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28"/>
  </p:notesMasterIdLst>
  <p:handoutMasterIdLst>
    <p:handoutMasterId r:id="rId29"/>
  </p:handoutMasterIdLst>
  <p:sldIdLst>
    <p:sldId id="418" r:id="rId3"/>
    <p:sldId id="419" r:id="rId4"/>
    <p:sldId id="421" r:id="rId5"/>
    <p:sldId id="422" r:id="rId6"/>
    <p:sldId id="427" r:id="rId7"/>
    <p:sldId id="428" r:id="rId8"/>
    <p:sldId id="429" r:id="rId9"/>
    <p:sldId id="430" r:id="rId10"/>
    <p:sldId id="432" r:id="rId11"/>
    <p:sldId id="431" r:id="rId12"/>
    <p:sldId id="433" r:id="rId13"/>
    <p:sldId id="434" r:id="rId14"/>
    <p:sldId id="435" r:id="rId15"/>
    <p:sldId id="436" r:id="rId16"/>
    <p:sldId id="438" r:id="rId17"/>
    <p:sldId id="441" r:id="rId18"/>
    <p:sldId id="439" r:id="rId19"/>
    <p:sldId id="442" r:id="rId20"/>
    <p:sldId id="443" r:id="rId21"/>
    <p:sldId id="444" r:id="rId22"/>
    <p:sldId id="446" r:id="rId23"/>
    <p:sldId id="445" r:id="rId24"/>
    <p:sldId id="449" r:id="rId25"/>
    <p:sldId id="447" r:id="rId26"/>
    <p:sldId id="450" r:id="rId27"/>
  </p:sldIdLst>
  <p:sldSz cx="9147175"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9">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1D1E"/>
    <a:srgbClr val="F9C552"/>
    <a:srgbClr val="E39116"/>
    <a:srgbClr val="DE890A"/>
    <a:srgbClr val="F5B23F"/>
    <a:srgbClr val="A32C2C"/>
    <a:srgbClr val="DE890C"/>
    <a:srgbClr val="F7B443"/>
    <a:srgbClr val="8E2627"/>
    <a:srgbClr val="FAC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0" autoAdjust="0"/>
    <p:restoredTop sz="88634" autoAdjust="0"/>
  </p:normalViewPr>
  <p:slideViewPr>
    <p:cSldViewPr>
      <p:cViewPr>
        <p:scale>
          <a:sx n="100" d="100"/>
          <a:sy n="100" d="100"/>
        </p:scale>
        <p:origin x="-1944" y="-654"/>
      </p:cViewPr>
      <p:guideLst>
        <p:guide orient="horz" pos="1579"/>
        <p:guide pos="2881"/>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38" y="1598315"/>
            <a:ext cx="7775099"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2076" y="2915550"/>
            <a:ext cx="6403023"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2235"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670" indent="0" algn="ctr">
              <a:buNone/>
              <a:defRPr>
                <a:solidFill>
                  <a:schemeClr val="tx1">
                    <a:tint val="75000"/>
                  </a:schemeClr>
                </a:solidFill>
              </a:defRPr>
            </a:lvl8pPr>
            <a:lvl9pPr marL="365887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910" y="3601562"/>
            <a:ext cx="5488305"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910" y="459725"/>
            <a:ext cx="5488305" cy="3087053"/>
          </a:xfrm>
          <a:prstGeom prst="rect">
            <a:avLst/>
          </a:prstGeom>
        </p:spPr>
        <p:txBody>
          <a:bodyPr/>
          <a:lstStyle>
            <a:lvl1pPr marL="0" indent="0">
              <a:buNone/>
              <a:defRPr sz="3200"/>
            </a:lvl1pPr>
            <a:lvl2pPr marL="457200" indent="0">
              <a:buNone/>
              <a:defRPr sz="2800"/>
            </a:lvl2pPr>
            <a:lvl3pPr marL="914400" indent="0">
              <a:buNone/>
              <a:defRPr sz="2400"/>
            </a:lvl3pPr>
            <a:lvl4pPr marL="1372235" indent="0">
              <a:buNone/>
              <a:defRPr sz="2000"/>
            </a:lvl4pPr>
            <a:lvl5pPr marL="1829435" indent="0">
              <a:buNone/>
              <a:defRPr sz="2000"/>
            </a:lvl5pPr>
            <a:lvl6pPr marL="2286635" indent="0">
              <a:buNone/>
              <a:defRPr sz="2000"/>
            </a:lvl6pPr>
            <a:lvl7pPr marL="2743835"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p:nvPr>
        </p:nvSpPr>
        <p:spPr>
          <a:xfrm>
            <a:off x="1792910" y="4026748"/>
            <a:ext cx="5488305" cy="603833"/>
          </a:xfrm>
          <a:prstGeom prst="rect">
            <a:avLst/>
          </a:prstGeom>
        </p:spPr>
        <p:txBody>
          <a:bodyPr/>
          <a:lstStyle>
            <a:lvl1pPr marL="0" indent="0">
              <a:buNone/>
              <a:defRPr sz="1400"/>
            </a:lvl1pPr>
            <a:lvl2pPr marL="457200" indent="0">
              <a:buNone/>
              <a:defRPr sz="1200"/>
            </a:lvl2pPr>
            <a:lvl3pPr marL="914400" indent="0">
              <a:buNone/>
              <a:defRPr sz="1000"/>
            </a:lvl3pPr>
            <a:lvl4pPr marL="1372235" indent="0">
              <a:buNone/>
              <a:defRPr sz="900"/>
            </a:lvl4pPr>
            <a:lvl5pPr marL="1829435" indent="0">
              <a:buNone/>
              <a:defRPr sz="900"/>
            </a:lvl5pPr>
            <a:lvl6pPr marL="2286635" indent="0">
              <a:buNone/>
              <a:defRPr sz="900"/>
            </a:lvl6pPr>
            <a:lvl7pPr marL="2743835" indent="0">
              <a:buNone/>
              <a:defRPr sz="900"/>
            </a:lvl7pPr>
            <a:lvl8pPr marL="3201670" indent="0">
              <a:buNone/>
              <a:defRPr sz="900"/>
            </a:lvl8pPr>
            <a:lvl9pPr marL="365887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359" y="1200521"/>
            <a:ext cx="8232458"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206044"/>
            <a:ext cx="2058114"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359" y="206044"/>
            <a:ext cx="602189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6" y="0"/>
            <a:ext cx="9149848"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6038" y="1598315"/>
            <a:ext cx="7775099"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2076" y="2915550"/>
            <a:ext cx="6403023"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2235"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670" indent="0" algn="ctr">
              <a:buNone/>
              <a:defRPr>
                <a:solidFill>
                  <a:schemeClr val="tx1">
                    <a:tint val="75000"/>
                  </a:schemeClr>
                </a:solidFill>
              </a:defRPr>
            </a:lvl8pPr>
            <a:lvl9pPr marL="365887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359" y="1200521"/>
            <a:ext cx="8232458" cy="339552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206043"/>
            <a:ext cx="2058114"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359" y="206043"/>
            <a:ext cx="6021890" cy="438999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359" y="1200521"/>
            <a:ext cx="8232458"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65" y="3306196"/>
            <a:ext cx="7775099"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565" y="2180708"/>
            <a:ext cx="7775099"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2235" indent="0">
              <a:buNone/>
              <a:defRPr sz="1400">
                <a:solidFill>
                  <a:schemeClr val="tx1">
                    <a:tint val="75000"/>
                  </a:schemeClr>
                </a:solidFill>
              </a:defRPr>
            </a:lvl4pPr>
            <a:lvl5pPr marL="1829435" indent="0">
              <a:buNone/>
              <a:defRPr sz="1400">
                <a:solidFill>
                  <a:schemeClr val="tx1">
                    <a:tint val="75000"/>
                  </a:schemeClr>
                </a:solidFill>
              </a:defRPr>
            </a:lvl5pPr>
            <a:lvl6pPr marL="2286635" indent="0">
              <a:buNone/>
              <a:defRPr sz="1400">
                <a:solidFill>
                  <a:schemeClr val="tx1">
                    <a:tint val="75000"/>
                  </a:schemeClr>
                </a:solidFill>
              </a:defRPr>
            </a:lvl6pPr>
            <a:lvl7pPr marL="2743835" indent="0">
              <a:buNone/>
              <a:defRPr sz="1400">
                <a:solidFill>
                  <a:schemeClr val="tx1">
                    <a:tint val="75000"/>
                  </a:schemeClr>
                </a:solidFill>
              </a:defRPr>
            </a:lvl7pPr>
            <a:lvl8pPr marL="3201670" indent="0">
              <a:buNone/>
              <a:defRPr sz="1400">
                <a:solidFill>
                  <a:schemeClr val="tx1">
                    <a:tint val="75000"/>
                  </a:schemeClr>
                </a:solidFill>
              </a:defRPr>
            </a:lvl8pPr>
            <a:lvl9pPr marL="365887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359" y="1200521"/>
            <a:ext cx="4040002"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814" y="1200521"/>
            <a:ext cx="4040002"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360" y="1151690"/>
            <a:ext cx="4041591"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2235" indent="0">
              <a:buNone/>
              <a:defRPr sz="1600" b="1"/>
            </a:lvl4pPr>
            <a:lvl5pPr marL="1829435" indent="0">
              <a:buNone/>
              <a:defRPr sz="1600" b="1"/>
            </a:lvl5pPr>
            <a:lvl6pPr marL="2286635" indent="0">
              <a:buNone/>
              <a:defRPr sz="1600" b="1"/>
            </a:lvl6pPr>
            <a:lvl7pPr marL="2743835" indent="0">
              <a:buNone/>
              <a:defRPr sz="1600" b="1"/>
            </a:lvl7pPr>
            <a:lvl8pPr marL="3201670" indent="0">
              <a:buNone/>
              <a:defRPr sz="1600" b="1"/>
            </a:lvl8pPr>
            <a:lvl9pPr marL="365887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360" y="1631661"/>
            <a:ext cx="4041591"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41" y="1151690"/>
            <a:ext cx="404317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2235" indent="0">
              <a:buNone/>
              <a:defRPr sz="1600" b="1"/>
            </a:lvl4pPr>
            <a:lvl5pPr marL="1829435" indent="0">
              <a:buNone/>
              <a:defRPr sz="1600" b="1"/>
            </a:lvl5pPr>
            <a:lvl6pPr marL="2286635" indent="0">
              <a:buNone/>
              <a:defRPr sz="1600" b="1"/>
            </a:lvl6pPr>
            <a:lvl7pPr marL="2743835" indent="0">
              <a:buNone/>
              <a:defRPr sz="1600" b="1"/>
            </a:lvl7pPr>
            <a:lvl8pPr marL="3201670" indent="0">
              <a:buNone/>
              <a:defRPr sz="1600" b="1"/>
            </a:lvl8pPr>
            <a:lvl9pPr marL="365887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41" y="1631661"/>
            <a:ext cx="404317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8" name="页脚占位符 7"/>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
        <p:nvSpPr>
          <p:cNvPr id="11" name="TextBox 10"/>
          <p:cNvSpPr txBox="1"/>
          <p:nvPr userDrawn="1"/>
        </p:nvSpPr>
        <p:spPr>
          <a:xfrm>
            <a:off x="1167892" y="5172894"/>
            <a:ext cx="1800200" cy="12192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4" name="页脚占位符 3"/>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3" name="页脚占位符 2"/>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360" y="204853"/>
            <a:ext cx="3009358"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6291" y="204851"/>
            <a:ext cx="5113525"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360" y="1076659"/>
            <a:ext cx="3009358" cy="3519383"/>
          </a:xfrm>
          <a:prstGeom prst="rect">
            <a:avLst/>
          </a:prstGeom>
        </p:spPr>
        <p:txBody>
          <a:bodyPr/>
          <a:lstStyle>
            <a:lvl1pPr marL="0" indent="0">
              <a:buNone/>
              <a:defRPr sz="1400"/>
            </a:lvl1pPr>
            <a:lvl2pPr marL="457200" indent="0">
              <a:buNone/>
              <a:defRPr sz="1200"/>
            </a:lvl2pPr>
            <a:lvl3pPr marL="914400" indent="0">
              <a:buNone/>
              <a:defRPr sz="1000"/>
            </a:lvl3pPr>
            <a:lvl4pPr marL="1372235" indent="0">
              <a:buNone/>
              <a:defRPr sz="900"/>
            </a:lvl4pPr>
            <a:lvl5pPr marL="1829435" indent="0">
              <a:buNone/>
              <a:defRPr sz="900"/>
            </a:lvl5pPr>
            <a:lvl6pPr marL="2286635" indent="0">
              <a:buNone/>
              <a:defRPr sz="900"/>
            </a:lvl6pPr>
            <a:lvl7pPr marL="2743835" indent="0">
              <a:buNone/>
              <a:defRPr sz="900"/>
            </a:lvl7pPr>
            <a:lvl8pPr marL="3201670" indent="0">
              <a:buNone/>
              <a:defRPr sz="900"/>
            </a:lvl8pPr>
            <a:lvl9pPr marL="365887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360" y="4768736"/>
            <a:ext cx="2134341" cy="273928"/>
          </a:xfrm>
          <a:prstGeom prst="rect">
            <a:avLst/>
          </a:prstGeom>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a:xfrm>
            <a:off x="3125285" y="4768736"/>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6"/>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07542" y="124272"/>
            <a:ext cx="8932092" cy="4896544"/>
          </a:xfrm>
          <a:prstGeom prst="rect">
            <a:avLst/>
          </a:prstGeom>
          <a:solidFill>
            <a:srgbClr val="FBFF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63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3027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747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670" algn="l" defTabSz="914400" rtl="0" eaLnBrk="1" latinLnBrk="0" hangingPunct="1">
        <a:defRPr sz="1800" kern="1200">
          <a:solidFill>
            <a:schemeClr val="tx1"/>
          </a:solidFill>
          <a:latin typeface="+mn-lt"/>
          <a:ea typeface="+mn-ea"/>
          <a:cs typeface="+mn-cs"/>
        </a:defRPr>
      </a:lvl8pPr>
      <a:lvl9pPr marL="365887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077086"/>
            <a:ext cx="4012565" cy="1125855"/>
          </a:xfrm>
          <a:prstGeom prst="rect">
            <a:avLst/>
          </a:prstGeom>
        </p:spPr>
        <p:txBody>
          <a:bodyPr vert="horz" rtlCol="0" anchor="t" anchorCtr="0">
            <a:noAutofit/>
          </a:bodyPr>
          <a:lstStyle/>
          <a:p>
            <a:pPr algn="ctr">
              <a:lnSpc>
                <a:spcPct val="100000"/>
              </a:lnSpc>
            </a:pPr>
            <a:r>
              <a:rPr lang="zh-CN"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rPr>
              <a:t>牛年大吉</a:t>
            </a:r>
            <a:endParaRPr lang="zh-CN" altLang="en-US"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endParaRPr>
          </a:p>
        </p:txBody>
      </p:sp>
      <p:sp>
        <p:nvSpPr>
          <p:cNvPr id="18" name="Object 1041"/>
          <p:cNvSpPr txBox="1"/>
          <p:nvPr/>
        </p:nvSpPr>
        <p:spPr>
          <a:xfrm>
            <a:off x="2567305" y="1132206"/>
            <a:ext cx="4012565" cy="1125855"/>
          </a:xfrm>
          <a:prstGeom prst="rect">
            <a:avLst/>
          </a:prstGeom>
        </p:spPr>
        <p:txBody>
          <a:bodyPr vert="horz" rtlCol="0" anchor="t" anchorCtr="0">
            <a:noAutofit/>
          </a:bodyPr>
          <a:lstStyle/>
          <a:p>
            <a:pPr algn="ctr">
              <a:lnSpc>
                <a:spcPct val="100000"/>
              </a:lnSpc>
            </a:pPr>
            <a:r>
              <a:rPr lang="en-US" altLang="zh-CN"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rPr>
              <a:t>2021</a:t>
            </a: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41" name="Oval Callout 40"/>
          <p:cNvSpPr/>
          <p:nvPr/>
        </p:nvSpPr>
        <p:spPr>
          <a:xfrm>
            <a:off x="3724487" y="1121860"/>
            <a:ext cx="1700803" cy="1230279"/>
          </a:xfrm>
          <a:prstGeom prst="wedgeEllipseCallout">
            <a:avLst>
              <a:gd name="adj1" fmla="val -284"/>
              <a:gd name="adj2" fmla="val 67135"/>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sp>
        <p:nvSpPr>
          <p:cNvPr id="42" name="Oval Callout 41"/>
          <p:cNvSpPr/>
          <p:nvPr/>
        </p:nvSpPr>
        <p:spPr>
          <a:xfrm>
            <a:off x="5170814" y="1260354"/>
            <a:ext cx="1373711" cy="993675"/>
          </a:xfrm>
          <a:prstGeom prst="wedgeEllipseCallout">
            <a:avLst>
              <a:gd name="adj1" fmla="val -9789"/>
              <a:gd name="adj2" fmla="val 67814"/>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sp>
        <p:nvSpPr>
          <p:cNvPr id="43" name="Oval Callout 42"/>
          <p:cNvSpPr/>
          <p:nvPr/>
        </p:nvSpPr>
        <p:spPr>
          <a:xfrm>
            <a:off x="6288184" y="1454260"/>
            <a:ext cx="1225029" cy="886128"/>
          </a:xfrm>
          <a:prstGeom prst="wedgeEllipseCallout">
            <a:avLst>
              <a:gd name="adj1" fmla="val -23371"/>
              <a:gd name="adj2" fmla="val 65777"/>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sp>
        <p:nvSpPr>
          <p:cNvPr id="44" name="Oval Callout 43"/>
          <p:cNvSpPr/>
          <p:nvPr/>
        </p:nvSpPr>
        <p:spPr>
          <a:xfrm flipH="1">
            <a:off x="2620997" y="1260354"/>
            <a:ext cx="1373711" cy="993675"/>
          </a:xfrm>
          <a:prstGeom prst="wedgeEllipseCallout">
            <a:avLst>
              <a:gd name="adj1" fmla="val -9789"/>
              <a:gd name="adj2" fmla="val 67814"/>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sp>
        <p:nvSpPr>
          <p:cNvPr id="64" name="Oval Callout 63"/>
          <p:cNvSpPr/>
          <p:nvPr/>
        </p:nvSpPr>
        <p:spPr>
          <a:xfrm flipH="1">
            <a:off x="1634257" y="1454260"/>
            <a:ext cx="1225029" cy="886128"/>
          </a:xfrm>
          <a:prstGeom prst="wedgeEllipseCallout">
            <a:avLst>
              <a:gd name="adj1" fmla="val -23371"/>
              <a:gd name="adj2" fmla="val 65777"/>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grpSp>
        <p:nvGrpSpPr>
          <p:cNvPr id="3" name="Group 64"/>
          <p:cNvGrpSpPr/>
          <p:nvPr/>
        </p:nvGrpSpPr>
        <p:grpSpPr>
          <a:xfrm>
            <a:off x="4138562" y="1490177"/>
            <a:ext cx="876783" cy="702708"/>
            <a:chOff x="5358001" y="1775580"/>
            <a:chExt cx="1454622" cy="1078578"/>
          </a:xfrm>
        </p:grpSpPr>
        <p:sp>
          <p:nvSpPr>
            <p:cNvPr id="4" name="Text Placeholder 32"/>
            <p:cNvSpPr txBox="1"/>
            <p:nvPr/>
          </p:nvSpPr>
          <p:spPr>
            <a:xfrm>
              <a:off x="5358001" y="2020072"/>
              <a:ext cx="1454622" cy="83408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pPr>
              <a:r>
                <a:rPr lang="zh-CN" altLang="en-US" sz="565" dirty="0">
                  <a:solidFill>
                    <a:srgbClr val="851D1E"/>
                  </a:solidFill>
                  <a:latin typeface="+mn-lt"/>
                  <a:cs typeface="+mn-ea"/>
                  <a:sym typeface="+mn-lt"/>
                </a:rPr>
                <a:t>请输入文本文字内容请输入文本文字内容请输入文本文字内容请输入文本文字内容请输入文本文字内容请输入文本文字内容</a:t>
              </a:r>
              <a:endParaRPr lang="en-US" altLang="zh-CN" sz="570" dirty="0">
                <a:solidFill>
                  <a:srgbClr val="851D1E"/>
                </a:solidFill>
                <a:latin typeface="+mn-lt"/>
                <a:cs typeface="+mn-ea"/>
                <a:sym typeface="+mn-lt"/>
              </a:endParaRPr>
            </a:p>
          </p:txBody>
        </p:sp>
        <p:sp>
          <p:nvSpPr>
            <p:cNvPr id="5" name="TextBox 83"/>
            <p:cNvSpPr txBox="1"/>
            <p:nvPr/>
          </p:nvSpPr>
          <p:spPr>
            <a:xfrm>
              <a:off x="5639181" y="1775580"/>
              <a:ext cx="851025" cy="282063"/>
            </a:xfrm>
            <a:prstGeom prst="rect">
              <a:avLst/>
            </a:prstGeom>
            <a:noFill/>
          </p:spPr>
          <p:txBody>
            <a:bodyPr wrap="none" lIns="0" tIns="0" rIns="0" bIns="0" rtlCol="0">
              <a:spAutoFit/>
            </a:bodyPr>
            <a:lstStyle/>
            <a:p>
              <a:pPr algn="ctr">
                <a:lnSpc>
                  <a:spcPct val="120000"/>
                </a:lnSpc>
              </a:pPr>
              <a:r>
                <a:rPr lang="zh-CN" altLang="en-US" sz="995" dirty="0">
                  <a:solidFill>
                    <a:srgbClr val="851D1E"/>
                  </a:solidFill>
                  <a:cs typeface="+mn-ea"/>
                  <a:sym typeface="+mn-lt"/>
                </a:rPr>
                <a:t>文字内容</a:t>
              </a:r>
            </a:p>
          </p:txBody>
        </p:sp>
      </p:grpSp>
      <p:grpSp>
        <p:nvGrpSpPr>
          <p:cNvPr id="6" name="Group 65"/>
          <p:cNvGrpSpPr/>
          <p:nvPr/>
        </p:nvGrpSpPr>
        <p:grpSpPr>
          <a:xfrm>
            <a:off x="5477370" y="1527176"/>
            <a:ext cx="760601" cy="604484"/>
            <a:chOff x="7355481" y="1860073"/>
            <a:chExt cx="1261870" cy="927811"/>
          </a:xfrm>
        </p:grpSpPr>
        <p:sp>
          <p:nvSpPr>
            <p:cNvPr id="79" name="Text Placeholder 32"/>
            <p:cNvSpPr txBox="1"/>
            <p:nvPr/>
          </p:nvSpPr>
          <p:spPr>
            <a:xfrm>
              <a:off x="7355481" y="2120620"/>
              <a:ext cx="1261870" cy="6672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pPr>
              <a:r>
                <a:rPr lang="zh-CN" altLang="en-US" sz="565" dirty="0">
                  <a:gradFill>
                    <a:gsLst>
                      <a:gs pos="10000">
                        <a:srgbClr val="F5B23F"/>
                      </a:gs>
                      <a:gs pos="100000">
                        <a:srgbClr val="DE890A"/>
                      </a:gs>
                    </a:gsLst>
                    <a:lin ang="5400000" scaled="0"/>
                  </a:gradFill>
                  <a:latin typeface="+mn-lt"/>
                  <a:cs typeface="+mn-ea"/>
                  <a:sym typeface="+mn-lt"/>
                </a:rPr>
                <a:t>请输入文本文字内容请输入文本文字内容请输入文本文字内容请输入文本文字内容</a:t>
              </a:r>
              <a:endParaRPr lang="en-US" altLang="zh-CN" sz="570" dirty="0">
                <a:solidFill>
                  <a:srgbClr val="851D1E"/>
                </a:solidFill>
                <a:latin typeface="+mn-lt"/>
                <a:cs typeface="+mn-ea"/>
                <a:sym typeface="+mn-lt"/>
              </a:endParaRPr>
            </a:p>
          </p:txBody>
        </p:sp>
        <p:sp>
          <p:nvSpPr>
            <p:cNvPr id="7" name="TextBox 80"/>
            <p:cNvSpPr txBox="1"/>
            <p:nvPr/>
          </p:nvSpPr>
          <p:spPr>
            <a:xfrm>
              <a:off x="7548340" y="1860073"/>
              <a:ext cx="840387" cy="280587"/>
            </a:xfrm>
            <a:prstGeom prst="rect">
              <a:avLst/>
            </a:prstGeom>
            <a:noFill/>
          </p:spPr>
          <p:txBody>
            <a:bodyPr wrap="none" lIns="0" tIns="0" rIns="0" bIns="0" rtlCol="0">
              <a:spAutoFit/>
            </a:bodyPr>
            <a:lstStyle/>
            <a:p>
              <a:pPr algn="ctr">
                <a:lnSpc>
                  <a:spcPct val="120000"/>
                </a:lnSpc>
              </a:pPr>
              <a:r>
                <a:rPr lang="zh-CN" altLang="en-US" sz="990" dirty="0">
                  <a:gradFill>
                    <a:gsLst>
                      <a:gs pos="10000">
                        <a:srgbClr val="F5B23F"/>
                      </a:gs>
                      <a:gs pos="100000">
                        <a:srgbClr val="DE890A"/>
                      </a:gs>
                    </a:gsLst>
                    <a:lin ang="5400000" scaled="0"/>
                  </a:gradFill>
                  <a:cs typeface="+mn-ea"/>
                  <a:sym typeface="+mn-lt"/>
                </a:rPr>
                <a:t>文字内容</a:t>
              </a:r>
              <a:endParaRPr lang="zh-CN" altLang="en-US" sz="995" dirty="0">
                <a:solidFill>
                  <a:srgbClr val="851D1E"/>
                </a:solidFill>
                <a:cs typeface="+mn-ea"/>
                <a:sym typeface="+mn-lt"/>
              </a:endParaRPr>
            </a:p>
          </p:txBody>
        </p:sp>
      </p:grpSp>
      <p:grpSp>
        <p:nvGrpSpPr>
          <p:cNvPr id="8" name="Group 66"/>
          <p:cNvGrpSpPr/>
          <p:nvPr/>
        </p:nvGrpSpPr>
        <p:grpSpPr>
          <a:xfrm>
            <a:off x="2912322" y="1494980"/>
            <a:ext cx="760601" cy="619260"/>
            <a:chOff x="7355481" y="1810655"/>
            <a:chExt cx="1261870" cy="950493"/>
          </a:xfrm>
        </p:grpSpPr>
        <p:sp>
          <p:nvSpPr>
            <p:cNvPr id="76" name="Text Placeholder 32"/>
            <p:cNvSpPr txBox="1"/>
            <p:nvPr/>
          </p:nvSpPr>
          <p:spPr>
            <a:xfrm>
              <a:off x="7355481" y="2093881"/>
              <a:ext cx="1261870" cy="66726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pPr>
              <a:r>
                <a:rPr lang="zh-CN" altLang="en-US" sz="565" dirty="0">
                  <a:gradFill>
                    <a:gsLst>
                      <a:gs pos="10000">
                        <a:srgbClr val="F5B23F"/>
                      </a:gs>
                      <a:gs pos="100000">
                        <a:srgbClr val="DE890A"/>
                      </a:gs>
                    </a:gsLst>
                    <a:lin ang="5400000" scaled="0"/>
                  </a:gradFill>
                  <a:latin typeface="+mn-lt"/>
                  <a:cs typeface="+mn-ea"/>
                  <a:sym typeface="+mn-lt"/>
                </a:rPr>
                <a:t>请输入文本文字内容请输入文本文字内容请输入文本文字内容请输入文本文字内容</a:t>
              </a:r>
            </a:p>
          </p:txBody>
        </p:sp>
        <p:sp>
          <p:nvSpPr>
            <p:cNvPr id="9" name="TextBox 77"/>
            <p:cNvSpPr txBox="1"/>
            <p:nvPr/>
          </p:nvSpPr>
          <p:spPr>
            <a:xfrm>
              <a:off x="7543021" y="1810655"/>
              <a:ext cx="851025" cy="282063"/>
            </a:xfrm>
            <a:prstGeom prst="rect">
              <a:avLst/>
            </a:prstGeom>
            <a:noFill/>
          </p:spPr>
          <p:txBody>
            <a:bodyPr wrap="none" lIns="0" tIns="0" rIns="0" bIns="0" rtlCol="0">
              <a:spAutoFit/>
            </a:bodyPr>
            <a:lstStyle/>
            <a:p>
              <a:pPr algn="ctr">
                <a:lnSpc>
                  <a:spcPct val="120000"/>
                </a:lnSpc>
              </a:pPr>
              <a:r>
                <a:rPr lang="zh-CN" altLang="en-US" sz="995" dirty="0">
                  <a:gradFill>
                    <a:gsLst>
                      <a:gs pos="10000">
                        <a:srgbClr val="F5B23F"/>
                      </a:gs>
                      <a:gs pos="100000">
                        <a:srgbClr val="DE890A"/>
                      </a:gs>
                    </a:gsLst>
                    <a:lin ang="5400000" scaled="0"/>
                  </a:gradFill>
                  <a:cs typeface="+mn-ea"/>
                  <a:sym typeface="+mn-lt"/>
                </a:rPr>
                <a:t>文字内容</a:t>
              </a:r>
            </a:p>
          </p:txBody>
        </p:sp>
      </p:grpSp>
      <p:grpSp>
        <p:nvGrpSpPr>
          <p:cNvPr id="14" name="Group 67"/>
          <p:cNvGrpSpPr/>
          <p:nvPr/>
        </p:nvGrpSpPr>
        <p:grpSpPr>
          <a:xfrm>
            <a:off x="6549393" y="1660270"/>
            <a:ext cx="760601" cy="609839"/>
            <a:chOff x="7355481" y="1858135"/>
            <a:chExt cx="1261870" cy="936030"/>
          </a:xfrm>
        </p:grpSpPr>
        <p:sp>
          <p:nvSpPr>
            <p:cNvPr id="73" name="Text Placeholder 32"/>
            <p:cNvSpPr txBox="1"/>
            <p:nvPr/>
          </p:nvSpPr>
          <p:spPr>
            <a:xfrm>
              <a:off x="7355481" y="2126900"/>
              <a:ext cx="1261870" cy="66726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pPr>
              <a:r>
                <a:rPr lang="zh-CN" altLang="en-US" sz="565" dirty="0">
                  <a:solidFill>
                    <a:srgbClr val="851D1E"/>
                  </a:solidFill>
                  <a:latin typeface="+mn-lt"/>
                  <a:cs typeface="+mn-ea"/>
                  <a:sym typeface="+mn-lt"/>
                </a:rPr>
                <a:t>请输入文本文字内容请输入文本文字内容请输入文本文字内容请输入文本文字内容</a:t>
              </a:r>
              <a:endParaRPr lang="en-US" altLang="zh-CN" sz="570" dirty="0">
                <a:solidFill>
                  <a:srgbClr val="851D1E"/>
                </a:solidFill>
                <a:latin typeface="+mn-lt"/>
                <a:cs typeface="+mn-ea"/>
                <a:sym typeface="+mn-lt"/>
              </a:endParaRPr>
            </a:p>
          </p:txBody>
        </p:sp>
        <p:sp>
          <p:nvSpPr>
            <p:cNvPr id="75" name="TextBox 74"/>
            <p:cNvSpPr txBox="1"/>
            <p:nvPr/>
          </p:nvSpPr>
          <p:spPr>
            <a:xfrm>
              <a:off x="7543021" y="1858135"/>
              <a:ext cx="851025" cy="282062"/>
            </a:xfrm>
            <a:prstGeom prst="rect">
              <a:avLst/>
            </a:prstGeom>
            <a:noFill/>
          </p:spPr>
          <p:txBody>
            <a:bodyPr wrap="none" lIns="0" tIns="0" rIns="0" bIns="0" rtlCol="0">
              <a:spAutoFit/>
            </a:bodyPr>
            <a:lstStyle/>
            <a:p>
              <a:pPr algn="just">
                <a:lnSpc>
                  <a:spcPct val="120000"/>
                </a:lnSpc>
              </a:pPr>
              <a:r>
                <a:rPr lang="zh-CN" altLang="en-US" sz="995" dirty="0">
                  <a:solidFill>
                    <a:srgbClr val="851D1E"/>
                  </a:solidFill>
                  <a:cs typeface="+mn-ea"/>
                  <a:sym typeface="+mn-lt"/>
                </a:rPr>
                <a:t>文字内容</a:t>
              </a:r>
            </a:p>
          </p:txBody>
        </p:sp>
      </p:grpSp>
      <p:grpSp>
        <p:nvGrpSpPr>
          <p:cNvPr id="15" name="Group 68"/>
          <p:cNvGrpSpPr/>
          <p:nvPr/>
        </p:nvGrpSpPr>
        <p:grpSpPr>
          <a:xfrm>
            <a:off x="1821663" y="1624173"/>
            <a:ext cx="760602" cy="601350"/>
            <a:chOff x="7355481" y="1802729"/>
            <a:chExt cx="1261870" cy="923002"/>
          </a:xfrm>
        </p:grpSpPr>
        <p:sp>
          <p:nvSpPr>
            <p:cNvPr id="70" name="Text Placeholder 32"/>
            <p:cNvSpPr txBox="1"/>
            <p:nvPr/>
          </p:nvSpPr>
          <p:spPr>
            <a:xfrm>
              <a:off x="7355481" y="2058465"/>
              <a:ext cx="1261870" cy="66726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pPr>
              <a:r>
                <a:rPr lang="zh-CN" altLang="en-US" sz="565" dirty="0">
                  <a:solidFill>
                    <a:srgbClr val="851D1E"/>
                  </a:solidFill>
                  <a:latin typeface="+mn-lt"/>
                  <a:cs typeface="+mn-ea"/>
                  <a:sym typeface="+mn-lt"/>
                </a:rPr>
                <a:t>请输入文本文字内容请输入文本文字内容请输入文本文字内容请输入文本文字内容</a:t>
              </a:r>
            </a:p>
          </p:txBody>
        </p:sp>
        <p:sp>
          <p:nvSpPr>
            <p:cNvPr id="72" name="TextBox 71"/>
            <p:cNvSpPr txBox="1"/>
            <p:nvPr/>
          </p:nvSpPr>
          <p:spPr>
            <a:xfrm>
              <a:off x="7543019" y="1802729"/>
              <a:ext cx="851023" cy="282062"/>
            </a:xfrm>
            <a:prstGeom prst="rect">
              <a:avLst/>
            </a:prstGeom>
            <a:noFill/>
          </p:spPr>
          <p:txBody>
            <a:bodyPr wrap="none" lIns="0" tIns="0" rIns="0" bIns="0" rtlCol="0">
              <a:spAutoFit/>
            </a:bodyPr>
            <a:lstStyle/>
            <a:p>
              <a:pPr algn="ctr">
                <a:lnSpc>
                  <a:spcPct val="120000"/>
                </a:lnSpc>
              </a:pPr>
              <a:r>
                <a:rPr lang="zh-CN" altLang="en-US" sz="995" dirty="0">
                  <a:solidFill>
                    <a:srgbClr val="851D1E"/>
                  </a:solidFill>
                  <a:cs typeface="+mn-ea"/>
                  <a:sym typeface="+mn-lt"/>
                </a:rPr>
                <a:t>文字内容</a:t>
              </a:r>
            </a:p>
          </p:txBody>
        </p:sp>
      </p:grpSp>
      <p:sp>
        <p:nvSpPr>
          <p:cNvPr id="86" name="Oval 85"/>
          <p:cNvSpPr>
            <a:spLocks noChangeAspect="1"/>
          </p:cNvSpPr>
          <p:nvPr/>
        </p:nvSpPr>
        <p:spPr>
          <a:xfrm>
            <a:off x="2747585" y="4004107"/>
            <a:ext cx="98396" cy="98396"/>
          </a:xfrm>
          <a:prstGeom prst="ellipse">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solidFill>
                <a:srgbClr val="851D1E"/>
              </a:solidFill>
              <a:cs typeface="+mn-ea"/>
              <a:sym typeface="+mn-lt"/>
            </a:endParaRPr>
          </a:p>
        </p:txBody>
      </p:sp>
      <p:sp>
        <p:nvSpPr>
          <p:cNvPr id="16" name="TextBox 86"/>
          <p:cNvSpPr txBox="1"/>
          <p:nvPr/>
        </p:nvSpPr>
        <p:spPr>
          <a:xfrm>
            <a:off x="2910256" y="3935081"/>
            <a:ext cx="327013" cy="236347"/>
          </a:xfrm>
          <a:prstGeom prst="rect">
            <a:avLst/>
          </a:prstGeom>
          <a:noFill/>
        </p:spPr>
        <p:txBody>
          <a:bodyPr wrap="none" lIns="0" tIns="0" rIns="0" bIns="0" rtlCol="0">
            <a:spAutoFit/>
          </a:bodyPr>
          <a:lstStyle/>
          <a:p>
            <a:pPr algn="just">
              <a:lnSpc>
                <a:spcPct val="120000"/>
              </a:lnSpc>
            </a:pPr>
            <a:r>
              <a:rPr lang="zh-CN" altLang="en-US" sz="1280" dirty="0">
                <a:gradFill>
                  <a:gsLst>
                    <a:gs pos="10000">
                      <a:srgbClr val="F5B23F"/>
                    </a:gs>
                    <a:gs pos="100000">
                      <a:srgbClr val="DE890A"/>
                    </a:gs>
                  </a:gsLst>
                  <a:lin ang="5400000" scaled="0"/>
                </a:gradFill>
                <a:cs typeface="+mn-ea"/>
                <a:sym typeface="+mn-lt"/>
              </a:rPr>
              <a:t>文字</a:t>
            </a:r>
          </a:p>
        </p:txBody>
      </p:sp>
      <p:sp>
        <p:nvSpPr>
          <p:cNvPr id="89" name="Oval 88"/>
          <p:cNvSpPr>
            <a:spLocks noChangeAspect="1"/>
          </p:cNvSpPr>
          <p:nvPr/>
        </p:nvSpPr>
        <p:spPr>
          <a:xfrm>
            <a:off x="3475241" y="4004107"/>
            <a:ext cx="98396" cy="98396"/>
          </a:xfrm>
          <a:prstGeom prst="ellipse">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solidFill>
                <a:srgbClr val="851D1E"/>
              </a:solidFill>
              <a:cs typeface="+mn-ea"/>
              <a:sym typeface="+mn-lt"/>
            </a:endParaRPr>
          </a:p>
        </p:txBody>
      </p:sp>
      <p:sp>
        <p:nvSpPr>
          <p:cNvPr id="90" name="TextBox 89"/>
          <p:cNvSpPr txBox="1"/>
          <p:nvPr/>
        </p:nvSpPr>
        <p:spPr>
          <a:xfrm>
            <a:off x="3638901" y="3935081"/>
            <a:ext cx="327013" cy="236347"/>
          </a:xfrm>
          <a:prstGeom prst="rect">
            <a:avLst/>
          </a:prstGeom>
          <a:noFill/>
        </p:spPr>
        <p:txBody>
          <a:bodyPr wrap="none" lIns="0" tIns="0" rIns="0" bIns="0" rtlCol="0">
            <a:spAutoFit/>
          </a:bodyPr>
          <a:lstStyle/>
          <a:p>
            <a:pPr algn="just">
              <a:lnSpc>
                <a:spcPct val="120000"/>
              </a:lnSpc>
            </a:pPr>
            <a:r>
              <a:rPr lang="zh-CN" altLang="en-US" sz="1280" dirty="0">
                <a:gradFill>
                  <a:gsLst>
                    <a:gs pos="10000">
                      <a:srgbClr val="F5B23F"/>
                    </a:gs>
                    <a:gs pos="100000">
                      <a:srgbClr val="DE890A"/>
                    </a:gs>
                  </a:gsLst>
                  <a:lin ang="5400000" scaled="0"/>
                </a:gradFill>
                <a:cs typeface="+mn-ea"/>
                <a:sym typeface="+mn-lt"/>
              </a:rPr>
              <a:t>文字</a:t>
            </a:r>
          </a:p>
        </p:txBody>
      </p:sp>
      <p:sp>
        <p:nvSpPr>
          <p:cNvPr id="92" name="Oval 91"/>
          <p:cNvSpPr>
            <a:spLocks noChangeAspect="1"/>
          </p:cNvSpPr>
          <p:nvPr/>
        </p:nvSpPr>
        <p:spPr>
          <a:xfrm>
            <a:off x="4212329" y="4004107"/>
            <a:ext cx="98396" cy="98396"/>
          </a:xfrm>
          <a:prstGeom prst="ellipse">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solidFill>
                <a:srgbClr val="851D1E"/>
              </a:solidFill>
              <a:cs typeface="+mn-ea"/>
              <a:sym typeface="+mn-lt"/>
            </a:endParaRPr>
          </a:p>
        </p:txBody>
      </p:sp>
      <p:sp>
        <p:nvSpPr>
          <p:cNvPr id="93" name="TextBox 92"/>
          <p:cNvSpPr txBox="1"/>
          <p:nvPr/>
        </p:nvSpPr>
        <p:spPr>
          <a:xfrm>
            <a:off x="4398765" y="3935081"/>
            <a:ext cx="327013" cy="236347"/>
          </a:xfrm>
          <a:prstGeom prst="rect">
            <a:avLst/>
          </a:prstGeom>
          <a:noFill/>
        </p:spPr>
        <p:txBody>
          <a:bodyPr wrap="none" lIns="0" tIns="0" rIns="0" bIns="0" rtlCol="0">
            <a:spAutoFit/>
          </a:bodyPr>
          <a:lstStyle/>
          <a:p>
            <a:pPr algn="just">
              <a:lnSpc>
                <a:spcPct val="120000"/>
              </a:lnSpc>
            </a:pPr>
            <a:r>
              <a:rPr lang="zh-CN" altLang="en-US" sz="1280" dirty="0">
                <a:gradFill>
                  <a:gsLst>
                    <a:gs pos="10000">
                      <a:srgbClr val="F5B23F"/>
                    </a:gs>
                    <a:gs pos="100000">
                      <a:srgbClr val="DE890A"/>
                    </a:gs>
                  </a:gsLst>
                  <a:lin ang="5400000" scaled="0"/>
                </a:gradFill>
                <a:cs typeface="+mn-ea"/>
                <a:sym typeface="+mn-lt"/>
              </a:rPr>
              <a:t>文字</a:t>
            </a:r>
          </a:p>
        </p:txBody>
      </p:sp>
      <p:sp>
        <p:nvSpPr>
          <p:cNvPr id="95" name="Oval 94"/>
          <p:cNvSpPr>
            <a:spLocks noChangeAspect="1"/>
          </p:cNvSpPr>
          <p:nvPr/>
        </p:nvSpPr>
        <p:spPr>
          <a:xfrm>
            <a:off x="5001723" y="4004107"/>
            <a:ext cx="98396" cy="98396"/>
          </a:xfrm>
          <a:prstGeom prst="ellipse">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solidFill>
                <a:srgbClr val="851D1E"/>
              </a:solidFill>
              <a:cs typeface="+mn-ea"/>
              <a:sym typeface="+mn-lt"/>
            </a:endParaRPr>
          </a:p>
        </p:txBody>
      </p:sp>
      <p:sp>
        <p:nvSpPr>
          <p:cNvPr id="96" name="TextBox 95"/>
          <p:cNvSpPr txBox="1"/>
          <p:nvPr/>
        </p:nvSpPr>
        <p:spPr>
          <a:xfrm>
            <a:off x="5170333" y="3935081"/>
            <a:ext cx="327013" cy="236347"/>
          </a:xfrm>
          <a:prstGeom prst="rect">
            <a:avLst/>
          </a:prstGeom>
          <a:noFill/>
        </p:spPr>
        <p:txBody>
          <a:bodyPr wrap="none" lIns="0" tIns="0" rIns="0" bIns="0" rtlCol="0">
            <a:spAutoFit/>
          </a:bodyPr>
          <a:lstStyle/>
          <a:p>
            <a:pPr algn="just">
              <a:lnSpc>
                <a:spcPct val="120000"/>
              </a:lnSpc>
            </a:pPr>
            <a:r>
              <a:rPr lang="zh-CN" altLang="en-US" sz="1280" dirty="0">
                <a:gradFill>
                  <a:gsLst>
                    <a:gs pos="10000">
                      <a:srgbClr val="F5B23F"/>
                    </a:gs>
                    <a:gs pos="100000">
                      <a:srgbClr val="DE890A"/>
                    </a:gs>
                  </a:gsLst>
                  <a:lin ang="5400000" scaled="0"/>
                </a:gradFill>
                <a:cs typeface="+mn-ea"/>
                <a:sym typeface="+mn-lt"/>
              </a:rPr>
              <a:t>文字</a:t>
            </a:r>
          </a:p>
        </p:txBody>
      </p:sp>
      <p:sp>
        <p:nvSpPr>
          <p:cNvPr id="98" name="Oval 97"/>
          <p:cNvSpPr>
            <a:spLocks noChangeAspect="1"/>
          </p:cNvSpPr>
          <p:nvPr/>
        </p:nvSpPr>
        <p:spPr>
          <a:xfrm>
            <a:off x="5766724" y="4004107"/>
            <a:ext cx="98396" cy="98396"/>
          </a:xfrm>
          <a:prstGeom prst="ellipse">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solidFill>
                <a:srgbClr val="851D1E"/>
              </a:solidFill>
              <a:cs typeface="+mn-ea"/>
              <a:sym typeface="+mn-lt"/>
            </a:endParaRPr>
          </a:p>
        </p:txBody>
      </p:sp>
      <p:sp>
        <p:nvSpPr>
          <p:cNvPr id="99" name="TextBox 98"/>
          <p:cNvSpPr txBox="1"/>
          <p:nvPr/>
        </p:nvSpPr>
        <p:spPr>
          <a:xfrm>
            <a:off x="5927908" y="3935081"/>
            <a:ext cx="327013" cy="236347"/>
          </a:xfrm>
          <a:prstGeom prst="rect">
            <a:avLst/>
          </a:prstGeom>
          <a:noFill/>
        </p:spPr>
        <p:txBody>
          <a:bodyPr wrap="none" lIns="0" tIns="0" rIns="0" bIns="0" rtlCol="0">
            <a:spAutoFit/>
          </a:bodyPr>
          <a:lstStyle/>
          <a:p>
            <a:pPr algn="just">
              <a:lnSpc>
                <a:spcPct val="120000"/>
              </a:lnSpc>
            </a:pPr>
            <a:r>
              <a:rPr lang="zh-CN" altLang="en-US" sz="1280" dirty="0">
                <a:gradFill>
                  <a:gsLst>
                    <a:gs pos="10000">
                      <a:srgbClr val="F5B23F"/>
                    </a:gs>
                    <a:gs pos="100000">
                      <a:srgbClr val="DE890A"/>
                    </a:gs>
                  </a:gsLst>
                  <a:lin ang="5400000" scaled="0"/>
                </a:gradFill>
                <a:cs typeface="+mn-ea"/>
                <a:sym typeface="+mn-lt"/>
              </a:rPr>
              <a:t>文字</a:t>
            </a:r>
          </a:p>
        </p:txBody>
      </p:sp>
      <p:grpSp>
        <p:nvGrpSpPr>
          <p:cNvPr id="17" name="Group 99"/>
          <p:cNvGrpSpPr/>
          <p:nvPr/>
        </p:nvGrpSpPr>
        <p:grpSpPr>
          <a:xfrm>
            <a:off x="5660815" y="2760117"/>
            <a:ext cx="1008648" cy="1046010"/>
            <a:chOff x="7748920" y="4020058"/>
            <a:chExt cx="1548157" cy="1605504"/>
          </a:xfrm>
          <a:gradFill>
            <a:gsLst>
              <a:gs pos="7000">
                <a:srgbClr val="E39116"/>
              </a:gs>
              <a:gs pos="100000">
                <a:srgbClr val="FAC855"/>
              </a:gs>
            </a:gsLst>
            <a:lin ang="21180000" scaled="0"/>
          </a:gradFill>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grpSp>
          <p:nvGrpSpPr>
            <p:cNvPr id="18" name="Group 101"/>
            <p:cNvGrpSpPr/>
            <p:nvPr/>
          </p:nvGrpSpPr>
          <p:grpSpPr>
            <a:xfrm>
              <a:off x="8334301" y="5073670"/>
              <a:ext cx="377558" cy="551892"/>
              <a:chOff x="8334300" y="5005568"/>
              <a:chExt cx="435951" cy="637247"/>
            </a:xfrm>
            <a:grpFill/>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grpSp>
      </p:grpSp>
      <p:grpSp>
        <p:nvGrpSpPr>
          <p:cNvPr id="19" name="Group 104"/>
          <p:cNvGrpSpPr/>
          <p:nvPr/>
        </p:nvGrpSpPr>
        <p:grpSpPr>
          <a:xfrm>
            <a:off x="2498364" y="2760117"/>
            <a:ext cx="1008648" cy="1046010"/>
            <a:chOff x="2894923" y="4020058"/>
            <a:chExt cx="1548157" cy="1605504"/>
          </a:xfrm>
          <a:gradFill>
            <a:gsLst>
              <a:gs pos="7000">
                <a:srgbClr val="E39116"/>
              </a:gs>
              <a:gs pos="100000">
                <a:srgbClr val="FAC855"/>
              </a:gs>
            </a:gsLst>
            <a:lin ang="21180000" scaled="0"/>
          </a:gradFill>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grpSp>
          <p:nvGrpSpPr>
            <p:cNvPr id="20" name="Group 106"/>
            <p:cNvGrpSpPr/>
            <p:nvPr/>
          </p:nvGrpSpPr>
          <p:grpSpPr>
            <a:xfrm>
              <a:off x="3461062" y="5073670"/>
              <a:ext cx="377558" cy="551892"/>
              <a:chOff x="8334300" y="5005568"/>
              <a:chExt cx="435951" cy="637247"/>
            </a:xfrm>
            <a:grpFill/>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grpSp>
      </p:grpSp>
      <p:grpSp>
        <p:nvGrpSpPr>
          <p:cNvPr id="21" name="Group 109"/>
          <p:cNvGrpSpPr/>
          <p:nvPr/>
        </p:nvGrpSpPr>
        <p:grpSpPr>
          <a:xfrm>
            <a:off x="3288980" y="2786924"/>
            <a:ext cx="961859" cy="980543"/>
            <a:chOff x="4108423" y="4061198"/>
            <a:chExt cx="1476341" cy="1505021"/>
          </a:xfrm>
          <a:solidFill>
            <a:srgbClr val="A32C2C"/>
          </a:solidFill>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grpSp>
      <p:grpSp>
        <p:nvGrpSpPr>
          <p:cNvPr id="22" name="Group 113"/>
          <p:cNvGrpSpPr/>
          <p:nvPr/>
        </p:nvGrpSpPr>
        <p:grpSpPr>
          <a:xfrm>
            <a:off x="4984170" y="2779258"/>
            <a:ext cx="894681" cy="986408"/>
            <a:chOff x="6710347" y="4049438"/>
            <a:chExt cx="1373231" cy="1514022"/>
          </a:xfrm>
          <a:solidFill>
            <a:srgbClr val="A32C2C"/>
          </a:solidFill>
        </p:grpSpPr>
        <p:grpSp>
          <p:nvGrpSpPr>
            <p:cNvPr id="23" name="Group 114"/>
            <p:cNvGrpSpPr/>
            <p:nvPr/>
          </p:nvGrpSpPr>
          <p:grpSpPr>
            <a:xfrm>
              <a:off x="6710347" y="4049438"/>
              <a:ext cx="1373231" cy="1514022"/>
              <a:chOff x="7074776" y="3158061"/>
              <a:chExt cx="2034497" cy="2243086"/>
            </a:xfrm>
            <a:grp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851D1E"/>
                  </a:solidFill>
                  <a:cs typeface="+mn-ea"/>
                  <a:sym typeface="+mn-lt"/>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grpSp>
      <p:grpSp>
        <p:nvGrpSpPr>
          <p:cNvPr id="24" name="Group 118"/>
          <p:cNvGrpSpPr/>
          <p:nvPr/>
        </p:nvGrpSpPr>
        <p:grpSpPr>
          <a:xfrm>
            <a:off x="3991615" y="2728484"/>
            <a:ext cx="1114532" cy="1088884"/>
            <a:chOff x="5186888" y="3971505"/>
            <a:chExt cx="1710677" cy="1671310"/>
          </a:xfrm>
          <a:gradFill>
            <a:gsLst>
              <a:gs pos="7000">
                <a:srgbClr val="E39116"/>
              </a:gs>
              <a:gs pos="100000">
                <a:srgbClr val="FAC855"/>
              </a:gs>
            </a:gsLst>
            <a:lin ang="21180000" scaled="0"/>
          </a:gradFill>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solidFill>
                  <a:srgbClr val="851D1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trips(upRigh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strips(up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upRight)">
                                      <p:cBhvr>
                                        <p:cTn id="47" dur="500"/>
                                        <p:tgtEl>
                                          <p:spTgt spid="8"/>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strips(upRigh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randombar(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trips(upLeft)">
                                      <p:cBhvr>
                                        <p:cTn id="60" dur="500"/>
                                        <p:tgtEl>
                                          <p:spTgt spid="14"/>
                                        </p:tgtEl>
                                      </p:cBhvr>
                                    </p:animEffect>
                                  </p:childTnLst>
                                </p:cTn>
                              </p:par>
                              <p:par>
                                <p:cTn id="61" presetID="18" presetClass="entr" presetSubtype="9"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strips(upLeft)">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9"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strips(upLeft)">
                                      <p:cBhvr>
                                        <p:cTn id="73" dur="500"/>
                                        <p:tgtEl>
                                          <p:spTgt spid="64"/>
                                        </p:tgtEl>
                                      </p:cBhvr>
                                    </p:animEffect>
                                  </p:childTnLst>
                                </p:cTn>
                              </p:par>
                              <p:par>
                                <p:cTn id="74" presetID="18" presetClass="entr" presetSubtype="9"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trips(upLeft)">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500"/>
                                        <p:tgtEl>
                                          <p:spTgt spid="86"/>
                                        </p:tgtEl>
                                        <p:attrNameLst>
                                          <p:attrName>ppt_y</p:attrName>
                                        </p:attrNameLst>
                                      </p:cBhvr>
                                      <p:tavLst>
                                        <p:tav tm="0">
                                          <p:val>
                                            <p:strVal val="#ppt_y+#ppt_h*1.125000"/>
                                          </p:val>
                                        </p:tav>
                                        <p:tav tm="100000">
                                          <p:val>
                                            <p:strVal val="#ppt_y"/>
                                          </p:val>
                                        </p:tav>
                                      </p:tavLst>
                                    </p:anim>
                                    <p:animEffect transition="in" filter="wipe(up)">
                                      <p:cBhvr>
                                        <p:cTn id="82" dur="500"/>
                                        <p:tgtEl>
                                          <p:spTgt spid="86"/>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p:tgtEl>
                                          <p:spTgt spid="16"/>
                                        </p:tgtEl>
                                        <p:attrNameLst>
                                          <p:attrName>ppt_y</p:attrName>
                                        </p:attrNameLst>
                                      </p:cBhvr>
                                      <p:tavLst>
                                        <p:tav tm="0">
                                          <p:val>
                                            <p:strVal val="#ppt_y+#ppt_h*1.125000"/>
                                          </p:val>
                                        </p:tav>
                                        <p:tav tm="100000">
                                          <p:val>
                                            <p:strVal val="#ppt_y"/>
                                          </p:val>
                                        </p:tav>
                                      </p:tavLst>
                                    </p:anim>
                                    <p:animEffect transition="in" filter="wipe(up)">
                                      <p:cBhvr>
                                        <p:cTn id="86" dur="500"/>
                                        <p:tgtEl>
                                          <p:spTgt spid="16"/>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p:tgtEl>
                                          <p:spTgt spid="89"/>
                                        </p:tgtEl>
                                        <p:attrNameLst>
                                          <p:attrName>ppt_y</p:attrName>
                                        </p:attrNameLst>
                                      </p:cBhvr>
                                      <p:tavLst>
                                        <p:tav tm="0">
                                          <p:val>
                                            <p:strVal val="#ppt_y+#ppt_h*1.125000"/>
                                          </p:val>
                                        </p:tav>
                                        <p:tav tm="100000">
                                          <p:val>
                                            <p:strVal val="#ppt_y"/>
                                          </p:val>
                                        </p:tav>
                                      </p:tavLst>
                                    </p:anim>
                                    <p:animEffect transition="in" filter="wipe(up)">
                                      <p:cBhvr>
                                        <p:cTn id="90" dur="500"/>
                                        <p:tgtEl>
                                          <p:spTgt spid="89"/>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 calcmode="lin" valueType="num">
                                      <p:cBhvr additive="base">
                                        <p:cTn id="93" dur="500"/>
                                        <p:tgtEl>
                                          <p:spTgt spid="90"/>
                                        </p:tgtEl>
                                        <p:attrNameLst>
                                          <p:attrName>ppt_y</p:attrName>
                                        </p:attrNameLst>
                                      </p:cBhvr>
                                      <p:tavLst>
                                        <p:tav tm="0">
                                          <p:val>
                                            <p:strVal val="#ppt_y+#ppt_h*1.125000"/>
                                          </p:val>
                                        </p:tav>
                                        <p:tav tm="100000">
                                          <p:val>
                                            <p:strVal val="#ppt_y"/>
                                          </p:val>
                                        </p:tav>
                                      </p:tavLst>
                                    </p:anim>
                                    <p:animEffect transition="in" filter="wipe(up)">
                                      <p:cBhvr>
                                        <p:cTn id="94" dur="500"/>
                                        <p:tgtEl>
                                          <p:spTgt spid="90"/>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 calcmode="lin" valueType="num">
                                      <p:cBhvr additive="base">
                                        <p:cTn id="97" dur="500"/>
                                        <p:tgtEl>
                                          <p:spTgt spid="92"/>
                                        </p:tgtEl>
                                        <p:attrNameLst>
                                          <p:attrName>ppt_y</p:attrName>
                                        </p:attrNameLst>
                                      </p:cBhvr>
                                      <p:tavLst>
                                        <p:tav tm="0">
                                          <p:val>
                                            <p:strVal val="#ppt_y+#ppt_h*1.125000"/>
                                          </p:val>
                                        </p:tav>
                                        <p:tav tm="100000">
                                          <p:val>
                                            <p:strVal val="#ppt_y"/>
                                          </p:val>
                                        </p:tav>
                                      </p:tavLst>
                                    </p:anim>
                                    <p:animEffect transition="in" filter="wipe(up)">
                                      <p:cBhvr>
                                        <p:cTn id="98" dur="500"/>
                                        <p:tgtEl>
                                          <p:spTgt spid="92"/>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anim calcmode="lin" valueType="num">
                                      <p:cBhvr additive="base">
                                        <p:cTn id="101" dur="500"/>
                                        <p:tgtEl>
                                          <p:spTgt spid="93"/>
                                        </p:tgtEl>
                                        <p:attrNameLst>
                                          <p:attrName>ppt_y</p:attrName>
                                        </p:attrNameLst>
                                      </p:cBhvr>
                                      <p:tavLst>
                                        <p:tav tm="0">
                                          <p:val>
                                            <p:strVal val="#ppt_y+#ppt_h*1.125000"/>
                                          </p:val>
                                        </p:tav>
                                        <p:tav tm="100000">
                                          <p:val>
                                            <p:strVal val="#ppt_y"/>
                                          </p:val>
                                        </p:tav>
                                      </p:tavLst>
                                    </p:anim>
                                    <p:animEffect transition="in" filter="wipe(up)">
                                      <p:cBhvr>
                                        <p:cTn id="102" dur="500"/>
                                        <p:tgtEl>
                                          <p:spTgt spid="93"/>
                                        </p:tgtEl>
                                      </p:cBhvr>
                                    </p:animEffect>
                                  </p:childTnLst>
                                </p:cTn>
                              </p:par>
                              <p:par>
                                <p:cTn id="103" presetID="12" presetClass="entr" presetSubtype="4"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additive="base">
                                        <p:cTn id="105" dur="500"/>
                                        <p:tgtEl>
                                          <p:spTgt spid="95"/>
                                        </p:tgtEl>
                                        <p:attrNameLst>
                                          <p:attrName>ppt_y</p:attrName>
                                        </p:attrNameLst>
                                      </p:cBhvr>
                                      <p:tavLst>
                                        <p:tav tm="0">
                                          <p:val>
                                            <p:strVal val="#ppt_y+#ppt_h*1.125000"/>
                                          </p:val>
                                        </p:tav>
                                        <p:tav tm="100000">
                                          <p:val>
                                            <p:strVal val="#ppt_y"/>
                                          </p:val>
                                        </p:tav>
                                      </p:tavLst>
                                    </p:anim>
                                    <p:animEffect transition="in" filter="wipe(up)">
                                      <p:cBhvr>
                                        <p:cTn id="106" dur="500"/>
                                        <p:tgtEl>
                                          <p:spTgt spid="95"/>
                                        </p:tgtEl>
                                      </p:cBhvr>
                                    </p:animEffect>
                                  </p:childTnLst>
                                </p:cTn>
                              </p:par>
                              <p:par>
                                <p:cTn id="107" presetID="12" presetClass="entr" presetSubtype="4"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 calcmode="lin" valueType="num">
                                      <p:cBhvr additive="base">
                                        <p:cTn id="109" dur="500"/>
                                        <p:tgtEl>
                                          <p:spTgt spid="96"/>
                                        </p:tgtEl>
                                        <p:attrNameLst>
                                          <p:attrName>ppt_y</p:attrName>
                                        </p:attrNameLst>
                                      </p:cBhvr>
                                      <p:tavLst>
                                        <p:tav tm="0">
                                          <p:val>
                                            <p:strVal val="#ppt_y+#ppt_h*1.125000"/>
                                          </p:val>
                                        </p:tav>
                                        <p:tav tm="100000">
                                          <p:val>
                                            <p:strVal val="#ppt_y"/>
                                          </p:val>
                                        </p:tav>
                                      </p:tavLst>
                                    </p:anim>
                                    <p:animEffect transition="in" filter="wipe(up)">
                                      <p:cBhvr>
                                        <p:cTn id="110" dur="500"/>
                                        <p:tgtEl>
                                          <p:spTgt spid="96"/>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98"/>
                                        </p:tgtEl>
                                        <p:attrNameLst>
                                          <p:attrName>style.visibility</p:attrName>
                                        </p:attrNameLst>
                                      </p:cBhvr>
                                      <p:to>
                                        <p:strVal val="visible"/>
                                      </p:to>
                                    </p:set>
                                    <p:anim calcmode="lin" valueType="num">
                                      <p:cBhvr additive="base">
                                        <p:cTn id="113" dur="500"/>
                                        <p:tgtEl>
                                          <p:spTgt spid="98"/>
                                        </p:tgtEl>
                                        <p:attrNameLst>
                                          <p:attrName>ppt_y</p:attrName>
                                        </p:attrNameLst>
                                      </p:cBhvr>
                                      <p:tavLst>
                                        <p:tav tm="0">
                                          <p:val>
                                            <p:strVal val="#ppt_y+#ppt_h*1.125000"/>
                                          </p:val>
                                        </p:tav>
                                        <p:tav tm="100000">
                                          <p:val>
                                            <p:strVal val="#ppt_y"/>
                                          </p:val>
                                        </p:tav>
                                      </p:tavLst>
                                    </p:anim>
                                    <p:animEffect transition="in" filter="wipe(up)">
                                      <p:cBhvr>
                                        <p:cTn id="114" dur="500"/>
                                        <p:tgtEl>
                                          <p:spTgt spid="98"/>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ppt_y</p:attrName>
                                        </p:attrNameLst>
                                      </p:cBhvr>
                                      <p:tavLst>
                                        <p:tav tm="0">
                                          <p:val>
                                            <p:strVal val="#ppt_y+#ppt_h*1.125000"/>
                                          </p:val>
                                        </p:tav>
                                        <p:tav tm="100000">
                                          <p:val>
                                            <p:strVal val="#ppt_y"/>
                                          </p:val>
                                        </p:tav>
                                      </p:tavLst>
                                    </p:anim>
                                    <p:animEffect transition="in" filter="wipe(up)">
                                      <p:cBhvr>
                                        <p:cTn id="11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64" grpId="0" bldLvl="0" animBg="1"/>
      <p:bldP spid="86" grpId="0" bldLvl="0" animBg="1"/>
      <p:bldP spid="16" grpId="0"/>
      <p:bldP spid="89" grpId="0" bldLvl="0" animBg="1"/>
      <p:bldP spid="90" grpId="0"/>
      <p:bldP spid="92" grpId="0" bldLvl="0" animBg="1"/>
      <p:bldP spid="93" grpId="0"/>
      <p:bldP spid="95" grpId="0" bldLvl="0" animBg="1"/>
      <p:bldP spid="96" grpId="0"/>
      <p:bldP spid="98" grpId="0" bldLvl="0" animBg="1"/>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12290" name="椭圆​​ 13"/>
          <p:cNvSpPr>
            <a:spLocks noChangeArrowheads="1"/>
          </p:cNvSpPr>
          <p:nvPr/>
        </p:nvSpPr>
        <p:spPr bwMode="auto">
          <a:xfrm>
            <a:off x="1729388" y="2937998"/>
            <a:ext cx="5640758" cy="1098000"/>
          </a:xfrm>
          <a:prstGeom prst="ellipse">
            <a:avLst/>
          </a:prstGeom>
          <a:solidFill>
            <a:srgbClr val="A32C2C"/>
          </a:solidFill>
          <a:ln w="3175">
            <a:gradFill>
              <a:gsLst>
                <a:gs pos="0">
                  <a:srgbClr val="F7B443"/>
                </a:gs>
                <a:gs pos="98000">
                  <a:srgbClr val="DE890C"/>
                </a:gs>
              </a:gsLst>
              <a:lin ang="5400000" scaled="1"/>
            </a:gradFill>
            <a:miter lim="800000"/>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sp>
        <p:nvSpPr>
          <p:cNvPr id="12291" name="椭圆​​ 8"/>
          <p:cNvSpPr>
            <a:spLocks noChangeArrowheads="1"/>
          </p:cNvSpPr>
          <p:nvPr/>
        </p:nvSpPr>
        <p:spPr bwMode="auto">
          <a:xfrm>
            <a:off x="2121636" y="2958015"/>
            <a:ext cx="4841969" cy="933585"/>
          </a:xfrm>
          <a:prstGeom prst="ellipse">
            <a:avLst/>
          </a:prstGeom>
          <a:gradFill>
            <a:gsLst>
              <a:gs pos="7000">
                <a:srgbClr val="E39116"/>
              </a:gs>
              <a:gs pos="100000">
                <a:srgbClr val="FAC855"/>
              </a:gs>
            </a:gsLst>
            <a:lin ang="21180000" scaled="0"/>
          </a:gradFill>
          <a:ln w="3175">
            <a:solidFill>
              <a:srgbClr val="000000">
                <a:alpha val="0"/>
              </a:srgbClr>
            </a:solidFill>
            <a:miter lim="800000"/>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sp>
        <p:nvSpPr>
          <p:cNvPr id="12292" name="椭圆​​ 9"/>
          <p:cNvSpPr>
            <a:spLocks noChangeArrowheads="1"/>
          </p:cNvSpPr>
          <p:nvPr/>
        </p:nvSpPr>
        <p:spPr bwMode="auto">
          <a:xfrm>
            <a:off x="2598054" y="2952295"/>
            <a:ext cx="3992361" cy="769172"/>
          </a:xfrm>
          <a:prstGeom prst="ellipse">
            <a:avLst/>
          </a:prstGeom>
          <a:solidFill>
            <a:srgbClr val="A32C2C"/>
          </a:solidFill>
          <a:ln w="25400">
            <a:solidFill>
              <a:srgbClr val="000000">
                <a:alpha val="0"/>
              </a:srgbClr>
            </a:solidFill>
            <a:miter lim="800000"/>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sp>
        <p:nvSpPr>
          <p:cNvPr id="12293" name="TextBox 6"/>
          <p:cNvSpPr>
            <a:spLocks noChangeArrowheads="1"/>
          </p:cNvSpPr>
          <p:nvPr/>
        </p:nvSpPr>
        <p:spPr bwMode="auto">
          <a:xfrm>
            <a:off x="682862" y="1971529"/>
            <a:ext cx="2248681" cy="766312"/>
          </a:xfrm>
          <a:prstGeom prst="roundRect">
            <a:avLst>
              <a:gd name="adj" fmla="val 16667"/>
            </a:avLst>
          </a:prstGeom>
          <a:solidFill>
            <a:srgbClr val="F5B23F">
              <a:alpha val="33000"/>
            </a:srgbClr>
          </a:solidFill>
          <a:ln w="9525">
            <a:noFill/>
            <a:prstDash val="dash"/>
            <a:miter lim="800000"/>
          </a:ln>
        </p:spPr>
        <p:txBody>
          <a:bodyPr tIns="144050" bIns="72025" anchor="b"/>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a:t>
            </a:r>
          </a:p>
        </p:txBody>
      </p:sp>
      <p:sp>
        <p:nvSpPr>
          <p:cNvPr id="12294" name="椭圆​​ 24"/>
          <p:cNvSpPr>
            <a:spLocks noChangeArrowheads="1"/>
          </p:cNvSpPr>
          <p:nvPr/>
        </p:nvSpPr>
        <p:spPr bwMode="auto">
          <a:xfrm>
            <a:off x="897251" y="1738490"/>
            <a:ext cx="485944" cy="440344"/>
          </a:xfrm>
          <a:prstGeom prst="ellipse">
            <a:avLst/>
          </a:prstGeom>
          <a:solidFill>
            <a:srgbClr val="A32C2C"/>
          </a:solidFill>
          <a:ln w="9525">
            <a:gradFill>
              <a:gsLst>
                <a:gs pos="0">
                  <a:srgbClr val="F7B443"/>
                </a:gs>
                <a:gs pos="98000">
                  <a:srgbClr val="DE890C"/>
                </a:gs>
              </a:gsLst>
              <a:lin ang="5400000" scaled="1"/>
            </a:gradFill>
            <a:round/>
          </a:ln>
        </p:spPr>
        <p:txBody>
          <a:bodyPr anchor="ctr"/>
          <a:lstStyle/>
          <a:p>
            <a:pPr algn="ctr" eaLnBrk="1" hangingPunct="1">
              <a:buFont typeface="Arial" panose="020B0604020202020204" pitchFamily="34" charset="0"/>
              <a:buNone/>
            </a:pPr>
            <a:r>
              <a:rPr lang="en-US" altLang="zh-CN" sz="1600">
                <a:solidFill>
                  <a:srgbClr val="FFFFFF"/>
                </a:solidFill>
                <a:cs typeface="+mn-ea"/>
                <a:sym typeface="+mn-lt"/>
              </a:rPr>
              <a:t>1</a:t>
            </a:r>
          </a:p>
        </p:txBody>
      </p:sp>
      <p:sp>
        <p:nvSpPr>
          <p:cNvPr id="12295" name="TextBox 8"/>
          <p:cNvSpPr>
            <a:spLocks noChangeArrowheads="1"/>
          </p:cNvSpPr>
          <p:nvPr/>
        </p:nvSpPr>
        <p:spPr bwMode="auto">
          <a:xfrm>
            <a:off x="6142582" y="1971529"/>
            <a:ext cx="2248681" cy="766312"/>
          </a:xfrm>
          <a:prstGeom prst="roundRect">
            <a:avLst>
              <a:gd name="adj" fmla="val 16667"/>
            </a:avLst>
          </a:prstGeom>
          <a:solidFill>
            <a:srgbClr val="F5B23F">
              <a:alpha val="33000"/>
            </a:srgbClr>
          </a:solidFill>
          <a:ln w="9525">
            <a:noFill/>
            <a:prstDash val="dash"/>
            <a:miter lim="800000"/>
          </a:ln>
        </p:spPr>
        <p:txBody>
          <a:bodyPr tIns="144050" bIns="72025" anchor="b"/>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a:t>
            </a:r>
          </a:p>
        </p:txBody>
      </p:sp>
      <p:sp>
        <p:nvSpPr>
          <p:cNvPr id="12296" name="椭圆​​ 26"/>
          <p:cNvSpPr>
            <a:spLocks noChangeArrowheads="1"/>
          </p:cNvSpPr>
          <p:nvPr/>
        </p:nvSpPr>
        <p:spPr bwMode="auto">
          <a:xfrm>
            <a:off x="6337914" y="1738490"/>
            <a:ext cx="485944" cy="440344"/>
          </a:xfrm>
          <a:prstGeom prst="ellipse">
            <a:avLst/>
          </a:prstGeom>
          <a:gradFill>
            <a:gsLst>
              <a:gs pos="7000">
                <a:srgbClr val="E39116"/>
              </a:gs>
              <a:gs pos="100000">
                <a:srgbClr val="FAC855"/>
              </a:gs>
            </a:gsLst>
            <a:lin ang="21180000" scaled="0"/>
          </a:gradFill>
          <a:ln w="9525">
            <a:noFill/>
            <a:round/>
          </a:ln>
        </p:spPr>
        <p:txBody>
          <a:bodyPr anchor="ctr"/>
          <a:lstStyle/>
          <a:p>
            <a:pPr algn="ctr" eaLnBrk="1" hangingPunct="1">
              <a:buFont typeface="Arial" panose="020B0604020202020204" pitchFamily="34" charset="0"/>
              <a:buNone/>
            </a:pPr>
            <a:r>
              <a:rPr lang="en-US" altLang="zh-CN" sz="1600">
                <a:solidFill>
                  <a:srgbClr val="FFFFFF"/>
                </a:solidFill>
                <a:cs typeface="+mn-ea"/>
                <a:sym typeface="+mn-lt"/>
              </a:rPr>
              <a:t>2</a:t>
            </a:r>
          </a:p>
        </p:txBody>
      </p:sp>
      <p:sp>
        <p:nvSpPr>
          <p:cNvPr id="12297" name="TextBox 28"/>
          <p:cNvSpPr>
            <a:spLocks noChangeArrowheads="1"/>
          </p:cNvSpPr>
          <p:nvPr/>
        </p:nvSpPr>
        <p:spPr bwMode="auto">
          <a:xfrm>
            <a:off x="3528824" y="1701232"/>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dirty="0">
                <a:gradFill>
                  <a:gsLst>
                    <a:gs pos="10000">
                      <a:srgbClr val="F5B23F"/>
                    </a:gs>
                    <a:gs pos="100000">
                      <a:srgbClr val="DE890A"/>
                    </a:gs>
                  </a:gsLst>
                  <a:lin ang="5400000" scaled="0"/>
                </a:gradFill>
                <a:cs typeface="+mn-ea"/>
                <a:sym typeface="+mn-lt"/>
              </a:rPr>
              <a:t>1</a:t>
            </a:r>
          </a:p>
        </p:txBody>
      </p:sp>
      <p:sp>
        <p:nvSpPr>
          <p:cNvPr id="12298" name="TextBox 29"/>
          <p:cNvSpPr>
            <a:spLocks noChangeArrowheads="1"/>
          </p:cNvSpPr>
          <p:nvPr/>
        </p:nvSpPr>
        <p:spPr bwMode="auto">
          <a:xfrm>
            <a:off x="4856435" y="1919973"/>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a:gradFill>
                  <a:gsLst>
                    <a:gs pos="10000">
                      <a:srgbClr val="F5B23F"/>
                    </a:gs>
                    <a:gs pos="100000">
                      <a:srgbClr val="DE890A"/>
                    </a:gs>
                  </a:gsLst>
                  <a:lin ang="5400000" scaled="0"/>
                </a:gradFill>
                <a:cs typeface="+mn-ea"/>
                <a:sym typeface="+mn-lt"/>
              </a:rPr>
              <a:t>2</a:t>
            </a:r>
          </a:p>
        </p:txBody>
      </p:sp>
      <p:grpSp>
        <p:nvGrpSpPr>
          <p:cNvPr id="3" name="Group 11"/>
          <p:cNvGrpSpPr/>
          <p:nvPr/>
        </p:nvGrpSpPr>
        <p:grpSpPr bwMode="auto">
          <a:xfrm>
            <a:off x="3109406" y="993624"/>
            <a:ext cx="1789734" cy="2639203"/>
            <a:chOff x="0" y="0"/>
            <a:chExt cx="1788844" cy="2930801"/>
          </a:xfrm>
          <a:gradFill>
            <a:gsLst>
              <a:gs pos="7000">
                <a:srgbClr val="E39116"/>
              </a:gs>
              <a:gs pos="100000">
                <a:srgbClr val="FAC855"/>
              </a:gs>
            </a:gsLst>
            <a:lin ang="21180000" scaled="0"/>
          </a:gradFill>
        </p:grpSpPr>
        <p:sp>
          <p:nvSpPr>
            <p:cNvPr id="18451" name="椭圆​​ 11"/>
            <p:cNvSpPr>
              <a:spLocks noChangeArrowheads="1"/>
            </p:cNvSpPr>
            <p:nvPr/>
          </p:nvSpPr>
          <p:spPr bwMode="auto">
            <a:xfrm>
              <a:off x="567469" y="2837451"/>
              <a:ext cx="1221375" cy="93350"/>
            </a:xfrm>
            <a:prstGeom prst="ellipse">
              <a:avLst/>
            </a:prstGeom>
            <a:grpFill/>
            <a:ln w="9525">
              <a:noFill/>
              <a:round/>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grpSp>
          <p:nvGrpSpPr>
            <p:cNvPr id="4" name="Group 13"/>
            <p:cNvGrpSpPr/>
            <p:nvPr/>
          </p:nvGrpSpPr>
          <p:grpSpPr bwMode="auto">
            <a:xfrm>
              <a:off x="0" y="0"/>
              <a:ext cx="1761070" cy="2874428"/>
              <a:chOff x="0" y="0"/>
              <a:chExt cx="1761070" cy="2874428"/>
            </a:xfrm>
            <a:grpFill/>
          </p:grpSpPr>
          <p:sp>
            <p:nvSpPr>
              <p:cNvPr id="18453" name="椭圆​​ 2"/>
              <p:cNvSpPr>
                <a:spLocks noChangeArrowheads="1"/>
              </p:cNvSpPr>
              <p:nvPr/>
            </p:nvSpPr>
            <p:spPr bwMode="auto">
              <a:xfrm rot="3835836">
                <a:off x="-618403" y="618403"/>
                <a:ext cx="2874428" cy="1637622"/>
              </a:xfrm>
              <a:custGeom>
                <a:avLst/>
                <a:gdLst>
                  <a:gd name="T0" fmla="*/ 29230 w 3744416"/>
                  <a:gd name="T1" fmla="*/ 221685 h 2134150"/>
                  <a:gd name="T2" fmla="*/ 247968 w 3744416"/>
                  <a:gd name="T3" fmla="*/ 27015 h 2134150"/>
                  <a:gd name="T4" fmla="*/ 114541 w 3744416"/>
                  <a:gd name="T5" fmla="*/ 244244 h 2134150"/>
                  <a:gd name="T6" fmla="*/ 640163 w 3744416"/>
                  <a:gd name="T7" fmla="*/ 571327 h 2134150"/>
                  <a:gd name="T8" fmla="*/ 1165785 w 3744416"/>
                  <a:gd name="T9" fmla="*/ 244245 h 2134150"/>
                  <a:gd name="T10" fmla="*/ 988914 w 3744416"/>
                  <a:gd name="T11" fmla="*/ 0 h 2134150"/>
                  <a:gd name="T12" fmla="*/ 1300330 w 3744416"/>
                  <a:gd name="T13" fmla="*/ 340468 h 2134150"/>
                  <a:gd name="T14" fmla="*/ 650165 w 3744416"/>
                  <a:gd name="T15" fmla="*/ 739911 h 2134150"/>
                  <a:gd name="T16" fmla="*/ 0 w 3744416"/>
                  <a:gd name="T17" fmla="*/ 340468 h 2134150"/>
                  <a:gd name="T18" fmla="*/ 29230 w 3744416"/>
                  <a:gd name="T19" fmla="*/ 221685 h 2134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416"/>
                  <a:gd name="T31" fmla="*/ 0 h 2134150"/>
                  <a:gd name="T32" fmla="*/ 3744416 w 3744416"/>
                  <a:gd name="T33" fmla="*/ 2134150 h 2134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pFill/>
              <a:ln w="9525">
                <a:noFill/>
                <a:miter lim="800000"/>
              </a:ln>
            </p:spPr>
            <p:txBody>
              <a:bodyPr anchor="ctr"/>
              <a:lstStyle/>
              <a:p>
                <a:endParaRPr lang="zh-CN" altLang="en-US" sz="1800">
                  <a:cs typeface="+mn-ea"/>
                  <a:sym typeface="+mn-lt"/>
                </a:endParaRPr>
              </a:p>
            </p:txBody>
          </p:sp>
          <p:sp>
            <p:nvSpPr>
              <p:cNvPr id="18454" name="流程图: 摘录 16"/>
              <p:cNvSpPr>
                <a:spLocks noChangeArrowheads="1"/>
              </p:cNvSpPr>
              <p:nvPr/>
            </p:nvSpPr>
            <p:spPr bwMode="auto">
              <a:xfrm rot="-2269468" flipH="1" flipV="1">
                <a:off x="861755" y="194682"/>
                <a:ext cx="327811" cy="160327"/>
              </a:xfrm>
              <a:prstGeom prst="flowChartExtract">
                <a:avLst/>
              </a:prstGeom>
              <a:grp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cs typeface="+mn-ea"/>
                  <a:sym typeface="+mn-lt"/>
                </a:endParaRPr>
              </a:p>
            </p:txBody>
          </p:sp>
          <p:sp>
            <p:nvSpPr>
              <p:cNvPr id="18455" name="新月形 17"/>
              <p:cNvSpPr>
                <a:spLocks noChangeArrowheads="1"/>
              </p:cNvSpPr>
              <p:nvPr/>
            </p:nvSpPr>
            <p:spPr bwMode="auto">
              <a:xfrm rot="-4110126">
                <a:off x="671069" y="1647379"/>
                <a:ext cx="646005" cy="1533992"/>
              </a:xfrm>
              <a:prstGeom prst="moon">
                <a:avLst>
                  <a:gd name="adj" fmla="val 43278"/>
                </a:avLst>
              </a:prstGeom>
              <a:grpFill/>
              <a:ln w="9525">
                <a:noFill/>
                <a:miter lim="800000"/>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grpSp>
      </p:grpSp>
      <p:grpSp>
        <p:nvGrpSpPr>
          <p:cNvPr id="5" name="Group 17"/>
          <p:cNvGrpSpPr/>
          <p:nvPr/>
        </p:nvGrpSpPr>
        <p:grpSpPr bwMode="auto">
          <a:xfrm>
            <a:off x="4284564" y="1258115"/>
            <a:ext cx="1815143" cy="2087344"/>
            <a:chOff x="0" y="0"/>
            <a:chExt cx="1814681" cy="2317917"/>
          </a:xfrm>
          <a:solidFill>
            <a:srgbClr val="A32C2C"/>
          </a:solidFill>
        </p:grpSpPr>
        <p:sp>
          <p:nvSpPr>
            <p:cNvPr id="18445" name="椭圆​​ 10"/>
            <p:cNvSpPr>
              <a:spLocks noChangeArrowheads="1"/>
            </p:cNvSpPr>
            <p:nvPr/>
          </p:nvSpPr>
          <p:spPr bwMode="auto">
            <a:xfrm>
              <a:off x="374988" y="2207881"/>
              <a:ext cx="1439693" cy="110036"/>
            </a:xfrm>
            <a:prstGeom prst="ellipse">
              <a:avLst/>
            </a:prstGeom>
            <a:grpFill/>
            <a:ln w="9525">
              <a:gradFill>
                <a:gsLst>
                  <a:gs pos="0">
                    <a:srgbClr val="F7B443"/>
                  </a:gs>
                  <a:gs pos="98000">
                    <a:srgbClr val="DE890C"/>
                  </a:gs>
                </a:gsLst>
                <a:lin ang="5400000" scaled="1"/>
              </a:gradFill>
              <a:round/>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grpSp>
          <p:nvGrpSpPr>
            <p:cNvPr id="7" name="Group 21"/>
            <p:cNvGrpSpPr/>
            <p:nvPr/>
          </p:nvGrpSpPr>
          <p:grpSpPr bwMode="auto">
            <a:xfrm>
              <a:off x="0" y="0"/>
              <a:ext cx="1643348" cy="2296107"/>
              <a:chOff x="0" y="0"/>
              <a:chExt cx="1822450" cy="2546350"/>
            </a:xfrm>
            <a:grpFill/>
          </p:grpSpPr>
          <p:sp>
            <p:nvSpPr>
              <p:cNvPr id="18449" name="椭圆​​ 4"/>
              <p:cNvSpPr>
                <a:spLocks noChangeArrowheads="1"/>
              </p:cNvSpPr>
              <p:nvPr/>
            </p:nvSpPr>
            <p:spPr bwMode="auto">
              <a:xfrm rot="-7146315">
                <a:off x="-361950" y="361950"/>
                <a:ext cx="2546350" cy="1822450"/>
              </a:xfrm>
              <a:custGeom>
                <a:avLst/>
                <a:gdLst>
                  <a:gd name="T0" fmla="*/ 1113443 w 3329483"/>
                  <a:gd name="T1" fmla="*/ 831930 h 2048912"/>
                  <a:gd name="T2" fmla="*/ 569524 w 3329483"/>
                  <a:gd name="T3" fmla="*/ 1282485 h 2048912"/>
                  <a:gd name="T4" fmla="*/ 0 w 3329483"/>
                  <a:gd name="T5" fmla="*/ 641243 h 2048912"/>
                  <a:gd name="T6" fmla="*/ 228975 w 3329483"/>
                  <a:gd name="T7" fmla="*/ 128142 h 2048912"/>
                  <a:gd name="T8" fmla="*/ 67826 w 3329483"/>
                  <a:gd name="T9" fmla="*/ 526679 h 2048912"/>
                  <a:gd name="T10" fmla="*/ 528255 w 3329483"/>
                  <a:gd name="T11" fmla="*/ 1051757 h 2048912"/>
                  <a:gd name="T12" fmla="*/ 988683 w 3329483"/>
                  <a:gd name="T13" fmla="*/ 526679 h 2048912"/>
                  <a:gd name="T14" fmla="*/ 534774 w 3329483"/>
                  <a:gd name="T15" fmla="*/ 1976 h 2048912"/>
                  <a:gd name="T16" fmla="*/ 569524 w 3329483"/>
                  <a:gd name="T17" fmla="*/ 0 h 2048912"/>
                  <a:gd name="T18" fmla="*/ 1139049 w 3329483"/>
                  <a:gd name="T19" fmla="*/ 641243 h 2048912"/>
                  <a:gd name="T20" fmla="*/ 1113443 w 3329483"/>
                  <a:gd name="T21" fmla="*/ 831930 h 204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9483"/>
                  <a:gd name="T34" fmla="*/ 0 h 2048912"/>
                  <a:gd name="T35" fmla="*/ 3329483 w 3329483"/>
                  <a:gd name="T36" fmla="*/ 2048912 h 20489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pFill/>
              <a:ln w="9525">
                <a:gradFill>
                  <a:gsLst>
                    <a:gs pos="0">
                      <a:srgbClr val="F7B443"/>
                    </a:gs>
                    <a:gs pos="98000">
                      <a:srgbClr val="DE890C"/>
                    </a:gs>
                  </a:gsLst>
                  <a:lin ang="5400000" scaled="1"/>
                </a:gradFill>
                <a:miter lim="800000"/>
              </a:ln>
            </p:spPr>
            <p:txBody>
              <a:bodyPr anchor="ctr"/>
              <a:lstStyle/>
              <a:p>
                <a:endParaRPr lang="zh-CN" altLang="en-US" sz="1800">
                  <a:cs typeface="+mn-ea"/>
                  <a:sym typeface="+mn-lt"/>
                </a:endParaRPr>
              </a:p>
            </p:txBody>
          </p:sp>
          <p:sp>
            <p:nvSpPr>
              <p:cNvPr id="18450" name="新月形 24"/>
              <p:cNvSpPr>
                <a:spLocks noChangeArrowheads="1"/>
              </p:cNvSpPr>
              <p:nvPr/>
            </p:nvSpPr>
            <p:spPr bwMode="auto">
              <a:xfrm rot="6728137">
                <a:off x="553810" y="-421574"/>
                <a:ext cx="716410" cy="1775797"/>
              </a:xfrm>
              <a:prstGeom prst="moon">
                <a:avLst>
                  <a:gd name="adj" fmla="val 27472"/>
                </a:avLst>
              </a:prstGeom>
              <a:grpFill/>
              <a:ln w="9525">
                <a:gradFill>
                  <a:gsLst>
                    <a:gs pos="0">
                      <a:srgbClr val="F7B443"/>
                    </a:gs>
                    <a:gs pos="98000">
                      <a:srgbClr val="DE890C"/>
                    </a:gs>
                  </a:gsLst>
                  <a:lin ang="5400000" scaled="1"/>
                </a:gradFill>
                <a:miter lim="800000"/>
              </a:ln>
            </p:spPr>
            <p:txBody>
              <a:bodyPr anchor="ctr"/>
              <a:lstStyle/>
              <a:p>
                <a:pPr algn="ctr" eaLnBrk="1" hangingPunct="1">
                  <a:buFont typeface="Arial" panose="020B0604020202020204" pitchFamily="34" charset="0"/>
                  <a:buNone/>
                </a:pPr>
                <a:endParaRPr lang="zh-CN" altLang="en-US" sz="1800" b="1">
                  <a:solidFill>
                    <a:srgbClr val="FFFFFF"/>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p:cTn id="21" dur="500" fill="hold"/>
                                        <p:tgtEl>
                                          <p:spTgt spid="12290"/>
                                        </p:tgtEl>
                                        <p:attrNameLst>
                                          <p:attrName>ppt_w</p:attrName>
                                        </p:attrNameLst>
                                      </p:cBhvr>
                                      <p:tavLst>
                                        <p:tav tm="0">
                                          <p:val>
                                            <p:fltVal val="0"/>
                                          </p:val>
                                        </p:tav>
                                        <p:tav tm="100000">
                                          <p:val>
                                            <p:strVal val="#ppt_w"/>
                                          </p:val>
                                        </p:tav>
                                      </p:tavLst>
                                    </p:anim>
                                    <p:anim calcmode="lin" valueType="num">
                                      <p:cBhvr>
                                        <p:cTn id="22" dur="500" fill="hold"/>
                                        <p:tgtEl>
                                          <p:spTgt spid="12290"/>
                                        </p:tgtEl>
                                        <p:attrNameLst>
                                          <p:attrName>ppt_h</p:attrName>
                                        </p:attrNameLst>
                                      </p:cBhvr>
                                      <p:tavLst>
                                        <p:tav tm="0">
                                          <p:val>
                                            <p:fltVal val="0"/>
                                          </p:val>
                                        </p:tav>
                                        <p:tav tm="100000">
                                          <p:val>
                                            <p:strVal val="#ppt_h"/>
                                          </p:val>
                                        </p:tav>
                                      </p:tavLst>
                                    </p:anim>
                                    <p:animEffect>
                                      <p:cBhvr>
                                        <p:cTn id="23" dur="500"/>
                                        <p:tgtEl>
                                          <p:spTgt spid="1229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291"/>
                                        </p:tgtEl>
                                        <p:attrNameLst>
                                          <p:attrName>style.visibility</p:attrName>
                                        </p:attrNameLst>
                                      </p:cBhvr>
                                      <p:to>
                                        <p:strVal val="visible"/>
                                      </p:to>
                                    </p:set>
                                    <p:anim calcmode="lin" valueType="num">
                                      <p:cBhvr>
                                        <p:cTn id="26" dur="500" fill="hold"/>
                                        <p:tgtEl>
                                          <p:spTgt spid="12291"/>
                                        </p:tgtEl>
                                        <p:attrNameLst>
                                          <p:attrName>ppt_w</p:attrName>
                                        </p:attrNameLst>
                                      </p:cBhvr>
                                      <p:tavLst>
                                        <p:tav tm="0">
                                          <p:val>
                                            <p:fltVal val="0"/>
                                          </p:val>
                                        </p:tav>
                                        <p:tav tm="100000">
                                          <p:val>
                                            <p:strVal val="#ppt_w"/>
                                          </p:val>
                                        </p:tav>
                                      </p:tavLst>
                                    </p:anim>
                                    <p:anim calcmode="lin" valueType="num">
                                      <p:cBhvr>
                                        <p:cTn id="27" dur="500" fill="hold"/>
                                        <p:tgtEl>
                                          <p:spTgt spid="12291"/>
                                        </p:tgtEl>
                                        <p:attrNameLst>
                                          <p:attrName>ppt_h</p:attrName>
                                        </p:attrNameLst>
                                      </p:cBhvr>
                                      <p:tavLst>
                                        <p:tav tm="0">
                                          <p:val>
                                            <p:fltVal val="0"/>
                                          </p:val>
                                        </p:tav>
                                        <p:tav tm="100000">
                                          <p:val>
                                            <p:strVal val="#ppt_h"/>
                                          </p:val>
                                        </p:tav>
                                      </p:tavLst>
                                    </p:anim>
                                    <p:animEffect>
                                      <p:cBhvr>
                                        <p:cTn id="28" dur="500"/>
                                        <p:tgtEl>
                                          <p:spTgt spid="1229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2292"/>
                                        </p:tgtEl>
                                        <p:attrNameLst>
                                          <p:attrName>style.visibility</p:attrName>
                                        </p:attrNameLst>
                                      </p:cBhvr>
                                      <p:to>
                                        <p:strVal val="visible"/>
                                      </p:to>
                                    </p:set>
                                    <p:anim calcmode="lin" valueType="num">
                                      <p:cBhvr>
                                        <p:cTn id="31" dur="500" fill="hold"/>
                                        <p:tgtEl>
                                          <p:spTgt spid="12292"/>
                                        </p:tgtEl>
                                        <p:attrNameLst>
                                          <p:attrName>ppt_w</p:attrName>
                                        </p:attrNameLst>
                                      </p:cBhvr>
                                      <p:tavLst>
                                        <p:tav tm="0">
                                          <p:val>
                                            <p:fltVal val="0"/>
                                          </p:val>
                                        </p:tav>
                                        <p:tav tm="100000">
                                          <p:val>
                                            <p:strVal val="#ppt_w"/>
                                          </p:val>
                                        </p:tav>
                                      </p:tavLst>
                                    </p:anim>
                                    <p:anim calcmode="lin" valueType="num">
                                      <p:cBhvr>
                                        <p:cTn id="32" dur="500" fill="hold"/>
                                        <p:tgtEl>
                                          <p:spTgt spid="12292"/>
                                        </p:tgtEl>
                                        <p:attrNameLst>
                                          <p:attrName>ppt_h</p:attrName>
                                        </p:attrNameLst>
                                      </p:cBhvr>
                                      <p:tavLst>
                                        <p:tav tm="0">
                                          <p:val>
                                            <p:fltVal val="0"/>
                                          </p:val>
                                        </p:tav>
                                        <p:tav tm="100000">
                                          <p:val>
                                            <p:strVal val="#ppt_h"/>
                                          </p:val>
                                        </p:tav>
                                      </p:tavLst>
                                    </p:anim>
                                    <p:animEffect>
                                      <p:cBhvr>
                                        <p:cTn id="33" dur="500"/>
                                        <p:tgtEl>
                                          <p:spTgt spid="12292"/>
                                        </p:tgtEl>
                                      </p:cBhvr>
                                    </p:animEffect>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2297"/>
                                        </p:tgtEl>
                                        <p:attrNameLst>
                                          <p:attrName>style.visibility</p:attrName>
                                        </p:attrNameLst>
                                      </p:cBhvr>
                                      <p:to>
                                        <p:strVal val="visible"/>
                                      </p:to>
                                    </p:set>
                                    <p:animEffect>
                                      <p:cBhvr>
                                        <p:cTn id="42" dur="1000"/>
                                        <p:tgtEl>
                                          <p:spTgt spid="12297"/>
                                        </p:tgtEl>
                                      </p:cBhvr>
                                    </p:animEffect>
                                    <p:anim calcmode="lin" valueType="num">
                                      <p:cBhvr>
                                        <p:cTn id="43" dur="1000" fill="hold"/>
                                        <p:tgtEl>
                                          <p:spTgt spid="12297"/>
                                        </p:tgtEl>
                                        <p:attrNameLst>
                                          <p:attrName>ppt_x</p:attrName>
                                        </p:attrNameLst>
                                      </p:cBhvr>
                                      <p:tavLst>
                                        <p:tav tm="0">
                                          <p:val>
                                            <p:strVal val="#ppt_x"/>
                                          </p:val>
                                        </p:tav>
                                        <p:tav tm="100000">
                                          <p:val>
                                            <p:strVal val="#ppt_x"/>
                                          </p:val>
                                        </p:tav>
                                      </p:tavLst>
                                    </p:anim>
                                    <p:anim calcmode="lin" valueType="num">
                                      <p:cBhvr>
                                        <p:cTn id="44" dur="1000" fill="hold"/>
                                        <p:tgtEl>
                                          <p:spTgt spid="1229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7" presetClass="entr" presetSubtype="0" fill="hold" grpId="0" nodeType="afterEffect">
                                  <p:stCondLst>
                                    <p:cond delay="0"/>
                                  </p:stCondLst>
                                  <p:childTnLst>
                                    <p:set>
                                      <p:cBhvr>
                                        <p:cTn id="47" dur="1" fill="hold">
                                          <p:stCondLst>
                                            <p:cond delay="0"/>
                                          </p:stCondLst>
                                        </p:cTn>
                                        <p:tgtEl>
                                          <p:spTgt spid="12298"/>
                                        </p:tgtEl>
                                        <p:attrNameLst>
                                          <p:attrName>style.visibility</p:attrName>
                                        </p:attrNameLst>
                                      </p:cBhvr>
                                      <p:to>
                                        <p:strVal val="visible"/>
                                      </p:to>
                                    </p:set>
                                    <p:animEffect>
                                      <p:cBhvr>
                                        <p:cTn id="48" dur="1000"/>
                                        <p:tgtEl>
                                          <p:spTgt spid="12298"/>
                                        </p:tgtEl>
                                      </p:cBhvr>
                                    </p:animEffect>
                                    <p:anim calcmode="lin" valueType="num">
                                      <p:cBhvr>
                                        <p:cTn id="49" dur="1000" fill="hold"/>
                                        <p:tgtEl>
                                          <p:spTgt spid="12298"/>
                                        </p:tgtEl>
                                        <p:attrNameLst>
                                          <p:attrName>ppt_x</p:attrName>
                                        </p:attrNameLst>
                                      </p:cBhvr>
                                      <p:tavLst>
                                        <p:tav tm="0">
                                          <p:val>
                                            <p:strVal val="#ppt_x"/>
                                          </p:val>
                                        </p:tav>
                                        <p:tav tm="100000">
                                          <p:val>
                                            <p:strVal val="#ppt_x"/>
                                          </p:val>
                                        </p:tav>
                                      </p:tavLst>
                                    </p:anim>
                                    <p:anim calcmode="lin" valueType="num">
                                      <p:cBhvr>
                                        <p:cTn id="50" dur="1000" fill="hold"/>
                                        <p:tgtEl>
                                          <p:spTgt spid="1229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2294"/>
                                        </p:tgtEl>
                                        <p:attrNameLst>
                                          <p:attrName>style.visibility</p:attrName>
                                        </p:attrNameLst>
                                      </p:cBhvr>
                                      <p:to>
                                        <p:strVal val="visible"/>
                                      </p:to>
                                    </p:set>
                                    <p:animEffect>
                                      <p:cBhvr>
                                        <p:cTn id="59" dur="500"/>
                                        <p:tgtEl>
                                          <p:spTgt spid="12294"/>
                                        </p:tgtEl>
                                      </p:cBhvr>
                                    </p:animEffect>
                                  </p:childTnLst>
                                </p:cTn>
                              </p:par>
                            </p:childTnLst>
                          </p:cTn>
                        </p:par>
                        <p:par>
                          <p:cTn id="60" fill="hold">
                            <p:stCondLst>
                              <p:cond delay="3500"/>
                            </p:stCondLst>
                            <p:childTnLst>
                              <p:par>
                                <p:cTn id="61" presetID="26" presetClass="emph" presetSubtype="0" repeatCount="2000" fill="hold" grpId="1" nodeType="afterEffect">
                                  <p:stCondLst>
                                    <p:cond delay="0"/>
                                  </p:stCondLst>
                                  <p:childTnLst>
                                    <p:animEffect>
                                      <p:cBhvr>
                                        <p:cTn id="62" dur="250" tmFilter="0, 0; .2, .5; .8, .5; 1, 0"/>
                                        <p:tgtEl>
                                          <p:spTgt spid="12294"/>
                                        </p:tgtEl>
                                      </p:cBhvr>
                                    </p:animEffect>
                                    <p:animScale>
                                      <p:cBhvr>
                                        <p:cTn id="63" dur="125" autoRev="1" fill="hold"/>
                                        <p:tgtEl>
                                          <p:spTgt spid="12294"/>
                                        </p:tgtEl>
                                      </p:cBhvr>
                                      <p:by x="105000" y="105000"/>
                                    </p:animScale>
                                  </p:childTnLst>
                                </p:cTn>
                              </p:par>
                            </p:childTnLst>
                          </p:cTn>
                        </p:par>
                        <p:par>
                          <p:cTn id="64" fill="hold">
                            <p:stCondLst>
                              <p:cond delay="4000"/>
                            </p:stCondLst>
                            <p:childTnLst>
                              <p:par>
                                <p:cTn id="65" presetID="14" presetClass="entr" presetSubtype="10" fill="hold" grpId="0" nodeType="afterEffect">
                                  <p:stCondLst>
                                    <p:cond delay="0"/>
                                  </p:stCondLst>
                                  <p:childTnLst>
                                    <p:set>
                                      <p:cBhvr>
                                        <p:cTn id="66" dur="1" fill="hold">
                                          <p:stCondLst>
                                            <p:cond delay="0"/>
                                          </p:stCondLst>
                                        </p:cTn>
                                        <p:tgtEl>
                                          <p:spTgt spid="12293"/>
                                        </p:tgtEl>
                                        <p:attrNameLst>
                                          <p:attrName>style.visibility</p:attrName>
                                        </p:attrNameLst>
                                      </p:cBhvr>
                                      <p:to>
                                        <p:strVal val="visible"/>
                                      </p:to>
                                    </p:set>
                                    <p:animEffect>
                                      <p:cBhvr>
                                        <p:cTn id="67" dur="500"/>
                                        <p:tgtEl>
                                          <p:spTgt spid="12293"/>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12296"/>
                                        </p:tgtEl>
                                        <p:attrNameLst>
                                          <p:attrName>style.visibility</p:attrName>
                                        </p:attrNameLst>
                                      </p:cBhvr>
                                      <p:to>
                                        <p:strVal val="visible"/>
                                      </p:to>
                                    </p:set>
                                    <p:animEffect>
                                      <p:cBhvr>
                                        <p:cTn id="71" dur="500"/>
                                        <p:tgtEl>
                                          <p:spTgt spid="12296"/>
                                        </p:tgtEl>
                                      </p:cBhvr>
                                    </p:animEffect>
                                  </p:childTnLst>
                                </p:cTn>
                              </p:par>
                            </p:childTnLst>
                          </p:cTn>
                        </p:par>
                        <p:par>
                          <p:cTn id="72" fill="hold">
                            <p:stCondLst>
                              <p:cond delay="5000"/>
                            </p:stCondLst>
                            <p:childTnLst>
                              <p:par>
                                <p:cTn id="73" presetID="26" presetClass="emph" presetSubtype="0" repeatCount="2000" fill="hold" grpId="1" nodeType="afterEffect">
                                  <p:stCondLst>
                                    <p:cond delay="0"/>
                                  </p:stCondLst>
                                  <p:childTnLst>
                                    <p:animEffect>
                                      <p:cBhvr>
                                        <p:cTn id="74" dur="250" tmFilter="0, 0; .2, .5; .8, .5; 1, 0"/>
                                        <p:tgtEl>
                                          <p:spTgt spid="12296"/>
                                        </p:tgtEl>
                                      </p:cBhvr>
                                    </p:animEffect>
                                    <p:animScale>
                                      <p:cBhvr>
                                        <p:cTn id="75" dur="125" autoRev="1" fill="hold"/>
                                        <p:tgtEl>
                                          <p:spTgt spid="12296"/>
                                        </p:tgtEl>
                                      </p:cBhvr>
                                      <p:by x="105000" y="105000"/>
                                    </p:animScale>
                                  </p:childTnLst>
                                </p:cTn>
                              </p:par>
                            </p:childTnLst>
                          </p:cTn>
                        </p:par>
                        <p:par>
                          <p:cTn id="76" fill="hold">
                            <p:stCondLst>
                              <p:cond delay="5500"/>
                            </p:stCondLst>
                            <p:childTnLst>
                              <p:par>
                                <p:cTn id="77" presetID="14" presetClass="entr" presetSubtype="10" fill="hold" grpId="0" nodeType="afterEffect">
                                  <p:stCondLst>
                                    <p:cond delay="0"/>
                                  </p:stCondLst>
                                  <p:childTnLst>
                                    <p:set>
                                      <p:cBhvr>
                                        <p:cTn id="78" dur="1" fill="hold">
                                          <p:stCondLst>
                                            <p:cond delay="0"/>
                                          </p:stCondLst>
                                        </p:cTn>
                                        <p:tgtEl>
                                          <p:spTgt spid="12295"/>
                                        </p:tgtEl>
                                        <p:attrNameLst>
                                          <p:attrName>style.visibility</p:attrName>
                                        </p:attrNameLst>
                                      </p:cBhvr>
                                      <p:to>
                                        <p:strVal val="visible"/>
                                      </p:to>
                                    </p:set>
                                    <p:animEffect>
                                      <p:cBhvr>
                                        <p:cTn id="79"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P spid="12291" grpId="0" bldLvl="0" animBg="1" autoUpdateAnimBg="0"/>
      <p:bldP spid="12292" grpId="0" bldLvl="0" animBg="1" autoUpdateAnimBg="0"/>
      <p:bldP spid="12293" grpId="0" bldLvl="0" animBg="1" autoUpdateAnimBg="0"/>
      <p:bldP spid="12294" grpId="0" bldLvl="0" animBg="1" autoUpdateAnimBg="0"/>
      <p:bldP spid="12294" grpId="1" bldLvl="0" animBg="1" autoUpdateAnimBg="0"/>
      <p:bldP spid="12295" grpId="0" bldLvl="0" animBg="1" autoUpdateAnimBg="0"/>
      <p:bldP spid="12296" grpId="0" bldLvl="0" animBg="1" autoUpdateAnimBg="0"/>
      <p:bldP spid="12296" grpId="1" bldLvl="0" animBg="1" autoUpdateAnimBg="0"/>
      <p:bldP spid="12297" grpId="0" bldLvl="0" autoUpdateAnimBg="0"/>
      <p:bldP spid="1229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grpSp>
        <p:nvGrpSpPr>
          <p:cNvPr id="3" name="组合 2"/>
          <p:cNvGrpSpPr/>
          <p:nvPr/>
        </p:nvGrpSpPr>
        <p:grpSpPr>
          <a:xfrm>
            <a:off x="968376" y="1007745"/>
            <a:ext cx="1712595" cy="3439160"/>
            <a:chOff x="1077" y="1587"/>
            <a:chExt cx="2697" cy="5416"/>
          </a:xfrm>
        </p:grpSpPr>
        <p:grpSp>
          <p:nvGrpSpPr>
            <p:cNvPr id="6" name="组合 4"/>
            <p:cNvGrpSpPr/>
            <p:nvPr/>
          </p:nvGrpSpPr>
          <p:grpSpPr>
            <a:xfrm>
              <a:off x="1289" y="1587"/>
              <a:ext cx="2272" cy="4648"/>
              <a:chOff x="709379" y="1257300"/>
              <a:chExt cx="2358181" cy="4822828"/>
            </a:xfrm>
          </p:grpSpPr>
          <p:sp>
            <p:nvSpPr>
              <p:cNvPr id="17"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8"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9"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gradFill>
                      <a:gsLst>
                        <a:gs pos="10000">
                          <a:srgbClr val="F5B23F"/>
                        </a:gs>
                        <a:gs pos="100000">
                          <a:srgbClr val="DE890A"/>
                        </a:gs>
                      </a:gsLst>
                      <a:lin ang="5400000" scaled="0"/>
                    </a:gradFill>
                    <a:cs typeface="+mn-ea"/>
                    <a:sym typeface="+mn-lt"/>
                  </a:rPr>
                  <a:t>A</a:t>
                </a:r>
              </a:p>
            </p:txBody>
          </p:sp>
          <p:sp>
            <p:nvSpPr>
              <p:cNvPr id="20"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rgbClr val="851D1E"/>
                    </a:solidFill>
                    <a:cs typeface="+mn-ea"/>
                    <a:sym typeface="+mn-lt"/>
                  </a:rPr>
                  <a:t>添加标题</a:t>
                </a:r>
              </a:p>
            </p:txBody>
          </p:sp>
          <p:cxnSp>
            <p:nvCxnSpPr>
              <p:cNvPr id="21"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2"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3"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1077" y="6167"/>
              <a:ext cx="2697" cy="836"/>
            </a:xfrm>
            <a:prstGeom prst="rect">
              <a:avLst/>
            </a:prstGeom>
          </p:spPr>
          <p:txBody>
            <a:bodyPr wrap="square" lIns="68604" tIns="34302" rIns="68604" bIns="34302">
              <a:spAutoFit/>
            </a:bodyPr>
            <a:lstStyle/>
            <a:p>
              <a:pPr lvl="0" algn="ctr"/>
              <a:r>
                <a:rPr lang="zh-CN" altLang="en-US" sz="1000" dirty="0">
                  <a:gradFill>
                    <a:gsLst>
                      <a:gs pos="10000">
                        <a:srgbClr val="F5B23F"/>
                      </a:gs>
                      <a:gs pos="100000">
                        <a:srgbClr val="DE890A"/>
                      </a:gs>
                    </a:gsLst>
                    <a:lin ang="5400000" scaled="0"/>
                  </a:gradFill>
                  <a:cs typeface="+mn-ea"/>
                  <a:sym typeface="+mn-lt"/>
                </a:rPr>
                <a:t>单击添加文本单击添加文本单击添加文本单击添加文本</a:t>
              </a:r>
            </a:p>
            <a:p>
              <a:pPr lvl="0" algn="ctr" defTabSz="1376045"/>
              <a:endParaRPr lang="zh-CN" altLang="en-US" sz="1000" dirty="0">
                <a:gradFill>
                  <a:gsLst>
                    <a:gs pos="10000">
                      <a:srgbClr val="F5B23F"/>
                    </a:gs>
                    <a:gs pos="100000">
                      <a:srgbClr val="DE890A"/>
                    </a:gs>
                  </a:gsLst>
                  <a:lin ang="5400000" scaled="0"/>
                </a:gradFill>
                <a:cs typeface="+mn-ea"/>
                <a:sym typeface="+mn-lt"/>
              </a:endParaRPr>
            </a:p>
          </p:txBody>
        </p:sp>
      </p:grpSp>
      <p:grpSp>
        <p:nvGrpSpPr>
          <p:cNvPr id="88" name="组合 87"/>
          <p:cNvGrpSpPr/>
          <p:nvPr/>
        </p:nvGrpSpPr>
        <p:grpSpPr>
          <a:xfrm>
            <a:off x="2789556" y="1007745"/>
            <a:ext cx="1712595" cy="3439160"/>
            <a:chOff x="1077" y="1587"/>
            <a:chExt cx="2697" cy="5416"/>
          </a:xfrm>
        </p:grpSpPr>
        <p:grpSp>
          <p:nvGrpSpPr>
            <p:cNvPr id="89" name="组合 4"/>
            <p:cNvGrpSpPr/>
            <p:nvPr/>
          </p:nvGrpSpPr>
          <p:grpSpPr>
            <a:xfrm>
              <a:off x="1289" y="1587"/>
              <a:ext cx="2272" cy="4648"/>
              <a:chOff x="709379" y="1257300"/>
              <a:chExt cx="2358181" cy="4822828"/>
            </a:xfrm>
          </p:grpSpPr>
          <p:sp>
            <p:nvSpPr>
              <p:cNvPr id="90"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91"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92"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gradFill>
                      <a:gsLst>
                        <a:gs pos="10000">
                          <a:srgbClr val="F5B23F"/>
                        </a:gs>
                        <a:gs pos="100000">
                          <a:srgbClr val="DE890A"/>
                        </a:gs>
                      </a:gsLst>
                      <a:lin ang="5400000" scaled="0"/>
                    </a:gradFill>
                    <a:cs typeface="+mn-ea"/>
                    <a:sym typeface="+mn-lt"/>
                  </a:rPr>
                  <a:t>A</a:t>
                </a:r>
              </a:p>
            </p:txBody>
          </p:sp>
          <p:sp>
            <p:nvSpPr>
              <p:cNvPr id="93"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rgbClr val="851D1E"/>
                    </a:solidFill>
                    <a:cs typeface="+mn-ea"/>
                    <a:sym typeface="+mn-lt"/>
                  </a:rPr>
                  <a:t>添加标题</a:t>
                </a:r>
              </a:p>
            </p:txBody>
          </p:sp>
          <p:cxnSp>
            <p:nvCxnSpPr>
              <p:cNvPr id="94"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95"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96"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97" name="矩形 96"/>
            <p:cNvSpPr/>
            <p:nvPr/>
          </p:nvSpPr>
          <p:spPr>
            <a:xfrm>
              <a:off x="1077" y="6167"/>
              <a:ext cx="2697" cy="836"/>
            </a:xfrm>
            <a:prstGeom prst="rect">
              <a:avLst/>
            </a:prstGeom>
          </p:spPr>
          <p:txBody>
            <a:bodyPr wrap="square" lIns="68604" tIns="34302" rIns="68604" bIns="34302">
              <a:spAutoFit/>
            </a:bodyPr>
            <a:lstStyle/>
            <a:p>
              <a:pPr lvl="0" algn="ctr"/>
              <a:r>
                <a:rPr lang="zh-CN" altLang="en-US" sz="1000" dirty="0">
                  <a:gradFill>
                    <a:gsLst>
                      <a:gs pos="10000">
                        <a:srgbClr val="F5B23F"/>
                      </a:gs>
                      <a:gs pos="100000">
                        <a:srgbClr val="DE890A"/>
                      </a:gs>
                    </a:gsLst>
                    <a:lin ang="5400000" scaled="0"/>
                  </a:gradFill>
                  <a:cs typeface="+mn-ea"/>
                  <a:sym typeface="+mn-lt"/>
                </a:rPr>
                <a:t>单击添加文本单击添加文本单击添加文本单击添加文本</a:t>
              </a:r>
            </a:p>
            <a:p>
              <a:pPr lvl="0" algn="ctr" defTabSz="1376045"/>
              <a:endParaRPr lang="zh-CN" altLang="en-US" sz="1000" dirty="0">
                <a:gradFill>
                  <a:gsLst>
                    <a:gs pos="10000">
                      <a:srgbClr val="F5B23F"/>
                    </a:gs>
                    <a:gs pos="100000">
                      <a:srgbClr val="DE890A"/>
                    </a:gs>
                  </a:gsLst>
                  <a:lin ang="5400000" scaled="0"/>
                </a:gradFill>
                <a:cs typeface="+mn-ea"/>
                <a:sym typeface="+mn-lt"/>
              </a:endParaRPr>
            </a:p>
          </p:txBody>
        </p:sp>
      </p:grpSp>
      <p:grpSp>
        <p:nvGrpSpPr>
          <p:cNvPr id="98" name="组合 97"/>
          <p:cNvGrpSpPr/>
          <p:nvPr/>
        </p:nvGrpSpPr>
        <p:grpSpPr>
          <a:xfrm>
            <a:off x="4610735" y="1007745"/>
            <a:ext cx="1712595" cy="3439160"/>
            <a:chOff x="1077" y="1587"/>
            <a:chExt cx="2697" cy="5416"/>
          </a:xfrm>
        </p:grpSpPr>
        <p:grpSp>
          <p:nvGrpSpPr>
            <p:cNvPr id="99" name="组合 4"/>
            <p:cNvGrpSpPr/>
            <p:nvPr/>
          </p:nvGrpSpPr>
          <p:grpSpPr>
            <a:xfrm>
              <a:off x="1289" y="1587"/>
              <a:ext cx="2272" cy="4648"/>
              <a:chOff x="709379" y="1257300"/>
              <a:chExt cx="2358181" cy="4822828"/>
            </a:xfrm>
          </p:grpSpPr>
          <p:sp>
            <p:nvSpPr>
              <p:cNvPr id="100"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01"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02"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gradFill>
                      <a:gsLst>
                        <a:gs pos="10000">
                          <a:srgbClr val="F5B23F"/>
                        </a:gs>
                        <a:gs pos="100000">
                          <a:srgbClr val="DE890A"/>
                        </a:gs>
                      </a:gsLst>
                      <a:lin ang="5400000" scaled="0"/>
                    </a:gradFill>
                    <a:cs typeface="+mn-ea"/>
                    <a:sym typeface="+mn-lt"/>
                  </a:rPr>
                  <a:t>A</a:t>
                </a:r>
              </a:p>
            </p:txBody>
          </p:sp>
          <p:sp>
            <p:nvSpPr>
              <p:cNvPr id="103"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rgbClr val="851D1E"/>
                    </a:solidFill>
                    <a:cs typeface="+mn-ea"/>
                    <a:sym typeface="+mn-lt"/>
                  </a:rPr>
                  <a:t>添加标题</a:t>
                </a:r>
              </a:p>
            </p:txBody>
          </p:sp>
          <p:cxnSp>
            <p:nvCxnSpPr>
              <p:cNvPr id="104"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05"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06"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107" name="矩形 106"/>
            <p:cNvSpPr/>
            <p:nvPr/>
          </p:nvSpPr>
          <p:spPr>
            <a:xfrm>
              <a:off x="1077" y="6167"/>
              <a:ext cx="2697" cy="836"/>
            </a:xfrm>
            <a:prstGeom prst="rect">
              <a:avLst/>
            </a:prstGeom>
          </p:spPr>
          <p:txBody>
            <a:bodyPr wrap="square" lIns="68604" tIns="34302" rIns="68604" bIns="34302">
              <a:spAutoFit/>
            </a:bodyPr>
            <a:lstStyle/>
            <a:p>
              <a:pPr lvl="0" algn="ctr"/>
              <a:r>
                <a:rPr lang="zh-CN" altLang="en-US" sz="1000" dirty="0">
                  <a:gradFill>
                    <a:gsLst>
                      <a:gs pos="10000">
                        <a:srgbClr val="F5B23F"/>
                      </a:gs>
                      <a:gs pos="100000">
                        <a:srgbClr val="DE890A"/>
                      </a:gs>
                    </a:gsLst>
                    <a:lin ang="5400000" scaled="0"/>
                  </a:gradFill>
                  <a:cs typeface="+mn-ea"/>
                  <a:sym typeface="+mn-lt"/>
                </a:rPr>
                <a:t>单击添加文本单击添加文本单击添加文本单击添加文本</a:t>
              </a:r>
            </a:p>
            <a:p>
              <a:pPr lvl="0" algn="ctr" defTabSz="1376045"/>
              <a:endParaRPr lang="zh-CN" altLang="en-US" sz="1000" dirty="0">
                <a:gradFill>
                  <a:gsLst>
                    <a:gs pos="10000">
                      <a:srgbClr val="F5B23F"/>
                    </a:gs>
                    <a:gs pos="100000">
                      <a:srgbClr val="DE890A"/>
                    </a:gs>
                  </a:gsLst>
                  <a:lin ang="5400000" scaled="0"/>
                </a:gradFill>
                <a:cs typeface="+mn-ea"/>
                <a:sym typeface="+mn-lt"/>
              </a:endParaRPr>
            </a:p>
          </p:txBody>
        </p:sp>
      </p:grpSp>
      <p:grpSp>
        <p:nvGrpSpPr>
          <p:cNvPr id="108" name="组合 107"/>
          <p:cNvGrpSpPr/>
          <p:nvPr/>
        </p:nvGrpSpPr>
        <p:grpSpPr>
          <a:xfrm>
            <a:off x="6431915" y="1007745"/>
            <a:ext cx="1712595" cy="3439160"/>
            <a:chOff x="1077" y="1587"/>
            <a:chExt cx="2697" cy="5416"/>
          </a:xfrm>
        </p:grpSpPr>
        <p:grpSp>
          <p:nvGrpSpPr>
            <p:cNvPr id="109" name="组合 4"/>
            <p:cNvGrpSpPr/>
            <p:nvPr/>
          </p:nvGrpSpPr>
          <p:grpSpPr>
            <a:xfrm>
              <a:off x="1289" y="1587"/>
              <a:ext cx="2272" cy="4648"/>
              <a:chOff x="709379" y="1257300"/>
              <a:chExt cx="2358181" cy="4822828"/>
            </a:xfrm>
          </p:grpSpPr>
          <p:sp>
            <p:nvSpPr>
              <p:cNvPr id="110"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11"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gradFill>
                    <a:gsLst>
                      <a:gs pos="10000">
                        <a:srgbClr val="F5B23F"/>
                      </a:gs>
                      <a:gs pos="100000">
                        <a:srgbClr val="DE890A"/>
                      </a:gs>
                    </a:gsLst>
                    <a:lin ang="5400000" scaled="0"/>
                  </a:gradFill>
                  <a:cs typeface="+mn-ea"/>
                  <a:sym typeface="+mn-lt"/>
                </a:endParaRPr>
              </a:p>
            </p:txBody>
          </p:sp>
          <p:sp>
            <p:nvSpPr>
              <p:cNvPr id="112"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gradFill>
                      <a:gsLst>
                        <a:gs pos="10000">
                          <a:srgbClr val="F5B23F"/>
                        </a:gs>
                        <a:gs pos="100000">
                          <a:srgbClr val="DE890A"/>
                        </a:gs>
                      </a:gsLst>
                      <a:lin ang="5400000" scaled="0"/>
                    </a:gradFill>
                    <a:cs typeface="+mn-ea"/>
                    <a:sym typeface="+mn-lt"/>
                  </a:rPr>
                  <a:t>A</a:t>
                </a:r>
              </a:p>
            </p:txBody>
          </p:sp>
          <p:sp>
            <p:nvSpPr>
              <p:cNvPr id="113"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rgbClr val="851D1E"/>
                    </a:solidFill>
                    <a:cs typeface="+mn-ea"/>
                    <a:sym typeface="+mn-lt"/>
                  </a:rPr>
                  <a:t>添加标题</a:t>
                </a:r>
              </a:p>
            </p:txBody>
          </p:sp>
          <p:cxnSp>
            <p:nvCxnSpPr>
              <p:cNvPr id="114"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5"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6"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117" name="矩形 116"/>
            <p:cNvSpPr/>
            <p:nvPr/>
          </p:nvSpPr>
          <p:spPr>
            <a:xfrm>
              <a:off x="1077" y="6167"/>
              <a:ext cx="2697" cy="836"/>
            </a:xfrm>
            <a:prstGeom prst="rect">
              <a:avLst/>
            </a:prstGeom>
          </p:spPr>
          <p:txBody>
            <a:bodyPr wrap="square" lIns="68604" tIns="34302" rIns="68604" bIns="34302">
              <a:spAutoFit/>
            </a:bodyPr>
            <a:lstStyle/>
            <a:p>
              <a:pPr lvl="0" algn="ctr"/>
              <a:r>
                <a:rPr lang="zh-CN" altLang="en-US" sz="1000" dirty="0">
                  <a:gradFill>
                    <a:gsLst>
                      <a:gs pos="10000">
                        <a:srgbClr val="F5B23F"/>
                      </a:gs>
                      <a:gs pos="100000">
                        <a:srgbClr val="DE890A"/>
                      </a:gs>
                    </a:gsLst>
                    <a:lin ang="5400000" scaled="0"/>
                  </a:gradFill>
                  <a:cs typeface="+mn-ea"/>
                  <a:sym typeface="+mn-lt"/>
                </a:rPr>
                <a:t>单击添加文本单击添加文本单击添加文本单击添加文本</a:t>
              </a:r>
            </a:p>
            <a:p>
              <a:pPr lvl="0" algn="ctr" defTabSz="1376045"/>
              <a:endParaRPr lang="zh-CN" altLang="en-US" sz="1000" dirty="0">
                <a:gradFill>
                  <a:gsLst>
                    <a:gs pos="10000">
                      <a:srgbClr val="F5B23F"/>
                    </a:gs>
                    <a:gs pos="100000">
                      <a:srgbClr val="DE890A"/>
                    </a:gs>
                  </a:gsLst>
                  <a:lin ang="5400000" scaled="0"/>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additive="base">
                                        <p:cTn id="28" dur="500" fill="hold"/>
                                        <p:tgtEl>
                                          <p:spTgt spid="88"/>
                                        </p:tgtEl>
                                        <p:attrNameLst>
                                          <p:attrName>ppt_x</p:attrName>
                                        </p:attrNameLst>
                                      </p:cBhvr>
                                      <p:tavLst>
                                        <p:tav tm="0">
                                          <p:val>
                                            <p:strVal val="#ppt_x"/>
                                          </p:val>
                                        </p:tav>
                                        <p:tav tm="100000">
                                          <p:val>
                                            <p:strVal val="#ppt_x"/>
                                          </p:val>
                                        </p:tav>
                                      </p:tavLst>
                                    </p:anim>
                                    <p:anim calcmode="lin" valueType="num">
                                      <p:cBhvr additive="base">
                                        <p:cTn id="2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8"/>
                                        </p:tgtEl>
                                        <p:attrNameLst>
                                          <p:attrName>style.visibility</p:attrName>
                                        </p:attrNameLst>
                                      </p:cBhvr>
                                      <p:to>
                                        <p:strVal val="visible"/>
                                      </p:to>
                                    </p:set>
                                    <p:anim calcmode="lin" valueType="num">
                                      <p:cBhvr additive="base">
                                        <p:cTn id="34" dur="500" fill="hold"/>
                                        <p:tgtEl>
                                          <p:spTgt spid="98"/>
                                        </p:tgtEl>
                                        <p:attrNameLst>
                                          <p:attrName>ppt_x</p:attrName>
                                        </p:attrNameLst>
                                      </p:cBhvr>
                                      <p:tavLst>
                                        <p:tav tm="0">
                                          <p:val>
                                            <p:strVal val="#ppt_x"/>
                                          </p:val>
                                        </p:tav>
                                        <p:tav tm="100000">
                                          <p:val>
                                            <p:strVal val="#ppt_x"/>
                                          </p:val>
                                        </p:tav>
                                      </p:tavLst>
                                    </p:anim>
                                    <p:anim calcmode="lin" valueType="num">
                                      <p:cBhvr additive="base">
                                        <p:cTn id="35"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additive="base">
                                        <p:cTn id="40" dur="500" fill="hold"/>
                                        <p:tgtEl>
                                          <p:spTgt spid="108"/>
                                        </p:tgtEl>
                                        <p:attrNameLst>
                                          <p:attrName>ppt_x</p:attrName>
                                        </p:attrNameLst>
                                      </p:cBhvr>
                                      <p:tavLst>
                                        <p:tav tm="0">
                                          <p:val>
                                            <p:strVal val="#ppt_x"/>
                                          </p:val>
                                        </p:tav>
                                        <p:tav tm="100000">
                                          <p:val>
                                            <p:strVal val="#ppt_x"/>
                                          </p:val>
                                        </p:tav>
                                      </p:tavLst>
                                    </p:anim>
                                    <p:anim calcmode="lin" valueType="num">
                                      <p:cBhvr additive="base">
                                        <p:cTn id="4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6" name="Rectangle 38"/>
          <p:cNvSpPr>
            <a:spLocks noChangeArrowheads="1"/>
          </p:cNvSpPr>
          <p:nvPr/>
        </p:nvSpPr>
        <p:spPr bwMode="auto">
          <a:xfrm>
            <a:off x="5793808" y="1239541"/>
            <a:ext cx="207631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defRPr/>
            </a:pPr>
            <a:r>
              <a:rPr lang="zh-CN" altLang="en-US" sz="2000" kern="0" dirty="0">
                <a:gradFill>
                  <a:gsLst>
                    <a:gs pos="10000">
                      <a:srgbClr val="F5B23F"/>
                    </a:gs>
                    <a:gs pos="100000">
                      <a:srgbClr val="DE890A"/>
                    </a:gs>
                  </a:gsLst>
                  <a:lin ang="5400000" scaled="0"/>
                </a:gradFill>
                <a:cs typeface="+mn-ea"/>
                <a:sym typeface="+mn-lt"/>
              </a:rPr>
              <a:t>单击添加标题</a:t>
            </a:r>
            <a:endParaRPr lang="en-US" altLang="zh-CN" sz="2000" kern="0" dirty="0">
              <a:gradFill>
                <a:gsLst>
                  <a:gs pos="10000">
                    <a:srgbClr val="F5B23F"/>
                  </a:gs>
                  <a:gs pos="100000">
                    <a:srgbClr val="DE890A"/>
                  </a:gs>
                </a:gsLst>
                <a:lin ang="5400000" scaled="0"/>
              </a:gradFill>
              <a:cs typeface="+mn-ea"/>
              <a:sym typeface="+mn-lt"/>
            </a:endParaRPr>
          </a:p>
          <a:p>
            <a:pPr algn="ctr">
              <a:lnSpc>
                <a:spcPct val="130000"/>
              </a:lnSpc>
              <a:spcBef>
                <a:spcPct val="0"/>
              </a:spcBef>
              <a:spcAft>
                <a:spcPts val="400"/>
              </a:spcAft>
            </a:pPr>
            <a:r>
              <a:rPr lang="zh-CN" altLang="en-US" sz="1000" dirty="0">
                <a:gradFill>
                  <a:gsLst>
                    <a:gs pos="10000">
                      <a:srgbClr val="F5B23F"/>
                    </a:gs>
                    <a:gs pos="100000">
                      <a:srgbClr val="DE890A"/>
                    </a:gs>
                  </a:gsLst>
                  <a:lin ang="5400000" scaled="0"/>
                </a:gradFill>
                <a:cs typeface="+mn-ea"/>
                <a:sym typeface="+mn-lt"/>
              </a:rPr>
              <a:t>在此录入上述图表的综合描述说明，在此录入上述图表的详细描述说明，在此录入上述图表的详细描述说明。</a:t>
            </a:r>
          </a:p>
        </p:txBody>
      </p:sp>
      <p:sp>
        <p:nvSpPr>
          <p:cNvPr id="14" name="Rectangle 39"/>
          <p:cNvSpPr>
            <a:spLocks noChangeArrowheads="1"/>
          </p:cNvSpPr>
          <p:nvPr/>
        </p:nvSpPr>
        <p:spPr bwMode="auto">
          <a:xfrm>
            <a:off x="6788151" y="3112771"/>
            <a:ext cx="206502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defRPr/>
            </a:pPr>
            <a:r>
              <a:rPr lang="zh-CN" altLang="en-US" sz="2000" kern="0" dirty="0">
                <a:gradFill>
                  <a:gsLst>
                    <a:gs pos="10000">
                      <a:srgbClr val="F5B23F"/>
                    </a:gs>
                    <a:gs pos="100000">
                      <a:srgbClr val="DE890A"/>
                    </a:gs>
                  </a:gsLst>
                  <a:lin ang="5400000" scaled="0"/>
                </a:gradFill>
                <a:cs typeface="+mn-ea"/>
                <a:sym typeface="+mn-lt"/>
              </a:rPr>
              <a:t>单击添加标题</a:t>
            </a:r>
            <a:endParaRPr lang="en-US" altLang="zh-CN" sz="2000" kern="0" dirty="0">
              <a:gradFill>
                <a:gsLst>
                  <a:gs pos="10000">
                    <a:srgbClr val="F5B23F"/>
                  </a:gs>
                  <a:gs pos="100000">
                    <a:srgbClr val="DE890A"/>
                  </a:gs>
                </a:gsLst>
                <a:lin ang="5400000" scaled="0"/>
              </a:gradFill>
              <a:cs typeface="+mn-ea"/>
              <a:sym typeface="+mn-lt"/>
            </a:endParaRPr>
          </a:p>
          <a:p>
            <a:pPr algn="ctr">
              <a:lnSpc>
                <a:spcPct val="130000"/>
              </a:lnSpc>
              <a:spcBef>
                <a:spcPct val="0"/>
              </a:spcBef>
              <a:spcAft>
                <a:spcPts val="400"/>
              </a:spcAft>
            </a:pPr>
            <a:r>
              <a:rPr lang="zh-CN" altLang="en-US" sz="1000" dirty="0">
                <a:gradFill>
                  <a:gsLst>
                    <a:gs pos="10000">
                      <a:srgbClr val="F5B23F"/>
                    </a:gs>
                    <a:gs pos="100000">
                      <a:srgbClr val="DE890A"/>
                    </a:gs>
                  </a:gsLst>
                  <a:lin ang="5400000" scaled="0"/>
                </a:gradFill>
                <a:cs typeface="+mn-ea"/>
                <a:sym typeface="+mn-lt"/>
              </a:rPr>
              <a:t>在此录入上述图表的综合描述说明，在此录入上述图表的详细描述说明，在此录入上述图表的详细描述说明。</a:t>
            </a:r>
          </a:p>
        </p:txBody>
      </p:sp>
      <p:sp>
        <p:nvSpPr>
          <p:cNvPr id="15" name="Rectangle 40"/>
          <p:cNvSpPr>
            <a:spLocks noChangeArrowheads="1"/>
          </p:cNvSpPr>
          <p:nvPr/>
        </p:nvSpPr>
        <p:spPr bwMode="auto">
          <a:xfrm>
            <a:off x="1007955" y="1564539"/>
            <a:ext cx="20168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2000" kern="0" dirty="0">
                <a:gradFill>
                  <a:gsLst>
                    <a:gs pos="10000">
                      <a:srgbClr val="F5B23F"/>
                    </a:gs>
                    <a:gs pos="100000">
                      <a:srgbClr val="DE890A"/>
                    </a:gs>
                  </a:gsLst>
                  <a:lin ang="5400000" scaled="0"/>
                </a:gradFill>
                <a:cs typeface="+mn-ea"/>
                <a:sym typeface="+mn-lt"/>
              </a:rPr>
              <a:t>单击添加标题</a:t>
            </a:r>
            <a:endParaRPr lang="en-US" altLang="zh-CN" sz="2000" kern="0" dirty="0">
              <a:gradFill>
                <a:gsLst>
                  <a:gs pos="10000">
                    <a:srgbClr val="F5B23F"/>
                  </a:gs>
                  <a:gs pos="100000">
                    <a:srgbClr val="DE890A"/>
                  </a:gs>
                </a:gsLst>
                <a:lin ang="5400000" scaled="0"/>
              </a:gradFill>
              <a:cs typeface="+mn-ea"/>
              <a:sym typeface="+mn-lt"/>
            </a:endParaRPr>
          </a:p>
          <a:p>
            <a:pPr algn="ctr">
              <a:lnSpc>
                <a:spcPct val="130000"/>
              </a:lnSpc>
              <a:spcBef>
                <a:spcPct val="0"/>
              </a:spcBef>
              <a:spcAft>
                <a:spcPts val="400"/>
              </a:spcAft>
            </a:pPr>
            <a:r>
              <a:rPr lang="zh-CN" altLang="en-US" sz="1000" dirty="0">
                <a:gradFill>
                  <a:gsLst>
                    <a:gs pos="10000">
                      <a:srgbClr val="F5B23F"/>
                    </a:gs>
                    <a:gs pos="100000">
                      <a:srgbClr val="DE890A"/>
                    </a:gs>
                  </a:gsLst>
                  <a:lin ang="5400000" scaled="0"/>
                </a:gradFill>
                <a:cs typeface="+mn-ea"/>
                <a:sym typeface="+mn-lt"/>
              </a:rPr>
              <a:t>在此录入上述图表的综合描述说明，在此录入上述图表的详细描述说明，在此录入上述图表的详细描述说明。</a:t>
            </a:r>
          </a:p>
        </p:txBody>
      </p:sp>
      <p:sp>
        <p:nvSpPr>
          <p:cNvPr id="16" name="Rectangle 41"/>
          <p:cNvSpPr>
            <a:spLocks noChangeArrowheads="1"/>
          </p:cNvSpPr>
          <p:nvPr/>
        </p:nvSpPr>
        <p:spPr bwMode="auto">
          <a:xfrm>
            <a:off x="291213" y="3402213"/>
            <a:ext cx="20168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2000" kern="0" dirty="0">
                <a:gradFill>
                  <a:gsLst>
                    <a:gs pos="10000">
                      <a:srgbClr val="F5B23F"/>
                    </a:gs>
                    <a:gs pos="100000">
                      <a:srgbClr val="DE890A"/>
                    </a:gs>
                  </a:gsLst>
                  <a:lin ang="5400000" scaled="0"/>
                </a:gradFill>
                <a:cs typeface="+mn-ea"/>
                <a:sym typeface="+mn-lt"/>
              </a:rPr>
              <a:t>单击添加标题</a:t>
            </a:r>
            <a:endParaRPr lang="en-US" altLang="zh-CN" sz="2000" kern="0" dirty="0">
              <a:gradFill>
                <a:gsLst>
                  <a:gs pos="10000">
                    <a:srgbClr val="F5B23F"/>
                  </a:gs>
                  <a:gs pos="100000">
                    <a:srgbClr val="DE890A"/>
                  </a:gs>
                </a:gsLst>
                <a:lin ang="5400000" scaled="0"/>
              </a:gradFill>
              <a:cs typeface="+mn-ea"/>
              <a:sym typeface="+mn-lt"/>
            </a:endParaRPr>
          </a:p>
          <a:p>
            <a:pPr algn="ctr">
              <a:lnSpc>
                <a:spcPct val="130000"/>
              </a:lnSpc>
              <a:spcBef>
                <a:spcPct val="0"/>
              </a:spcBef>
              <a:spcAft>
                <a:spcPts val="400"/>
              </a:spcAft>
            </a:pPr>
            <a:r>
              <a:rPr lang="zh-CN" altLang="en-US" sz="1000" dirty="0">
                <a:gradFill>
                  <a:gsLst>
                    <a:gs pos="10000">
                      <a:srgbClr val="F5B23F"/>
                    </a:gs>
                    <a:gs pos="100000">
                      <a:srgbClr val="DE890A"/>
                    </a:gs>
                  </a:gsLst>
                  <a:lin ang="5400000" scaled="0"/>
                </a:gradFill>
                <a:cs typeface="+mn-ea"/>
                <a:sym typeface="+mn-lt"/>
              </a:rPr>
              <a:t>在此录入上述图表的综合描述说明，在此录入上述图表的详细描述说明，在此录入上述图表的详细描述说明。</a:t>
            </a:r>
          </a:p>
        </p:txBody>
      </p:sp>
      <p:grpSp>
        <p:nvGrpSpPr>
          <p:cNvPr id="22" name="组合 21"/>
          <p:cNvGrpSpPr/>
          <p:nvPr/>
        </p:nvGrpSpPr>
        <p:grpSpPr>
          <a:xfrm>
            <a:off x="2322195" y="1274445"/>
            <a:ext cx="4293870" cy="2748280"/>
            <a:chOff x="3657" y="2007"/>
            <a:chExt cx="6762" cy="4328"/>
          </a:xfrm>
        </p:grpSpPr>
        <p:grpSp>
          <p:nvGrpSpPr>
            <p:cNvPr id="3" name="Group 37"/>
            <p:cNvGrpSpPr/>
            <p:nvPr/>
          </p:nvGrpSpPr>
          <p:grpSpPr bwMode="auto">
            <a:xfrm>
              <a:off x="3657" y="2007"/>
              <a:ext cx="6762" cy="4329"/>
              <a:chOff x="1528" y="825"/>
              <a:chExt cx="2704" cy="1730"/>
            </a:xfrm>
          </p:grpSpPr>
          <p:sp>
            <p:nvSpPr>
              <p:cNvPr id="7" name="Freeform 33"/>
              <p:cNvSpPr/>
              <p:nvPr/>
            </p:nvSpPr>
            <p:spPr bwMode="auto">
              <a:xfrm>
                <a:off x="3295" y="1740"/>
                <a:ext cx="937" cy="815"/>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A32C2C"/>
              </a:solidFill>
              <a:ln>
                <a:gradFill>
                  <a:gsLst>
                    <a:gs pos="0">
                      <a:srgbClr val="F7B443"/>
                    </a:gs>
                    <a:gs pos="98000">
                      <a:srgbClr val="DE890C"/>
                    </a:gs>
                  </a:gsLst>
                  <a:lin ang="5400000" scaled="1"/>
                </a:gradFill>
              </a:ln>
            </p:spPr>
            <p:txBody>
              <a:bodyPr/>
              <a:lstStyle/>
              <a:p>
                <a:endParaRPr lang="zh-CN" altLang="en-US" sz="2400" dirty="0">
                  <a:gradFill>
                    <a:gsLst>
                      <a:gs pos="10000">
                        <a:srgbClr val="F5B23F"/>
                      </a:gs>
                      <a:gs pos="100000">
                        <a:srgbClr val="DE890A"/>
                      </a:gs>
                    </a:gsLst>
                    <a:lin ang="5400000" scaled="0"/>
                  </a:gradFill>
                  <a:cs typeface="+mn-ea"/>
                  <a:sym typeface="+mn-lt"/>
                </a:endParaRPr>
              </a:p>
            </p:txBody>
          </p:sp>
          <p:sp>
            <p:nvSpPr>
              <p:cNvPr id="8" name="Freeform 34"/>
              <p:cNvSpPr/>
              <p:nvPr/>
            </p:nvSpPr>
            <p:spPr bwMode="auto">
              <a:xfrm>
                <a:off x="2841" y="825"/>
                <a:ext cx="795" cy="1425"/>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gradFill>
                <a:gsLst>
                  <a:gs pos="7000">
                    <a:srgbClr val="E39116"/>
                  </a:gs>
                  <a:gs pos="100000">
                    <a:srgbClr val="FAC855"/>
                  </a:gs>
                </a:gsLst>
                <a:lin ang="2118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gradFill>
                    <a:gsLst>
                      <a:gs pos="10000">
                        <a:srgbClr val="F5B23F"/>
                      </a:gs>
                      <a:gs pos="100000">
                        <a:srgbClr val="DE890A"/>
                      </a:gs>
                    </a:gsLst>
                    <a:lin ang="5400000" scaled="0"/>
                  </a:gradFill>
                  <a:cs typeface="+mn-ea"/>
                  <a:sym typeface="+mn-lt"/>
                </a:endParaRPr>
              </a:p>
            </p:txBody>
          </p:sp>
          <p:sp>
            <p:nvSpPr>
              <p:cNvPr id="9" name="Freeform 35"/>
              <p:cNvSpPr/>
              <p:nvPr/>
            </p:nvSpPr>
            <p:spPr bwMode="auto">
              <a:xfrm>
                <a:off x="2075" y="898"/>
                <a:ext cx="892" cy="130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A32C2C"/>
              </a:solidFill>
              <a:ln>
                <a:gradFill>
                  <a:gsLst>
                    <a:gs pos="0">
                      <a:srgbClr val="F7B443"/>
                    </a:gs>
                    <a:gs pos="98000">
                      <a:srgbClr val="DE890C"/>
                    </a:gs>
                  </a:gsLst>
                  <a:lin ang="5400000" scaled="1"/>
                </a:gradFill>
              </a:ln>
            </p:spPr>
            <p:txBody>
              <a:bodyPr/>
              <a:lstStyle/>
              <a:p>
                <a:endParaRPr lang="zh-CN" altLang="en-US" sz="2400" dirty="0">
                  <a:gradFill>
                    <a:gsLst>
                      <a:gs pos="10000">
                        <a:srgbClr val="F5B23F"/>
                      </a:gs>
                      <a:gs pos="100000">
                        <a:srgbClr val="DE890A"/>
                      </a:gs>
                    </a:gsLst>
                    <a:lin ang="5400000" scaled="0"/>
                  </a:gradFill>
                  <a:cs typeface="+mn-ea"/>
                  <a:sym typeface="+mn-lt"/>
                </a:endParaRPr>
              </a:p>
            </p:txBody>
          </p:sp>
          <p:sp>
            <p:nvSpPr>
              <p:cNvPr id="4" name="Freeform 36"/>
              <p:cNvSpPr/>
              <p:nvPr/>
            </p:nvSpPr>
            <p:spPr bwMode="auto">
              <a:xfrm>
                <a:off x="1528" y="1785"/>
                <a:ext cx="989" cy="676"/>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gradFill>
                <a:gsLst>
                  <a:gs pos="7000">
                    <a:srgbClr val="E39116"/>
                  </a:gs>
                  <a:gs pos="100000">
                    <a:srgbClr val="FAC855"/>
                  </a:gs>
                </a:gsLst>
                <a:lin ang="2118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gradFill>
                    <a:gsLst>
                      <a:gs pos="10000">
                        <a:srgbClr val="F5B23F"/>
                      </a:gs>
                      <a:gs pos="100000">
                        <a:srgbClr val="DE890A"/>
                      </a:gs>
                    </a:gsLst>
                    <a:lin ang="5400000" scaled="0"/>
                  </a:gradFill>
                  <a:cs typeface="+mn-ea"/>
                  <a:sym typeface="+mn-lt"/>
                </a:endParaRPr>
              </a:p>
            </p:txBody>
          </p:sp>
        </p:grpSp>
        <p:grpSp>
          <p:nvGrpSpPr>
            <p:cNvPr id="21" name="组合 20"/>
            <p:cNvGrpSpPr/>
            <p:nvPr/>
          </p:nvGrpSpPr>
          <p:grpSpPr>
            <a:xfrm>
              <a:off x="4816" y="3631"/>
              <a:ext cx="4419" cy="2469"/>
              <a:chOff x="4816" y="3631"/>
              <a:chExt cx="4419" cy="2469"/>
            </a:xfrm>
          </p:grpSpPr>
          <p:pic>
            <p:nvPicPr>
              <p:cNvPr id="17" name="图片 16" descr="图片8"/>
              <p:cNvPicPr>
                <a:picLocks noChangeAspect="1"/>
              </p:cNvPicPr>
              <p:nvPr/>
            </p:nvPicPr>
            <p:blipFill>
              <a:blip r:embed="rId7" cstate="screen"/>
              <a:stretch>
                <a:fillRect/>
              </a:stretch>
            </p:blipFill>
            <p:spPr>
              <a:xfrm>
                <a:off x="5630" y="3631"/>
                <a:ext cx="1311" cy="1425"/>
              </a:xfrm>
              <a:prstGeom prst="rect">
                <a:avLst/>
              </a:prstGeom>
            </p:spPr>
          </p:pic>
          <p:pic>
            <p:nvPicPr>
              <p:cNvPr id="18" name="图片 17" descr="图片8"/>
              <p:cNvPicPr>
                <a:picLocks noChangeAspect="1"/>
              </p:cNvPicPr>
              <p:nvPr/>
            </p:nvPicPr>
            <p:blipFill>
              <a:blip r:embed="rId8" cstate="screen"/>
              <a:stretch>
                <a:fillRect/>
              </a:stretch>
            </p:blipFill>
            <p:spPr>
              <a:xfrm>
                <a:off x="4816" y="4902"/>
                <a:ext cx="1275" cy="1120"/>
              </a:xfrm>
              <a:prstGeom prst="rect">
                <a:avLst/>
              </a:prstGeom>
            </p:spPr>
          </p:pic>
          <p:pic>
            <p:nvPicPr>
              <p:cNvPr id="19" name="图片 18" descr="图片8"/>
              <p:cNvPicPr>
                <a:picLocks noChangeAspect="1"/>
              </p:cNvPicPr>
              <p:nvPr/>
            </p:nvPicPr>
            <p:blipFill>
              <a:blip r:embed="rId9" cstate="screen"/>
              <a:stretch>
                <a:fillRect/>
              </a:stretch>
            </p:blipFill>
            <p:spPr>
              <a:xfrm>
                <a:off x="7024" y="3824"/>
                <a:ext cx="1558" cy="1369"/>
              </a:xfrm>
              <a:prstGeom prst="rect">
                <a:avLst/>
              </a:prstGeom>
            </p:spPr>
          </p:pic>
          <p:pic>
            <p:nvPicPr>
              <p:cNvPr id="20" name="图片 19" descr="图片8"/>
              <p:cNvPicPr>
                <a:picLocks noChangeAspect="1"/>
              </p:cNvPicPr>
              <p:nvPr/>
            </p:nvPicPr>
            <p:blipFill>
              <a:blip r:embed="rId10" cstate="screen"/>
              <a:stretch>
                <a:fillRect/>
              </a:stretch>
            </p:blipFill>
            <p:spPr>
              <a:xfrm>
                <a:off x="8207" y="4982"/>
                <a:ext cx="1029" cy="1119"/>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P spid="15" grpId="0"/>
      <p:bldP spid="15" grpId="1"/>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30" name="Freeform 9"/>
          <p:cNvSpPr/>
          <p:nvPr/>
        </p:nvSpPr>
        <p:spPr bwMode="auto">
          <a:xfrm rot="13500000">
            <a:off x="1320946" y="1827306"/>
            <a:ext cx="1605590" cy="160509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32C2C"/>
          </a:solidFill>
          <a:ln>
            <a:gradFill>
              <a:gsLst>
                <a:gs pos="0">
                  <a:srgbClr val="F7B443"/>
                </a:gs>
                <a:gs pos="98000">
                  <a:srgbClr val="DE890C"/>
                </a:gs>
              </a:gsLst>
              <a:lin ang="5400000" scaled="1"/>
            </a:gradFill>
          </a:ln>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31" name="Freeform 9"/>
          <p:cNvSpPr/>
          <p:nvPr/>
        </p:nvSpPr>
        <p:spPr bwMode="auto">
          <a:xfrm rot="13500000">
            <a:off x="3073499" y="1823275"/>
            <a:ext cx="1605590" cy="160509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7000">
                <a:srgbClr val="E39116"/>
              </a:gs>
              <a:gs pos="100000">
                <a:srgbClr val="FAC855"/>
              </a:gs>
            </a:gsLst>
            <a:lin ang="21180000" scaled="0"/>
          </a:gradFill>
          <a:ln>
            <a:noFill/>
          </a:ln>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32" name="Freeform 9"/>
          <p:cNvSpPr/>
          <p:nvPr/>
        </p:nvSpPr>
        <p:spPr bwMode="auto">
          <a:xfrm rot="2700000">
            <a:off x="2194768" y="960337"/>
            <a:ext cx="1605590" cy="160509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7000">
                <a:srgbClr val="E39116"/>
              </a:gs>
              <a:gs pos="100000">
                <a:srgbClr val="FAC855"/>
              </a:gs>
            </a:gsLst>
            <a:lin ang="21180000" scaled="0"/>
          </a:gradFill>
          <a:ln>
            <a:noFill/>
          </a:ln>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grpSp>
        <p:nvGrpSpPr>
          <p:cNvPr id="3" name="Group 10"/>
          <p:cNvGrpSpPr/>
          <p:nvPr/>
        </p:nvGrpSpPr>
        <p:grpSpPr>
          <a:xfrm>
            <a:off x="1487371" y="1963400"/>
            <a:ext cx="449445" cy="369437"/>
            <a:chOff x="7836195" y="3464708"/>
            <a:chExt cx="599208" cy="492388"/>
          </a:xfrm>
          <a:gradFill>
            <a:gsLst>
              <a:gs pos="7000">
                <a:srgbClr val="E39116"/>
              </a:gs>
              <a:gs pos="100000">
                <a:srgbClr val="FAC855"/>
              </a:gs>
            </a:gsLst>
            <a:lin ang="21180000" scaled="0"/>
          </a:gradFill>
        </p:grpSpPr>
        <p:sp>
          <p:nvSpPr>
            <p:cNvPr id="34" name="Oval 11"/>
            <p:cNvSpPr/>
            <p:nvPr/>
          </p:nvSpPr>
          <p:spPr>
            <a:xfrm rot="2700000">
              <a:off x="7882236" y="3464708"/>
              <a:ext cx="492388" cy="492388"/>
            </a:xfrm>
            <a:prstGeom prst="ellipse">
              <a:avLst/>
            </a:prstGeom>
            <a:grpFill/>
            <a:ln w="133350">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gradFill>
                  <a:gsLst>
                    <a:gs pos="10000">
                      <a:srgbClr val="F5B23F"/>
                    </a:gs>
                    <a:gs pos="100000">
                      <a:srgbClr val="DE890A"/>
                    </a:gs>
                  </a:gsLst>
                  <a:lin ang="5400000" scaled="0"/>
                </a:gradFill>
                <a:cs typeface="+mn-ea"/>
                <a:sym typeface="+mn-lt"/>
              </a:endParaRPr>
            </a:p>
          </p:txBody>
        </p:sp>
        <p:sp>
          <p:nvSpPr>
            <p:cNvPr id="35" name="TextBox 34"/>
            <p:cNvSpPr txBox="1"/>
            <p:nvPr/>
          </p:nvSpPr>
          <p:spPr>
            <a:xfrm>
              <a:off x="7836195" y="3536805"/>
              <a:ext cx="599208" cy="330216"/>
            </a:xfrm>
            <a:prstGeom prst="rect">
              <a:avLst/>
            </a:prstGeom>
            <a:solidFill>
              <a:srgbClr val="000000">
                <a:alpha val="0"/>
              </a:srgbClr>
            </a:solidFill>
            <a:ln>
              <a:solidFill>
                <a:srgbClr val="000000">
                  <a:alpha val="0"/>
                </a:srgbClr>
              </a:solidFill>
            </a:ln>
          </p:spPr>
          <p:txBody>
            <a:bodyPr wrap="square" rtlCol="0">
              <a:spAutoFit/>
            </a:bodyPr>
            <a:lstStyle/>
            <a:p>
              <a:pPr algn="ctr"/>
              <a:r>
                <a:rPr lang="id-ID" sz="1010" b="1" dirty="0">
                  <a:solidFill>
                    <a:srgbClr val="851D1E"/>
                  </a:solidFill>
                  <a:cs typeface="+mn-ea"/>
                  <a:sym typeface="+mn-lt"/>
                </a:rPr>
                <a:t>01</a:t>
              </a:r>
            </a:p>
          </p:txBody>
        </p:sp>
      </p:grpSp>
      <p:grpSp>
        <p:nvGrpSpPr>
          <p:cNvPr id="4" name="Group 13"/>
          <p:cNvGrpSpPr/>
          <p:nvPr/>
        </p:nvGrpSpPr>
        <p:grpSpPr>
          <a:xfrm>
            <a:off x="2769543" y="831120"/>
            <a:ext cx="449445" cy="369437"/>
            <a:chOff x="9545610" y="1955599"/>
            <a:chExt cx="599208" cy="492388"/>
          </a:xfrm>
          <a:solidFill>
            <a:srgbClr val="A32C2C"/>
          </a:solidFill>
        </p:grpSpPr>
        <p:sp>
          <p:nvSpPr>
            <p:cNvPr id="37" name="Oval 14"/>
            <p:cNvSpPr/>
            <p:nvPr/>
          </p:nvSpPr>
          <p:spPr>
            <a:xfrm rot="2700000">
              <a:off x="9603416" y="1955599"/>
              <a:ext cx="492388" cy="492388"/>
            </a:xfrm>
            <a:prstGeom prst="ellipse">
              <a:avLst/>
            </a:prstGeom>
            <a:grpFill/>
            <a:ln w="133350">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gradFill>
                  <a:gsLst>
                    <a:gs pos="10000">
                      <a:srgbClr val="F5B23F"/>
                    </a:gs>
                    <a:gs pos="100000">
                      <a:srgbClr val="DE890A"/>
                    </a:gs>
                  </a:gsLst>
                  <a:lin ang="5400000" scaled="0"/>
                </a:gradFill>
                <a:cs typeface="+mn-ea"/>
                <a:sym typeface="+mn-lt"/>
              </a:endParaRPr>
            </a:p>
          </p:txBody>
        </p:sp>
        <p:sp>
          <p:nvSpPr>
            <p:cNvPr id="38" name="TextBox 37"/>
            <p:cNvSpPr txBox="1"/>
            <p:nvPr/>
          </p:nvSpPr>
          <p:spPr>
            <a:xfrm>
              <a:off x="9545610" y="2019602"/>
              <a:ext cx="599208" cy="330216"/>
            </a:xfrm>
            <a:prstGeom prst="rect">
              <a:avLst/>
            </a:prstGeom>
            <a:solidFill>
              <a:srgbClr val="000000">
                <a:alpha val="0"/>
              </a:srgbClr>
            </a:solidFill>
            <a:ln>
              <a:solidFill>
                <a:srgbClr val="000000">
                  <a:alpha val="0"/>
                </a:srgbClr>
              </a:solidFill>
            </a:ln>
          </p:spPr>
          <p:txBody>
            <a:bodyPr wrap="square" rtlCol="0">
              <a:spAutoFit/>
            </a:bodyPr>
            <a:lstStyle/>
            <a:p>
              <a:pPr algn="ctr"/>
              <a:r>
                <a:rPr lang="id-ID" sz="1010" b="1" dirty="0">
                  <a:gradFill>
                    <a:gsLst>
                      <a:gs pos="10000">
                        <a:srgbClr val="F5B23F"/>
                      </a:gs>
                      <a:gs pos="100000">
                        <a:srgbClr val="DE890A"/>
                      </a:gs>
                    </a:gsLst>
                    <a:lin ang="5400000" scaled="0"/>
                  </a:gradFill>
                  <a:cs typeface="+mn-ea"/>
                  <a:sym typeface="+mn-lt"/>
                </a:rPr>
                <a:t>02</a:t>
              </a:r>
            </a:p>
          </p:txBody>
        </p:sp>
      </p:grpSp>
      <p:grpSp>
        <p:nvGrpSpPr>
          <p:cNvPr id="5" name="Group 16"/>
          <p:cNvGrpSpPr/>
          <p:nvPr/>
        </p:nvGrpSpPr>
        <p:grpSpPr>
          <a:xfrm>
            <a:off x="4084258" y="1971330"/>
            <a:ext cx="449445" cy="369437"/>
            <a:chOff x="10716797" y="5108091"/>
            <a:chExt cx="599208" cy="492388"/>
          </a:xfrm>
          <a:solidFill>
            <a:srgbClr val="A32C2C"/>
          </a:solidFill>
        </p:grpSpPr>
        <p:sp>
          <p:nvSpPr>
            <p:cNvPr id="40" name="Oval 17"/>
            <p:cNvSpPr/>
            <p:nvPr/>
          </p:nvSpPr>
          <p:spPr>
            <a:xfrm rot="2700000">
              <a:off x="10774955" y="5108091"/>
              <a:ext cx="492388" cy="492388"/>
            </a:xfrm>
            <a:prstGeom prst="ellipse">
              <a:avLst/>
            </a:prstGeom>
            <a:grpFill/>
            <a:ln w="133350">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gradFill>
                  <a:gsLst>
                    <a:gs pos="10000">
                      <a:srgbClr val="F5B23F"/>
                    </a:gs>
                    <a:gs pos="100000">
                      <a:srgbClr val="DE890A"/>
                    </a:gs>
                  </a:gsLst>
                  <a:lin ang="5400000" scaled="0"/>
                </a:gradFill>
                <a:cs typeface="+mn-ea"/>
                <a:sym typeface="+mn-lt"/>
              </a:endParaRPr>
            </a:p>
          </p:txBody>
        </p:sp>
        <p:sp>
          <p:nvSpPr>
            <p:cNvPr id="41" name="TextBox 40"/>
            <p:cNvSpPr txBox="1"/>
            <p:nvPr/>
          </p:nvSpPr>
          <p:spPr>
            <a:xfrm>
              <a:off x="10716797" y="5178591"/>
              <a:ext cx="599208" cy="330216"/>
            </a:xfrm>
            <a:prstGeom prst="rect">
              <a:avLst/>
            </a:prstGeom>
            <a:noFill/>
            <a:ln>
              <a:solidFill>
                <a:srgbClr val="000000">
                  <a:alpha val="0"/>
                </a:srgbClr>
              </a:solidFill>
            </a:ln>
            <a:extLst>
              <a:ext uri="{909E8E84-426E-40DD-AFC4-6F175D3DCCD1}">
                <a14:hiddenFill xmlns:a14="http://schemas.microsoft.com/office/drawing/2010/main">
                  <a:grpFill/>
                </a14:hiddenFill>
              </a:ext>
            </a:extLst>
          </p:spPr>
          <p:txBody>
            <a:bodyPr wrap="square" rtlCol="0">
              <a:spAutoFit/>
            </a:bodyPr>
            <a:lstStyle/>
            <a:p>
              <a:pPr algn="ctr"/>
              <a:r>
                <a:rPr lang="id-ID" sz="1010" b="1" dirty="0">
                  <a:gradFill>
                    <a:gsLst>
                      <a:gs pos="10000">
                        <a:srgbClr val="F5B23F"/>
                      </a:gs>
                      <a:gs pos="100000">
                        <a:srgbClr val="DE890A"/>
                      </a:gs>
                    </a:gsLst>
                    <a:lin ang="5400000" scaled="0"/>
                  </a:gradFill>
                  <a:cs typeface="+mn-ea"/>
                  <a:sym typeface="+mn-lt"/>
                </a:rPr>
                <a:t>03</a:t>
              </a:r>
            </a:p>
          </p:txBody>
        </p:sp>
      </p:grpSp>
      <p:sp>
        <p:nvSpPr>
          <p:cNvPr id="44" name="Freeform 19"/>
          <p:cNvSpPr>
            <a:spLocks noEditPoints="1"/>
          </p:cNvSpPr>
          <p:nvPr/>
        </p:nvSpPr>
        <p:spPr bwMode="auto">
          <a:xfrm>
            <a:off x="2822260" y="1571828"/>
            <a:ext cx="344009" cy="33228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gradFill>
            <a:gsLst>
              <a:gs pos="7000">
                <a:srgbClr val="E39116"/>
              </a:gs>
              <a:gs pos="100000">
                <a:srgbClr val="FAC855"/>
              </a:gs>
            </a:gsLst>
            <a:lin ang="21180000" scaled="0"/>
          </a:gradFill>
          <a:ln>
            <a:noFill/>
          </a:ln>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45" name="Freeform 23"/>
          <p:cNvSpPr>
            <a:spLocks noEditPoints="1"/>
          </p:cNvSpPr>
          <p:nvPr/>
        </p:nvSpPr>
        <p:spPr bwMode="auto">
          <a:xfrm>
            <a:off x="1936746" y="2564262"/>
            <a:ext cx="332185" cy="25163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gradFill>
            <a:gsLst>
              <a:gs pos="7000">
                <a:srgbClr val="E39116"/>
              </a:gs>
              <a:gs pos="100000">
                <a:srgbClr val="FAC855"/>
              </a:gs>
            </a:gsLst>
            <a:lin ang="21180000" scaled="0"/>
          </a:gradFill>
          <a:ln>
            <a:noFill/>
          </a:ln>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grpSp>
        <p:nvGrpSpPr>
          <p:cNvPr id="6" name="Group 24"/>
          <p:cNvGrpSpPr/>
          <p:nvPr/>
        </p:nvGrpSpPr>
        <p:grpSpPr>
          <a:xfrm>
            <a:off x="3703415" y="2512637"/>
            <a:ext cx="338635" cy="332288"/>
            <a:chOff x="6786562" y="796925"/>
            <a:chExt cx="500063" cy="490538"/>
          </a:xfrm>
          <a:gradFill>
            <a:gsLst>
              <a:gs pos="7000">
                <a:srgbClr val="E39116"/>
              </a:gs>
              <a:gs pos="100000">
                <a:srgbClr val="FAC855"/>
              </a:gs>
            </a:gsLst>
            <a:lin ang="21180000" scaled="0"/>
          </a:gra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gradFill>
                  <a:gsLst>
                    <a:gs pos="10000">
                      <a:srgbClr val="F5B23F"/>
                    </a:gs>
                    <a:gs pos="100000">
                      <a:srgbClr val="DE890A"/>
                    </a:gs>
                  </a:gsLst>
                  <a:lin ang="5400000" scaled="0"/>
                </a:gradFill>
                <a:cs typeface="+mn-ea"/>
                <a:sym typeface="+mn-lt"/>
              </a:endParaRPr>
            </a:p>
          </p:txBody>
        </p:sp>
      </p:grpSp>
      <p:sp>
        <p:nvSpPr>
          <p:cNvPr id="51" name="椭圆 50"/>
          <p:cNvSpPr/>
          <p:nvPr/>
        </p:nvSpPr>
        <p:spPr>
          <a:xfrm>
            <a:off x="5076140" y="1433096"/>
            <a:ext cx="432504" cy="432760"/>
          </a:xfrm>
          <a:prstGeom prst="ellipse">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851D1E"/>
                </a:solidFill>
                <a:cs typeface="+mn-ea"/>
                <a:sym typeface="+mn-lt"/>
              </a:rPr>
              <a:t>1</a:t>
            </a:r>
          </a:p>
        </p:txBody>
      </p:sp>
      <p:sp>
        <p:nvSpPr>
          <p:cNvPr id="52" name="椭圆 51"/>
          <p:cNvSpPr/>
          <p:nvPr/>
        </p:nvSpPr>
        <p:spPr>
          <a:xfrm>
            <a:off x="5076141" y="1973370"/>
            <a:ext cx="432504" cy="432760"/>
          </a:xfrm>
          <a:prstGeom prst="ellipse">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gradFill>
                  <a:gsLst>
                    <a:gs pos="10000">
                      <a:srgbClr val="F5B23F"/>
                    </a:gs>
                    <a:gs pos="100000">
                      <a:srgbClr val="DE890A"/>
                    </a:gs>
                  </a:gsLst>
                  <a:lin ang="5400000" scaled="0"/>
                </a:gradFill>
                <a:cs typeface="+mn-ea"/>
                <a:sym typeface="+mn-lt"/>
              </a:rPr>
              <a:t>2</a:t>
            </a:r>
          </a:p>
        </p:txBody>
      </p:sp>
      <p:sp>
        <p:nvSpPr>
          <p:cNvPr id="53" name="椭圆 52"/>
          <p:cNvSpPr/>
          <p:nvPr/>
        </p:nvSpPr>
        <p:spPr>
          <a:xfrm>
            <a:off x="5076141" y="2526247"/>
            <a:ext cx="432504" cy="432760"/>
          </a:xfrm>
          <a:prstGeom prst="ellipse">
            <a:avLst/>
          </a:prstGeom>
          <a:solidFill>
            <a:srgbClr val="A32C2C"/>
          </a:solid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gradFill>
                  <a:gsLst>
                    <a:gs pos="10000">
                      <a:srgbClr val="F5B23F"/>
                    </a:gs>
                    <a:gs pos="100000">
                      <a:srgbClr val="DE890A"/>
                    </a:gs>
                  </a:gsLst>
                  <a:lin ang="5400000" scaled="0"/>
                </a:gradFill>
                <a:cs typeface="+mn-ea"/>
                <a:sym typeface="+mn-lt"/>
              </a:rPr>
              <a:t>3</a:t>
            </a:r>
          </a:p>
        </p:txBody>
      </p:sp>
      <p:sp>
        <p:nvSpPr>
          <p:cNvPr id="54" name="标题 11"/>
          <p:cNvSpPr txBox="1"/>
          <p:nvPr/>
        </p:nvSpPr>
        <p:spPr>
          <a:xfrm>
            <a:off x="5508646" y="1484241"/>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gradFill>
                  <a:gsLst>
                    <a:gs pos="10000">
                      <a:srgbClr val="F5B23F"/>
                    </a:gs>
                    <a:gs pos="100000">
                      <a:srgbClr val="DE890A"/>
                    </a:gs>
                  </a:gsLst>
                  <a:lin ang="5400000" scaled="0"/>
                </a:gradFill>
                <a:latin typeface="+mn-lt"/>
                <a:ea typeface="+mn-ea"/>
                <a:cs typeface="+mn-ea"/>
                <a:sym typeface="+mn-lt"/>
              </a:rPr>
              <a:t>请在此处输入详细的文字介绍信息和简介，表达图表的含义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r>
              <a:rPr lang="zh-CN" altLang="en-US" sz="1000" dirty="0">
                <a:gradFill>
                  <a:gsLst>
                    <a:gs pos="10000">
                      <a:srgbClr val="F5B23F"/>
                    </a:gs>
                    <a:gs pos="100000">
                      <a:srgbClr val="DE890A"/>
                    </a:gs>
                  </a:gsLst>
                  <a:lin ang="5400000" scaled="0"/>
                </a:gradFill>
                <a:latin typeface="+mn-lt"/>
                <a:ea typeface="+mn-ea"/>
                <a:cs typeface="+mn-ea"/>
                <a:sym typeface="+mn-lt"/>
              </a:rPr>
              <a:t>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endParaRPr lang="zh-CN" altLang="en-US" sz="1000" dirty="0">
              <a:gradFill>
                <a:gsLst>
                  <a:gs pos="10000">
                    <a:srgbClr val="F5B23F"/>
                  </a:gs>
                  <a:gs pos="100000">
                    <a:srgbClr val="DE890A"/>
                  </a:gs>
                </a:gsLst>
                <a:lin ang="5400000" scaled="0"/>
              </a:gradFill>
              <a:latin typeface="+mn-lt"/>
              <a:ea typeface="+mn-ea"/>
              <a:cs typeface="+mn-ea"/>
              <a:sym typeface="+mn-lt"/>
            </a:endParaRPr>
          </a:p>
          <a:p>
            <a:pPr algn="l"/>
            <a:endParaRPr lang="zh-CN" altLang="en-US" sz="1000" dirty="0">
              <a:gradFill>
                <a:gsLst>
                  <a:gs pos="10000">
                    <a:srgbClr val="F5B23F"/>
                  </a:gs>
                  <a:gs pos="100000">
                    <a:srgbClr val="DE890A"/>
                  </a:gs>
                </a:gsLst>
                <a:lin ang="5400000" scaled="0"/>
              </a:gradFill>
              <a:latin typeface="+mn-lt"/>
              <a:ea typeface="+mn-ea"/>
              <a:cs typeface="+mn-ea"/>
              <a:sym typeface="+mn-lt"/>
            </a:endParaRPr>
          </a:p>
        </p:txBody>
      </p:sp>
      <p:sp>
        <p:nvSpPr>
          <p:cNvPr id="55" name="标题 11"/>
          <p:cNvSpPr txBox="1"/>
          <p:nvPr/>
        </p:nvSpPr>
        <p:spPr>
          <a:xfrm>
            <a:off x="5508647" y="2024517"/>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gradFill>
                  <a:gsLst>
                    <a:gs pos="10000">
                      <a:srgbClr val="F5B23F"/>
                    </a:gs>
                    <a:gs pos="100000">
                      <a:srgbClr val="DE890A"/>
                    </a:gs>
                  </a:gsLst>
                  <a:lin ang="5400000" scaled="0"/>
                </a:gradFill>
                <a:latin typeface="+mn-lt"/>
                <a:ea typeface="+mn-ea"/>
                <a:cs typeface="+mn-ea"/>
                <a:sym typeface="+mn-lt"/>
              </a:rPr>
              <a:t>请在此处输入详细的文字介绍信息和简介，表达图表的含义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r>
              <a:rPr lang="zh-CN" altLang="en-US" sz="1000" dirty="0">
                <a:gradFill>
                  <a:gsLst>
                    <a:gs pos="10000">
                      <a:srgbClr val="F5B23F"/>
                    </a:gs>
                    <a:gs pos="100000">
                      <a:srgbClr val="DE890A"/>
                    </a:gs>
                  </a:gsLst>
                  <a:lin ang="5400000" scaled="0"/>
                </a:gradFill>
                <a:latin typeface="+mn-lt"/>
                <a:ea typeface="+mn-ea"/>
                <a:cs typeface="+mn-ea"/>
                <a:sym typeface="+mn-lt"/>
              </a:rPr>
              <a:t>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endParaRPr lang="zh-CN" altLang="en-US" sz="1000" dirty="0">
              <a:gradFill>
                <a:gsLst>
                  <a:gs pos="10000">
                    <a:srgbClr val="F5B23F"/>
                  </a:gs>
                  <a:gs pos="100000">
                    <a:srgbClr val="DE890A"/>
                  </a:gs>
                </a:gsLst>
                <a:lin ang="5400000" scaled="0"/>
              </a:gradFill>
              <a:latin typeface="+mn-lt"/>
              <a:ea typeface="+mn-ea"/>
              <a:cs typeface="+mn-ea"/>
              <a:sym typeface="+mn-lt"/>
            </a:endParaRPr>
          </a:p>
          <a:p>
            <a:pPr algn="l"/>
            <a:endParaRPr lang="zh-CN" altLang="en-US" sz="1000" dirty="0">
              <a:gradFill>
                <a:gsLst>
                  <a:gs pos="10000">
                    <a:srgbClr val="F5B23F"/>
                  </a:gs>
                  <a:gs pos="100000">
                    <a:srgbClr val="DE890A"/>
                  </a:gs>
                </a:gsLst>
                <a:lin ang="5400000" scaled="0"/>
              </a:gradFill>
              <a:latin typeface="+mn-lt"/>
              <a:ea typeface="+mn-ea"/>
              <a:cs typeface="+mn-ea"/>
              <a:sym typeface="+mn-lt"/>
            </a:endParaRPr>
          </a:p>
        </p:txBody>
      </p:sp>
      <p:sp>
        <p:nvSpPr>
          <p:cNvPr id="56" name="标题 11"/>
          <p:cNvSpPr txBox="1"/>
          <p:nvPr/>
        </p:nvSpPr>
        <p:spPr>
          <a:xfrm>
            <a:off x="5508647" y="2577394"/>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gradFill>
                  <a:gsLst>
                    <a:gs pos="10000">
                      <a:srgbClr val="F5B23F"/>
                    </a:gs>
                    <a:gs pos="100000">
                      <a:srgbClr val="DE890A"/>
                    </a:gs>
                  </a:gsLst>
                  <a:lin ang="5400000" scaled="0"/>
                </a:gradFill>
                <a:latin typeface="+mn-lt"/>
                <a:ea typeface="+mn-ea"/>
                <a:cs typeface="+mn-ea"/>
                <a:sym typeface="+mn-lt"/>
              </a:rPr>
              <a:t>请在此处输入详细的文字介绍信息和简介，表达图表的含义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r>
              <a:rPr lang="zh-CN" altLang="en-US" sz="1000" dirty="0">
                <a:gradFill>
                  <a:gsLst>
                    <a:gs pos="10000">
                      <a:srgbClr val="F5B23F"/>
                    </a:gs>
                    <a:gs pos="100000">
                      <a:srgbClr val="DE890A"/>
                    </a:gs>
                  </a:gsLst>
                  <a:lin ang="5400000" scaled="0"/>
                </a:gradFill>
                <a:latin typeface="+mn-lt"/>
                <a:ea typeface="+mn-ea"/>
                <a:cs typeface="+mn-ea"/>
                <a:sym typeface="+mn-lt"/>
              </a:rPr>
              <a:t>表达图表的含义</a:t>
            </a:r>
            <a:r>
              <a:rPr lang="en-US" altLang="zh-CN" sz="1000" dirty="0">
                <a:gradFill>
                  <a:gsLst>
                    <a:gs pos="10000">
                      <a:srgbClr val="F5B23F"/>
                    </a:gs>
                    <a:gs pos="100000">
                      <a:srgbClr val="DE890A"/>
                    </a:gs>
                  </a:gsLst>
                  <a:lin ang="5400000" scaled="0"/>
                </a:gradFill>
                <a:latin typeface="+mn-lt"/>
                <a:ea typeface="+mn-ea"/>
                <a:cs typeface="+mn-ea"/>
                <a:sym typeface="+mn-lt"/>
              </a:rPr>
              <a:t>.</a:t>
            </a:r>
            <a:endParaRPr lang="zh-CN" altLang="en-US" sz="1000" dirty="0">
              <a:gradFill>
                <a:gsLst>
                  <a:gs pos="10000">
                    <a:srgbClr val="F5B23F"/>
                  </a:gs>
                  <a:gs pos="100000">
                    <a:srgbClr val="DE890A"/>
                  </a:gs>
                </a:gsLst>
                <a:lin ang="5400000" scaled="0"/>
              </a:gradFill>
              <a:latin typeface="+mn-lt"/>
              <a:ea typeface="+mn-ea"/>
              <a:cs typeface="+mn-ea"/>
              <a:sym typeface="+mn-lt"/>
            </a:endParaRPr>
          </a:p>
          <a:p>
            <a:pPr algn="l"/>
            <a:endParaRPr lang="zh-CN" altLang="en-US" sz="1000" dirty="0">
              <a:gradFill>
                <a:gsLst>
                  <a:gs pos="10000">
                    <a:srgbClr val="F5B23F"/>
                  </a:gs>
                  <a:gs pos="100000">
                    <a:srgbClr val="DE890A"/>
                  </a:gs>
                </a:gsLst>
                <a:lin ang="5400000" scaled="0"/>
              </a:gradFill>
              <a:latin typeface="+mn-lt"/>
              <a:ea typeface="+mn-ea"/>
              <a:cs typeface="+mn-ea"/>
              <a:sym typeface="+mn-lt"/>
            </a:endParaRPr>
          </a:p>
        </p:txBody>
      </p:sp>
      <p:sp>
        <p:nvSpPr>
          <p:cNvPr id="74" name="TextBox 73"/>
          <p:cNvSpPr txBox="1"/>
          <p:nvPr/>
        </p:nvSpPr>
        <p:spPr>
          <a:xfrm>
            <a:off x="1575996" y="3819230"/>
            <a:ext cx="6130213" cy="307777"/>
          </a:xfrm>
          <a:prstGeom prst="rect">
            <a:avLst/>
          </a:prstGeom>
          <a:noFill/>
        </p:spPr>
        <p:txBody>
          <a:bodyPr wrap="square" lIns="0" tIns="0" rIns="0" bIns="0" rtlCol="0">
            <a:spAutoFit/>
          </a:bodyPr>
          <a:lstStyle/>
          <a:p>
            <a:pPr algn="just"/>
            <a:r>
              <a:rPr lang="zh-CN" altLang="en-US" sz="1000" dirty="0">
                <a:gradFill>
                  <a:gsLst>
                    <a:gs pos="10000">
                      <a:srgbClr val="F5B23F"/>
                    </a:gs>
                    <a:gs pos="100000">
                      <a:srgbClr val="DE890A"/>
                    </a:gs>
                  </a:gsLst>
                  <a:lin ang="5400000" scaled="0"/>
                </a:gra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781226" y="3492889"/>
            <a:ext cx="1544641" cy="307777"/>
          </a:xfrm>
          <a:prstGeom prst="rect">
            <a:avLst/>
          </a:prstGeom>
          <a:noFill/>
        </p:spPr>
        <p:txBody>
          <a:bodyPr wrap="square" lIns="0" tIns="0" rIns="0" bIns="0" rtlCol="0">
            <a:spAutoFit/>
          </a:bodyPr>
          <a:lstStyle/>
          <a:p>
            <a:pPr algn="ctr"/>
            <a:r>
              <a:rPr lang="zh-CN" altLang="en-US" sz="2000" dirty="0">
                <a:gradFill>
                  <a:gsLst>
                    <a:gs pos="10000">
                      <a:srgbClr val="F5B23F"/>
                    </a:gs>
                    <a:gs pos="100000">
                      <a:srgbClr val="DE890A"/>
                    </a:gs>
                  </a:gsLst>
                  <a:lin ang="5400000" scaled="0"/>
                </a:gradFill>
                <a:cs typeface="+mn-ea"/>
                <a:sym typeface="+mn-lt"/>
              </a:rPr>
              <a:t>添加标题内容</a:t>
            </a:r>
          </a:p>
        </p:txBody>
      </p:sp>
      <p:pic>
        <p:nvPicPr>
          <p:cNvPr id="8" name="图片 7" descr="图片8"/>
          <p:cNvPicPr>
            <a:picLocks noChangeAspect="1"/>
          </p:cNvPicPr>
          <p:nvPr/>
        </p:nvPicPr>
        <p:blipFill>
          <a:blip r:embed="rId7" cstate="screen"/>
          <a:stretch>
            <a:fillRect/>
          </a:stretch>
        </p:blipFill>
        <p:spPr>
          <a:xfrm>
            <a:off x="832486" y="2226311"/>
            <a:ext cx="832485" cy="904875"/>
          </a:xfrm>
          <a:prstGeom prst="rect">
            <a:avLst/>
          </a:prstGeom>
        </p:spPr>
      </p:pic>
      <p:pic>
        <p:nvPicPr>
          <p:cNvPr id="9" name="图片 8" descr="图片8"/>
          <p:cNvPicPr>
            <a:picLocks noChangeAspect="1"/>
          </p:cNvPicPr>
          <p:nvPr/>
        </p:nvPicPr>
        <p:blipFill>
          <a:blip r:embed="rId8" cstate="screen"/>
          <a:stretch>
            <a:fillRect/>
          </a:stretch>
        </p:blipFill>
        <p:spPr>
          <a:xfrm>
            <a:off x="3058161" y="2844800"/>
            <a:ext cx="809625" cy="71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par>
                                <p:cTn id="18" presetID="22" presetClass="entr" presetSubtype="2" fill="hold" grpId="0" nodeType="withEffect">
                                  <p:stCondLst>
                                    <p:cond delay="100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par>
                                <p:cTn id="21" presetID="22" presetClass="entr" presetSubtype="2" fill="hold" grpId="0" nodeType="withEffect">
                                  <p:stCondLst>
                                    <p:cond delay="150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par>
                                <p:cTn id="24" presetID="22" presetClass="entr" presetSubtype="2" fill="hold" grpId="0" nodeType="with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par>
                                <p:cTn id="27" presetID="42" presetClass="entr" presetSubtype="0" fill="hold" nodeType="withEffect">
                                  <p:stCondLst>
                                    <p:cond delay="2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par>
                          <p:cTn id="65" fill="hold">
                            <p:stCondLst>
                              <p:cond delay="3000"/>
                            </p:stCondLst>
                            <p:childTnLst>
                              <p:par>
                                <p:cTn id="66" presetID="53" presetClass="entr" presetSubtype="16"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ppt_w</p:attrName>
                                        </p:attrNameLst>
                                      </p:cBhvr>
                                      <p:tavLst>
                                        <p:tav tm="0">
                                          <p:val>
                                            <p:fltVal val="0"/>
                                          </p:val>
                                        </p:tav>
                                        <p:tav tm="100000">
                                          <p:val>
                                            <p:strVal val="#ppt_w"/>
                                          </p:val>
                                        </p:tav>
                                      </p:tavLst>
                                    </p:anim>
                                    <p:anim calcmode="lin" valueType="num">
                                      <p:cBhvr>
                                        <p:cTn id="75" dur="500" fill="hold"/>
                                        <p:tgtEl>
                                          <p:spTgt spid="55"/>
                                        </p:tgtEl>
                                        <p:attrNameLst>
                                          <p:attrName>ppt_h</p:attrName>
                                        </p:attrNameLst>
                                      </p:cBhvr>
                                      <p:tavLst>
                                        <p:tav tm="0">
                                          <p:val>
                                            <p:fltVal val="0"/>
                                          </p:val>
                                        </p:tav>
                                        <p:tav tm="100000">
                                          <p:val>
                                            <p:strVal val="#ppt_h"/>
                                          </p:val>
                                        </p:tav>
                                      </p:tavLst>
                                    </p:anim>
                                    <p:animEffect transition="in" filter="fade">
                                      <p:cBhvr>
                                        <p:cTn id="76" dur="500"/>
                                        <p:tgtEl>
                                          <p:spTgt spid="55"/>
                                        </p:tgtEl>
                                      </p:cBhvr>
                                    </p:animEffect>
                                  </p:childTnLst>
                                </p:cTn>
                              </p:par>
                            </p:childTnLst>
                          </p:cTn>
                        </p:par>
                        <p:par>
                          <p:cTn id="77" fill="hold">
                            <p:stCondLst>
                              <p:cond delay="4000"/>
                            </p:stCondLst>
                            <p:childTnLst>
                              <p:par>
                                <p:cTn id="78" presetID="53" presetClass="entr" presetSubtype="16"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fltVal val="0"/>
                                          </p:val>
                                        </p:tav>
                                        <p:tav tm="100000">
                                          <p:val>
                                            <p:strVal val="#ppt_h"/>
                                          </p:val>
                                        </p:tav>
                                      </p:tavLst>
                                    </p:anim>
                                    <p:animEffect transition="in" filter="fade">
                                      <p:cBhvr>
                                        <p:cTn id="82" dur="500"/>
                                        <p:tgtEl>
                                          <p:spTgt spid="56"/>
                                        </p:tgtEl>
                                      </p:cBhvr>
                                    </p:animEffect>
                                  </p:childTnLst>
                                </p:cTn>
                              </p:par>
                            </p:childTnLst>
                          </p:cTn>
                        </p:par>
                        <p:par>
                          <p:cTn id="83" fill="hold">
                            <p:stCondLst>
                              <p:cond delay="4500"/>
                            </p:stCondLst>
                            <p:childTnLst>
                              <p:par>
                                <p:cTn id="84" presetID="2" presetClass="entr" presetSubtype="2" fill="hold" grpId="0" nodeType="afterEffect">
                                  <p:stCondLst>
                                    <p:cond delay="0"/>
                                  </p:stCondLst>
                                  <p:childTnLst>
                                    <p:set>
                                      <p:cBhvr>
                                        <p:cTn id="85" dur="1" fill="hold">
                                          <p:stCondLst>
                                            <p:cond delay="0"/>
                                          </p:stCondLst>
                                        </p:cTn>
                                        <p:tgtEl>
                                          <p:spTgt spid="75"/>
                                        </p:tgtEl>
                                        <p:attrNameLst>
                                          <p:attrName>style.visibility</p:attrName>
                                        </p:attrNameLst>
                                      </p:cBhvr>
                                      <p:to>
                                        <p:strVal val="visible"/>
                                      </p:to>
                                    </p:set>
                                    <p:anim calcmode="lin" valueType="num">
                                      <p:cBhvr additive="base">
                                        <p:cTn id="86" dur="300" fill="hold"/>
                                        <p:tgtEl>
                                          <p:spTgt spid="75"/>
                                        </p:tgtEl>
                                        <p:attrNameLst>
                                          <p:attrName>ppt_x</p:attrName>
                                        </p:attrNameLst>
                                      </p:cBhvr>
                                      <p:tavLst>
                                        <p:tav tm="0">
                                          <p:val>
                                            <p:strVal val="1+#ppt_w/2"/>
                                          </p:val>
                                        </p:tav>
                                        <p:tav tm="100000">
                                          <p:val>
                                            <p:strVal val="#ppt_x"/>
                                          </p:val>
                                        </p:tav>
                                      </p:tavLst>
                                    </p:anim>
                                    <p:anim calcmode="lin" valueType="num">
                                      <p:cBhvr additive="base">
                                        <p:cTn id="87" dur="300" fill="hold"/>
                                        <p:tgtEl>
                                          <p:spTgt spid="75"/>
                                        </p:tgtEl>
                                        <p:attrNameLst>
                                          <p:attrName>ppt_y</p:attrName>
                                        </p:attrNameLst>
                                      </p:cBhvr>
                                      <p:tavLst>
                                        <p:tav tm="0">
                                          <p:val>
                                            <p:strVal val="#ppt_y"/>
                                          </p:val>
                                        </p:tav>
                                        <p:tav tm="100000">
                                          <p:val>
                                            <p:strVal val="#ppt_y"/>
                                          </p:val>
                                        </p:tav>
                                      </p:tavLst>
                                    </p:anim>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300" fill="hold"/>
                                        <p:tgtEl>
                                          <p:spTgt spid="74"/>
                                        </p:tgtEl>
                                        <p:attrNameLst>
                                          <p:attrName>ppt_x</p:attrName>
                                        </p:attrNameLst>
                                      </p:cBhvr>
                                      <p:tavLst>
                                        <p:tav tm="0">
                                          <p:val>
                                            <p:strVal val="1+#ppt_w/2"/>
                                          </p:val>
                                        </p:tav>
                                        <p:tav tm="100000">
                                          <p:val>
                                            <p:strVal val="#ppt_x"/>
                                          </p:val>
                                        </p:tav>
                                      </p:tavLst>
                                    </p:anim>
                                    <p:anim calcmode="lin" valueType="num">
                                      <p:cBhvr additive="base">
                                        <p:cTn id="92"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arn(inVertical)">
                                      <p:cBhvr>
                                        <p:cTn id="97" dur="500"/>
                                        <p:tgtEl>
                                          <p:spTgt spid="9"/>
                                        </p:tgtEl>
                                      </p:cBhvr>
                                    </p:animEffect>
                                  </p:childTnLst>
                                </p:cTn>
                              </p:par>
                              <p:par>
                                <p:cTn id="98" presetID="16" presetClass="entr" presetSubtype="21"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barn(inVertical)">
                                      <p:cBhvr>
                                        <p:cTn id="10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44" grpId="0" bldLvl="0" animBg="1"/>
      <p:bldP spid="45" grpId="0" bldLvl="0" animBg="1"/>
      <p:bldP spid="51" grpId="0" bldLvl="0" animBg="1"/>
      <p:bldP spid="52" grpId="0" bldLvl="0" animBg="1"/>
      <p:bldP spid="53" grpId="0" bldLvl="0" animBg="1"/>
      <p:bldP spid="54" grpId="0"/>
      <p:bldP spid="55" grpId="0"/>
      <p:bldP spid="56"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grpSp>
        <p:nvGrpSpPr>
          <p:cNvPr id="3" name="Group 6"/>
          <p:cNvGrpSpPr/>
          <p:nvPr/>
        </p:nvGrpSpPr>
        <p:grpSpPr>
          <a:xfrm>
            <a:off x="818380" y="1205862"/>
            <a:ext cx="7510418" cy="3129615"/>
            <a:chOff x="1090793" y="1607951"/>
            <a:chExt cx="10010414" cy="4170085"/>
          </a:xfrm>
          <a:gradFill>
            <a:gsLst>
              <a:gs pos="7000">
                <a:srgbClr val="E39116"/>
              </a:gs>
              <a:gs pos="100000">
                <a:srgbClr val="FAC855"/>
              </a:gs>
            </a:gsLst>
            <a:lin ang="21180000" scaled="0"/>
          </a:gradFill>
        </p:grpSpPr>
        <p:grpSp>
          <p:nvGrpSpPr>
            <p:cNvPr id="4" name="Group 5"/>
            <p:cNvGrpSpPr/>
            <p:nvPr/>
          </p:nvGrpSpPr>
          <p:grpSpPr>
            <a:xfrm>
              <a:off x="8705340" y="1607952"/>
              <a:ext cx="2395867" cy="2227526"/>
              <a:chOff x="8705340" y="1607952"/>
              <a:chExt cx="2395867" cy="2227526"/>
            </a:xfrm>
            <a:grpFill/>
          </p:grpSpPr>
          <p:grpSp>
            <p:nvGrpSpPr>
              <p:cNvPr id="5" name="Group 4"/>
              <p:cNvGrpSpPr/>
              <p:nvPr/>
            </p:nvGrpSpPr>
            <p:grpSpPr>
              <a:xfrm>
                <a:off x="8705340" y="1607952"/>
                <a:ext cx="2358105" cy="2097263"/>
                <a:chOff x="8705340" y="1607952"/>
                <a:chExt cx="2358105" cy="2097263"/>
              </a:xfrm>
              <a:grpFill/>
            </p:grpSpPr>
            <p:sp>
              <p:nvSpPr>
                <p:cNvPr id="41" name="Freeform 40"/>
                <p:cNvSpPr/>
                <p:nvPr/>
              </p:nvSpPr>
              <p:spPr>
                <a:xfrm rot="16200000">
                  <a:off x="8706848"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42" name="Freeform 41"/>
                <p:cNvSpPr/>
                <p:nvPr/>
              </p:nvSpPr>
              <p:spPr>
                <a:xfrm>
                  <a:off x="9882743"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45" name="Rectangle 44"/>
                <p:cNvSpPr/>
                <p:nvPr/>
              </p:nvSpPr>
              <p:spPr>
                <a:xfrm>
                  <a:off x="8705340" y="2785320"/>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46" name="Rectangle 45"/>
                <p:cNvSpPr/>
                <p:nvPr/>
              </p:nvSpPr>
              <p:spPr>
                <a:xfrm>
                  <a:off x="10607442" y="2785321"/>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grpSp>
          <p:sp>
            <p:nvSpPr>
              <p:cNvPr id="47" name="Rectangle 7"/>
              <p:cNvSpPr/>
              <p:nvPr/>
            </p:nvSpPr>
            <p:spPr>
              <a:xfrm rot="2700000">
                <a:off x="10575857"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grpSp>
        <p:grpSp>
          <p:nvGrpSpPr>
            <p:cNvPr id="6" name="Group 47"/>
            <p:cNvGrpSpPr/>
            <p:nvPr/>
          </p:nvGrpSpPr>
          <p:grpSpPr>
            <a:xfrm>
              <a:off x="6794671" y="3550510"/>
              <a:ext cx="2394955" cy="2227526"/>
              <a:chOff x="3371475" y="3681979"/>
              <a:chExt cx="1984589" cy="1845848"/>
            </a:xfrm>
            <a:grpFill/>
          </p:grpSpPr>
          <p:sp>
            <p:nvSpPr>
              <p:cNvPr id="50" name="Freeform 49"/>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51" name="Freeform 50"/>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52" name="Rectangle 51"/>
              <p:cNvSpPr/>
              <p:nvPr/>
            </p:nvSpPr>
            <p:spPr>
              <a:xfrm rot="10800000" flipH="1">
                <a:off x="3371475" y="3790370"/>
                <a:ext cx="377745" cy="761826"/>
              </a:xfrm>
              <a:prstGeom prst="rect">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53" name="Rectangle 52"/>
              <p:cNvSpPr/>
              <p:nvPr/>
            </p:nvSpPr>
            <p:spPr>
              <a:xfrm rot="10800000" flipH="1">
                <a:off x="4946904" y="3789922"/>
                <a:ext cx="377745" cy="762273"/>
              </a:xfrm>
              <a:prstGeom prst="rect">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54"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grpSp>
        <p:grpSp>
          <p:nvGrpSpPr>
            <p:cNvPr id="7" name="Group 2"/>
            <p:cNvGrpSpPr/>
            <p:nvPr/>
          </p:nvGrpSpPr>
          <p:grpSpPr>
            <a:xfrm>
              <a:off x="4892568" y="1607952"/>
              <a:ext cx="2395867" cy="2227526"/>
              <a:chOff x="4892568" y="1607952"/>
              <a:chExt cx="2395867" cy="2227526"/>
            </a:xfrm>
            <a:grpFill/>
          </p:grpSpPr>
          <p:sp>
            <p:nvSpPr>
              <p:cNvPr id="55" name="Freeform 54"/>
              <p:cNvSpPr/>
              <p:nvPr/>
            </p:nvSpPr>
            <p:spPr>
              <a:xfrm rot="16200000">
                <a:off x="4894076"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56" name="Freeform 55"/>
              <p:cNvSpPr/>
              <p:nvPr/>
            </p:nvSpPr>
            <p:spPr>
              <a:xfrm>
                <a:off x="6069971"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57" name="Rectangle 56"/>
              <p:cNvSpPr/>
              <p:nvPr/>
            </p:nvSpPr>
            <p:spPr>
              <a:xfrm>
                <a:off x="4892568" y="2785320"/>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58" name="Rectangle 57"/>
              <p:cNvSpPr/>
              <p:nvPr/>
            </p:nvSpPr>
            <p:spPr>
              <a:xfrm>
                <a:off x="6794671" y="2785321"/>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59" name="Rectangle 7"/>
              <p:cNvSpPr/>
              <p:nvPr/>
            </p:nvSpPr>
            <p:spPr>
              <a:xfrm rot="2700000">
                <a:off x="6763085"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grpSp>
        <p:grpSp>
          <p:nvGrpSpPr>
            <p:cNvPr id="8" name="Group 59"/>
            <p:cNvGrpSpPr/>
            <p:nvPr/>
          </p:nvGrpSpPr>
          <p:grpSpPr>
            <a:xfrm>
              <a:off x="2992895" y="3550510"/>
              <a:ext cx="2394955" cy="2227526"/>
              <a:chOff x="3371475" y="3681979"/>
              <a:chExt cx="1984589" cy="1845848"/>
            </a:xfrm>
            <a:grpFill/>
          </p:grpSpPr>
          <p:sp>
            <p:nvSpPr>
              <p:cNvPr id="61" name="Freeform 60"/>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62" name="Freeform 61"/>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63" name="Rectangle 62"/>
              <p:cNvSpPr/>
              <p:nvPr/>
            </p:nvSpPr>
            <p:spPr>
              <a:xfrm rot="10800000" flipH="1">
                <a:off x="3371475" y="3790370"/>
                <a:ext cx="377745" cy="761826"/>
              </a:xfrm>
              <a:prstGeom prst="rect">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64" name="Rectangle 63"/>
              <p:cNvSpPr/>
              <p:nvPr/>
            </p:nvSpPr>
            <p:spPr>
              <a:xfrm rot="10800000" flipH="1">
                <a:off x="4946904" y="3789922"/>
                <a:ext cx="377745" cy="762273"/>
              </a:xfrm>
              <a:prstGeom prst="rect">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65"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grpSp>
        <p:grpSp>
          <p:nvGrpSpPr>
            <p:cNvPr id="9" name="Group 1"/>
            <p:cNvGrpSpPr/>
            <p:nvPr/>
          </p:nvGrpSpPr>
          <p:grpSpPr>
            <a:xfrm>
              <a:off x="1090793" y="1607951"/>
              <a:ext cx="2395869" cy="2227527"/>
              <a:chOff x="1090793" y="1607951"/>
              <a:chExt cx="2395869" cy="2227527"/>
            </a:xfrm>
            <a:grpFill/>
          </p:grpSpPr>
          <p:sp>
            <p:nvSpPr>
              <p:cNvPr id="66" name="Freeform 65"/>
              <p:cNvSpPr/>
              <p:nvPr/>
            </p:nvSpPr>
            <p:spPr>
              <a:xfrm rot="16200000">
                <a:off x="1092301"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67" name="Freeform 66"/>
              <p:cNvSpPr/>
              <p:nvPr/>
            </p:nvSpPr>
            <p:spPr>
              <a:xfrm>
                <a:off x="2268196" y="1607951"/>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sp>
            <p:nvSpPr>
              <p:cNvPr id="68" name="Rectangle 67"/>
              <p:cNvSpPr/>
              <p:nvPr/>
            </p:nvSpPr>
            <p:spPr>
              <a:xfrm>
                <a:off x="1090793" y="2785319"/>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69" name="Rectangle 68"/>
              <p:cNvSpPr/>
              <p:nvPr/>
            </p:nvSpPr>
            <p:spPr>
              <a:xfrm>
                <a:off x="2992895" y="2785319"/>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00" dirty="0">
                  <a:gradFill>
                    <a:gsLst>
                      <a:gs pos="10000">
                        <a:srgbClr val="F5B23F"/>
                      </a:gs>
                      <a:gs pos="100000">
                        <a:srgbClr val="DE890A"/>
                      </a:gs>
                    </a:gsLst>
                    <a:lin ang="5400000" scaled="0"/>
                  </a:gradFill>
                  <a:cs typeface="+mn-ea"/>
                  <a:sym typeface="+mn-lt"/>
                </a:endParaRPr>
              </a:p>
            </p:txBody>
          </p:sp>
          <p:sp>
            <p:nvSpPr>
              <p:cNvPr id="102" name="Rectangle 7"/>
              <p:cNvSpPr/>
              <p:nvPr/>
            </p:nvSpPr>
            <p:spPr>
              <a:xfrm rot="2700000">
                <a:off x="2961312"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0" dirty="0">
                  <a:gradFill>
                    <a:gsLst>
                      <a:gs pos="10000">
                        <a:srgbClr val="F5B23F"/>
                      </a:gs>
                      <a:gs pos="100000">
                        <a:srgbClr val="DE890A"/>
                      </a:gs>
                    </a:gsLst>
                    <a:lin ang="5400000" scaled="0"/>
                  </a:gradFill>
                  <a:cs typeface="+mn-ea"/>
                  <a:sym typeface="+mn-lt"/>
                </a:endParaRPr>
              </a:p>
            </p:txBody>
          </p:sp>
        </p:grpSp>
      </p:grpSp>
      <p:sp>
        <p:nvSpPr>
          <p:cNvPr id="103" name="Text Placeholder 32"/>
          <p:cNvSpPr txBox="1"/>
          <p:nvPr/>
        </p:nvSpPr>
        <p:spPr>
          <a:xfrm>
            <a:off x="1143475" y="2852089"/>
            <a:ext cx="1053025" cy="62086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gradFill>
                  <a:gsLst>
                    <a:gs pos="10000">
                      <a:srgbClr val="F5B23F"/>
                    </a:gs>
                    <a:gs pos="100000">
                      <a:srgbClr val="DE890A"/>
                    </a:gs>
                  </a:gsLst>
                  <a:lin ang="5400000" scaled="0"/>
                </a:gradFill>
                <a:latin typeface="+mn-lt"/>
                <a:cs typeface="+mn-ea"/>
                <a:sym typeface="+mn-lt"/>
              </a:rPr>
              <a:t>此处添加详细文本描述，建议与标题相关并符合整体语言风格，语言描述尽量简洁生动。</a:t>
            </a:r>
          </a:p>
        </p:txBody>
      </p:sp>
      <p:sp>
        <p:nvSpPr>
          <p:cNvPr id="104" name="Text Placeholder 33"/>
          <p:cNvSpPr txBox="1"/>
          <p:nvPr/>
        </p:nvSpPr>
        <p:spPr>
          <a:xfrm>
            <a:off x="1298776" y="2441169"/>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sz="1600" dirty="0">
                <a:gradFill>
                  <a:gsLst>
                    <a:gs pos="10000">
                      <a:srgbClr val="F5B23F"/>
                    </a:gs>
                    <a:gs pos="100000">
                      <a:srgbClr val="DE890A"/>
                    </a:gs>
                  </a:gsLst>
                  <a:lin ang="5400000" scaled="0"/>
                </a:gradFill>
                <a:latin typeface="+mn-lt"/>
                <a:cs typeface="+mn-ea"/>
                <a:sym typeface="+mn-lt"/>
              </a:rPr>
              <a:t>标题内容</a:t>
            </a:r>
          </a:p>
        </p:txBody>
      </p:sp>
      <p:sp>
        <p:nvSpPr>
          <p:cNvPr id="105" name="Oval 104"/>
          <p:cNvSpPr>
            <a:spLocks noChangeAspect="1"/>
          </p:cNvSpPr>
          <p:nvPr/>
        </p:nvSpPr>
        <p:spPr>
          <a:xfrm>
            <a:off x="1486464" y="1836809"/>
            <a:ext cx="458856" cy="458998"/>
          </a:xfrm>
          <a:prstGeom prst="ellips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noAutofit/>
          </a:bodyPr>
          <a:lstStyle/>
          <a:p>
            <a:pPr algn="ctr" defTabSz="685800"/>
            <a:r>
              <a:rPr lang="en-AU" sz="2000" dirty="0">
                <a:gradFill>
                  <a:gsLst>
                    <a:gs pos="10000">
                      <a:srgbClr val="F5B23F"/>
                    </a:gs>
                    <a:gs pos="100000">
                      <a:srgbClr val="DE890A"/>
                    </a:gs>
                  </a:gsLst>
                  <a:lin ang="5400000" scaled="0"/>
                </a:gradFill>
                <a:cs typeface="+mn-ea"/>
                <a:sym typeface="+mn-lt"/>
              </a:rPr>
              <a:t>1</a:t>
            </a:r>
          </a:p>
        </p:txBody>
      </p:sp>
      <p:sp>
        <p:nvSpPr>
          <p:cNvPr id="106" name="Text Placeholder 32"/>
          <p:cNvSpPr txBox="1"/>
          <p:nvPr/>
        </p:nvSpPr>
        <p:spPr>
          <a:xfrm>
            <a:off x="4133437" y="2852088"/>
            <a:ext cx="944383" cy="69290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gradFill>
                  <a:gsLst>
                    <a:gs pos="10000">
                      <a:srgbClr val="F5B23F"/>
                    </a:gs>
                    <a:gs pos="100000">
                      <a:srgbClr val="DE890A"/>
                    </a:gs>
                  </a:gsLst>
                  <a:lin ang="5400000" scaled="0"/>
                </a:gradFill>
                <a:latin typeface="+mn-lt"/>
                <a:cs typeface="+mn-ea"/>
                <a:sym typeface="+mn-lt"/>
              </a:rPr>
              <a:t>此处添加详细文本描述，建议与标题相关并符合整体语言风格，语言描述尽量简洁生动。</a:t>
            </a:r>
          </a:p>
        </p:txBody>
      </p:sp>
      <p:sp>
        <p:nvSpPr>
          <p:cNvPr id="107" name="Text Placeholder 33"/>
          <p:cNvSpPr txBox="1"/>
          <p:nvPr/>
        </p:nvSpPr>
        <p:spPr>
          <a:xfrm>
            <a:off x="4133435" y="2441169"/>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sz="1600" dirty="0">
                <a:gradFill>
                  <a:gsLst>
                    <a:gs pos="10000">
                      <a:srgbClr val="F5B23F"/>
                    </a:gs>
                    <a:gs pos="100000">
                      <a:srgbClr val="DE890A"/>
                    </a:gs>
                  </a:gsLst>
                  <a:lin ang="5400000" scaled="0"/>
                </a:gradFill>
                <a:latin typeface="+mn-lt"/>
                <a:cs typeface="+mn-ea"/>
                <a:sym typeface="+mn-lt"/>
              </a:rPr>
              <a:t>标题内容</a:t>
            </a:r>
            <a:endParaRPr lang="zh-CN" altLang="en-US" sz="1600" dirty="0">
              <a:gradFill>
                <a:gsLst>
                  <a:gs pos="10000">
                    <a:srgbClr val="F5B23F"/>
                  </a:gs>
                  <a:gs pos="100000">
                    <a:srgbClr val="DE890A"/>
                  </a:gs>
                </a:gsLst>
                <a:lin ang="5400000" scaled="0"/>
              </a:gradFill>
              <a:latin typeface="+mn-lt"/>
              <a:cs typeface="+mn-ea"/>
              <a:sym typeface="+mn-lt"/>
            </a:endParaRPr>
          </a:p>
        </p:txBody>
      </p:sp>
      <p:sp>
        <p:nvSpPr>
          <p:cNvPr id="108" name="Oval 107"/>
          <p:cNvSpPr>
            <a:spLocks noChangeAspect="1"/>
          </p:cNvSpPr>
          <p:nvPr/>
        </p:nvSpPr>
        <p:spPr>
          <a:xfrm>
            <a:off x="4321124" y="1836809"/>
            <a:ext cx="458856" cy="458998"/>
          </a:xfrm>
          <a:prstGeom prst="ellips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noAutofit/>
          </a:bodyPr>
          <a:lstStyle/>
          <a:p>
            <a:pPr algn="ctr" defTabSz="685800"/>
            <a:r>
              <a:rPr lang="en-AU" sz="2000" dirty="0">
                <a:gradFill>
                  <a:gsLst>
                    <a:gs pos="10000">
                      <a:srgbClr val="F5B23F"/>
                    </a:gs>
                    <a:gs pos="100000">
                      <a:srgbClr val="DE890A"/>
                    </a:gs>
                  </a:gsLst>
                  <a:lin ang="5400000" scaled="0"/>
                </a:gradFill>
                <a:cs typeface="+mn-ea"/>
                <a:sym typeface="+mn-lt"/>
              </a:rPr>
              <a:t>3</a:t>
            </a:r>
          </a:p>
        </p:txBody>
      </p:sp>
      <p:sp>
        <p:nvSpPr>
          <p:cNvPr id="109" name="Text Placeholder 32"/>
          <p:cNvSpPr txBox="1"/>
          <p:nvPr/>
        </p:nvSpPr>
        <p:spPr>
          <a:xfrm>
            <a:off x="6950677" y="2852089"/>
            <a:ext cx="1008462" cy="62086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gradFill>
                  <a:gsLst>
                    <a:gs pos="10000">
                      <a:srgbClr val="F5B23F"/>
                    </a:gs>
                    <a:gs pos="100000">
                      <a:srgbClr val="DE890A"/>
                    </a:gs>
                  </a:gsLst>
                  <a:lin ang="5400000" scaled="0"/>
                </a:gradFill>
                <a:latin typeface="+mn-lt"/>
                <a:cs typeface="+mn-ea"/>
                <a:sym typeface="+mn-lt"/>
              </a:rPr>
              <a:t>此处添加详细文本描述，建议与标题相关并符合整体语言风格，语言描述尽量简洁生动。</a:t>
            </a:r>
          </a:p>
        </p:txBody>
      </p:sp>
      <p:sp>
        <p:nvSpPr>
          <p:cNvPr id="110" name="Text Placeholder 33"/>
          <p:cNvSpPr txBox="1"/>
          <p:nvPr/>
        </p:nvSpPr>
        <p:spPr>
          <a:xfrm>
            <a:off x="6997512" y="2441169"/>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sz="1600" dirty="0">
                <a:gradFill>
                  <a:gsLst>
                    <a:gs pos="10000">
                      <a:srgbClr val="F5B23F"/>
                    </a:gs>
                    <a:gs pos="100000">
                      <a:srgbClr val="DE890A"/>
                    </a:gs>
                  </a:gsLst>
                  <a:lin ang="5400000" scaled="0"/>
                </a:gradFill>
                <a:latin typeface="+mn-lt"/>
                <a:cs typeface="+mn-ea"/>
                <a:sym typeface="+mn-lt"/>
              </a:rPr>
              <a:t>标题内容</a:t>
            </a:r>
          </a:p>
        </p:txBody>
      </p:sp>
      <p:sp>
        <p:nvSpPr>
          <p:cNvPr id="112" name="Oval 111"/>
          <p:cNvSpPr>
            <a:spLocks noChangeAspect="1"/>
          </p:cNvSpPr>
          <p:nvPr/>
        </p:nvSpPr>
        <p:spPr>
          <a:xfrm>
            <a:off x="7185200" y="1836809"/>
            <a:ext cx="458856" cy="458998"/>
          </a:xfrm>
          <a:prstGeom prst="ellips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noAutofit/>
          </a:bodyPr>
          <a:lstStyle/>
          <a:p>
            <a:pPr algn="ctr" defTabSz="685800"/>
            <a:r>
              <a:rPr lang="en-AU" sz="2000" dirty="0">
                <a:gradFill>
                  <a:gsLst>
                    <a:gs pos="10000">
                      <a:srgbClr val="F5B23F"/>
                    </a:gs>
                    <a:gs pos="100000">
                      <a:srgbClr val="DE890A"/>
                    </a:gs>
                  </a:gsLst>
                  <a:lin ang="5400000" scaled="0"/>
                </a:gradFill>
                <a:cs typeface="+mn-ea"/>
                <a:sym typeface="+mn-lt"/>
              </a:rPr>
              <a:t>5</a:t>
            </a:r>
          </a:p>
        </p:txBody>
      </p:sp>
      <p:sp>
        <p:nvSpPr>
          <p:cNvPr id="113" name="Text Placeholder 32"/>
          <p:cNvSpPr txBox="1"/>
          <p:nvPr/>
        </p:nvSpPr>
        <p:spPr>
          <a:xfrm>
            <a:off x="2664713" y="2083966"/>
            <a:ext cx="925365" cy="63766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gradFill>
                  <a:gsLst>
                    <a:gs pos="10000">
                      <a:srgbClr val="F5B23F"/>
                    </a:gs>
                    <a:gs pos="100000">
                      <a:srgbClr val="DE890A"/>
                    </a:gs>
                  </a:gsLst>
                  <a:lin ang="5400000" scaled="0"/>
                </a:gradFill>
                <a:latin typeface="+mn-lt"/>
                <a:cs typeface="+mn-ea"/>
                <a:sym typeface="+mn-lt"/>
              </a:rPr>
              <a:t>此处添加详细文本描述，建议与标题相关并符合整体语言风格，语言描述尽量简洁生动。</a:t>
            </a:r>
          </a:p>
        </p:txBody>
      </p:sp>
      <p:sp>
        <p:nvSpPr>
          <p:cNvPr id="114" name="Text Placeholder 33"/>
          <p:cNvSpPr txBox="1"/>
          <p:nvPr/>
        </p:nvSpPr>
        <p:spPr>
          <a:xfrm>
            <a:off x="2711794" y="1645135"/>
            <a:ext cx="834233"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sz="1600" dirty="0">
                <a:gradFill>
                  <a:gsLst>
                    <a:gs pos="10000">
                      <a:srgbClr val="F5B23F"/>
                    </a:gs>
                    <a:gs pos="100000">
                      <a:srgbClr val="DE890A"/>
                    </a:gs>
                  </a:gsLst>
                  <a:lin ang="5400000" scaled="0"/>
                </a:gradFill>
                <a:latin typeface="+mn-lt"/>
                <a:cs typeface="+mn-ea"/>
                <a:sym typeface="+mn-lt"/>
              </a:rPr>
              <a:t>标题内容</a:t>
            </a:r>
            <a:endParaRPr lang="zh-CN" altLang="en-US" sz="1600" dirty="0">
              <a:gradFill>
                <a:gsLst>
                  <a:gs pos="10000">
                    <a:srgbClr val="F5B23F"/>
                  </a:gs>
                  <a:gs pos="100000">
                    <a:srgbClr val="DE890A"/>
                  </a:gs>
                </a:gsLst>
                <a:lin ang="5400000" scaled="0"/>
              </a:gradFill>
              <a:latin typeface="+mn-lt"/>
              <a:cs typeface="+mn-ea"/>
              <a:sym typeface="+mn-lt"/>
            </a:endParaRPr>
          </a:p>
        </p:txBody>
      </p:sp>
      <p:sp>
        <p:nvSpPr>
          <p:cNvPr id="115" name="Oval 114"/>
          <p:cNvSpPr>
            <a:spLocks noChangeAspect="1"/>
          </p:cNvSpPr>
          <p:nvPr/>
        </p:nvSpPr>
        <p:spPr>
          <a:xfrm>
            <a:off x="2899482" y="3263526"/>
            <a:ext cx="458856" cy="458998"/>
          </a:xfrm>
          <a:prstGeom prst="ellips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noAutofit/>
          </a:bodyPr>
          <a:lstStyle/>
          <a:p>
            <a:pPr algn="ctr" defTabSz="685800"/>
            <a:r>
              <a:rPr lang="en-US" sz="2000" dirty="0">
                <a:gradFill>
                  <a:gsLst>
                    <a:gs pos="10000">
                      <a:srgbClr val="F5B23F"/>
                    </a:gs>
                    <a:gs pos="100000">
                      <a:srgbClr val="DE890A"/>
                    </a:gs>
                  </a:gsLst>
                  <a:lin ang="5400000" scaled="0"/>
                </a:gradFill>
                <a:cs typeface="+mn-ea"/>
                <a:sym typeface="+mn-lt"/>
              </a:rPr>
              <a:t>2</a:t>
            </a:r>
          </a:p>
        </p:txBody>
      </p:sp>
      <p:sp>
        <p:nvSpPr>
          <p:cNvPr id="116" name="Text Placeholder 32"/>
          <p:cNvSpPr txBox="1"/>
          <p:nvPr/>
        </p:nvSpPr>
        <p:spPr>
          <a:xfrm>
            <a:off x="5546033" y="2119983"/>
            <a:ext cx="906914" cy="63766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gradFill>
                  <a:gsLst>
                    <a:gs pos="10000">
                      <a:srgbClr val="F5B23F"/>
                    </a:gs>
                    <a:gs pos="100000">
                      <a:srgbClr val="DE890A"/>
                    </a:gs>
                  </a:gsLst>
                  <a:lin ang="5400000" scaled="0"/>
                </a:gradFill>
                <a:latin typeface="+mn-lt"/>
                <a:cs typeface="+mn-ea"/>
                <a:sym typeface="+mn-lt"/>
              </a:rPr>
              <a:t>此处添加详细文本描述，建议与标题相关并符合整体语言风格，语言描述尽量简洁生动。</a:t>
            </a:r>
          </a:p>
        </p:txBody>
      </p:sp>
      <p:sp>
        <p:nvSpPr>
          <p:cNvPr id="117" name="Text Placeholder 33"/>
          <p:cNvSpPr txBox="1"/>
          <p:nvPr/>
        </p:nvSpPr>
        <p:spPr>
          <a:xfrm>
            <a:off x="5546034" y="1713170"/>
            <a:ext cx="834233"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sz="1600" dirty="0">
                <a:gradFill>
                  <a:gsLst>
                    <a:gs pos="10000">
                      <a:srgbClr val="F5B23F"/>
                    </a:gs>
                    <a:gs pos="100000">
                      <a:srgbClr val="DE890A"/>
                    </a:gs>
                  </a:gsLst>
                  <a:lin ang="5400000" scaled="0"/>
                </a:gradFill>
                <a:latin typeface="+mn-lt"/>
                <a:cs typeface="+mn-ea"/>
                <a:sym typeface="+mn-lt"/>
              </a:rPr>
              <a:t>标题内容</a:t>
            </a:r>
            <a:endParaRPr lang="zh-CN" altLang="en-US" sz="1600" dirty="0">
              <a:gradFill>
                <a:gsLst>
                  <a:gs pos="10000">
                    <a:srgbClr val="F5B23F"/>
                  </a:gs>
                  <a:gs pos="100000">
                    <a:srgbClr val="DE890A"/>
                  </a:gs>
                </a:gsLst>
                <a:lin ang="5400000" scaled="0"/>
              </a:gradFill>
              <a:latin typeface="+mn-lt"/>
              <a:cs typeface="+mn-ea"/>
              <a:sym typeface="+mn-lt"/>
            </a:endParaRPr>
          </a:p>
        </p:txBody>
      </p:sp>
      <p:sp>
        <p:nvSpPr>
          <p:cNvPr id="118" name="Oval 117"/>
          <p:cNvSpPr>
            <a:spLocks noChangeAspect="1"/>
          </p:cNvSpPr>
          <p:nvPr/>
        </p:nvSpPr>
        <p:spPr>
          <a:xfrm>
            <a:off x="5763237" y="3263526"/>
            <a:ext cx="458856" cy="458998"/>
          </a:xfrm>
          <a:prstGeom prst="ellips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noAutofit/>
          </a:bodyPr>
          <a:lstStyle/>
          <a:p>
            <a:pPr algn="ctr" defTabSz="685800"/>
            <a:r>
              <a:rPr lang="en-AU" sz="2000" dirty="0">
                <a:gradFill>
                  <a:gsLst>
                    <a:gs pos="10000">
                      <a:srgbClr val="F5B23F"/>
                    </a:gs>
                    <a:gs pos="100000">
                      <a:srgbClr val="DE890A"/>
                    </a:gs>
                  </a:gsLst>
                  <a:lin ang="5400000" scaled="0"/>
                </a:gradFill>
                <a:cs typeface="+mn-ea"/>
                <a:sym typeface="+mn-lt"/>
              </a:rPr>
              <a:t>4</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200"/>
                                        <p:tgtEl>
                                          <p:spTgt spid="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200"/>
                                        <p:tgtEl>
                                          <p:spTgt spid="10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200"/>
                                        <p:tgtEl>
                                          <p:spTgt spid="10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200"/>
                                        <p:tgtEl>
                                          <p:spTgt spid="103"/>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200"/>
                                        <p:tgtEl>
                                          <p:spTgt spid="114"/>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200"/>
                                        <p:tgtEl>
                                          <p:spTgt spid="113"/>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200"/>
                                        <p:tgtEl>
                                          <p:spTgt spid="115"/>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200"/>
                                        <p:tgtEl>
                                          <p:spTgt spid="108"/>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200"/>
                                        <p:tgtEl>
                                          <p:spTgt spid="10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200"/>
                                        <p:tgtEl>
                                          <p:spTgt spid="117"/>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200"/>
                                        <p:tgtEl>
                                          <p:spTgt spid="116"/>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200"/>
                                        <p:tgtEl>
                                          <p:spTgt spid="11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200"/>
                                        <p:tgtEl>
                                          <p:spTgt spid="112"/>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200"/>
                                        <p:tgtEl>
                                          <p:spTgt spid="110"/>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fade">
                                      <p:cBhvr>
                                        <p:cTn id="81" dur="2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bldLvl="0" animBg="1"/>
      <p:bldP spid="106" grpId="0"/>
      <p:bldP spid="107" grpId="0"/>
      <p:bldP spid="108" grpId="0" bldLvl="0" animBg="1"/>
      <p:bldP spid="109" grpId="0"/>
      <p:bldP spid="110" grpId="0"/>
      <p:bldP spid="112" grpId="0" bldLvl="0" animBg="1"/>
      <p:bldP spid="113" grpId="0"/>
      <p:bldP spid="114" grpId="0"/>
      <p:bldP spid="115" grpId="0" bldLvl="0" animBg="1"/>
      <p:bldP spid="116" grpId="0"/>
      <p:bldP spid="117" grpId="0"/>
      <p:bldP spid="1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290446"/>
            <a:ext cx="4012565" cy="702945"/>
          </a:xfrm>
          <a:prstGeom prst="rect">
            <a:avLst/>
          </a:prstGeom>
        </p:spPr>
        <p:txBody>
          <a:bodyPr vert="horz" rtlCol="0" anchor="t" anchorCtr="0">
            <a:noAutofit/>
          </a:bodyPr>
          <a:lstStyle/>
          <a:p>
            <a:pPr algn="ctr">
              <a:lnSpc>
                <a:spcPct val="100000"/>
              </a:lnSpc>
            </a:pPr>
            <a:r>
              <a:rPr lang="zh-CN" sz="4400" b="0" i="0" dirty="0" smtClean="0">
                <a:blipFill>
                  <a:blip r:embed="rId6"/>
                  <a:srcRect/>
                  <a:tile tx="0" ty="0" sx="100000" sy="100000" flip="none" algn="tl"/>
                </a:blipFill>
                <a:cs typeface="+mn-ea"/>
                <a:sym typeface="+mn-lt"/>
              </a:rPr>
              <a:t>单击添加标题</a:t>
            </a:r>
            <a:endParaRPr lang="zh-CN" altLang="en-US" sz="4400" b="0" i="0" dirty="0" smtClean="0">
              <a:blipFill>
                <a:blip r:embed="rId6"/>
                <a:srcRect/>
                <a:tile tx="0" ty="0" sx="100000" sy="100000" flip="none" algn="tl"/>
              </a:blipFill>
              <a:cs typeface="+mn-ea"/>
              <a:sym typeface="+mn-lt"/>
            </a:endParaRPr>
          </a:p>
        </p:txBody>
      </p:sp>
      <p:sp>
        <p:nvSpPr>
          <p:cNvPr id="18" name="Object 1041"/>
          <p:cNvSpPr txBox="1"/>
          <p:nvPr/>
        </p:nvSpPr>
        <p:spPr>
          <a:xfrm>
            <a:off x="2567305" y="1526541"/>
            <a:ext cx="4012565" cy="763905"/>
          </a:xfrm>
          <a:prstGeom prst="rect">
            <a:avLst/>
          </a:prstGeom>
        </p:spPr>
        <p:txBody>
          <a:bodyPr vert="horz" rtlCol="0" anchor="t" anchorCtr="0">
            <a:noAutofit/>
          </a:bodyPr>
          <a:lstStyle/>
          <a:p>
            <a:pPr algn="ctr">
              <a:lnSpc>
                <a:spcPct val="100000"/>
              </a:lnSpc>
            </a:pPr>
            <a:r>
              <a:rPr lang="zh-CN" altLang="en-US" sz="4400" b="0" i="0" dirty="0" smtClean="0">
                <a:blipFill>
                  <a:blip r:embed="rId6"/>
                  <a:srcRect/>
                  <a:tile tx="0" ty="0" sx="100000" sy="100000" flip="none" algn="tl"/>
                </a:blipFill>
                <a:cs typeface="+mn-ea"/>
                <a:sym typeface="+mn-lt"/>
              </a:rPr>
              <a:t>篇章叁</a:t>
            </a:r>
            <a:endParaRPr lang="en-US" altLang="zh-CN" sz="4400" b="0" i="0" dirty="0" smtClean="0">
              <a:blipFill>
                <a:blip r:embed="rId6"/>
                <a:srcRect/>
                <a:tile tx="0" ty="0" sx="100000" sy="100000" flip="none" algn="tl"/>
              </a:blipFill>
              <a:cs typeface="+mn-ea"/>
              <a:sym typeface="+mn-lt"/>
            </a:endParaRP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30" name="image 1010"/>
          <p:cNvPicPr>
            <a:picLocks noChangeAspect="1"/>
          </p:cNvPicPr>
          <p:nvPr/>
        </p:nvPicPr>
        <p:blipFill>
          <a:blip r:embed="rId8" cstate="screen"/>
          <a:srcRect/>
          <a:stretch>
            <a:fillRect/>
          </a:stretch>
        </p:blipFill>
        <p:spPr>
          <a:xfrm>
            <a:off x="4048761" y="3364866"/>
            <a:ext cx="1049655" cy="53022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叁</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7" name="Oval 27"/>
          <p:cNvSpPr/>
          <p:nvPr/>
        </p:nvSpPr>
        <p:spPr>
          <a:xfrm>
            <a:off x="3994778" y="2217960"/>
            <a:ext cx="1161282" cy="1161281"/>
          </a:xfrm>
          <a:prstGeom prst="ellipse">
            <a:avLst/>
          </a:prstGeom>
          <a:noFill/>
          <a:ln w="19050" cmpd="sng">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8" name="Oval 28"/>
          <p:cNvSpPr/>
          <p:nvPr/>
        </p:nvSpPr>
        <p:spPr>
          <a:xfrm>
            <a:off x="4211608" y="1198564"/>
            <a:ext cx="797436" cy="797436"/>
          </a:xfrm>
          <a:prstGeom prst="ellipse">
            <a:avLst/>
          </a:prstGeom>
          <a:solidFill>
            <a:srgbClr val="851D1E"/>
          </a:solidFill>
          <a:ln w="28575" cmpd="sng">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9" name="Oval 29"/>
          <p:cNvSpPr/>
          <p:nvPr/>
        </p:nvSpPr>
        <p:spPr>
          <a:xfrm>
            <a:off x="5414534" y="2402000"/>
            <a:ext cx="797436" cy="797436"/>
          </a:xfrm>
          <a:prstGeom prst="ellipse">
            <a:avLst/>
          </a:prstGeom>
          <a:gradFill>
            <a:gsLst>
              <a:gs pos="7000">
                <a:srgbClr val="E39116"/>
              </a:gs>
              <a:gs pos="100000">
                <a:srgbClr val="FAC855"/>
              </a:gs>
            </a:gsLst>
            <a:lin ang="21180000" scaled="0"/>
          </a:gra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3" name="Oval 30"/>
          <p:cNvSpPr/>
          <p:nvPr/>
        </p:nvSpPr>
        <p:spPr>
          <a:xfrm>
            <a:off x="4211608" y="3612621"/>
            <a:ext cx="797436" cy="797436"/>
          </a:xfrm>
          <a:prstGeom prst="ellipse">
            <a:avLst/>
          </a:prstGeom>
          <a:solidFill>
            <a:srgbClr val="851D1E"/>
          </a:solidFill>
          <a:ln w="28575" cmpd="sng">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4" name="Oval 31"/>
          <p:cNvSpPr/>
          <p:nvPr/>
        </p:nvSpPr>
        <p:spPr>
          <a:xfrm>
            <a:off x="2955890" y="2402000"/>
            <a:ext cx="797436" cy="797436"/>
          </a:xfrm>
          <a:prstGeom prst="ellipse">
            <a:avLst/>
          </a:prstGeom>
          <a:gradFill>
            <a:gsLst>
              <a:gs pos="7000">
                <a:srgbClr val="E39116"/>
              </a:gs>
              <a:gs pos="100000">
                <a:srgbClr val="FAC855"/>
              </a:gs>
            </a:gsLst>
            <a:lin ang="21180000" scaled="0"/>
          </a:gra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5" name="TextBox 32"/>
          <p:cNvSpPr txBox="1"/>
          <p:nvPr/>
        </p:nvSpPr>
        <p:spPr>
          <a:xfrm>
            <a:off x="4148709" y="1244244"/>
            <a:ext cx="912530" cy="646341"/>
          </a:xfrm>
          <a:prstGeom prst="rect">
            <a:avLst/>
          </a:prstGeom>
          <a:noFill/>
        </p:spPr>
        <p:txBody>
          <a:bodyPr wrap="square" lIns="91452" tIns="45725" rIns="91452" bIns="45725" rtlCol="0">
            <a:spAutoFit/>
          </a:bodyPr>
          <a:lstStyle/>
          <a:p>
            <a:pPr algn="ctr"/>
            <a:r>
              <a:rPr lang="en-US" sz="3600" dirty="0">
                <a:gradFill>
                  <a:gsLst>
                    <a:gs pos="10000">
                      <a:srgbClr val="F5B23F"/>
                    </a:gs>
                    <a:gs pos="100000">
                      <a:srgbClr val="DE890A"/>
                    </a:gs>
                  </a:gsLst>
                  <a:lin ang="5400000" scaled="0"/>
                </a:gradFill>
                <a:cs typeface="+mn-ea"/>
                <a:sym typeface="+mn-lt"/>
              </a:rPr>
              <a:t>h</a:t>
            </a:r>
          </a:p>
        </p:txBody>
      </p:sp>
      <p:sp>
        <p:nvSpPr>
          <p:cNvPr id="14" name="TextBox 33"/>
          <p:cNvSpPr txBox="1"/>
          <p:nvPr/>
        </p:nvSpPr>
        <p:spPr>
          <a:xfrm>
            <a:off x="5361049" y="2464156"/>
            <a:ext cx="912530" cy="646341"/>
          </a:xfrm>
          <a:prstGeom prst="rect">
            <a:avLst/>
          </a:prstGeom>
          <a:noFill/>
        </p:spPr>
        <p:txBody>
          <a:bodyPr wrap="square" lIns="91452" tIns="45725" rIns="91452" bIns="45725" rtlCol="0">
            <a:spAutoFit/>
          </a:bodyPr>
          <a:lstStyle/>
          <a:p>
            <a:pPr algn="ctr"/>
            <a:r>
              <a:rPr lang="en-US" sz="3600" dirty="0">
                <a:solidFill>
                  <a:srgbClr val="851D1E"/>
                </a:solidFill>
                <a:cs typeface="+mn-ea"/>
                <a:sym typeface="+mn-lt"/>
              </a:rPr>
              <a:t>K</a:t>
            </a:r>
          </a:p>
        </p:txBody>
      </p:sp>
      <p:sp>
        <p:nvSpPr>
          <p:cNvPr id="15" name="TextBox 34"/>
          <p:cNvSpPr txBox="1"/>
          <p:nvPr/>
        </p:nvSpPr>
        <p:spPr>
          <a:xfrm>
            <a:off x="4148715" y="3702883"/>
            <a:ext cx="912530" cy="646341"/>
          </a:xfrm>
          <a:prstGeom prst="rect">
            <a:avLst/>
          </a:prstGeom>
          <a:noFill/>
        </p:spPr>
        <p:txBody>
          <a:bodyPr wrap="square" lIns="91452" tIns="45725" rIns="91452" bIns="45725" rtlCol="0">
            <a:spAutoFit/>
          </a:bodyPr>
          <a:lstStyle/>
          <a:p>
            <a:pPr algn="ctr"/>
            <a:r>
              <a:rPr lang="en-US" sz="3600" dirty="0">
                <a:gradFill>
                  <a:gsLst>
                    <a:gs pos="10000">
                      <a:srgbClr val="F5B23F"/>
                    </a:gs>
                    <a:gs pos="100000">
                      <a:srgbClr val="DE890A"/>
                    </a:gs>
                  </a:gsLst>
                  <a:lin ang="5400000" scaled="0"/>
                </a:gradFill>
                <a:cs typeface="+mn-ea"/>
                <a:sym typeface="+mn-lt"/>
              </a:rPr>
              <a:t>D</a:t>
            </a:r>
          </a:p>
        </p:txBody>
      </p:sp>
      <p:sp>
        <p:nvSpPr>
          <p:cNvPr id="16" name="TextBox 35"/>
          <p:cNvSpPr txBox="1"/>
          <p:nvPr/>
        </p:nvSpPr>
        <p:spPr>
          <a:xfrm>
            <a:off x="2885912" y="2456532"/>
            <a:ext cx="912530" cy="646341"/>
          </a:xfrm>
          <a:prstGeom prst="rect">
            <a:avLst/>
          </a:prstGeom>
          <a:noFill/>
        </p:spPr>
        <p:txBody>
          <a:bodyPr wrap="square" lIns="91452" tIns="45725" rIns="91452" bIns="45725" rtlCol="0">
            <a:spAutoFit/>
          </a:bodyPr>
          <a:lstStyle/>
          <a:p>
            <a:pPr algn="ctr"/>
            <a:r>
              <a:rPr lang="en-US" sz="3600" dirty="0">
                <a:solidFill>
                  <a:srgbClr val="851D1E"/>
                </a:solidFill>
                <a:cs typeface="+mn-ea"/>
                <a:sym typeface="+mn-lt"/>
              </a:rPr>
              <a:t>l</a:t>
            </a:r>
          </a:p>
        </p:txBody>
      </p:sp>
      <p:grpSp>
        <p:nvGrpSpPr>
          <p:cNvPr id="17" name="Group 2"/>
          <p:cNvGrpSpPr/>
          <p:nvPr/>
        </p:nvGrpSpPr>
        <p:grpSpPr>
          <a:xfrm>
            <a:off x="471769" y="1449817"/>
            <a:ext cx="552645" cy="552645"/>
            <a:chOff x="471595" y="1449410"/>
            <a:chExt cx="552453" cy="552453"/>
          </a:xfrm>
        </p:grpSpPr>
        <p:sp>
          <p:nvSpPr>
            <p:cNvPr id="18" name="Oval 36"/>
            <p:cNvSpPr/>
            <p:nvPr/>
          </p:nvSpPr>
          <p:spPr>
            <a:xfrm>
              <a:off x="471595" y="1449410"/>
              <a:ext cx="552453" cy="552453"/>
            </a:xfrm>
            <a:prstGeom prst="ellipse">
              <a:avLst/>
            </a:prstGeom>
            <a:solidFill>
              <a:srgbClr val="851D1E"/>
            </a:solidFill>
            <a:ln>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19" name="TextBox 40"/>
            <p:cNvSpPr txBox="1"/>
            <p:nvPr/>
          </p:nvSpPr>
          <p:spPr>
            <a:xfrm>
              <a:off x="532583" y="1472301"/>
              <a:ext cx="423332" cy="461515"/>
            </a:xfrm>
            <a:prstGeom prst="rect">
              <a:avLst/>
            </a:prstGeom>
            <a:noFill/>
          </p:spPr>
          <p:txBody>
            <a:bodyPr wrap="square" lIns="91452" tIns="45725" rIns="91452" bIns="45725" rtlCol="0">
              <a:spAutoFit/>
            </a:bodyPr>
            <a:lstStyle/>
            <a:p>
              <a:pPr algn="ctr"/>
              <a:r>
                <a:rPr lang="en-US" sz="2400" dirty="0">
                  <a:gradFill>
                    <a:gsLst>
                      <a:gs pos="10000">
                        <a:srgbClr val="F5B23F"/>
                      </a:gs>
                      <a:gs pos="100000">
                        <a:srgbClr val="DE890A"/>
                      </a:gs>
                    </a:gsLst>
                    <a:lin ang="5400000" scaled="0"/>
                  </a:gradFill>
                  <a:cs typeface="+mn-ea"/>
                  <a:sym typeface="+mn-lt"/>
                </a:rPr>
                <a:t>h</a:t>
              </a:r>
            </a:p>
          </p:txBody>
        </p:sp>
      </p:grpSp>
      <p:grpSp>
        <p:nvGrpSpPr>
          <p:cNvPr id="20" name="Group 4"/>
          <p:cNvGrpSpPr/>
          <p:nvPr/>
        </p:nvGrpSpPr>
        <p:grpSpPr>
          <a:xfrm>
            <a:off x="467895" y="2964007"/>
            <a:ext cx="552645" cy="552645"/>
            <a:chOff x="467731" y="2963075"/>
            <a:chExt cx="552453" cy="552453"/>
          </a:xfrm>
        </p:grpSpPr>
        <p:sp>
          <p:nvSpPr>
            <p:cNvPr id="21" name="Oval 37"/>
            <p:cNvSpPr/>
            <p:nvPr/>
          </p:nvSpPr>
          <p:spPr>
            <a:xfrm>
              <a:off x="467731" y="2963075"/>
              <a:ext cx="552453" cy="552453"/>
            </a:xfrm>
            <a:prstGeom prst="ellipse">
              <a:avLst/>
            </a:prstGeom>
            <a:gradFill>
              <a:gsLst>
                <a:gs pos="7000">
                  <a:srgbClr val="E39116"/>
                </a:gs>
                <a:gs pos="100000">
                  <a:srgbClr val="FAC855"/>
                </a:gs>
              </a:gsLst>
              <a:lin ang="21180000" scaled="0"/>
            </a:gra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0" dirty="0">
                <a:solidFill>
                  <a:srgbClr val="851D1E"/>
                </a:solidFill>
                <a:cs typeface="+mn-ea"/>
                <a:sym typeface="+mn-lt"/>
              </a:endParaRPr>
            </a:p>
          </p:txBody>
        </p:sp>
        <p:sp>
          <p:nvSpPr>
            <p:cNvPr id="22" name="TextBox 41"/>
            <p:cNvSpPr txBox="1"/>
            <p:nvPr/>
          </p:nvSpPr>
          <p:spPr>
            <a:xfrm>
              <a:off x="530125" y="2997141"/>
              <a:ext cx="423332" cy="461515"/>
            </a:xfrm>
            <a:prstGeom prst="rect">
              <a:avLst/>
            </a:prstGeom>
            <a:noFill/>
          </p:spPr>
          <p:txBody>
            <a:bodyPr wrap="square" lIns="91452" tIns="45725" rIns="91452" bIns="45725" rtlCol="0">
              <a:spAutoFit/>
            </a:bodyPr>
            <a:lstStyle/>
            <a:p>
              <a:pPr algn="ctr"/>
              <a:r>
                <a:rPr lang="en-US" sz="2400" dirty="0">
                  <a:solidFill>
                    <a:srgbClr val="851D1E"/>
                  </a:solidFill>
                  <a:cs typeface="+mn-ea"/>
                  <a:sym typeface="+mn-lt"/>
                </a:rPr>
                <a:t>l</a:t>
              </a:r>
            </a:p>
          </p:txBody>
        </p:sp>
      </p:grpSp>
      <p:grpSp>
        <p:nvGrpSpPr>
          <p:cNvPr id="23" name="Group 5"/>
          <p:cNvGrpSpPr/>
          <p:nvPr/>
        </p:nvGrpSpPr>
        <p:grpSpPr>
          <a:xfrm>
            <a:off x="8044016" y="1445603"/>
            <a:ext cx="552645" cy="552645"/>
            <a:chOff x="8041217" y="1445198"/>
            <a:chExt cx="552453" cy="552453"/>
          </a:xfrm>
        </p:grpSpPr>
        <p:sp>
          <p:nvSpPr>
            <p:cNvPr id="24" name="Oval 38"/>
            <p:cNvSpPr/>
            <p:nvPr/>
          </p:nvSpPr>
          <p:spPr>
            <a:xfrm>
              <a:off x="8041217" y="1445198"/>
              <a:ext cx="552453" cy="552453"/>
            </a:xfrm>
            <a:prstGeom prst="ellipse">
              <a:avLst/>
            </a:prstGeom>
            <a:gradFill>
              <a:gsLst>
                <a:gs pos="7000">
                  <a:srgbClr val="E39116"/>
                </a:gs>
                <a:gs pos="100000">
                  <a:srgbClr val="FAC855"/>
                </a:gs>
              </a:gsLst>
              <a:lin ang="21180000" scaled="0"/>
            </a:gra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0" dirty="0">
                <a:solidFill>
                  <a:srgbClr val="851D1E"/>
                </a:solidFill>
                <a:cs typeface="+mn-ea"/>
                <a:sym typeface="+mn-lt"/>
              </a:endParaRPr>
            </a:p>
          </p:txBody>
        </p:sp>
        <p:sp>
          <p:nvSpPr>
            <p:cNvPr id="25" name="TextBox 42"/>
            <p:cNvSpPr txBox="1"/>
            <p:nvPr/>
          </p:nvSpPr>
          <p:spPr>
            <a:xfrm>
              <a:off x="8102598" y="1503105"/>
              <a:ext cx="423332" cy="399981"/>
            </a:xfrm>
            <a:prstGeom prst="rect">
              <a:avLst/>
            </a:prstGeom>
            <a:noFill/>
          </p:spPr>
          <p:txBody>
            <a:bodyPr wrap="square" lIns="91452" tIns="45725" rIns="91452" bIns="45725" rtlCol="0">
              <a:spAutoFit/>
            </a:bodyPr>
            <a:lstStyle/>
            <a:p>
              <a:pPr algn="ctr"/>
              <a:r>
                <a:rPr lang="en-US" sz="2000" dirty="0">
                  <a:solidFill>
                    <a:srgbClr val="851D1E"/>
                  </a:solidFill>
                  <a:cs typeface="+mn-ea"/>
                  <a:sym typeface="+mn-lt"/>
                </a:rPr>
                <a:t>R</a:t>
              </a:r>
            </a:p>
          </p:txBody>
        </p:sp>
      </p:grpSp>
      <p:grpSp>
        <p:nvGrpSpPr>
          <p:cNvPr id="26" name="Group 6"/>
          <p:cNvGrpSpPr/>
          <p:nvPr/>
        </p:nvGrpSpPr>
        <p:grpSpPr>
          <a:xfrm>
            <a:off x="8044438" y="2960733"/>
            <a:ext cx="552645" cy="552645"/>
            <a:chOff x="8041636" y="2959802"/>
            <a:chExt cx="552453" cy="552453"/>
          </a:xfrm>
        </p:grpSpPr>
        <p:sp>
          <p:nvSpPr>
            <p:cNvPr id="27" name="Oval 39"/>
            <p:cNvSpPr/>
            <p:nvPr/>
          </p:nvSpPr>
          <p:spPr>
            <a:xfrm>
              <a:off x="8041636" y="2959802"/>
              <a:ext cx="552453" cy="552453"/>
            </a:xfrm>
            <a:prstGeom prst="ellipse">
              <a:avLst/>
            </a:prstGeom>
            <a:solidFill>
              <a:srgbClr val="851D1E"/>
            </a:solidFill>
            <a:ln>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0" dirty="0">
                <a:gradFill>
                  <a:gsLst>
                    <a:gs pos="10000">
                      <a:srgbClr val="F5B23F"/>
                    </a:gs>
                    <a:gs pos="100000">
                      <a:srgbClr val="DE890A"/>
                    </a:gs>
                  </a:gsLst>
                  <a:lin ang="5400000" scaled="0"/>
                </a:gradFill>
                <a:cs typeface="+mn-ea"/>
                <a:sym typeface="+mn-lt"/>
              </a:endParaRPr>
            </a:p>
          </p:txBody>
        </p:sp>
        <p:sp>
          <p:nvSpPr>
            <p:cNvPr id="28" name="TextBox 43"/>
            <p:cNvSpPr txBox="1"/>
            <p:nvPr/>
          </p:nvSpPr>
          <p:spPr>
            <a:xfrm>
              <a:off x="8106189" y="2997141"/>
              <a:ext cx="423332" cy="461515"/>
            </a:xfrm>
            <a:prstGeom prst="rect">
              <a:avLst/>
            </a:prstGeom>
            <a:noFill/>
          </p:spPr>
          <p:txBody>
            <a:bodyPr wrap="square" lIns="91452" tIns="45725" rIns="91452" bIns="45725" rtlCol="0">
              <a:spAutoFit/>
            </a:bodyPr>
            <a:lstStyle/>
            <a:p>
              <a:pPr algn="ctr"/>
              <a:r>
                <a:rPr lang="en-US" sz="2400" dirty="0">
                  <a:gradFill>
                    <a:gsLst>
                      <a:gs pos="10000">
                        <a:srgbClr val="F5B23F"/>
                      </a:gs>
                      <a:gs pos="100000">
                        <a:srgbClr val="DE890A"/>
                      </a:gs>
                    </a:gsLst>
                    <a:lin ang="5400000" scaled="0"/>
                  </a:gradFill>
                  <a:cs typeface="+mn-ea"/>
                  <a:sym typeface="+mn-lt"/>
                </a:rPr>
                <a:t>D</a:t>
              </a:r>
            </a:p>
          </p:txBody>
        </p:sp>
      </p:grpSp>
      <p:sp>
        <p:nvSpPr>
          <p:cNvPr id="29" name="Subtitle 2"/>
          <p:cNvSpPr txBox="1"/>
          <p:nvPr/>
        </p:nvSpPr>
        <p:spPr>
          <a:xfrm>
            <a:off x="1056402" y="1416927"/>
            <a:ext cx="1346224"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30" name="Subtitle 2"/>
          <p:cNvSpPr txBox="1"/>
          <p:nvPr/>
        </p:nvSpPr>
        <p:spPr>
          <a:xfrm>
            <a:off x="1056402" y="2810831"/>
            <a:ext cx="1346224"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r>
              <a:rPr lang="en-US" sz="2000" dirty="0">
                <a:gradFill>
                  <a:gsLst>
                    <a:gs pos="10000">
                      <a:srgbClr val="F5B23F"/>
                    </a:gs>
                    <a:gs pos="100000">
                      <a:srgbClr val="DE890A"/>
                    </a:gs>
                  </a:gsLst>
                  <a:lin ang="5400000" scaled="0"/>
                </a:gradFill>
                <a:cs typeface="+mn-ea"/>
                <a:sym typeface="+mn-lt"/>
              </a:rPr>
              <a:t>.</a:t>
            </a: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31" name="Subtitle 2"/>
          <p:cNvSpPr txBox="1"/>
          <p:nvPr/>
        </p:nvSpPr>
        <p:spPr>
          <a:xfrm>
            <a:off x="6697798" y="1446091"/>
            <a:ext cx="1346224"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50000"/>
              </a:lnSpc>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altLang="zh-CN"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32" name="Subtitle 2"/>
          <p:cNvSpPr txBox="1"/>
          <p:nvPr/>
        </p:nvSpPr>
        <p:spPr>
          <a:xfrm>
            <a:off x="6722054" y="2810831"/>
            <a:ext cx="1346224"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50000"/>
              </a:lnSpc>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altLang="zh-CN"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cxnSp>
        <p:nvCxnSpPr>
          <p:cNvPr id="33" name="Elbow Connector 3"/>
          <p:cNvCxnSpPr>
            <a:stCxn id="18" idx="4"/>
          </p:cNvCxnSpPr>
          <p:nvPr/>
        </p:nvCxnSpPr>
        <p:spPr>
          <a:xfrm rot="5400000" flipH="1" flipV="1">
            <a:off x="2230378" y="21241"/>
            <a:ext cx="498936" cy="3463515"/>
          </a:xfrm>
          <a:prstGeom prst="bentConnector4">
            <a:avLst>
              <a:gd name="adj1" fmla="val -45833"/>
              <a:gd name="adj2" fmla="val 53989"/>
            </a:avLst>
          </a:prstGeom>
          <a:ln w="12700" cmpd="sng">
            <a:gradFill>
              <a:gsLst>
                <a:gs pos="0">
                  <a:srgbClr val="E39116"/>
                </a:gs>
                <a:gs pos="100000">
                  <a:srgbClr val="F9C552"/>
                </a:gs>
              </a:gsLst>
              <a:lin ang="2700000" scaled="1"/>
            </a:gradFill>
          </a:ln>
          <a:effectLst/>
        </p:spPr>
        <p:style>
          <a:lnRef idx="2">
            <a:schemeClr val="accent1"/>
          </a:lnRef>
          <a:fillRef idx="0">
            <a:schemeClr val="accent1"/>
          </a:fillRef>
          <a:effectRef idx="1">
            <a:schemeClr val="accent1"/>
          </a:effectRef>
          <a:fontRef idx="minor">
            <a:schemeClr val="tx1"/>
          </a:fontRef>
        </p:style>
      </p:cxnSp>
      <p:cxnSp>
        <p:nvCxnSpPr>
          <p:cNvPr id="34" name="Elbow Connector 51"/>
          <p:cNvCxnSpPr>
            <a:stCxn id="21" idx="4"/>
            <a:endCxn id="4" idx="4"/>
          </p:cNvCxnSpPr>
          <p:nvPr/>
        </p:nvCxnSpPr>
        <p:spPr>
          <a:xfrm rot="5400000" flipH="1" flipV="1">
            <a:off x="1890794" y="2052855"/>
            <a:ext cx="317219" cy="2610387"/>
          </a:xfrm>
          <a:prstGeom prst="bentConnector3">
            <a:avLst>
              <a:gd name="adj1" fmla="val -72089"/>
            </a:avLst>
          </a:prstGeom>
          <a:ln w="12700" cmpd="sng">
            <a:gradFill>
              <a:gsLst>
                <a:gs pos="0">
                  <a:srgbClr val="E39116"/>
                </a:gs>
                <a:gs pos="100000">
                  <a:srgbClr val="F9C552"/>
                </a:gs>
              </a:gsLst>
              <a:lin ang="2700000" scaled="1"/>
            </a:gradFill>
          </a:ln>
          <a:effectLst/>
        </p:spPr>
        <p:style>
          <a:lnRef idx="2">
            <a:schemeClr val="accent1"/>
          </a:lnRef>
          <a:fillRef idx="0">
            <a:schemeClr val="accent1"/>
          </a:fillRef>
          <a:effectRef idx="1">
            <a:schemeClr val="accent1"/>
          </a:effectRef>
          <a:fontRef idx="minor">
            <a:schemeClr val="tx1"/>
          </a:fontRef>
        </p:style>
      </p:cxnSp>
      <p:cxnSp>
        <p:nvCxnSpPr>
          <p:cNvPr id="35" name="Elbow Connector 55"/>
          <p:cNvCxnSpPr>
            <a:endCxn id="24" idx="4"/>
          </p:cNvCxnSpPr>
          <p:nvPr/>
        </p:nvCxnSpPr>
        <p:spPr>
          <a:xfrm flipV="1">
            <a:off x="6211952" y="1998247"/>
            <a:ext cx="2108376" cy="728398"/>
          </a:xfrm>
          <a:prstGeom prst="bentConnector2">
            <a:avLst/>
          </a:prstGeom>
          <a:ln w="12700" cmpd="sng">
            <a:gradFill>
              <a:gsLst>
                <a:gs pos="0">
                  <a:srgbClr val="E39116"/>
                </a:gs>
                <a:gs pos="100000">
                  <a:srgbClr val="F9C552"/>
                </a:gs>
              </a:gsLst>
              <a:lin ang="2700000" scaled="1"/>
            </a:gradFill>
          </a:ln>
          <a:effectLst/>
        </p:spPr>
        <p:style>
          <a:lnRef idx="2">
            <a:schemeClr val="accent1"/>
          </a:lnRef>
          <a:fillRef idx="0">
            <a:schemeClr val="accent1"/>
          </a:fillRef>
          <a:effectRef idx="1">
            <a:schemeClr val="accent1"/>
          </a:effectRef>
          <a:fontRef idx="minor">
            <a:schemeClr val="tx1"/>
          </a:fontRef>
        </p:style>
      </p:cxnSp>
      <p:cxnSp>
        <p:nvCxnSpPr>
          <p:cNvPr id="36" name="Elbow Connector 59"/>
          <p:cNvCxnSpPr/>
          <p:nvPr/>
        </p:nvCxnSpPr>
        <p:spPr>
          <a:xfrm flipV="1">
            <a:off x="5061238" y="3502331"/>
            <a:ext cx="3259513" cy="431288"/>
          </a:xfrm>
          <a:prstGeom prst="bentConnector2">
            <a:avLst/>
          </a:prstGeom>
          <a:ln w="12700" cmpd="sng">
            <a:gradFill>
              <a:gsLst>
                <a:gs pos="0">
                  <a:srgbClr val="E39116"/>
                </a:gs>
                <a:gs pos="100000">
                  <a:srgbClr val="F9C552"/>
                </a:gs>
              </a:gsLst>
              <a:lin ang="2700000" scaled="1"/>
            </a:gradFill>
          </a:ln>
          <a:effectLst/>
        </p:spPr>
        <p:style>
          <a:lnRef idx="2">
            <a:schemeClr val="accent1"/>
          </a:lnRef>
          <a:fillRef idx="0">
            <a:schemeClr val="accent1"/>
          </a:fillRef>
          <a:effectRef idx="1">
            <a:schemeClr val="accent1"/>
          </a:effectRef>
          <a:fontRef idx="minor">
            <a:schemeClr val="tx1"/>
          </a:fontRef>
        </p:style>
      </p:cxnSp>
      <p:grpSp>
        <p:nvGrpSpPr>
          <p:cNvPr id="38" name="组合 37"/>
          <p:cNvGrpSpPr/>
          <p:nvPr/>
        </p:nvGrpSpPr>
        <p:grpSpPr>
          <a:xfrm>
            <a:off x="3354705" y="1567815"/>
            <a:ext cx="2458720" cy="2458720"/>
            <a:chOff x="5283" y="2469"/>
            <a:chExt cx="3872" cy="3872"/>
          </a:xfrm>
        </p:grpSpPr>
        <p:sp>
          <p:nvSpPr>
            <p:cNvPr id="6" name="Oval 26"/>
            <p:cNvSpPr/>
            <p:nvPr/>
          </p:nvSpPr>
          <p:spPr>
            <a:xfrm>
              <a:off x="5283" y="2469"/>
              <a:ext cx="3872" cy="3872"/>
            </a:xfrm>
            <a:prstGeom prst="ellipse">
              <a:avLst/>
            </a:prstGeom>
            <a:noFill/>
            <a:ln w="19050" cmpd="sng">
              <a:gradFill>
                <a:gsLst>
                  <a:gs pos="0">
                    <a:srgbClr val="E39116"/>
                  </a:gs>
                  <a:gs pos="100000">
                    <a:srgbClr val="F9C552"/>
                  </a:gs>
                </a:gsLst>
                <a:lin ang="27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gradFill>
                  <a:gsLst>
                    <a:gs pos="10000">
                      <a:srgbClr val="F5B23F"/>
                    </a:gs>
                    <a:gs pos="100000">
                      <a:srgbClr val="DE890A"/>
                    </a:gs>
                  </a:gsLst>
                  <a:lin ang="5400000" scaled="0"/>
                </a:gradFill>
                <a:cs typeface="+mn-ea"/>
                <a:sym typeface="+mn-lt"/>
              </a:endParaRPr>
            </a:p>
          </p:txBody>
        </p:sp>
        <p:pic>
          <p:nvPicPr>
            <p:cNvPr id="37" name="图片 36" descr="图片4"/>
            <p:cNvPicPr>
              <a:picLocks noChangeAspect="1"/>
            </p:cNvPicPr>
            <p:nvPr/>
          </p:nvPicPr>
          <p:blipFill>
            <a:blip r:embed="rId7" cstate="screen"/>
            <a:stretch>
              <a:fillRect/>
            </a:stretch>
          </p:blipFill>
          <p:spPr>
            <a:xfrm>
              <a:off x="6749" y="3293"/>
              <a:ext cx="1371" cy="210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par>
                          <p:cTn id="88" fill="hold">
                            <p:stCondLst>
                              <p:cond delay="700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par>
                          <p:cTn id="102" fill="hold">
                            <p:stCondLst>
                              <p:cond delay="8500"/>
                            </p:stCondLst>
                            <p:childTnLst>
                              <p:par>
                                <p:cTn id="103" presetID="53" presetClass="entr" presetSubtype="16"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animEffect transition="in" filter="fade">
                                      <p:cBhvr>
                                        <p:cTn id="107" dur="500"/>
                                        <p:tgtEl>
                                          <p:spTgt spid="9"/>
                                        </p:tgtEl>
                                      </p:cBhvr>
                                    </p:animEffect>
                                  </p:childTnLst>
                                </p:cTn>
                              </p:par>
                            </p:childTnLst>
                          </p:cTn>
                        </p:par>
                        <p:par>
                          <p:cTn id="108" fill="hold">
                            <p:stCondLst>
                              <p:cond delay="9000"/>
                            </p:stCondLst>
                            <p:childTnLst>
                              <p:par>
                                <p:cTn id="109" presetID="53" presetClass="entr" presetSubtype="16"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9500"/>
                            </p:stCondLst>
                            <p:childTnLst>
                              <p:par>
                                <p:cTn id="115" presetID="10" presetClass="entr" presetSubtype="0"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par>
                          <p:cTn id="118" fill="hold">
                            <p:stCondLst>
                              <p:cond delay="10000"/>
                            </p:stCondLst>
                            <p:childTnLst>
                              <p:par>
                                <p:cTn id="119" presetID="53" presetClass="entr" presetSubtype="16" fill="hold" nodeType="after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childTnLst>
                                </p:cTn>
                              </p:par>
                            </p:childTnLst>
                          </p:cTn>
                        </p:par>
                        <p:par>
                          <p:cTn id="124" fill="hold">
                            <p:stCondLst>
                              <p:cond delay="10500"/>
                            </p:stCondLst>
                            <p:childTnLst>
                              <p:par>
                                <p:cTn id="125" presetID="10"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wheel(1)">
                                      <p:cBhvr>
                                        <p:cTn id="13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3" grpId="0" bldLvl="0" animBg="1"/>
      <p:bldP spid="4" grpId="0" bldLvl="0" animBg="1"/>
      <p:bldP spid="5" grpId="0"/>
      <p:bldP spid="14" grpId="0"/>
      <p:bldP spid="15" grpId="0"/>
      <p:bldP spid="16"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叁</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3" name="箭头3"/>
          <p:cNvSpPr/>
          <p:nvPr/>
        </p:nvSpPr>
        <p:spPr bwMode="gray">
          <a:xfrm flipV="1">
            <a:off x="1890930" y="2519893"/>
            <a:ext cx="1206805" cy="140791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7000">
                <a:srgbClr val="E39116"/>
              </a:gs>
              <a:gs pos="100000">
                <a:srgbClr val="FAC855"/>
              </a:gs>
            </a:gsLst>
            <a:lin ang="21180000" scaled="0"/>
          </a:gra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00" dirty="0">
              <a:solidFill>
                <a:sysClr val="windowText" lastClr="000000"/>
              </a:solidFill>
              <a:cs typeface="+mn-ea"/>
              <a:sym typeface="+mn-lt"/>
            </a:endParaRPr>
          </a:p>
        </p:txBody>
      </p:sp>
      <p:sp>
        <p:nvSpPr>
          <p:cNvPr id="4" name="箭头2"/>
          <p:cNvSpPr/>
          <p:nvPr/>
        </p:nvSpPr>
        <p:spPr bwMode="gray">
          <a:xfrm rot="16200000">
            <a:off x="2209002" y="2001603"/>
            <a:ext cx="358530" cy="1434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a:gsLst>
              <a:gs pos="7000">
                <a:srgbClr val="E39116"/>
              </a:gs>
              <a:gs pos="100000">
                <a:srgbClr val="FAC855"/>
              </a:gs>
            </a:gsLst>
            <a:lin ang="21180000" scaled="0"/>
          </a:gra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00" dirty="0">
              <a:solidFill>
                <a:sysClr val="windowText" lastClr="000000"/>
              </a:solidFill>
              <a:cs typeface="+mn-ea"/>
              <a:sym typeface="+mn-lt"/>
            </a:endParaRPr>
          </a:p>
        </p:txBody>
      </p:sp>
      <p:sp>
        <p:nvSpPr>
          <p:cNvPr id="5" name="箭头1"/>
          <p:cNvSpPr/>
          <p:nvPr/>
        </p:nvSpPr>
        <p:spPr bwMode="gray">
          <a:xfrm>
            <a:off x="1883169" y="1436151"/>
            <a:ext cx="1206805" cy="140791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7000">
                <a:srgbClr val="E39116"/>
              </a:gs>
              <a:gs pos="100000">
                <a:srgbClr val="FAC855"/>
              </a:gs>
            </a:gsLst>
            <a:lin ang="21180000" scaled="0"/>
          </a:gra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00" dirty="0">
              <a:solidFill>
                <a:sysClr val="windowText" lastClr="000000"/>
              </a:solidFill>
              <a:cs typeface="+mn-ea"/>
              <a:sym typeface="+mn-lt"/>
            </a:endParaRPr>
          </a:p>
        </p:txBody>
      </p:sp>
      <p:sp>
        <p:nvSpPr>
          <p:cNvPr id="6" name="文本1"/>
          <p:cNvSpPr>
            <a:spLocks noChangeArrowheads="1"/>
          </p:cNvSpPr>
          <p:nvPr/>
        </p:nvSpPr>
        <p:spPr bwMode="gray">
          <a:xfrm>
            <a:off x="5309672" y="1169169"/>
            <a:ext cx="2535461" cy="867068"/>
          </a:xfrm>
          <a:prstGeom prst="roundRect">
            <a:avLst>
              <a:gd name="adj" fmla="val 11505"/>
            </a:avLst>
          </a:prstGeom>
          <a:gradFill>
            <a:gsLst>
              <a:gs pos="7000">
                <a:srgbClr val="E39116"/>
              </a:gs>
              <a:gs pos="100000">
                <a:srgbClr val="FAC855"/>
              </a:gs>
            </a:gsLst>
            <a:lin ang="21180000" scaled="0"/>
          </a:gra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buNone/>
            </a:pPr>
            <a:r>
              <a:rPr lang="zh-CN" altLang="en-US" sz="1000" dirty="0">
                <a:solidFill>
                  <a:srgbClr val="851D1E"/>
                </a:solidFill>
                <a:cs typeface="+mn-ea"/>
                <a:sym typeface="+mn-lt"/>
              </a:rPr>
              <a:t>此处添加详细文本描述，建议与标题相关并符合整体语言风格，语言描述尽量简洁生动。</a:t>
            </a:r>
          </a:p>
        </p:txBody>
      </p:sp>
      <p:sp>
        <p:nvSpPr>
          <p:cNvPr id="7" name="标题1"/>
          <p:cNvSpPr>
            <a:spLocks noChangeArrowheads="1"/>
          </p:cNvSpPr>
          <p:nvPr/>
        </p:nvSpPr>
        <p:spPr bwMode="gray">
          <a:xfrm>
            <a:off x="3173348" y="1169169"/>
            <a:ext cx="1994082" cy="867068"/>
          </a:xfrm>
          <a:prstGeom prst="roundRect">
            <a:avLst>
              <a:gd name="adj" fmla="val 11921"/>
            </a:avLst>
          </a:prstGeom>
          <a:solidFill>
            <a:srgbClr val="851D1E"/>
          </a:solidFill>
          <a:ln w="25400" cap="flat" cmpd="sng" algn="ctr">
            <a:gradFill>
              <a:gsLst>
                <a:gs pos="0">
                  <a:srgbClr val="E39116"/>
                </a:gs>
                <a:gs pos="100000">
                  <a:srgbClr val="F9C552"/>
                </a:gs>
              </a:gsLst>
              <a:lin ang="2700000" scaled="1"/>
            </a:grad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0"/>
              </a:spcBef>
              <a:buNone/>
            </a:pPr>
            <a:r>
              <a:rPr lang="zh-CN" sz="2000" dirty="0">
                <a:gradFill>
                  <a:gsLst>
                    <a:gs pos="10000">
                      <a:srgbClr val="F5B23F"/>
                    </a:gs>
                    <a:gs pos="100000">
                      <a:srgbClr val="DE890A"/>
                    </a:gs>
                  </a:gsLst>
                  <a:lin ang="5400000" scaled="0"/>
                </a:gradFill>
                <a:cs typeface="+mn-ea"/>
                <a:sym typeface="+mn-lt"/>
              </a:rPr>
              <a:t>点击标题内容</a:t>
            </a:r>
            <a:endParaRPr lang="zh-CN" altLang="zh-CN" sz="2000" dirty="0">
              <a:gradFill>
                <a:gsLst>
                  <a:gs pos="10000">
                    <a:srgbClr val="F5B23F"/>
                  </a:gs>
                  <a:gs pos="100000">
                    <a:srgbClr val="DE890A"/>
                  </a:gs>
                </a:gsLst>
                <a:lin ang="5400000" scaled="0"/>
              </a:gradFill>
              <a:cs typeface="+mn-ea"/>
              <a:sym typeface="+mn-lt"/>
            </a:endParaRPr>
          </a:p>
        </p:txBody>
      </p:sp>
      <p:sp>
        <p:nvSpPr>
          <p:cNvPr id="8" name="文本2"/>
          <p:cNvSpPr>
            <a:spLocks noChangeArrowheads="1"/>
          </p:cNvSpPr>
          <p:nvPr/>
        </p:nvSpPr>
        <p:spPr bwMode="gray">
          <a:xfrm>
            <a:off x="5309672" y="2247143"/>
            <a:ext cx="2535461" cy="867068"/>
          </a:xfrm>
          <a:prstGeom prst="roundRect">
            <a:avLst>
              <a:gd name="adj" fmla="val 11505"/>
            </a:avLst>
          </a:prstGeom>
          <a:gradFill>
            <a:gsLst>
              <a:gs pos="7000">
                <a:srgbClr val="E39116"/>
              </a:gs>
              <a:gs pos="100000">
                <a:srgbClr val="FAC855"/>
              </a:gs>
            </a:gsLst>
            <a:lin ang="21180000" scaled="0"/>
          </a:gra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buNone/>
            </a:pPr>
            <a:r>
              <a:rPr lang="zh-CN" altLang="en-US" sz="1000" dirty="0">
                <a:solidFill>
                  <a:srgbClr val="851D1E"/>
                </a:solidFill>
                <a:cs typeface="+mn-ea"/>
                <a:sym typeface="+mn-lt"/>
              </a:rPr>
              <a:t>此处添加详细文本描述，建议与标题相关并符合整体语言风格，语言描述尽量简洁生动。</a:t>
            </a:r>
            <a:endParaRPr lang="zh-CN" altLang="zh-CN" sz="1000" dirty="0">
              <a:solidFill>
                <a:schemeClr val="tx1">
                  <a:lumMod val="50000"/>
                  <a:lumOff val="50000"/>
                </a:schemeClr>
              </a:solidFill>
              <a:cs typeface="+mn-ea"/>
              <a:sym typeface="+mn-lt"/>
            </a:endParaRPr>
          </a:p>
        </p:txBody>
      </p:sp>
      <p:sp>
        <p:nvSpPr>
          <p:cNvPr id="9" name="标题2"/>
          <p:cNvSpPr>
            <a:spLocks noChangeArrowheads="1"/>
          </p:cNvSpPr>
          <p:nvPr/>
        </p:nvSpPr>
        <p:spPr bwMode="gray">
          <a:xfrm>
            <a:off x="3182873" y="2247143"/>
            <a:ext cx="1984558" cy="867068"/>
          </a:xfrm>
          <a:prstGeom prst="roundRect">
            <a:avLst>
              <a:gd name="adj" fmla="val 11921"/>
            </a:avLst>
          </a:prstGeom>
          <a:solidFill>
            <a:srgbClr val="851D1E"/>
          </a:solidFill>
          <a:ln w="25400" cap="flat" cmpd="sng" algn="ctr">
            <a:gradFill>
              <a:gsLst>
                <a:gs pos="0">
                  <a:srgbClr val="E39116"/>
                </a:gs>
                <a:gs pos="100000">
                  <a:srgbClr val="F9C552"/>
                </a:gs>
              </a:gsLst>
              <a:lin ang="2700000" scaled="1"/>
            </a:grad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0"/>
              </a:spcBef>
              <a:buNone/>
            </a:pPr>
            <a:r>
              <a:rPr lang="zh-CN" sz="2000" dirty="0">
                <a:gradFill>
                  <a:gsLst>
                    <a:gs pos="10000">
                      <a:srgbClr val="F5B23F"/>
                    </a:gs>
                    <a:gs pos="100000">
                      <a:srgbClr val="DE890A"/>
                    </a:gs>
                  </a:gsLst>
                  <a:lin ang="5400000" scaled="0"/>
                </a:gradFill>
                <a:cs typeface="+mn-ea"/>
                <a:sym typeface="+mn-lt"/>
              </a:rPr>
              <a:t>点击标题内容</a:t>
            </a:r>
            <a:endParaRPr lang="zh-CN" altLang="zh-CN" sz="2000" dirty="0">
              <a:solidFill>
                <a:schemeClr val="bg1"/>
              </a:solidFill>
              <a:cs typeface="+mn-ea"/>
              <a:sym typeface="+mn-lt"/>
            </a:endParaRPr>
          </a:p>
        </p:txBody>
      </p:sp>
      <p:sp>
        <p:nvSpPr>
          <p:cNvPr id="14" name="文本3"/>
          <p:cNvSpPr>
            <a:spLocks noChangeArrowheads="1"/>
          </p:cNvSpPr>
          <p:nvPr/>
        </p:nvSpPr>
        <p:spPr bwMode="ltGray">
          <a:xfrm>
            <a:off x="5309671" y="3335649"/>
            <a:ext cx="2537842" cy="859140"/>
          </a:xfrm>
          <a:prstGeom prst="roundRect">
            <a:avLst>
              <a:gd name="adj" fmla="val 11505"/>
            </a:avLst>
          </a:prstGeom>
          <a:gradFill>
            <a:gsLst>
              <a:gs pos="7000">
                <a:srgbClr val="E39116"/>
              </a:gs>
              <a:gs pos="100000">
                <a:srgbClr val="FAC855"/>
              </a:gs>
            </a:gsLst>
            <a:lin ang="21180000" scaled="0"/>
          </a:gra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buNone/>
            </a:pPr>
            <a:r>
              <a:rPr lang="zh-CN" altLang="en-US" sz="1000" dirty="0">
                <a:solidFill>
                  <a:srgbClr val="851D1E"/>
                </a:solidFill>
                <a:cs typeface="+mn-ea"/>
                <a:sym typeface="+mn-lt"/>
              </a:rPr>
              <a:t>此处添加详细文本描述，建议与标题相关并符合整体语言风格，语言描述尽量简洁生动。</a:t>
            </a:r>
            <a:endParaRPr lang="zh-CN" altLang="zh-CN" sz="1000" dirty="0">
              <a:solidFill>
                <a:schemeClr val="tx1">
                  <a:lumMod val="50000"/>
                  <a:lumOff val="50000"/>
                </a:schemeClr>
              </a:solidFill>
              <a:cs typeface="+mn-ea"/>
              <a:sym typeface="+mn-lt"/>
            </a:endParaRPr>
          </a:p>
        </p:txBody>
      </p:sp>
      <p:sp>
        <p:nvSpPr>
          <p:cNvPr id="15" name="标题3"/>
          <p:cNvSpPr>
            <a:spLocks noChangeArrowheads="1"/>
          </p:cNvSpPr>
          <p:nvPr/>
        </p:nvSpPr>
        <p:spPr bwMode="gray">
          <a:xfrm>
            <a:off x="3168586" y="3328503"/>
            <a:ext cx="1998844" cy="866287"/>
          </a:xfrm>
          <a:prstGeom prst="roundRect">
            <a:avLst>
              <a:gd name="adj" fmla="val 11921"/>
            </a:avLst>
          </a:prstGeom>
          <a:solidFill>
            <a:srgbClr val="851D1E"/>
          </a:solidFill>
          <a:ln w="25400" cap="flat" cmpd="sng" algn="ctr">
            <a:gradFill>
              <a:gsLst>
                <a:gs pos="0">
                  <a:srgbClr val="E39116"/>
                </a:gs>
                <a:gs pos="100000">
                  <a:srgbClr val="F9C552"/>
                </a:gs>
              </a:gsLst>
              <a:lin ang="2700000" scaled="1"/>
            </a:grad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0"/>
              </a:spcBef>
              <a:buNone/>
            </a:pPr>
            <a:r>
              <a:rPr lang="zh-CN" sz="2000" dirty="0">
                <a:gradFill>
                  <a:gsLst>
                    <a:gs pos="10000">
                      <a:srgbClr val="F5B23F"/>
                    </a:gs>
                    <a:gs pos="100000">
                      <a:srgbClr val="DE890A"/>
                    </a:gs>
                  </a:gsLst>
                  <a:lin ang="5400000" scaled="0"/>
                </a:gradFill>
                <a:cs typeface="+mn-ea"/>
                <a:sym typeface="+mn-lt"/>
              </a:rPr>
              <a:t>点击标题内容</a:t>
            </a:r>
            <a:endParaRPr lang="zh-CN" altLang="zh-CN" sz="2000" dirty="0">
              <a:gradFill>
                <a:gsLst>
                  <a:gs pos="10000">
                    <a:srgbClr val="F5B23F"/>
                  </a:gs>
                  <a:gs pos="100000">
                    <a:srgbClr val="DE890A"/>
                  </a:gs>
                </a:gsLst>
                <a:lin ang="5400000" scaled="0"/>
              </a:gradFill>
              <a:cs typeface="+mn-ea"/>
              <a:sym typeface="+mn-lt"/>
            </a:endParaRPr>
          </a:p>
        </p:txBody>
      </p:sp>
      <p:sp>
        <p:nvSpPr>
          <p:cNvPr id="16" name="Oval 19"/>
          <p:cNvSpPr>
            <a:spLocks noChangeArrowheads="1"/>
          </p:cNvSpPr>
          <p:nvPr/>
        </p:nvSpPr>
        <p:spPr bwMode="auto">
          <a:xfrm>
            <a:off x="1495779" y="2141810"/>
            <a:ext cx="1079813" cy="1080458"/>
          </a:xfrm>
          <a:prstGeom prst="roundRect">
            <a:avLst/>
          </a:prstGeom>
          <a:solidFill>
            <a:srgbClr val="851D1E"/>
          </a:solidFill>
          <a:ln w="3175" cap="flat" cmpd="sng" algn="ctr">
            <a:gradFill>
              <a:gsLst>
                <a:gs pos="0">
                  <a:srgbClr val="E39116"/>
                </a:gs>
                <a:gs pos="100000">
                  <a:srgbClr val="F9C552"/>
                </a:gs>
              </a:gsLst>
              <a:lin ang="2700000" scaled="1"/>
            </a:gradFill>
            <a:prstDash val="solid"/>
          </a:ln>
          <a:effectLst/>
        </p:spPr>
        <p:txBody>
          <a:bodyPr lIns="94495" tIns="34288" rIns="94495" bIns="134993" anchor="ctr"/>
          <a:lstStyle/>
          <a:p>
            <a:pPr marL="0" indent="0" algn="ctr">
              <a:lnSpc>
                <a:spcPct val="110000"/>
              </a:lnSpc>
              <a:spcBef>
                <a:spcPts val="0"/>
              </a:spcBef>
              <a:buNone/>
            </a:pPr>
            <a:r>
              <a:rPr lang="zh-CN" sz="2000" dirty="0">
                <a:gradFill>
                  <a:gsLst>
                    <a:gs pos="10000">
                      <a:srgbClr val="F5B23F"/>
                    </a:gs>
                    <a:gs pos="100000">
                      <a:srgbClr val="DE890A"/>
                    </a:gs>
                  </a:gsLst>
                  <a:lin ang="5400000" scaled="0"/>
                </a:gradFill>
                <a:cs typeface="+mn-ea"/>
                <a:sym typeface="+mn-lt"/>
              </a:rPr>
              <a:t>点击标题内容</a:t>
            </a:r>
            <a:endParaRPr lang="zh-CN" altLang="en-US" sz="2000" kern="0" dirty="0">
              <a:solidFill>
                <a:schemeClr val="bg1"/>
              </a:solidFill>
              <a:cs typeface="+mn-ea"/>
              <a:sym typeface="+mn-lt"/>
            </a:endParaRPr>
          </a:p>
        </p:txBody>
      </p:sp>
      <p:pic>
        <p:nvPicPr>
          <p:cNvPr id="17" name="图片 16" descr="图片7"/>
          <p:cNvPicPr>
            <a:picLocks noChangeAspect="1"/>
          </p:cNvPicPr>
          <p:nvPr/>
        </p:nvPicPr>
        <p:blipFill>
          <a:blip r:embed="rId7" cstate="screen"/>
          <a:stretch>
            <a:fillRect/>
          </a:stretch>
        </p:blipFill>
        <p:spPr>
          <a:xfrm>
            <a:off x="1534796" y="2590800"/>
            <a:ext cx="912495" cy="892810"/>
          </a:xfrm>
          <a:prstGeom prst="rect">
            <a:avLst/>
          </a:prstGeom>
        </p:spPr>
      </p:pic>
      <p:pic>
        <p:nvPicPr>
          <p:cNvPr id="18" name="图片 17" descr="图片7"/>
          <p:cNvPicPr>
            <a:picLocks noChangeAspect="1"/>
          </p:cNvPicPr>
          <p:nvPr/>
        </p:nvPicPr>
        <p:blipFill>
          <a:blip r:embed="rId7" cstate="screen"/>
          <a:stretch>
            <a:fillRect/>
          </a:stretch>
        </p:blipFill>
        <p:spPr>
          <a:xfrm>
            <a:off x="3107691" y="3566795"/>
            <a:ext cx="912495" cy="892810"/>
          </a:xfrm>
          <a:prstGeom prst="rect">
            <a:avLst/>
          </a:prstGeom>
        </p:spPr>
      </p:pic>
      <p:pic>
        <p:nvPicPr>
          <p:cNvPr id="19" name="图片 18" descr="图片7"/>
          <p:cNvPicPr>
            <a:picLocks noChangeAspect="1"/>
          </p:cNvPicPr>
          <p:nvPr/>
        </p:nvPicPr>
        <p:blipFill>
          <a:blip r:embed="rId7" cstate="screen"/>
          <a:stretch>
            <a:fillRect/>
          </a:stretch>
        </p:blipFill>
        <p:spPr>
          <a:xfrm>
            <a:off x="3107691" y="2519680"/>
            <a:ext cx="912495" cy="892810"/>
          </a:xfrm>
          <a:prstGeom prst="rect">
            <a:avLst/>
          </a:prstGeom>
        </p:spPr>
      </p:pic>
      <p:pic>
        <p:nvPicPr>
          <p:cNvPr id="20" name="图片 19" descr="图片7"/>
          <p:cNvPicPr>
            <a:picLocks noChangeAspect="1"/>
          </p:cNvPicPr>
          <p:nvPr/>
        </p:nvPicPr>
        <p:blipFill>
          <a:blip r:embed="rId7" cstate="screen"/>
          <a:stretch>
            <a:fillRect/>
          </a:stretch>
        </p:blipFill>
        <p:spPr>
          <a:xfrm>
            <a:off x="3107691" y="1436370"/>
            <a:ext cx="912495" cy="892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500"/>
                                        <p:tgtEl>
                                          <p:spTgt spid="1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4" grpId="0" bldLvl="0" animBg="1"/>
      <p:bldP spid="15" grpId="0" bldLvl="0" animBg="1"/>
      <p:bldP spid="1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叁</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16" name="矩形 15"/>
          <p:cNvSpPr/>
          <p:nvPr/>
        </p:nvSpPr>
        <p:spPr>
          <a:xfrm>
            <a:off x="611772" y="1594763"/>
            <a:ext cx="1079007" cy="1079673"/>
          </a:xfrm>
          <a:prstGeom prst="rect">
            <a:avLst/>
          </a:prstGeom>
          <a:gradFill>
            <a:gsLst>
              <a:gs pos="7000">
                <a:srgbClr val="E39116"/>
              </a:gs>
              <a:gs pos="100000">
                <a:srgbClr val="FAC855"/>
              </a:gs>
            </a:gsLst>
            <a:lin ang="211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17" name="矩形 16"/>
          <p:cNvSpPr/>
          <p:nvPr/>
        </p:nvSpPr>
        <p:spPr>
          <a:xfrm>
            <a:off x="1709836" y="1594763"/>
            <a:ext cx="2863752" cy="107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18" name="Rectangle 24"/>
          <p:cNvSpPr>
            <a:spLocks noChangeArrowheads="1"/>
          </p:cNvSpPr>
          <p:nvPr/>
        </p:nvSpPr>
        <p:spPr bwMode="auto">
          <a:xfrm>
            <a:off x="1853902" y="1694721"/>
            <a:ext cx="257562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000" dirty="0">
                <a:gradFill>
                  <a:gsLst>
                    <a:gs pos="10000">
                      <a:srgbClr val="F5B23F"/>
                    </a:gs>
                    <a:gs pos="100000">
                      <a:srgbClr val="DE890A"/>
                    </a:gs>
                  </a:gsLst>
                  <a:lin ang="5400000" scaled="0"/>
                </a:gra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000" dirty="0">
              <a:gradFill>
                <a:gsLst>
                  <a:gs pos="10000">
                    <a:srgbClr val="F5B23F"/>
                  </a:gs>
                  <a:gs pos="100000">
                    <a:srgbClr val="DE890A"/>
                  </a:gs>
                </a:gsLst>
                <a:lin ang="5400000" scaled="0"/>
              </a:gradFill>
              <a:cs typeface="+mn-ea"/>
              <a:sym typeface="+mn-lt"/>
            </a:endParaRPr>
          </a:p>
        </p:txBody>
      </p:sp>
      <p:sp>
        <p:nvSpPr>
          <p:cNvPr id="19" name="矩形 18"/>
          <p:cNvSpPr/>
          <p:nvPr/>
        </p:nvSpPr>
        <p:spPr>
          <a:xfrm>
            <a:off x="611772" y="2822767"/>
            <a:ext cx="1079007" cy="1079673"/>
          </a:xfrm>
          <a:prstGeom prst="rect">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20" name="矩形 19"/>
          <p:cNvSpPr/>
          <p:nvPr/>
        </p:nvSpPr>
        <p:spPr>
          <a:xfrm>
            <a:off x="1709836" y="2822767"/>
            <a:ext cx="2863752" cy="107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21" name="Rectangle 24"/>
          <p:cNvSpPr>
            <a:spLocks noChangeArrowheads="1"/>
          </p:cNvSpPr>
          <p:nvPr/>
        </p:nvSpPr>
        <p:spPr bwMode="auto">
          <a:xfrm>
            <a:off x="1853902" y="2922724"/>
            <a:ext cx="257562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000" dirty="0">
                <a:gradFill>
                  <a:gsLst>
                    <a:gs pos="10000">
                      <a:srgbClr val="F5B23F"/>
                    </a:gs>
                    <a:gs pos="100000">
                      <a:srgbClr val="DE890A"/>
                    </a:gs>
                  </a:gsLst>
                  <a:lin ang="5400000" scaled="0"/>
                </a:gra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000" dirty="0">
              <a:gradFill>
                <a:gsLst>
                  <a:gs pos="10000">
                    <a:srgbClr val="F5B23F"/>
                  </a:gs>
                  <a:gs pos="100000">
                    <a:srgbClr val="DE890A"/>
                  </a:gs>
                </a:gsLst>
                <a:lin ang="5400000" scaled="0"/>
              </a:gradFill>
              <a:cs typeface="+mn-ea"/>
              <a:sym typeface="+mn-lt"/>
            </a:endParaRPr>
          </a:p>
        </p:txBody>
      </p:sp>
      <p:sp>
        <p:nvSpPr>
          <p:cNvPr id="22" name="矩形 21"/>
          <p:cNvSpPr/>
          <p:nvPr/>
        </p:nvSpPr>
        <p:spPr>
          <a:xfrm>
            <a:off x="4717654" y="1594764"/>
            <a:ext cx="3816240" cy="2307677"/>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23" name="Freeform 14"/>
          <p:cNvSpPr>
            <a:spLocks noEditPoints="1"/>
          </p:cNvSpPr>
          <p:nvPr/>
        </p:nvSpPr>
        <p:spPr bwMode="auto">
          <a:xfrm>
            <a:off x="1040653" y="2000880"/>
            <a:ext cx="221248" cy="267439"/>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2" tIns="45736" rIns="91472" bIns="45736" numCol="1" anchor="t" anchorCtr="0" compatLnSpc="1"/>
          <a:lstStyle/>
          <a:p>
            <a:endParaRPr lang="zh-CN" altLang="en-US" sz="1800">
              <a:gradFill>
                <a:gsLst>
                  <a:gs pos="10000">
                    <a:srgbClr val="F5B23F"/>
                  </a:gs>
                  <a:gs pos="100000">
                    <a:srgbClr val="DE890A"/>
                  </a:gs>
                </a:gsLst>
                <a:lin ang="5400000" scaled="0"/>
              </a:gradFill>
              <a:cs typeface="+mn-ea"/>
              <a:sym typeface="+mn-lt"/>
            </a:endParaRPr>
          </a:p>
        </p:txBody>
      </p:sp>
      <p:sp>
        <p:nvSpPr>
          <p:cNvPr id="24" name="Freeform 19"/>
          <p:cNvSpPr>
            <a:spLocks noEditPoints="1"/>
          </p:cNvSpPr>
          <p:nvPr/>
        </p:nvSpPr>
        <p:spPr bwMode="auto">
          <a:xfrm>
            <a:off x="1018044" y="3227672"/>
            <a:ext cx="267274" cy="26986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2" tIns="45736" rIns="91472" bIns="45736" numCol="1" anchor="t" anchorCtr="0" compatLnSpc="1"/>
          <a:lstStyle/>
          <a:p>
            <a:endParaRPr lang="zh-CN" altLang="en-US" sz="1800">
              <a:gradFill>
                <a:gsLst>
                  <a:gs pos="10000">
                    <a:srgbClr val="F5B23F"/>
                  </a:gs>
                  <a:gs pos="100000">
                    <a:srgbClr val="DE890A"/>
                  </a:gs>
                </a:gsLst>
                <a:lin ang="5400000" scaled="0"/>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par>
                                <p:cTn id="18" presetID="53" presetClass="entr" presetSubtype="16" fill="hold" grpId="0" nodeType="withEffect">
                                  <p:stCondLst>
                                    <p:cond delay="6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grpId="0" nodeType="withEffect">
                                  <p:stCondLst>
                                    <p:cond delay="8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22" presetClass="entr" presetSubtype="8" fill="hold" grpId="0" nodeType="withEffect" nodePh="1">
                                  <p:stCondLst>
                                    <p:cond delay="110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12" presetClass="entr" presetSubtype="2" fill="hold" grpId="0" nodeType="withEffect">
                                  <p:stCondLst>
                                    <p:cond delay="11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left)">
                                      <p:cBhvr>
                                        <p:cTn id="34" dur="500"/>
                                        <p:tgtEl>
                                          <p:spTgt spid="18"/>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22" presetClass="entr" presetSubtype="8" fill="hold" grpId="0" nodeType="withEffect" nodePh="1">
                                  <p:stCondLst>
                                    <p:cond delay="110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12" presetClass="entr" presetSubtype="2" fill="hold" grpId="0" nodeType="withEffect">
                                  <p:stCondLst>
                                    <p:cond delay="11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ppt_x</p:attrName>
                                        </p:attrNameLst>
                                      </p:cBhvr>
                                      <p:tavLst>
                                        <p:tav tm="0">
                                          <p:val>
                                            <p:strVal val="#ppt_x+#ppt_w*1.125000"/>
                                          </p:val>
                                        </p:tav>
                                        <p:tav tm="100000">
                                          <p:val>
                                            <p:strVal val="#ppt_x"/>
                                          </p:val>
                                        </p:tav>
                                      </p:tavLst>
                                    </p:anim>
                                    <p:animEffect transition="in" filter="wipe(left)">
                                      <p:cBhvr>
                                        <p:cTn id="51" dur="500"/>
                                        <p:tgtEl>
                                          <p:spTgt spid="21"/>
                                        </p:tgtEl>
                                      </p:cBhvr>
                                    </p:animEffect>
                                  </p:childTnLst>
                                </p:cTn>
                              </p:par>
                              <p:par>
                                <p:cTn id="52" presetID="42" presetClass="entr" presetSubtype="0" fill="hold" grpId="0" nodeType="withEffect">
                                  <p:stCondLst>
                                    <p:cond delay="16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bldLvl="0" animBg="1"/>
      <p:bldP spid="20" grpId="0" bldLvl="0" animBg="1"/>
      <p:bldP spid="21" grpId="0"/>
      <p:bldP spid="22" grpId="0" bldLvl="0" animBg="1"/>
      <p:bldP spid="23" grpId="0" bldLvl="0" animBg="1"/>
      <p:bldP spid="2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3" name="图片 2" descr="未标题-7"/>
          <p:cNvPicPr>
            <a:picLocks noChangeAspect="1"/>
          </p:cNvPicPr>
          <p:nvPr/>
        </p:nvPicPr>
        <p:blipFill>
          <a:blip r:embed="rId4" cstate="screen"/>
          <a:stretch>
            <a:fillRect/>
          </a:stretch>
        </p:blipFill>
        <p:spPr>
          <a:xfrm>
            <a:off x="1" y="0"/>
            <a:ext cx="2649855" cy="5165725"/>
          </a:xfrm>
          <a:prstGeom prst="rect">
            <a:avLst/>
          </a:prstGeom>
          <a:effectLst/>
        </p:spPr>
      </p:pic>
      <p:grpSp>
        <p:nvGrpSpPr>
          <p:cNvPr id="13" name="组合 12"/>
          <p:cNvGrpSpPr/>
          <p:nvPr/>
        </p:nvGrpSpPr>
        <p:grpSpPr>
          <a:xfrm>
            <a:off x="2926319" y="932815"/>
            <a:ext cx="2647077" cy="855345"/>
            <a:chOff x="5171" y="1768"/>
            <a:chExt cx="4169" cy="1347"/>
          </a:xfrm>
        </p:grpSpPr>
        <p:grpSp>
          <p:nvGrpSpPr>
            <p:cNvPr id="7" name="组合 6"/>
            <p:cNvGrpSpPr/>
            <p:nvPr/>
          </p:nvGrpSpPr>
          <p:grpSpPr>
            <a:xfrm>
              <a:off x="5171" y="1768"/>
              <a:ext cx="1339" cy="1347"/>
              <a:chOff x="6429" y="3123"/>
              <a:chExt cx="2064" cy="2076"/>
            </a:xfrm>
          </p:grpSpPr>
          <p:pic>
            <p:nvPicPr>
              <p:cNvPr id="5" name="图片 4" descr="图片5"/>
              <p:cNvPicPr>
                <a:picLocks noChangeAspect="1"/>
              </p:cNvPicPr>
              <p:nvPr/>
            </p:nvPicPr>
            <p:blipFill>
              <a:blip r:embed="rId5" cstate="screen"/>
              <a:stretch>
                <a:fillRect/>
              </a:stretch>
            </p:blipFill>
            <p:spPr>
              <a:xfrm>
                <a:off x="6429" y="3123"/>
                <a:ext cx="2064" cy="2076"/>
              </a:xfrm>
              <a:prstGeom prst="rect">
                <a:avLst/>
              </a:prstGeom>
            </p:spPr>
          </p:pic>
          <p:sp>
            <p:nvSpPr>
              <p:cNvPr id="1041"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壹</a:t>
                </a:r>
              </a:p>
            </p:txBody>
          </p:sp>
        </p:gr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nvGrpSpPr>
          <p:cNvPr id="15" name="组合 14"/>
          <p:cNvGrpSpPr/>
          <p:nvPr/>
        </p:nvGrpSpPr>
        <p:grpSpPr>
          <a:xfrm>
            <a:off x="6059408" y="932815"/>
            <a:ext cx="2647077" cy="855345"/>
            <a:chOff x="5171" y="1768"/>
            <a:chExt cx="4169" cy="1347"/>
          </a:xfrm>
        </p:grpSpPr>
        <p:grpSp>
          <p:nvGrpSpPr>
            <p:cNvPr id="16" name="组合 15"/>
            <p:cNvGrpSpPr/>
            <p:nvPr/>
          </p:nvGrpSpPr>
          <p:grpSpPr>
            <a:xfrm>
              <a:off x="5171" y="1768"/>
              <a:ext cx="1339" cy="1347"/>
              <a:chOff x="6429" y="3123"/>
              <a:chExt cx="2064" cy="2076"/>
            </a:xfrm>
          </p:grpSpPr>
          <p:pic>
            <p:nvPicPr>
              <p:cNvPr id="17" name="图片 16" descr="图片5"/>
              <p:cNvPicPr>
                <a:picLocks noChangeAspect="1"/>
              </p:cNvPicPr>
              <p:nvPr/>
            </p:nvPicPr>
            <p:blipFill>
              <a:blip r:embed="rId5" cstate="screen"/>
              <a:stretch>
                <a:fillRect/>
              </a:stretch>
            </p:blipFill>
            <p:spPr>
              <a:xfrm>
                <a:off x="6429" y="3123"/>
                <a:ext cx="2064" cy="2076"/>
              </a:xfrm>
              <a:prstGeom prst="rect">
                <a:avLst/>
              </a:prstGeom>
            </p:spPr>
          </p:pic>
          <p:sp>
            <p:nvSpPr>
              <p:cNvPr id="19"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贰</a:t>
                </a:r>
              </a:p>
            </p:txBody>
          </p:sp>
        </p:grpSp>
        <p:grpSp>
          <p:nvGrpSpPr>
            <p:cNvPr id="20" name="组合 19"/>
            <p:cNvGrpSpPr/>
            <p:nvPr/>
          </p:nvGrpSpPr>
          <p:grpSpPr>
            <a:xfrm>
              <a:off x="6586" y="1844"/>
              <a:ext cx="2754" cy="1196"/>
              <a:chOff x="6586" y="2106"/>
              <a:chExt cx="2754" cy="1196"/>
            </a:xfrm>
          </p:grpSpPr>
          <p:sp>
            <p:nvSpPr>
              <p:cNvPr id="21"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22"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nvGrpSpPr>
          <p:cNvPr id="23" name="组合 22"/>
          <p:cNvGrpSpPr/>
          <p:nvPr/>
        </p:nvGrpSpPr>
        <p:grpSpPr>
          <a:xfrm>
            <a:off x="2926319" y="2171701"/>
            <a:ext cx="2647077" cy="855345"/>
            <a:chOff x="5171" y="1768"/>
            <a:chExt cx="4169" cy="1347"/>
          </a:xfrm>
        </p:grpSpPr>
        <p:grpSp>
          <p:nvGrpSpPr>
            <p:cNvPr id="24" name="组合 23"/>
            <p:cNvGrpSpPr/>
            <p:nvPr/>
          </p:nvGrpSpPr>
          <p:grpSpPr>
            <a:xfrm>
              <a:off x="5171" y="1768"/>
              <a:ext cx="1339" cy="1347"/>
              <a:chOff x="6429" y="3123"/>
              <a:chExt cx="2064" cy="2076"/>
            </a:xfrm>
          </p:grpSpPr>
          <p:pic>
            <p:nvPicPr>
              <p:cNvPr id="28" name="图片 27" descr="图片5"/>
              <p:cNvPicPr>
                <a:picLocks noChangeAspect="1"/>
              </p:cNvPicPr>
              <p:nvPr/>
            </p:nvPicPr>
            <p:blipFill>
              <a:blip r:embed="rId5" cstate="screen"/>
              <a:stretch>
                <a:fillRect/>
              </a:stretch>
            </p:blipFill>
            <p:spPr>
              <a:xfrm>
                <a:off x="6429" y="3123"/>
                <a:ext cx="2064" cy="2076"/>
              </a:xfrm>
              <a:prstGeom prst="rect">
                <a:avLst/>
              </a:prstGeom>
            </p:spPr>
          </p:pic>
          <p:sp>
            <p:nvSpPr>
              <p:cNvPr id="29"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叁</a:t>
                </a:r>
              </a:p>
            </p:txBody>
          </p:sp>
        </p:grpSp>
        <p:grpSp>
          <p:nvGrpSpPr>
            <p:cNvPr id="31" name="组合 30"/>
            <p:cNvGrpSpPr/>
            <p:nvPr/>
          </p:nvGrpSpPr>
          <p:grpSpPr>
            <a:xfrm>
              <a:off x="6586" y="1844"/>
              <a:ext cx="2754" cy="1196"/>
              <a:chOff x="6586" y="2106"/>
              <a:chExt cx="2754" cy="1196"/>
            </a:xfrm>
          </p:grpSpPr>
          <p:sp>
            <p:nvSpPr>
              <p:cNvPr id="32"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34"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nvGrpSpPr>
          <p:cNvPr id="35" name="组合 34"/>
          <p:cNvGrpSpPr/>
          <p:nvPr/>
        </p:nvGrpSpPr>
        <p:grpSpPr>
          <a:xfrm>
            <a:off x="6059408" y="2171701"/>
            <a:ext cx="2647077" cy="855345"/>
            <a:chOff x="5171" y="1768"/>
            <a:chExt cx="4169" cy="1347"/>
          </a:xfrm>
        </p:grpSpPr>
        <p:grpSp>
          <p:nvGrpSpPr>
            <p:cNvPr id="36" name="组合 35"/>
            <p:cNvGrpSpPr/>
            <p:nvPr/>
          </p:nvGrpSpPr>
          <p:grpSpPr>
            <a:xfrm>
              <a:off x="5171" y="1768"/>
              <a:ext cx="1339" cy="1347"/>
              <a:chOff x="6429" y="3123"/>
              <a:chExt cx="2064" cy="2076"/>
            </a:xfrm>
          </p:grpSpPr>
          <p:pic>
            <p:nvPicPr>
              <p:cNvPr id="37" name="图片 36" descr="图片5"/>
              <p:cNvPicPr>
                <a:picLocks noChangeAspect="1"/>
              </p:cNvPicPr>
              <p:nvPr/>
            </p:nvPicPr>
            <p:blipFill>
              <a:blip r:embed="rId5" cstate="screen"/>
              <a:stretch>
                <a:fillRect/>
              </a:stretch>
            </p:blipFill>
            <p:spPr>
              <a:xfrm>
                <a:off x="6429" y="3123"/>
                <a:ext cx="2064" cy="2076"/>
              </a:xfrm>
              <a:prstGeom prst="rect">
                <a:avLst/>
              </a:prstGeom>
            </p:spPr>
          </p:pic>
          <p:sp>
            <p:nvSpPr>
              <p:cNvPr id="38"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肆</a:t>
                </a:r>
              </a:p>
            </p:txBody>
          </p:sp>
        </p:grpSp>
        <p:grpSp>
          <p:nvGrpSpPr>
            <p:cNvPr id="39" name="组合 38"/>
            <p:cNvGrpSpPr/>
            <p:nvPr/>
          </p:nvGrpSpPr>
          <p:grpSpPr>
            <a:xfrm>
              <a:off x="6586" y="1844"/>
              <a:ext cx="2754" cy="1196"/>
              <a:chOff x="6586" y="2106"/>
              <a:chExt cx="2754" cy="1196"/>
            </a:xfrm>
          </p:grpSpPr>
          <p:sp>
            <p:nvSpPr>
              <p:cNvPr id="4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4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nvGrpSpPr>
          <p:cNvPr id="42" name="组合 41"/>
          <p:cNvGrpSpPr/>
          <p:nvPr/>
        </p:nvGrpSpPr>
        <p:grpSpPr>
          <a:xfrm>
            <a:off x="2926319" y="3450590"/>
            <a:ext cx="2647077" cy="855345"/>
            <a:chOff x="5171" y="1768"/>
            <a:chExt cx="4169" cy="1347"/>
          </a:xfrm>
        </p:grpSpPr>
        <p:grpSp>
          <p:nvGrpSpPr>
            <p:cNvPr id="43" name="组合 42"/>
            <p:cNvGrpSpPr/>
            <p:nvPr/>
          </p:nvGrpSpPr>
          <p:grpSpPr>
            <a:xfrm>
              <a:off x="5171" y="1768"/>
              <a:ext cx="1339" cy="1347"/>
              <a:chOff x="6429" y="3123"/>
              <a:chExt cx="2064" cy="2076"/>
            </a:xfrm>
          </p:grpSpPr>
          <p:pic>
            <p:nvPicPr>
              <p:cNvPr id="44" name="图片 43" descr="图片5"/>
              <p:cNvPicPr>
                <a:picLocks noChangeAspect="1"/>
              </p:cNvPicPr>
              <p:nvPr/>
            </p:nvPicPr>
            <p:blipFill>
              <a:blip r:embed="rId5" cstate="screen"/>
              <a:stretch>
                <a:fillRect/>
              </a:stretch>
            </p:blipFill>
            <p:spPr>
              <a:xfrm>
                <a:off x="6429" y="3123"/>
                <a:ext cx="2064" cy="2076"/>
              </a:xfrm>
              <a:prstGeom prst="rect">
                <a:avLst/>
              </a:prstGeom>
            </p:spPr>
          </p:pic>
          <p:sp>
            <p:nvSpPr>
              <p:cNvPr id="45"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伍</a:t>
                </a:r>
              </a:p>
            </p:txBody>
          </p:sp>
        </p:grpSp>
        <p:grpSp>
          <p:nvGrpSpPr>
            <p:cNvPr id="46" name="组合 45"/>
            <p:cNvGrpSpPr/>
            <p:nvPr/>
          </p:nvGrpSpPr>
          <p:grpSpPr>
            <a:xfrm>
              <a:off x="6586" y="1844"/>
              <a:ext cx="2754" cy="1196"/>
              <a:chOff x="6586" y="2106"/>
              <a:chExt cx="2754" cy="1196"/>
            </a:xfrm>
          </p:grpSpPr>
          <p:sp>
            <p:nvSpPr>
              <p:cNvPr id="47"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48"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nvGrpSpPr>
          <p:cNvPr id="49" name="组合 48"/>
          <p:cNvGrpSpPr/>
          <p:nvPr/>
        </p:nvGrpSpPr>
        <p:grpSpPr>
          <a:xfrm>
            <a:off x="6059408" y="3450590"/>
            <a:ext cx="2647077" cy="855345"/>
            <a:chOff x="5171" y="1768"/>
            <a:chExt cx="4169" cy="1347"/>
          </a:xfrm>
        </p:grpSpPr>
        <p:grpSp>
          <p:nvGrpSpPr>
            <p:cNvPr id="50" name="组合 49"/>
            <p:cNvGrpSpPr/>
            <p:nvPr/>
          </p:nvGrpSpPr>
          <p:grpSpPr>
            <a:xfrm>
              <a:off x="5171" y="1768"/>
              <a:ext cx="1339" cy="1347"/>
              <a:chOff x="6429" y="3123"/>
              <a:chExt cx="2064" cy="2076"/>
            </a:xfrm>
          </p:grpSpPr>
          <p:pic>
            <p:nvPicPr>
              <p:cNvPr id="51" name="图片 50" descr="图片5"/>
              <p:cNvPicPr>
                <a:picLocks noChangeAspect="1"/>
              </p:cNvPicPr>
              <p:nvPr/>
            </p:nvPicPr>
            <p:blipFill>
              <a:blip r:embed="rId5" cstate="screen"/>
              <a:stretch>
                <a:fillRect/>
              </a:stretch>
            </p:blipFill>
            <p:spPr>
              <a:xfrm>
                <a:off x="6429" y="3123"/>
                <a:ext cx="2064" cy="2076"/>
              </a:xfrm>
              <a:prstGeom prst="rect">
                <a:avLst/>
              </a:prstGeom>
            </p:spPr>
          </p:pic>
          <p:sp>
            <p:nvSpPr>
              <p:cNvPr id="52" name="Object 1041"/>
              <p:cNvSpPr txBox="1"/>
              <p:nvPr/>
            </p:nvSpPr>
            <p:spPr>
              <a:xfrm>
                <a:off x="6872" y="3607"/>
                <a:ext cx="1191" cy="1107"/>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陆</a:t>
                </a:r>
              </a:p>
            </p:txBody>
          </p:sp>
        </p:grpSp>
        <p:grpSp>
          <p:nvGrpSpPr>
            <p:cNvPr id="53" name="组合 52"/>
            <p:cNvGrpSpPr/>
            <p:nvPr/>
          </p:nvGrpSpPr>
          <p:grpSpPr>
            <a:xfrm>
              <a:off x="6586" y="1844"/>
              <a:ext cx="2754" cy="1196"/>
              <a:chOff x="6586" y="2106"/>
              <a:chExt cx="2754" cy="1196"/>
            </a:xfrm>
          </p:grpSpPr>
          <p:sp>
            <p:nvSpPr>
              <p:cNvPr id="54"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55"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sp>
        <p:nvSpPr>
          <p:cNvPr id="56" name="Object 1041"/>
          <p:cNvSpPr txBox="1"/>
          <p:nvPr/>
        </p:nvSpPr>
        <p:spPr>
          <a:xfrm>
            <a:off x="728346" y="1315085"/>
            <a:ext cx="1193165" cy="2184400"/>
          </a:xfrm>
          <a:prstGeom prst="rect">
            <a:avLst/>
          </a:prstGeom>
        </p:spPr>
        <p:txBody>
          <a:bodyPr vert="horz" rtlCol="0" anchor="t" anchorCtr="0">
            <a:noAutofit/>
          </a:bodyPr>
          <a:lstStyle/>
          <a:p>
            <a:pPr algn="l">
              <a:lnSpc>
                <a:spcPct val="100000"/>
              </a:lnSpc>
            </a:pPr>
            <a:r>
              <a:rPr lang="zh-CN" altLang="en-US" sz="7200" b="0" i="0" dirty="0" smtClean="0">
                <a:blipFill>
                  <a:blip r:embed="rId6"/>
                  <a:srcRect/>
                  <a:tile tx="0" ty="0" sx="100000" sy="100000" flip="none" algn="tl"/>
                </a:blipFill>
                <a:cs typeface="+mn-ea"/>
                <a:sym typeface="+mn-lt"/>
              </a:rPr>
              <a:t>目</a:t>
            </a:r>
          </a:p>
          <a:p>
            <a:pPr algn="l">
              <a:lnSpc>
                <a:spcPct val="100000"/>
              </a:lnSpc>
            </a:pPr>
            <a:r>
              <a:rPr lang="zh-CN" altLang="en-US" sz="7200" b="0" i="0" dirty="0" smtClean="0">
                <a:blipFill>
                  <a:blip r:embed="rId6"/>
                  <a:srcRect/>
                  <a:tile tx="0" ty="0" sx="100000" sy="100000" flip="none" algn="tl"/>
                </a:blipFill>
                <a:cs typeface="+mn-ea"/>
                <a:sym typeface="+mn-lt"/>
              </a:rPr>
              <a:t>录</a:t>
            </a:r>
          </a:p>
        </p:txBody>
      </p:sp>
      <p:sp>
        <p:nvSpPr>
          <p:cNvPr id="57" name="Object 1041"/>
          <p:cNvSpPr txBox="1"/>
          <p:nvPr/>
        </p:nvSpPr>
        <p:spPr>
          <a:xfrm>
            <a:off x="378460" y="1490980"/>
            <a:ext cx="492125" cy="2184400"/>
          </a:xfrm>
          <a:prstGeom prst="rect">
            <a:avLst/>
          </a:prstGeom>
        </p:spPr>
        <p:txBody>
          <a:bodyPr vert="horz" rtlCol="0" anchor="t" anchorCtr="0">
            <a:noAutofit/>
          </a:bodyPr>
          <a:lstStyle/>
          <a:p>
            <a:pPr algn="l">
              <a:lnSpc>
                <a:spcPct val="100000"/>
              </a:lnSpc>
            </a:pPr>
            <a:r>
              <a:rPr lang="en-US" altLang="zh-CN" sz="2000" b="0" i="0" dirty="0" smtClean="0">
                <a:blipFill>
                  <a:blip r:embed="rId6"/>
                  <a:srcRect/>
                  <a:tile tx="0" ty="0" sx="100000" sy="100000" flip="none" algn="tl"/>
                </a:blipFill>
                <a:cs typeface="+mn-ea"/>
                <a:sym typeface="+mn-lt"/>
              </a:rPr>
              <a:t>C</a:t>
            </a:r>
          </a:p>
          <a:p>
            <a:pPr algn="l">
              <a:lnSpc>
                <a:spcPct val="100000"/>
              </a:lnSpc>
            </a:pPr>
            <a:r>
              <a:rPr lang="en-US" altLang="zh-CN" sz="2000" b="0" i="0" dirty="0" smtClean="0">
                <a:blipFill>
                  <a:blip r:embed="rId6"/>
                  <a:srcRect/>
                  <a:tile tx="0" ty="0" sx="100000" sy="100000" flip="none" algn="tl"/>
                </a:blipFill>
                <a:cs typeface="+mn-ea"/>
                <a:sym typeface="+mn-lt"/>
              </a:rPr>
              <a:t>O</a:t>
            </a:r>
          </a:p>
          <a:p>
            <a:pPr algn="l">
              <a:lnSpc>
                <a:spcPct val="100000"/>
              </a:lnSpc>
            </a:pPr>
            <a:r>
              <a:rPr lang="en-US" altLang="zh-CN" sz="2000" b="0" i="0" dirty="0" smtClean="0">
                <a:blipFill>
                  <a:blip r:embed="rId6"/>
                  <a:srcRect/>
                  <a:tile tx="0" ty="0" sx="100000" sy="100000" flip="none" algn="tl"/>
                </a:blipFill>
                <a:cs typeface="+mn-ea"/>
                <a:sym typeface="+mn-lt"/>
              </a:rPr>
              <a:t>N</a:t>
            </a:r>
          </a:p>
          <a:p>
            <a:pPr algn="l">
              <a:lnSpc>
                <a:spcPct val="100000"/>
              </a:lnSpc>
            </a:pPr>
            <a:r>
              <a:rPr lang="en-US" altLang="zh-CN" sz="2000" b="0" i="0" dirty="0" smtClean="0">
                <a:blipFill>
                  <a:blip r:embed="rId6"/>
                  <a:srcRect/>
                  <a:tile tx="0" ty="0" sx="100000" sy="100000" flip="none" algn="tl"/>
                </a:blipFill>
                <a:cs typeface="+mn-ea"/>
                <a:sym typeface="+mn-lt"/>
              </a:rPr>
              <a:t>T</a:t>
            </a:r>
          </a:p>
          <a:p>
            <a:pPr algn="l">
              <a:lnSpc>
                <a:spcPct val="100000"/>
              </a:lnSpc>
            </a:pPr>
            <a:r>
              <a:rPr lang="en-US" altLang="zh-CN" sz="2000" b="0" i="0" dirty="0" smtClean="0">
                <a:blipFill>
                  <a:blip r:embed="rId6"/>
                  <a:srcRect/>
                  <a:tile tx="0" ty="0" sx="100000" sy="100000" flip="none" algn="tl"/>
                </a:blipFill>
                <a:cs typeface="+mn-ea"/>
                <a:sym typeface="+mn-lt"/>
              </a:rPr>
              <a:t>E</a:t>
            </a:r>
          </a:p>
          <a:p>
            <a:pPr algn="l">
              <a:lnSpc>
                <a:spcPct val="100000"/>
              </a:lnSpc>
            </a:pPr>
            <a:r>
              <a:rPr lang="en-US" altLang="zh-CN" sz="2000" b="0" i="0" dirty="0" smtClean="0">
                <a:blipFill>
                  <a:blip r:embed="rId6"/>
                  <a:srcRect/>
                  <a:tile tx="0" ty="0" sx="100000" sy="100000" flip="none" algn="tl"/>
                </a:blipFill>
                <a:cs typeface="+mn-ea"/>
                <a:sym typeface="+mn-lt"/>
              </a:rPr>
              <a:t>N</a:t>
            </a:r>
          </a:p>
          <a:p>
            <a:pPr algn="l">
              <a:lnSpc>
                <a:spcPct val="100000"/>
              </a:lnSpc>
            </a:pPr>
            <a:r>
              <a:rPr lang="en-US" altLang="zh-CN" sz="2000" b="0" i="0" dirty="0" smtClean="0">
                <a:blipFill>
                  <a:blip r:embed="rId6"/>
                  <a:srcRect/>
                  <a:tile tx="0" ty="0" sx="100000" sy="100000" flip="none" algn="tl"/>
                </a:blipFill>
                <a:cs typeface="+mn-ea"/>
                <a:sym typeface="+mn-lt"/>
              </a:rPr>
              <a:t>T</a:t>
            </a:r>
          </a:p>
          <a:p>
            <a:pPr algn="l">
              <a:lnSpc>
                <a:spcPct val="100000"/>
              </a:lnSpc>
            </a:pPr>
            <a:endParaRPr lang="en-US" altLang="zh-CN" sz="2000" b="0" i="0" dirty="0" smtClean="0">
              <a:blipFill>
                <a:blip r:embed="rId6"/>
                <a:srcRect/>
                <a:tile tx="0" ty="0" sx="100000" sy="100000" flip="none" algn="tl"/>
              </a:blipFill>
              <a:cs typeface="+mn-ea"/>
              <a:sym typeface="+mn-lt"/>
            </a:endParaRPr>
          </a:p>
        </p:txBody>
      </p:sp>
      <p:pic>
        <p:nvPicPr>
          <p:cNvPr id="61" name="image 1010"/>
          <p:cNvPicPr>
            <a:picLocks noChangeAspect="1"/>
          </p:cNvPicPr>
          <p:nvPr/>
        </p:nvPicPr>
        <p:blipFill>
          <a:blip r:embed="rId7" cstate="screen"/>
          <a:srcRect/>
          <a:stretch>
            <a:fillRect/>
          </a:stretch>
        </p:blipFill>
        <p:spPr>
          <a:xfrm>
            <a:off x="6263641" y="207645"/>
            <a:ext cx="1049655" cy="530225"/>
          </a:xfrm>
          <a:prstGeom prst="rect">
            <a:avLst/>
          </a:prstGeom>
        </p:spPr>
      </p:pic>
      <p:pic>
        <p:nvPicPr>
          <p:cNvPr id="62" name="image 1010"/>
          <p:cNvPicPr>
            <a:picLocks noChangeAspect="1"/>
          </p:cNvPicPr>
          <p:nvPr/>
        </p:nvPicPr>
        <p:blipFill>
          <a:blip r:embed="rId7" cstate="screen"/>
          <a:srcRect/>
          <a:stretch>
            <a:fillRect/>
          </a:stretch>
        </p:blipFill>
        <p:spPr>
          <a:xfrm>
            <a:off x="2287271" y="4464686"/>
            <a:ext cx="1049655" cy="530225"/>
          </a:xfrm>
          <a:prstGeom prst="rect">
            <a:avLst/>
          </a:prstGeom>
        </p:spPr>
      </p:pic>
      <p:pic>
        <p:nvPicPr>
          <p:cNvPr id="63" name="image 1011"/>
          <p:cNvPicPr>
            <a:picLocks noChangeAspect="1"/>
          </p:cNvPicPr>
          <p:nvPr/>
        </p:nvPicPr>
        <p:blipFill>
          <a:blip r:embed="rId8" cstate="screen"/>
          <a:srcRect/>
          <a:stretch>
            <a:fillRect/>
          </a:stretch>
        </p:blipFill>
        <p:spPr>
          <a:xfrm>
            <a:off x="2649856" y="341631"/>
            <a:ext cx="1344295" cy="262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6"/>
                                        </p:tgtEl>
                                        <p:attrNameLst>
                                          <p:attrName>ppt_y</p:attrName>
                                        </p:attrNameLst>
                                      </p:cBhvr>
                                      <p:tavLst>
                                        <p:tav tm="0">
                                          <p:val>
                                            <p:strVal val="#ppt_y"/>
                                          </p:val>
                                        </p:tav>
                                        <p:tav tm="100000">
                                          <p:val>
                                            <p:strVal val="#ppt_y"/>
                                          </p:val>
                                        </p:tav>
                                      </p:tavLst>
                                    </p:anim>
                                    <p:anim calcmode="lin" valueType="num">
                                      <p:cBhvr>
                                        <p:cTn id="1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arn(inVertic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arn(inVertical)">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barn(inVertical)">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arn(inVertical)">
                                      <p:cBhvr>
                                        <p:cTn id="70" dur="500"/>
                                        <p:tgtEl>
                                          <p:spTgt spid="6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barn(inVertical)">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p:bldP spid="5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叁</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grpSp>
        <p:nvGrpSpPr>
          <p:cNvPr id="18" name="组合 17"/>
          <p:cNvGrpSpPr/>
          <p:nvPr/>
        </p:nvGrpSpPr>
        <p:grpSpPr>
          <a:xfrm>
            <a:off x="1481455" y="1049656"/>
            <a:ext cx="6348730" cy="1815465"/>
            <a:chOff x="2333" y="1653"/>
            <a:chExt cx="9998" cy="2859"/>
          </a:xfrm>
        </p:grpSpPr>
        <p:grpSp>
          <p:nvGrpSpPr>
            <p:cNvPr id="4" name="组合 93"/>
            <p:cNvGrpSpPr/>
            <p:nvPr/>
          </p:nvGrpSpPr>
          <p:grpSpPr bwMode="auto">
            <a:xfrm>
              <a:off x="2343" y="1710"/>
              <a:ext cx="9988" cy="2625"/>
              <a:chOff x="1150715" y="1939036"/>
              <a:chExt cx="6960564" cy="2332318"/>
            </a:xfrm>
          </p:grpSpPr>
          <p:grpSp>
            <p:nvGrpSpPr>
              <p:cNvPr id="5" name="组合 95"/>
              <p:cNvGrpSpPr/>
              <p:nvPr/>
            </p:nvGrpSpPr>
            <p:grpSpPr bwMode="auto">
              <a:xfrm>
                <a:off x="1150715" y="1941257"/>
                <a:ext cx="6906834" cy="2330097"/>
                <a:chOff x="1150715" y="1941257"/>
                <a:chExt cx="6906834" cy="2330097"/>
              </a:xfrm>
            </p:grpSpPr>
            <p:sp>
              <p:nvSpPr>
                <p:cNvPr id="100" name="任意多边形 99"/>
                <p:cNvSpPr/>
                <p:nvPr/>
              </p:nvSpPr>
              <p:spPr>
                <a:xfrm>
                  <a:off x="6645857" y="1941257"/>
                  <a:ext cx="113284" cy="71099"/>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101" name="任意多边形 100"/>
                <p:cNvSpPr/>
                <p:nvPr/>
              </p:nvSpPr>
              <p:spPr>
                <a:xfrm>
                  <a:off x="7954723" y="3169934"/>
                  <a:ext cx="102826" cy="13108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solidFill>
                      <a:schemeClr val="tx1">
                        <a:lumMod val="85000"/>
                        <a:lumOff val="15000"/>
                      </a:schemeClr>
                    </a:solidFill>
                    <a:cs typeface="+mn-ea"/>
                    <a:sym typeface="+mn-lt"/>
                  </a:endParaRPr>
                </a:p>
              </p:txBody>
            </p:sp>
            <p:sp>
              <p:nvSpPr>
                <p:cNvPr id="102" name="矩形 101"/>
                <p:cNvSpPr/>
                <p:nvPr/>
              </p:nvSpPr>
              <p:spPr>
                <a:xfrm>
                  <a:off x="1150715" y="2001247"/>
                  <a:ext cx="6840606" cy="2061866"/>
                </a:xfrm>
                <a:prstGeom prst="rect">
                  <a:avLst/>
                </a:prstGeom>
                <a:solidFill>
                  <a:srgbClr val="851D1E"/>
                </a:solidFill>
                <a:ln w="12700">
                  <a:gradFill>
                    <a:gsLst>
                      <a:gs pos="0">
                        <a:srgbClr val="E39116"/>
                      </a:gs>
                      <a:gs pos="100000">
                        <a:srgbClr val="F9C55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103" name="矩形 102"/>
                <p:cNvSpPr/>
                <p:nvPr/>
              </p:nvSpPr>
              <p:spPr>
                <a:xfrm>
                  <a:off x="3480878" y="2378960"/>
                  <a:ext cx="3713971" cy="1892394"/>
                </a:xfrm>
                <a:prstGeom prst="rect">
                  <a:avLst/>
                </a:prstGeom>
              </p:spPr>
              <p:txBody>
                <a:bodyPr>
                  <a:spAutoFit/>
                </a:bodyPr>
                <a:lstStyle/>
                <a:p>
                  <a:pPr>
                    <a:lnSpc>
                      <a:spcPct val="130000"/>
                    </a:lnSpc>
                  </a:pPr>
                  <a:r>
                    <a:rPr lang="zh-CN" altLang="en-US" sz="900" dirty="0">
                      <a:gradFill>
                        <a:gsLst>
                          <a:gs pos="10000">
                            <a:srgbClr val="F5B23F"/>
                          </a:gs>
                          <a:gs pos="100000">
                            <a:srgbClr val="DE890A"/>
                          </a:gs>
                        </a:gsLst>
                        <a:lin ang="5400000" scaled="0"/>
                      </a:gra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cs typeface="+mn-ea"/>
                    <a:sym typeface="+mn-lt"/>
                  </a:endParaRPr>
                </a:p>
                <a:p>
                  <a:pPr>
                    <a:lnSpc>
                      <a:spcPct val="130000"/>
                    </a:lnSpc>
                  </a:pPr>
                  <a:endParaRPr lang="zh-CN" altLang="en-US" sz="900" dirty="0">
                    <a:solidFill>
                      <a:schemeClr val="tx1">
                        <a:lumMod val="50000"/>
                        <a:lumOff val="50000"/>
                      </a:schemeClr>
                    </a:solidFill>
                    <a:cs typeface="+mn-ea"/>
                    <a:sym typeface="+mn-lt"/>
                  </a:endParaRPr>
                </a:p>
              </p:txBody>
            </p:sp>
          </p:grpSp>
          <p:grpSp>
            <p:nvGrpSpPr>
              <p:cNvPr id="6" name="组合 96"/>
              <p:cNvGrpSpPr/>
              <p:nvPr/>
            </p:nvGrpSpPr>
            <p:grpSpPr bwMode="auto">
              <a:xfrm>
                <a:off x="6661543" y="1939036"/>
                <a:ext cx="1449736" cy="1359765"/>
                <a:chOff x="6661543" y="1939036"/>
                <a:chExt cx="1449736" cy="1359765"/>
              </a:xfrm>
            </p:grpSpPr>
            <p:sp>
              <p:nvSpPr>
                <p:cNvPr id="98" name="任意多边形 97"/>
                <p:cNvSpPr/>
                <p:nvPr/>
              </p:nvSpPr>
              <p:spPr>
                <a:xfrm>
                  <a:off x="6661543" y="1939036"/>
                  <a:ext cx="1397750" cy="135976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851D1E"/>
                </a:solidFill>
                <a:ln w="12700">
                  <a:gradFill>
                    <a:gsLst>
                      <a:gs pos="0">
                        <a:srgbClr val="E39116"/>
                      </a:gs>
                      <a:gs pos="100000">
                        <a:srgbClr val="F9C552"/>
                      </a:gs>
                    </a:gsLst>
                    <a:lin ang="2700000" scaled="1"/>
                  </a:gra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48153" name="矩形 98"/>
                <p:cNvSpPr>
                  <a:spLocks noChangeArrowheads="1"/>
                </p:cNvSpPr>
                <p:nvPr/>
              </p:nvSpPr>
              <p:spPr bwMode="auto">
                <a:xfrm rot="2216957">
                  <a:off x="6895254" y="2150035"/>
                  <a:ext cx="1216025" cy="41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indent="0" algn="ctr">
                    <a:lnSpc>
                      <a:spcPct val="110000"/>
                    </a:lnSpc>
                    <a:spcBef>
                      <a:spcPts val="0"/>
                    </a:spcBef>
                    <a:buNone/>
                  </a:pPr>
                  <a:r>
                    <a:rPr lang="zh-CN" sz="1200" dirty="0">
                      <a:gradFill>
                        <a:gsLst>
                          <a:gs pos="10000">
                            <a:srgbClr val="F5B23F"/>
                          </a:gs>
                          <a:gs pos="100000">
                            <a:srgbClr val="DE890A"/>
                          </a:gs>
                        </a:gsLst>
                        <a:lin ang="5400000" scaled="0"/>
                      </a:gradFill>
                      <a:latin typeface="+mn-lt"/>
                      <a:ea typeface="+mn-ea"/>
                      <a:cs typeface="+mn-ea"/>
                      <a:sym typeface="+mn-lt"/>
                    </a:rPr>
                    <a:t>点击标题内容</a:t>
                  </a:r>
                  <a:endParaRPr lang="zh-CN" altLang="en-US" sz="1200" dirty="0">
                    <a:solidFill>
                      <a:schemeClr val="bg1">
                        <a:lumMod val="95000"/>
                      </a:schemeClr>
                    </a:solidFill>
                    <a:latin typeface="+mn-lt"/>
                    <a:ea typeface="+mn-ea"/>
                    <a:cs typeface="+mn-ea"/>
                    <a:sym typeface="+mn-lt"/>
                  </a:endParaRPr>
                </a:p>
              </p:txBody>
            </p:sp>
          </p:grpSp>
        </p:grpSp>
        <p:pic>
          <p:nvPicPr>
            <p:cNvPr id="16" name="图片 15" descr="图片7"/>
            <p:cNvPicPr>
              <a:picLocks noChangeAspect="1"/>
            </p:cNvPicPr>
            <p:nvPr/>
          </p:nvPicPr>
          <p:blipFill>
            <a:blip r:embed="rId7" cstate="screen"/>
            <a:stretch>
              <a:fillRect/>
            </a:stretch>
          </p:blipFill>
          <p:spPr>
            <a:xfrm flipH="1">
              <a:off x="2333" y="1653"/>
              <a:ext cx="3354" cy="2859"/>
            </a:xfrm>
            <a:prstGeom prst="rect">
              <a:avLst/>
            </a:prstGeom>
          </p:spPr>
        </p:pic>
      </p:grpSp>
      <p:grpSp>
        <p:nvGrpSpPr>
          <p:cNvPr id="19" name="组合 18"/>
          <p:cNvGrpSpPr/>
          <p:nvPr/>
        </p:nvGrpSpPr>
        <p:grpSpPr>
          <a:xfrm>
            <a:off x="1481456" y="2572386"/>
            <a:ext cx="6410960" cy="1815465"/>
            <a:chOff x="2333" y="4051"/>
            <a:chExt cx="10096" cy="2859"/>
          </a:xfrm>
        </p:grpSpPr>
        <p:grpSp>
          <p:nvGrpSpPr>
            <p:cNvPr id="8" name="组合 104"/>
            <p:cNvGrpSpPr/>
            <p:nvPr/>
          </p:nvGrpSpPr>
          <p:grpSpPr bwMode="auto">
            <a:xfrm>
              <a:off x="2343" y="4218"/>
              <a:ext cx="10086" cy="2626"/>
              <a:chOff x="1150715" y="1939036"/>
              <a:chExt cx="7028859" cy="2329488"/>
            </a:xfrm>
          </p:grpSpPr>
          <p:grpSp>
            <p:nvGrpSpPr>
              <p:cNvPr id="9" name="组合 106"/>
              <p:cNvGrpSpPr/>
              <p:nvPr/>
            </p:nvGrpSpPr>
            <p:grpSpPr bwMode="auto">
              <a:xfrm>
                <a:off x="1150715" y="1941255"/>
                <a:ext cx="6906834" cy="2327269"/>
                <a:chOff x="1150715" y="1941255"/>
                <a:chExt cx="6906834" cy="2327269"/>
              </a:xfrm>
            </p:grpSpPr>
            <p:sp>
              <p:nvSpPr>
                <p:cNvPr id="111" name="任意多边形 110"/>
                <p:cNvSpPr/>
                <p:nvPr/>
              </p:nvSpPr>
              <p:spPr>
                <a:xfrm>
                  <a:off x="6645857" y="1941255"/>
                  <a:ext cx="113284" cy="71025"/>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112" name="任意多边形 111"/>
                <p:cNvSpPr/>
                <p:nvPr/>
              </p:nvSpPr>
              <p:spPr>
                <a:xfrm>
                  <a:off x="7954723" y="3168648"/>
                  <a:ext cx="102826" cy="130951"/>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solidFill>
                      <a:schemeClr val="tx1">
                        <a:lumMod val="85000"/>
                        <a:lumOff val="15000"/>
                      </a:schemeClr>
                    </a:solidFill>
                    <a:cs typeface="+mn-ea"/>
                    <a:sym typeface="+mn-lt"/>
                  </a:endParaRPr>
                </a:p>
              </p:txBody>
            </p:sp>
            <p:sp>
              <p:nvSpPr>
                <p:cNvPr id="113" name="矩形 112"/>
                <p:cNvSpPr/>
                <p:nvPr/>
              </p:nvSpPr>
              <p:spPr>
                <a:xfrm>
                  <a:off x="1150715" y="2001182"/>
                  <a:ext cx="6840606" cy="2061931"/>
                </a:xfrm>
                <a:prstGeom prst="rect">
                  <a:avLst/>
                </a:prstGeom>
                <a:gradFill flip="none" rotWithShape="1">
                  <a:gsLst>
                    <a:gs pos="0">
                      <a:srgbClr val="FAC855"/>
                    </a:gs>
                    <a:gs pos="100000">
                      <a:srgbClr val="DE890A"/>
                    </a:gs>
                  </a:gsLst>
                  <a:lin ang="18900000" scaled="1"/>
                  <a:tileRect/>
                </a:gradFill>
                <a:ln w="12700">
                  <a:solidFill>
                    <a:srgbClr val="000000">
                      <a:alpha val="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114" name="矩形 113"/>
                <p:cNvSpPr/>
                <p:nvPr/>
              </p:nvSpPr>
              <p:spPr>
                <a:xfrm>
                  <a:off x="3480877" y="2378502"/>
                  <a:ext cx="3713971" cy="1890022"/>
                </a:xfrm>
                <a:prstGeom prst="rect">
                  <a:avLst/>
                </a:prstGeom>
              </p:spPr>
              <p:txBody>
                <a:bodyPr>
                  <a:spAutoFit/>
                </a:bodyPr>
                <a:lstStyle/>
                <a:p>
                  <a:pPr>
                    <a:lnSpc>
                      <a:spcPct val="130000"/>
                    </a:lnSpc>
                  </a:pPr>
                  <a:r>
                    <a:rPr lang="zh-CN" altLang="en-US" sz="900" dirty="0">
                      <a:solidFill>
                        <a:srgbClr val="851D1E"/>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rgbClr val="851D1E"/>
                    </a:solidFill>
                    <a:cs typeface="+mn-ea"/>
                    <a:sym typeface="+mn-lt"/>
                  </a:endParaRPr>
                </a:p>
                <a:p>
                  <a:pPr>
                    <a:lnSpc>
                      <a:spcPct val="130000"/>
                    </a:lnSpc>
                  </a:pPr>
                  <a:endParaRPr lang="zh-CN" altLang="en-US" sz="900" dirty="0">
                    <a:solidFill>
                      <a:srgbClr val="851D1E"/>
                    </a:solidFill>
                    <a:cs typeface="+mn-ea"/>
                    <a:sym typeface="+mn-lt"/>
                  </a:endParaRPr>
                </a:p>
              </p:txBody>
            </p:sp>
          </p:grpSp>
          <p:grpSp>
            <p:nvGrpSpPr>
              <p:cNvPr id="14" name="组合 107"/>
              <p:cNvGrpSpPr/>
              <p:nvPr/>
            </p:nvGrpSpPr>
            <p:grpSpPr bwMode="auto">
              <a:xfrm>
                <a:off x="6661543" y="1939036"/>
                <a:ext cx="1518031" cy="1358345"/>
                <a:chOff x="6661543" y="1939036"/>
                <a:chExt cx="1518031" cy="1358345"/>
              </a:xfrm>
            </p:grpSpPr>
            <p:sp>
              <p:nvSpPr>
                <p:cNvPr id="109" name="任意多边形 108"/>
                <p:cNvSpPr/>
                <p:nvPr/>
              </p:nvSpPr>
              <p:spPr>
                <a:xfrm>
                  <a:off x="6661543" y="1939036"/>
                  <a:ext cx="1397750" cy="135834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gradFill>
                  <a:gsLst>
                    <a:gs pos="0">
                      <a:srgbClr val="FAC855"/>
                    </a:gs>
                    <a:gs pos="100000">
                      <a:srgbClr val="DE890A"/>
                    </a:gs>
                  </a:gsLst>
                  <a:lin ang="18900000" scaled="0"/>
                </a:gradFill>
                <a:ln w="12700">
                  <a:solidFill>
                    <a:srgbClr val="000000">
                      <a:alpha val="0"/>
                    </a:srgbClr>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cs typeface="+mn-ea"/>
                    <a:sym typeface="+mn-lt"/>
                  </a:endParaRPr>
                </a:p>
              </p:txBody>
            </p:sp>
            <p:sp>
              <p:nvSpPr>
                <p:cNvPr id="48141" name="矩形 109"/>
                <p:cNvSpPr>
                  <a:spLocks noChangeArrowheads="1"/>
                </p:cNvSpPr>
                <p:nvPr/>
              </p:nvSpPr>
              <p:spPr bwMode="auto">
                <a:xfrm rot="2216957">
                  <a:off x="6963550" y="2175148"/>
                  <a:ext cx="1216024" cy="4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indent="0" algn="ctr">
                    <a:lnSpc>
                      <a:spcPct val="110000"/>
                    </a:lnSpc>
                    <a:spcBef>
                      <a:spcPts val="0"/>
                    </a:spcBef>
                    <a:buNone/>
                  </a:pPr>
                  <a:r>
                    <a:rPr lang="zh-CN" sz="1200" dirty="0">
                      <a:solidFill>
                        <a:srgbClr val="851D1E"/>
                      </a:solidFill>
                      <a:latin typeface="+mn-lt"/>
                      <a:ea typeface="+mn-ea"/>
                      <a:cs typeface="+mn-ea"/>
                      <a:sym typeface="+mn-lt"/>
                    </a:rPr>
                    <a:t>点击标题内容</a:t>
                  </a:r>
                  <a:endParaRPr lang="zh-CN" altLang="en-US" sz="1200" dirty="0">
                    <a:solidFill>
                      <a:srgbClr val="851D1E"/>
                    </a:solidFill>
                    <a:latin typeface="+mn-lt"/>
                    <a:ea typeface="+mn-ea"/>
                    <a:cs typeface="+mn-ea"/>
                    <a:sym typeface="+mn-lt"/>
                  </a:endParaRPr>
                </a:p>
              </p:txBody>
            </p:sp>
          </p:grpSp>
        </p:grpSp>
        <p:pic>
          <p:nvPicPr>
            <p:cNvPr id="17" name="图片 16" descr="图片7"/>
            <p:cNvPicPr>
              <a:picLocks noChangeAspect="1"/>
            </p:cNvPicPr>
            <p:nvPr/>
          </p:nvPicPr>
          <p:blipFill>
            <a:blip r:embed="rId7" cstate="screen"/>
            <a:stretch>
              <a:fillRect/>
            </a:stretch>
          </p:blipFill>
          <p:spPr>
            <a:xfrm flipH="1">
              <a:off x="2333" y="4051"/>
              <a:ext cx="3354" cy="285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290446"/>
            <a:ext cx="4012565" cy="702945"/>
          </a:xfrm>
          <a:prstGeom prst="rect">
            <a:avLst/>
          </a:prstGeom>
        </p:spPr>
        <p:txBody>
          <a:bodyPr vert="horz" rtlCol="0" anchor="t" anchorCtr="0">
            <a:noAutofit/>
          </a:bodyPr>
          <a:lstStyle/>
          <a:p>
            <a:pPr algn="ctr">
              <a:lnSpc>
                <a:spcPct val="100000"/>
              </a:lnSpc>
            </a:pPr>
            <a:r>
              <a:rPr lang="zh-CN" sz="4400" b="0" i="0" dirty="0" smtClean="0">
                <a:blipFill>
                  <a:blip r:embed="rId6"/>
                  <a:srcRect/>
                  <a:tile tx="0" ty="0" sx="100000" sy="100000" flip="none" algn="tl"/>
                </a:blipFill>
                <a:cs typeface="+mn-ea"/>
                <a:sym typeface="+mn-lt"/>
              </a:rPr>
              <a:t>单击添加标题</a:t>
            </a:r>
            <a:endParaRPr lang="zh-CN" altLang="en-US" sz="4400" b="0" i="0" dirty="0" smtClean="0">
              <a:blipFill>
                <a:blip r:embed="rId6"/>
                <a:srcRect/>
                <a:tile tx="0" ty="0" sx="100000" sy="100000" flip="none" algn="tl"/>
              </a:blipFill>
              <a:cs typeface="+mn-ea"/>
              <a:sym typeface="+mn-lt"/>
            </a:endParaRPr>
          </a:p>
        </p:txBody>
      </p:sp>
      <p:sp>
        <p:nvSpPr>
          <p:cNvPr id="18" name="Object 1041"/>
          <p:cNvSpPr txBox="1"/>
          <p:nvPr/>
        </p:nvSpPr>
        <p:spPr>
          <a:xfrm>
            <a:off x="2567305" y="1526541"/>
            <a:ext cx="4012565" cy="763905"/>
          </a:xfrm>
          <a:prstGeom prst="rect">
            <a:avLst/>
          </a:prstGeom>
        </p:spPr>
        <p:txBody>
          <a:bodyPr vert="horz" rtlCol="0" anchor="t" anchorCtr="0">
            <a:noAutofit/>
          </a:bodyPr>
          <a:lstStyle/>
          <a:p>
            <a:pPr algn="ctr">
              <a:lnSpc>
                <a:spcPct val="100000"/>
              </a:lnSpc>
            </a:pPr>
            <a:r>
              <a:rPr lang="zh-CN" altLang="en-US" sz="4400" b="0" i="0" dirty="0" smtClean="0">
                <a:blipFill>
                  <a:blip r:embed="rId6"/>
                  <a:srcRect/>
                  <a:tile tx="0" ty="0" sx="100000" sy="100000" flip="none" algn="tl"/>
                </a:blipFill>
                <a:cs typeface="+mn-ea"/>
                <a:sym typeface="+mn-lt"/>
              </a:rPr>
              <a:t>篇章肆</a:t>
            </a:r>
            <a:endParaRPr lang="en-US" altLang="zh-CN" sz="4400" b="0" i="0" dirty="0" smtClean="0">
              <a:blipFill>
                <a:blip r:embed="rId6"/>
                <a:srcRect/>
                <a:tile tx="0" ty="0" sx="100000" sy="100000" flip="none" algn="tl"/>
              </a:blipFill>
              <a:cs typeface="+mn-ea"/>
              <a:sym typeface="+mn-lt"/>
            </a:endParaRP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30" name="image 1010"/>
          <p:cNvPicPr>
            <a:picLocks noChangeAspect="1"/>
          </p:cNvPicPr>
          <p:nvPr/>
        </p:nvPicPr>
        <p:blipFill>
          <a:blip r:embed="rId8" cstate="screen"/>
          <a:srcRect/>
          <a:stretch>
            <a:fillRect/>
          </a:stretch>
        </p:blipFill>
        <p:spPr>
          <a:xfrm>
            <a:off x="4048761" y="3364866"/>
            <a:ext cx="1049655" cy="53022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dirty="0" smtClean="0">
                    <a:blipFill>
                      <a:blip r:embed="rId6"/>
                      <a:srcRect/>
                      <a:tile tx="0" ty="0" sx="100000" sy="100000" flip="none" algn="tl"/>
                    </a:blipFill>
                    <a:cs typeface="+mn-ea"/>
                    <a:sym typeface="+mn-lt"/>
                  </a:rPr>
                  <a:t>肆</a:t>
                </a:r>
                <a:endParaRPr lang="zh-CN" altLang="en-US" sz="2400" b="0" i="0" dirty="0" smtClean="0">
                  <a:blipFill>
                    <a:blip r:embed="rId6"/>
                    <a:srcRect/>
                    <a:tile tx="0" ty="0" sx="100000" sy="100000" flip="none" algn="tl"/>
                  </a:blipFill>
                  <a:cs typeface="+mn-ea"/>
                  <a:sym typeface="+mn-lt"/>
                </a:endParaRP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56" name="Oval 55"/>
          <p:cNvSpPr/>
          <p:nvPr/>
        </p:nvSpPr>
        <p:spPr>
          <a:xfrm>
            <a:off x="4682078" y="1472927"/>
            <a:ext cx="218581" cy="218593"/>
          </a:xfrm>
          <a:prstGeom prst="ellipse">
            <a:avLst/>
          </a:prstGeom>
          <a:solidFill>
            <a:srgbClr val="851D1E"/>
          </a:solidFill>
          <a:ln>
            <a:gradFill>
              <a:gsLst>
                <a:gs pos="0">
                  <a:srgbClr val="E39116"/>
                </a:gs>
                <a:gs pos="100000">
                  <a:srgbClr val="F9C552"/>
                </a:gs>
              </a:gsLst>
              <a:lin ang="2700000" scaled="1"/>
            </a:gra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0">
              <a:gradFill>
                <a:gsLst>
                  <a:gs pos="10000">
                    <a:srgbClr val="F5B23F"/>
                  </a:gs>
                  <a:gs pos="100000">
                    <a:srgbClr val="DE890A"/>
                  </a:gs>
                </a:gsLst>
                <a:lin ang="5400000" scaled="0"/>
              </a:gradFill>
              <a:cs typeface="+mn-ea"/>
              <a:sym typeface="+mn-lt"/>
            </a:endParaRPr>
          </a:p>
        </p:txBody>
      </p:sp>
      <p:sp>
        <p:nvSpPr>
          <p:cNvPr id="57" name="Oval 56"/>
          <p:cNvSpPr/>
          <p:nvPr/>
        </p:nvSpPr>
        <p:spPr>
          <a:xfrm>
            <a:off x="4682078" y="2368098"/>
            <a:ext cx="218581" cy="218593"/>
          </a:xfrm>
          <a:prstGeom prst="ellipse">
            <a:avLst/>
          </a:prstGeom>
          <a:solidFill>
            <a:srgbClr val="851D1E"/>
          </a:solidFill>
          <a:ln>
            <a:gradFill>
              <a:gsLst>
                <a:gs pos="0">
                  <a:srgbClr val="E39116"/>
                </a:gs>
                <a:gs pos="100000">
                  <a:srgbClr val="F9C552"/>
                </a:gs>
              </a:gsLst>
              <a:lin ang="2700000" scaled="1"/>
            </a:gra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0">
              <a:gradFill>
                <a:gsLst>
                  <a:gs pos="10000">
                    <a:srgbClr val="F5B23F"/>
                  </a:gs>
                  <a:gs pos="100000">
                    <a:srgbClr val="DE890A"/>
                  </a:gs>
                </a:gsLst>
                <a:lin ang="5400000" scaled="0"/>
              </a:gradFill>
              <a:cs typeface="+mn-ea"/>
              <a:sym typeface="+mn-lt"/>
            </a:endParaRPr>
          </a:p>
        </p:txBody>
      </p:sp>
      <p:sp>
        <p:nvSpPr>
          <p:cNvPr id="58" name="Oval 57"/>
          <p:cNvSpPr/>
          <p:nvPr/>
        </p:nvSpPr>
        <p:spPr>
          <a:xfrm>
            <a:off x="4682078" y="3263268"/>
            <a:ext cx="218581" cy="218593"/>
          </a:xfrm>
          <a:prstGeom prst="ellipse">
            <a:avLst/>
          </a:prstGeom>
          <a:solidFill>
            <a:srgbClr val="851D1E"/>
          </a:solidFill>
          <a:ln>
            <a:gradFill>
              <a:gsLst>
                <a:gs pos="0">
                  <a:srgbClr val="E39116"/>
                </a:gs>
                <a:gs pos="100000">
                  <a:srgbClr val="F9C552"/>
                </a:gs>
              </a:gsLst>
              <a:lin ang="2700000" scaled="1"/>
            </a:gra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0">
              <a:gradFill>
                <a:gsLst>
                  <a:gs pos="10000">
                    <a:srgbClr val="F5B23F"/>
                  </a:gs>
                  <a:gs pos="100000">
                    <a:srgbClr val="DE890A"/>
                  </a:gs>
                </a:gsLst>
                <a:lin ang="5400000" scaled="0"/>
              </a:gradFill>
              <a:cs typeface="+mn-ea"/>
              <a:sym typeface="+mn-lt"/>
            </a:endParaRPr>
          </a:p>
        </p:txBody>
      </p:sp>
      <p:sp>
        <p:nvSpPr>
          <p:cNvPr id="59" name="Oval 58"/>
          <p:cNvSpPr/>
          <p:nvPr/>
        </p:nvSpPr>
        <p:spPr>
          <a:xfrm>
            <a:off x="4682078" y="4158437"/>
            <a:ext cx="218581" cy="218593"/>
          </a:xfrm>
          <a:prstGeom prst="ellipse">
            <a:avLst/>
          </a:prstGeom>
          <a:solidFill>
            <a:srgbClr val="851D1E"/>
          </a:solidFill>
          <a:ln>
            <a:gradFill>
              <a:gsLst>
                <a:gs pos="0">
                  <a:srgbClr val="E39116"/>
                </a:gs>
                <a:gs pos="100000">
                  <a:srgbClr val="F9C552"/>
                </a:gs>
              </a:gsLst>
              <a:lin ang="2700000" scaled="1"/>
            </a:gra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0">
              <a:gradFill>
                <a:gsLst>
                  <a:gs pos="10000">
                    <a:srgbClr val="F5B23F"/>
                  </a:gs>
                  <a:gs pos="100000">
                    <a:srgbClr val="DE890A"/>
                  </a:gs>
                </a:gsLst>
                <a:lin ang="5400000" scaled="0"/>
              </a:gradFill>
              <a:cs typeface="+mn-ea"/>
              <a:sym typeface="+mn-lt"/>
            </a:endParaRPr>
          </a:p>
        </p:txBody>
      </p:sp>
      <p:grpSp>
        <p:nvGrpSpPr>
          <p:cNvPr id="4" name="Group 59"/>
          <p:cNvGrpSpPr/>
          <p:nvPr/>
        </p:nvGrpSpPr>
        <p:grpSpPr>
          <a:xfrm>
            <a:off x="3649258" y="1400422"/>
            <a:ext cx="782375" cy="363600"/>
            <a:chOff x="4863919" y="1814284"/>
            <a:chExt cx="1042861" cy="484632"/>
          </a:xfrm>
        </p:grpSpPr>
        <p:sp>
          <p:nvSpPr>
            <p:cNvPr id="61" name="Pentagon 60"/>
            <p:cNvSpPr/>
            <p:nvPr/>
          </p:nvSpPr>
          <p:spPr>
            <a:xfrm>
              <a:off x="4928372" y="1814284"/>
              <a:ext cx="978408" cy="484632"/>
            </a:xfrm>
            <a:prstGeom prst="homePlate">
              <a:avLst/>
            </a:prstGeom>
            <a:gradFill>
              <a:gsLst>
                <a:gs pos="0">
                  <a:srgbClr val="FAC855"/>
                </a:gs>
                <a:gs pos="100000">
                  <a:srgbClr val="DE890A"/>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51D1E"/>
                </a:solidFill>
                <a:cs typeface="+mn-ea"/>
                <a:sym typeface="+mn-lt"/>
              </a:endParaRPr>
            </a:p>
          </p:txBody>
        </p:sp>
        <p:sp>
          <p:nvSpPr>
            <p:cNvPr id="62" name="TextBox 61"/>
            <p:cNvSpPr txBox="1"/>
            <p:nvPr/>
          </p:nvSpPr>
          <p:spPr>
            <a:xfrm>
              <a:off x="4863919" y="1856545"/>
              <a:ext cx="878616" cy="430737"/>
            </a:xfrm>
            <a:prstGeom prst="rect">
              <a:avLst/>
            </a:prstGeom>
            <a:noFill/>
          </p:spPr>
          <p:txBody>
            <a:bodyPr wrap="none" rtlCol="0">
              <a:spAutoFit/>
            </a:bodyPr>
            <a:lstStyle/>
            <a:p>
              <a:pPr algn="ctr"/>
              <a:r>
                <a:rPr lang="en-US" sz="1500" b="1" dirty="0">
                  <a:solidFill>
                    <a:srgbClr val="851D1E"/>
                  </a:solidFill>
                  <a:cs typeface="+mn-ea"/>
                  <a:sym typeface="+mn-lt"/>
                </a:rPr>
                <a:t>2015</a:t>
              </a:r>
            </a:p>
          </p:txBody>
        </p:sp>
      </p:grpSp>
      <p:grpSp>
        <p:nvGrpSpPr>
          <p:cNvPr id="5" name="Group 62"/>
          <p:cNvGrpSpPr/>
          <p:nvPr/>
        </p:nvGrpSpPr>
        <p:grpSpPr>
          <a:xfrm>
            <a:off x="3649257" y="4085931"/>
            <a:ext cx="782374" cy="363600"/>
            <a:chOff x="4863920" y="5399956"/>
            <a:chExt cx="1042860" cy="484632"/>
          </a:xfrm>
        </p:grpSpPr>
        <p:sp>
          <p:nvSpPr>
            <p:cNvPr id="64" name="Pentagon 63"/>
            <p:cNvSpPr/>
            <p:nvPr/>
          </p:nvSpPr>
          <p:spPr>
            <a:xfrm>
              <a:off x="4928372" y="5399956"/>
              <a:ext cx="978408" cy="484632"/>
            </a:xfrm>
            <a:prstGeom prst="homePlat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gradFill>
                  <a:gsLst>
                    <a:gs pos="10000">
                      <a:srgbClr val="F5B23F"/>
                    </a:gs>
                    <a:gs pos="100000">
                      <a:srgbClr val="DE890A"/>
                    </a:gs>
                  </a:gsLst>
                  <a:lin ang="5400000" scaled="0"/>
                </a:gradFill>
                <a:cs typeface="+mn-ea"/>
                <a:sym typeface="+mn-lt"/>
              </a:endParaRPr>
            </a:p>
          </p:txBody>
        </p:sp>
        <p:sp>
          <p:nvSpPr>
            <p:cNvPr id="65" name="TextBox 64"/>
            <p:cNvSpPr txBox="1"/>
            <p:nvPr/>
          </p:nvSpPr>
          <p:spPr>
            <a:xfrm>
              <a:off x="4863920" y="5442217"/>
              <a:ext cx="878616" cy="430737"/>
            </a:xfrm>
            <a:prstGeom prst="rect">
              <a:avLst/>
            </a:prstGeom>
            <a:noFill/>
          </p:spPr>
          <p:txBody>
            <a:bodyPr wrap="none" rtlCol="0">
              <a:spAutoFit/>
            </a:bodyPr>
            <a:lstStyle/>
            <a:p>
              <a:pPr algn="ctr"/>
              <a:r>
                <a:rPr lang="en-US" sz="1500" b="1" dirty="0" smtClean="0">
                  <a:gradFill>
                    <a:gsLst>
                      <a:gs pos="10000">
                        <a:srgbClr val="F5B23F"/>
                      </a:gs>
                      <a:gs pos="100000">
                        <a:srgbClr val="DE890A"/>
                      </a:gs>
                    </a:gsLst>
                    <a:lin ang="5400000" scaled="0"/>
                  </a:gradFill>
                  <a:cs typeface="+mn-ea"/>
                  <a:sym typeface="+mn-lt"/>
                </a:rPr>
                <a:t>2030</a:t>
              </a:r>
            </a:p>
          </p:txBody>
        </p:sp>
      </p:grpSp>
      <p:grpSp>
        <p:nvGrpSpPr>
          <p:cNvPr id="6" name="Group 65"/>
          <p:cNvGrpSpPr/>
          <p:nvPr/>
        </p:nvGrpSpPr>
        <p:grpSpPr>
          <a:xfrm>
            <a:off x="3649258" y="3190762"/>
            <a:ext cx="782375" cy="363600"/>
            <a:chOff x="4863919" y="4204732"/>
            <a:chExt cx="1042861" cy="484632"/>
          </a:xfrm>
        </p:grpSpPr>
        <p:sp>
          <p:nvSpPr>
            <p:cNvPr id="67" name="Pentagon 66"/>
            <p:cNvSpPr/>
            <p:nvPr/>
          </p:nvSpPr>
          <p:spPr>
            <a:xfrm>
              <a:off x="4928372" y="4204732"/>
              <a:ext cx="978408" cy="484632"/>
            </a:xfrm>
            <a:prstGeom prst="homePlate">
              <a:avLst/>
            </a:prstGeom>
            <a:gradFill>
              <a:gsLst>
                <a:gs pos="0">
                  <a:srgbClr val="FAC855"/>
                </a:gs>
                <a:gs pos="100000">
                  <a:srgbClr val="DE890A"/>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51D1E"/>
                </a:solidFill>
                <a:cs typeface="+mn-ea"/>
                <a:sym typeface="+mn-lt"/>
              </a:endParaRPr>
            </a:p>
          </p:txBody>
        </p:sp>
        <p:sp>
          <p:nvSpPr>
            <p:cNvPr id="68" name="TextBox 67"/>
            <p:cNvSpPr txBox="1"/>
            <p:nvPr/>
          </p:nvSpPr>
          <p:spPr>
            <a:xfrm>
              <a:off x="4863919" y="4246354"/>
              <a:ext cx="878616" cy="430737"/>
            </a:xfrm>
            <a:prstGeom prst="rect">
              <a:avLst/>
            </a:prstGeom>
            <a:noFill/>
          </p:spPr>
          <p:txBody>
            <a:bodyPr wrap="none" rtlCol="0">
              <a:spAutoFit/>
            </a:bodyPr>
            <a:lstStyle/>
            <a:p>
              <a:pPr algn="ctr"/>
              <a:r>
                <a:rPr lang="en-US" sz="1500" b="1" dirty="0" smtClean="0">
                  <a:solidFill>
                    <a:srgbClr val="851D1E"/>
                  </a:solidFill>
                  <a:cs typeface="+mn-ea"/>
                  <a:sym typeface="+mn-lt"/>
                </a:rPr>
                <a:t>2020</a:t>
              </a:r>
            </a:p>
          </p:txBody>
        </p:sp>
      </p:grpSp>
      <p:grpSp>
        <p:nvGrpSpPr>
          <p:cNvPr id="7" name="Group 68"/>
          <p:cNvGrpSpPr/>
          <p:nvPr/>
        </p:nvGrpSpPr>
        <p:grpSpPr>
          <a:xfrm>
            <a:off x="3649262" y="2295591"/>
            <a:ext cx="782373" cy="363600"/>
            <a:chOff x="4863922" y="3009508"/>
            <a:chExt cx="1042858" cy="484632"/>
          </a:xfrm>
        </p:grpSpPr>
        <p:sp>
          <p:nvSpPr>
            <p:cNvPr id="70" name="Pentagon 69"/>
            <p:cNvSpPr/>
            <p:nvPr/>
          </p:nvSpPr>
          <p:spPr>
            <a:xfrm>
              <a:off x="4928372" y="3009508"/>
              <a:ext cx="978408" cy="484632"/>
            </a:xfrm>
            <a:prstGeom prst="homePlate">
              <a:avLst/>
            </a:prstGeom>
            <a:solidFill>
              <a:srgbClr val="851D1E"/>
            </a:solidFill>
            <a:ln>
              <a:gradFill>
                <a:gsLst>
                  <a:gs pos="0">
                    <a:srgbClr val="E39116"/>
                  </a:gs>
                  <a:gs pos="100000">
                    <a:srgbClr val="F9C552"/>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gradFill>
                  <a:gsLst>
                    <a:gs pos="10000">
                      <a:srgbClr val="F5B23F"/>
                    </a:gs>
                    <a:gs pos="100000">
                      <a:srgbClr val="DE890A"/>
                    </a:gs>
                  </a:gsLst>
                  <a:lin ang="5400000" scaled="0"/>
                </a:gradFill>
                <a:cs typeface="+mn-ea"/>
                <a:sym typeface="+mn-lt"/>
              </a:endParaRPr>
            </a:p>
          </p:txBody>
        </p:sp>
        <p:sp>
          <p:nvSpPr>
            <p:cNvPr id="71" name="TextBox 70"/>
            <p:cNvSpPr txBox="1"/>
            <p:nvPr/>
          </p:nvSpPr>
          <p:spPr>
            <a:xfrm>
              <a:off x="4863922" y="3046077"/>
              <a:ext cx="878616" cy="430737"/>
            </a:xfrm>
            <a:prstGeom prst="rect">
              <a:avLst/>
            </a:prstGeom>
            <a:noFill/>
          </p:spPr>
          <p:txBody>
            <a:bodyPr wrap="none" rtlCol="0">
              <a:spAutoFit/>
            </a:bodyPr>
            <a:lstStyle/>
            <a:p>
              <a:pPr algn="ctr"/>
              <a:r>
                <a:rPr lang="en-US" sz="1500" b="1" dirty="0">
                  <a:gradFill>
                    <a:gsLst>
                      <a:gs pos="10000">
                        <a:srgbClr val="F5B23F"/>
                      </a:gs>
                      <a:gs pos="100000">
                        <a:srgbClr val="DE890A"/>
                      </a:gs>
                    </a:gsLst>
                    <a:lin ang="5400000" scaled="0"/>
                  </a:gradFill>
                  <a:cs typeface="+mn-ea"/>
                  <a:sym typeface="+mn-lt"/>
                </a:rPr>
                <a:t>2016</a:t>
              </a:r>
            </a:p>
          </p:txBody>
        </p:sp>
      </p:grpSp>
      <p:grpSp>
        <p:nvGrpSpPr>
          <p:cNvPr id="8" name="Group 71"/>
          <p:cNvGrpSpPr/>
          <p:nvPr/>
        </p:nvGrpSpPr>
        <p:grpSpPr>
          <a:xfrm>
            <a:off x="5010151" y="1436372"/>
            <a:ext cx="3742690" cy="398550"/>
            <a:chOff x="6677642" y="1782217"/>
            <a:chExt cx="4615543" cy="531273"/>
          </a:xfrm>
        </p:grpSpPr>
        <p:sp>
          <p:nvSpPr>
            <p:cNvPr id="73" name="TextBox 72"/>
            <p:cNvSpPr txBox="1"/>
            <p:nvPr/>
          </p:nvSpPr>
          <p:spPr>
            <a:xfrm>
              <a:off x="6677642" y="1782217"/>
              <a:ext cx="1702364" cy="287190"/>
            </a:xfrm>
            <a:prstGeom prst="rect">
              <a:avLst/>
            </a:prstGeom>
            <a:noFill/>
          </p:spPr>
          <p:txBody>
            <a:bodyPr wrap="square" lIns="0" tIns="0" rIns="0" bIns="0" rtlCol="0">
              <a:spAutoFit/>
            </a:bodyPr>
            <a:lstStyle/>
            <a:p>
              <a:r>
                <a:rPr lang="zh-CN" altLang="en-US" sz="1400" dirty="0">
                  <a:gradFill>
                    <a:gsLst>
                      <a:gs pos="10000">
                        <a:srgbClr val="F5B23F"/>
                      </a:gs>
                      <a:gs pos="100000">
                        <a:srgbClr val="DE890A"/>
                      </a:gs>
                    </a:gsLst>
                    <a:lin ang="5400000" scaled="0"/>
                  </a:gradFill>
                  <a:cs typeface="+mn-ea"/>
                  <a:sym typeface="+mn-lt"/>
                </a:rPr>
                <a:t>请替换文字内容</a:t>
              </a:r>
            </a:p>
          </p:txBody>
        </p:sp>
        <p:sp>
          <p:nvSpPr>
            <p:cNvPr id="74" name="Rectangle 73"/>
            <p:cNvSpPr/>
            <p:nvPr/>
          </p:nvSpPr>
          <p:spPr>
            <a:xfrm>
              <a:off x="6677642" y="2087841"/>
              <a:ext cx="4615543" cy="225649"/>
            </a:xfrm>
            <a:prstGeom prst="rect">
              <a:avLst/>
            </a:prstGeom>
          </p:spPr>
          <p:txBody>
            <a:bodyPr wrap="square" lIns="0" tIns="0" rIns="0" bIns="0">
              <a:spAutoFit/>
            </a:bodyPr>
            <a:lstStyle/>
            <a:p>
              <a:pPr>
                <a:lnSpc>
                  <a:spcPct val="110000"/>
                </a:lnSpc>
              </a:pPr>
              <a:r>
                <a:rPr lang="zh-CN" altLang="en-US" sz="1000" dirty="0">
                  <a:gradFill>
                    <a:gsLst>
                      <a:gs pos="10000">
                        <a:srgbClr val="F5B23F"/>
                      </a:gs>
                      <a:gs pos="100000">
                        <a:srgbClr val="DE890A"/>
                      </a:gs>
                    </a:gsLst>
                    <a:lin ang="5400000" scaled="0"/>
                  </a:gradFill>
                  <a:cs typeface="+mn-ea"/>
                  <a:sym typeface="+mn-lt"/>
                </a:rPr>
                <a:t>请替换文字内容，修改文字内容，也可以直接复制你的内容到此</a:t>
              </a:r>
            </a:p>
          </p:txBody>
        </p:sp>
      </p:grpSp>
      <p:grpSp>
        <p:nvGrpSpPr>
          <p:cNvPr id="9" name="Group 74"/>
          <p:cNvGrpSpPr/>
          <p:nvPr/>
        </p:nvGrpSpPr>
        <p:grpSpPr>
          <a:xfrm>
            <a:off x="5010151" y="2279054"/>
            <a:ext cx="3742690" cy="398529"/>
            <a:chOff x="6677642" y="1782217"/>
            <a:chExt cx="4615543" cy="531302"/>
          </a:xfrm>
        </p:grpSpPr>
        <p:sp>
          <p:nvSpPr>
            <p:cNvPr id="76" name="TextBox 75"/>
            <p:cNvSpPr txBox="1"/>
            <p:nvPr/>
          </p:nvSpPr>
          <p:spPr>
            <a:xfrm>
              <a:off x="6677642" y="1782217"/>
              <a:ext cx="1702364" cy="287221"/>
            </a:xfrm>
            <a:prstGeom prst="rect">
              <a:avLst/>
            </a:prstGeom>
            <a:noFill/>
          </p:spPr>
          <p:txBody>
            <a:bodyPr wrap="square" lIns="0" tIns="0" rIns="0" bIns="0" rtlCol="0">
              <a:spAutoFit/>
            </a:bodyPr>
            <a:lstStyle/>
            <a:p>
              <a:r>
                <a:rPr lang="zh-CN" altLang="en-US" sz="1400" dirty="0">
                  <a:gradFill>
                    <a:gsLst>
                      <a:gs pos="10000">
                        <a:srgbClr val="F5B23F"/>
                      </a:gs>
                      <a:gs pos="100000">
                        <a:srgbClr val="DE890A"/>
                      </a:gs>
                    </a:gsLst>
                    <a:lin ang="5400000" scaled="0"/>
                  </a:gradFill>
                  <a:cs typeface="+mn-ea"/>
                  <a:sym typeface="+mn-lt"/>
                </a:rPr>
                <a:t>请替换文字内容</a:t>
              </a:r>
            </a:p>
          </p:txBody>
        </p:sp>
        <p:sp>
          <p:nvSpPr>
            <p:cNvPr id="77" name="Rectangle 76"/>
            <p:cNvSpPr/>
            <p:nvPr/>
          </p:nvSpPr>
          <p:spPr>
            <a:xfrm>
              <a:off x="6677642" y="2087846"/>
              <a:ext cx="4615543" cy="225673"/>
            </a:xfrm>
            <a:prstGeom prst="rect">
              <a:avLst/>
            </a:prstGeom>
          </p:spPr>
          <p:txBody>
            <a:bodyPr wrap="square" lIns="0" tIns="0" rIns="0" bIns="0">
              <a:spAutoFit/>
            </a:bodyPr>
            <a:lstStyle/>
            <a:p>
              <a:pPr>
                <a:lnSpc>
                  <a:spcPct val="110000"/>
                </a:lnSpc>
              </a:pPr>
              <a:r>
                <a:rPr lang="zh-CN" altLang="en-US" sz="1000" dirty="0">
                  <a:gradFill>
                    <a:gsLst>
                      <a:gs pos="10000">
                        <a:srgbClr val="F5B23F"/>
                      </a:gs>
                      <a:gs pos="100000">
                        <a:srgbClr val="DE890A"/>
                      </a:gs>
                    </a:gsLst>
                    <a:lin ang="5400000" scaled="0"/>
                  </a:gradFill>
                  <a:cs typeface="+mn-ea"/>
                  <a:sym typeface="+mn-lt"/>
                </a:rPr>
                <a:t>请替换文字内容，修改文字内容，也可以直接复制你的内容到此</a:t>
              </a:r>
            </a:p>
          </p:txBody>
        </p:sp>
      </p:grpSp>
      <p:grpSp>
        <p:nvGrpSpPr>
          <p:cNvPr id="14" name="Group 77"/>
          <p:cNvGrpSpPr/>
          <p:nvPr/>
        </p:nvGrpSpPr>
        <p:grpSpPr>
          <a:xfrm>
            <a:off x="5010151" y="3121698"/>
            <a:ext cx="3742690" cy="398529"/>
            <a:chOff x="6677642" y="1782217"/>
            <a:chExt cx="4615543" cy="531302"/>
          </a:xfrm>
        </p:grpSpPr>
        <p:sp>
          <p:nvSpPr>
            <p:cNvPr id="79" name="TextBox 78"/>
            <p:cNvSpPr txBox="1"/>
            <p:nvPr/>
          </p:nvSpPr>
          <p:spPr>
            <a:xfrm>
              <a:off x="6677642" y="1782217"/>
              <a:ext cx="1702364" cy="287221"/>
            </a:xfrm>
            <a:prstGeom prst="rect">
              <a:avLst/>
            </a:prstGeom>
            <a:noFill/>
          </p:spPr>
          <p:txBody>
            <a:bodyPr wrap="square" lIns="0" tIns="0" rIns="0" bIns="0" rtlCol="0">
              <a:spAutoFit/>
            </a:bodyPr>
            <a:lstStyle/>
            <a:p>
              <a:r>
                <a:rPr lang="zh-CN" altLang="en-US" sz="1400" dirty="0">
                  <a:gradFill>
                    <a:gsLst>
                      <a:gs pos="10000">
                        <a:srgbClr val="F5B23F"/>
                      </a:gs>
                      <a:gs pos="100000">
                        <a:srgbClr val="DE890A"/>
                      </a:gs>
                    </a:gsLst>
                    <a:lin ang="5400000" scaled="0"/>
                  </a:gradFill>
                  <a:cs typeface="+mn-ea"/>
                  <a:sym typeface="+mn-lt"/>
                </a:rPr>
                <a:t>请替换文字内容</a:t>
              </a:r>
            </a:p>
          </p:txBody>
        </p:sp>
        <p:sp>
          <p:nvSpPr>
            <p:cNvPr id="15" name="Rectangle 79"/>
            <p:cNvSpPr/>
            <p:nvPr/>
          </p:nvSpPr>
          <p:spPr>
            <a:xfrm>
              <a:off x="6677642" y="2087846"/>
              <a:ext cx="4615543" cy="225673"/>
            </a:xfrm>
            <a:prstGeom prst="rect">
              <a:avLst/>
            </a:prstGeom>
          </p:spPr>
          <p:txBody>
            <a:bodyPr wrap="square" lIns="0" tIns="0" rIns="0" bIns="0">
              <a:spAutoFit/>
            </a:bodyPr>
            <a:lstStyle/>
            <a:p>
              <a:pPr>
                <a:lnSpc>
                  <a:spcPct val="110000"/>
                </a:lnSpc>
              </a:pPr>
              <a:r>
                <a:rPr lang="zh-CN" altLang="en-US" sz="1000" dirty="0">
                  <a:gradFill>
                    <a:gsLst>
                      <a:gs pos="10000">
                        <a:srgbClr val="F5B23F"/>
                      </a:gs>
                      <a:gs pos="100000">
                        <a:srgbClr val="DE890A"/>
                      </a:gs>
                    </a:gsLst>
                    <a:lin ang="5400000" scaled="0"/>
                  </a:gradFill>
                  <a:cs typeface="+mn-ea"/>
                  <a:sym typeface="+mn-lt"/>
                </a:rPr>
                <a:t>请替换文字内容，修改文字内容，也可以直接复制你的内容到此</a:t>
              </a:r>
            </a:p>
          </p:txBody>
        </p:sp>
      </p:grpSp>
      <p:grpSp>
        <p:nvGrpSpPr>
          <p:cNvPr id="16" name="Group 80"/>
          <p:cNvGrpSpPr/>
          <p:nvPr/>
        </p:nvGrpSpPr>
        <p:grpSpPr>
          <a:xfrm>
            <a:off x="5010151" y="3964344"/>
            <a:ext cx="3742690" cy="398529"/>
            <a:chOff x="6677642" y="1782217"/>
            <a:chExt cx="4615543" cy="531302"/>
          </a:xfrm>
        </p:grpSpPr>
        <p:sp>
          <p:nvSpPr>
            <p:cNvPr id="17" name="TextBox 81"/>
            <p:cNvSpPr txBox="1"/>
            <p:nvPr/>
          </p:nvSpPr>
          <p:spPr>
            <a:xfrm>
              <a:off x="6677642" y="1782217"/>
              <a:ext cx="1702364" cy="287221"/>
            </a:xfrm>
            <a:prstGeom prst="rect">
              <a:avLst/>
            </a:prstGeom>
            <a:noFill/>
          </p:spPr>
          <p:txBody>
            <a:bodyPr wrap="square" lIns="0" tIns="0" rIns="0" bIns="0" rtlCol="0">
              <a:spAutoFit/>
            </a:bodyPr>
            <a:lstStyle/>
            <a:p>
              <a:r>
                <a:rPr lang="zh-CN" altLang="en-US" sz="1400" dirty="0">
                  <a:gradFill>
                    <a:gsLst>
                      <a:gs pos="10000">
                        <a:srgbClr val="F5B23F"/>
                      </a:gs>
                      <a:gs pos="100000">
                        <a:srgbClr val="DE890A"/>
                      </a:gs>
                    </a:gsLst>
                    <a:lin ang="5400000" scaled="0"/>
                  </a:gradFill>
                  <a:cs typeface="+mn-ea"/>
                  <a:sym typeface="+mn-lt"/>
                </a:rPr>
                <a:t>请替换文字内容</a:t>
              </a:r>
            </a:p>
          </p:txBody>
        </p:sp>
        <p:sp>
          <p:nvSpPr>
            <p:cNvPr id="18" name="Rectangle 82"/>
            <p:cNvSpPr/>
            <p:nvPr/>
          </p:nvSpPr>
          <p:spPr>
            <a:xfrm>
              <a:off x="6677642" y="2087846"/>
              <a:ext cx="4615543" cy="225673"/>
            </a:xfrm>
            <a:prstGeom prst="rect">
              <a:avLst/>
            </a:prstGeom>
          </p:spPr>
          <p:txBody>
            <a:bodyPr wrap="square" lIns="0" tIns="0" rIns="0" bIns="0">
              <a:spAutoFit/>
            </a:bodyPr>
            <a:lstStyle/>
            <a:p>
              <a:pPr>
                <a:lnSpc>
                  <a:spcPct val="110000"/>
                </a:lnSpc>
              </a:pPr>
              <a:r>
                <a:rPr lang="zh-CN" altLang="en-US" sz="1000" dirty="0">
                  <a:gradFill>
                    <a:gsLst>
                      <a:gs pos="10000">
                        <a:srgbClr val="F5B23F"/>
                      </a:gs>
                      <a:gs pos="100000">
                        <a:srgbClr val="DE890A"/>
                      </a:gs>
                    </a:gsLst>
                    <a:lin ang="5400000" scaled="0"/>
                  </a:gradFill>
                  <a:cs typeface="+mn-ea"/>
                  <a:sym typeface="+mn-lt"/>
                </a:rPr>
                <a:t>请替换文字内容，修改文字内容，也可以直接复制你的内容到此</a:t>
              </a:r>
            </a:p>
          </p:txBody>
        </p:sp>
      </p:grpSp>
      <p:cxnSp>
        <p:nvCxnSpPr>
          <p:cNvPr id="19" name="Straight Connector 83"/>
          <p:cNvCxnSpPr>
            <a:stCxn id="56" idx="4"/>
            <a:endCxn id="57" idx="0"/>
          </p:cNvCxnSpPr>
          <p:nvPr/>
        </p:nvCxnSpPr>
        <p:spPr>
          <a:xfrm>
            <a:off x="4791366" y="1655958"/>
            <a:ext cx="0" cy="676275"/>
          </a:xfrm>
          <a:prstGeom prst="line">
            <a:avLst/>
          </a:prstGeom>
          <a:ln>
            <a:gradFill>
              <a:gsLst>
                <a:gs pos="0">
                  <a:srgbClr val="E39116"/>
                </a:gs>
                <a:gs pos="100000">
                  <a:srgbClr val="F9C552"/>
                </a:gs>
              </a:gsLst>
              <a:lin ang="27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84"/>
          <p:cNvCxnSpPr>
            <a:stCxn id="57" idx="4"/>
            <a:endCxn id="58" idx="0"/>
          </p:cNvCxnSpPr>
          <p:nvPr/>
        </p:nvCxnSpPr>
        <p:spPr>
          <a:xfrm>
            <a:off x="4791366" y="2550493"/>
            <a:ext cx="0" cy="676910"/>
          </a:xfrm>
          <a:prstGeom prst="line">
            <a:avLst/>
          </a:prstGeom>
          <a:ln>
            <a:gradFill>
              <a:gsLst>
                <a:gs pos="0">
                  <a:srgbClr val="E39116"/>
                </a:gs>
                <a:gs pos="100000">
                  <a:srgbClr val="F9C552"/>
                </a:gs>
              </a:gsLst>
              <a:lin ang="2700000" scaled="1"/>
            </a:gra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4791366" y="3446300"/>
            <a:ext cx="0" cy="676910"/>
          </a:xfrm>
          <a:prstGeom prst="line">
            <a:avLst/>
          </a:prstGeom>
          <a:ln>
            <a:gradFill>
              <a:gsLst>
                <a:gs pos="0">
                  <a:srgbClr val="E39116"/>
                </a:gs>
                <a:gs pos="100000">
                  <a:srgbClr val="F9C552"/>
                </a:gs>
              </a:gsLst>
              <a:lin ang="2700000" scaled="1"/>
            </a:gradFill>
          </a:ln>
        </p:spPr>
        <p:style>
          <a:lnRef idx="1">
            <a:schemeClr val="accent1"/>
          </a:lnRef>
          <a:fillRef idx="0">
            <a:schemeClr val="accent1"/>
          </a:fillRef>
          <a:effectRef idx="0">
            <a:schemeClr val="accent1"/>
          </a:effectRef>
          <a:fontRef idx="minor">
            <a:schemeClr val="tx1"/>
          </a:fontRef>
        </p:style>
      </p:cxnSp>
      <p:pic>
        <p:nvPicPr>
          <p:cNvPr id="21" name="图片 20" descr="图片7"/>
          <p:cNvPicPr>
            <a:picLocks noChangeAspect="1"/>
          </p:cNvPicPr>
          <p:nvPr/>
        </p:nvPicPr>
        <p:blipFill>
          <a:blip r:embed="rId7" cstate="screen"/>
          <a:stretch>
            <a:fillRect/>
          </a:stretch>
        </p:blipFill>
        <p:spPr>
          <a:xfrm flipH="1">
            <a:off x="605156" y="1620520"/>
            <a:ext cx="2642870" cy="2465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wipe(up)">
                                      <p:cBhvr>
                                        <p:cTn id="47" dur="500"/>
                                        <p:tgtEl>
                                          <p:spTgt spid="8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4500"/>
                            </p:stCondLst>
                            <p:childTnLst>
                              <p:par>
                                <p:cTn id="59" presetID="12"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ppt_x</p:attrName>
                                        </p:attrNameLst>
                                      </p:cBhvr>
                                      <p:tavLst>
                                        <p:tav tm="0">
                                          <p:val>
                                            <p:strVal val="#ppt_x-#ppt_w*1.125000"/>
                                          </p:val>
                                        </p:tav>
                                        <p:tav tm="100000">
                                          <p:val>
                                            <p:strVal val="#ppt_x"/>
                                          </p:val>
                                        </p:tav>
                                      </p:tavLst>
                                    </p:anim>
                                    <p:animEffect transition="in" filter="wipe(right)">
                                      <p:cBhvr>
                                        <p:cTn id="62" dur="500"/>
                                        <p:tgtEl>
                                          <p:spTgt spid="8"/>
                                        </p:tgtEl>
                                      </p:cBhvr>
                                    </p:animEffect>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5500"/>
                            </p:stCondLst>
                            <p:childTnLst>
                              <p:par>
                                <p:cTn id="68" presetID="12" presetClass="entr" presetSubtype="8"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6500"/>
                            </p:stCondLst>
                            <p:childTnLst>
                              <p:par>
                                <p:cTn id="77" presetID="12" presetClass="entr" presetSubtype="8"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childTnLst>
                          </p:cTn>
                        </p:par>
                        <p:par>
                          <p:cTn id="81" fill="hold">
                            <p:stCondLst>
                              <p:cond delay="7000"/>
                            </p:stCondLst>
                            <p:childTnLst>
                              <p:par>
                                <p:cTn id="82" presetID="22" presetClass="entr" presetSubtype="8"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childTnLst>
                          </p:cTn>
                        </p:par>
                        <p:par>
                          <p:cTn id="85" fill="hold">
                            <p:stCondLst>
                              <p:cond delay="7500"/>
                            </p:stCondLst>
                            <p:childTnLst>
                              <p:par>
                                <p:cTn id="86" presetID="12" presetClass="entr" presetSubtype="8"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p:tgtEl>
                                          <p:spTgt spid="16"/>
                                        </p:tgtEl>
                                        <p:attrNameLst>
                                          <p:attrName>ppt_x</p:attrName>
                                        </p:attrNameLst>
                                      </p:cBhvr>
                                      <p:tavLst>
                                        <p:tav tm="0">
                                          <p:val>
                                            <p:strVal val="#ppt_x-#ppt_w*1.125000"/>
                                          </p:val>
                                        </p:tav>
                                        <p:tav tm="100000">
                                          <p:val>
                                            <p:strVal val="#ppt_x"/>
                                          </p:val>
                                        </p:tav>
                                      </p:tavLst>
                                    </p:anim>
                                    <p:animEffect transition="in" filter="wipe(right)">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290446"/>
            <a:ext cx="4012565" cy="702945"/>
          </a:xfrm>
          <a:prstGeom prst="rect">
            <a:avLst/>
          </a:prstGeom>
        </p:spPr>
        <p:txBody>
          <a:bodyPr vert="horz" rtlCol="0" anchor="t" anchorCtr="0">
            <a:noAutofit/>
          </a:bodyPr>
          <a:lstStyle/>
          <a:p>
            <a:pPr algn="ctr">
              <a:lnSpc>
                <a:spcPct val="100000"/>
              </a:lnSpc>
            </a:pPr>
            <a:r>
              <a:rPr lang="zh-CN" sz="4400" b="0" i="0" dirty="0" smtClean="0">
                <a:blipFill>
                  <a:blip r:embed="rId6"/>
                  <a:srcRect/>
                  <a:tile tx="0" ty="0" sx="100000" sy="100000" flip="none" algn="tl"/>
                </a:blipFill>
                <a:cs typeface="+mn-ea"/>
                <a:sym typeface="+mn-lt"/>
              </a:rPr>
              <a:t>单击添加标题</a:t>
            </a:r>
            <a:endParaRPr lang="zh-CN" altLang="en-US" sz="4400" b="0" i="0" dirty="0" smtClean="0">
              <a:blipFill>
                <a:blip r:embed="rId6"/>
                <a:srcRect/>
                <a:tile tx="0" ty="0" sx="100000" sy="100000" flip="none" algn="tl"/>
              </a:blipFill>
              <a:cs typeface="+mn-ea"/>
              <a:sym typeface="+mn-lt"/>
            </a:endParaRPr>
          </a:p>
        </p:txBody>
      </p:sp>
      <p:sp>
        <p:nvSpPr>
          <p:cNvPr id="18" name="Object 1041"/>
          <p:cNvSpPr txBox="1"/>
          <p:nvPr/>
        </p:nvSpPr>
        <p:spPr>
          <a:xfrm>
            <a:off x="2567305" y="1526541"/>
            <a:ext cx="4012565" cy="763905"/>
          </a:xfrm>
          <a:prstGeom prst="rect">
            <a:avLst/>
          </a:prstGeom>
        </p:spPr>
        <p:txBody>
          <a:bodyPr vert="horz" rtlCol="0" anchor="t" anchorCtr="0">
            <a:noAutofit/>
          </a:bodyPr>
          <a:lstStyle/>
          <a:p>
            <a:pPr algn="ctr">
              <a:lnSpc>
                <a:spcPct val="100000"/>
              </a:lnSpc>
            </a:pPr>
            <a:r>
              <a:rPr lang="zh-CN" altLang="en-US" sz="4400" b="0" i="0" dirty="0" smtClean="0">
                <a:blipFill>
                  <a:blip r:embed="rId6"/>
                  <a:srcRect/>
                  <a:tile tx="0" ty="0" sx="100000" sy="100000" flip="none" algn="tl"/>
                </a:blipFill>
                <a:cs typeface="+mn-ea"/>
                <a:sym typeface="+mn-lt"/>
              </a:rPr>
              <a:t>篇章伍</a:t>
            </a:r>
            <a:endParaRPr lang="en-US" altLang="zh-CN" sz="4400" b="0" i="0" dirty="0" smtClean="0">
              <a:blipFill>
                <a:blip r:embed="rId6"/>
                <a:srcRect/>
                <a:tile tx="0" ty="0" sx="100000" sy="100000" flip="none" algn="tl"/>
              </a:blipFill>
              <a:cs typeface="+mn-ea"/>
              <a:sym typeface="+mn-lt"/>
            </a:endParaRP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30" name="image 1010"/>
          <p:cNvPicPr>
            <a:picLocks noChangeAspect="1"/>
          </p:cNvPicPr>
          <p:nvPr/>
        </p:nvPicPr>
        <p:blipFill>
          <a:blip r:embed="rId8" cstate="screen"/>
          <a:srcRect/>
          <a:stretch>
            <a:fillRect/>
          </a:stretch>
        </p:blipFill>
        <p:spPr>
          <a:xfrm>
            <a:off x="4048761" y="3364866"/>
            <a:ext cx="1049655" cy="53022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dirty="0" smtClean="0">
                    <a:blipFill>
                      <a:blip r:embed="rId6"/>
                      <a:srcRect/>
                      <a:tile tx="0" ty="0" sx="100000" sy="100000" flip="none" algn="tl"/>
                    </a:blipFill>
                    <a:cs typeface="+mn-ea"/>
                    <a:sym typeface="+mn-lt"/>
                  </a:rPr>
                  <a:t>肆</a:t>
                </a:r>
                <a:endParaRPr lang="zh-CN" altLang="en-US" sz="2400" b="0" i="0" dirty="0" smtClean="0">
                  <a:blipFill>
                    <a:blip r:embed="rId6"/>
                    <a:srcRect/>
                    <a:tile tx="0" ty="0" sx="100000" sy="100000" flip="none" algn="tl"/>
                  </a:blipFill>
                  <a:cs typeface="+mn-ea"/>
                  <a:sym typeface="+mn-lt"/>
                </a:endParaRP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29" name="Subtitle 2"/>
          <p:cNvSpPr txBox="1"/>
          <p:nvPr/>
        </p:nvSpPr>
        <p:spPr>
          <a:xfrm>
            <a:off x="1198881" y="123888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15" name="Subtitle 2"/>
          <p:cNvSpPr txBox="1"/>
          <p:nvPr/>
        </p:nvSpPr>
        <p:spPr>
          <a:xfrm>
            <a:off x="1198881" y="219773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16" name="Subtitle 2"/>
          <p:cNvSpPr txBox="1"/>
          <p:nvPr/>
        </p:nvSpPr>
        <p:spPr>
          <a:xfrm>
            <a:off x="1198881" y="315150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17" name="Subtitle 2"/>
          <p:cNvSpPr txBox="1"/>
          <p:nvPr/>
        </p:nvSpPr>
        <p:spPr>
          <a:xfrm>
            <a:off x="6423025" y="123888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19" name="Subtitle 2"/>
          <p:cNvSpPr txBox="1"/>
          <p:nvPr/>
        </p:nvSpPr>
        <p:spPr>
          <a:xfrm>
            <a:off x="6423025" y="219773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sp>
        <p:nvSpPr>
          <p:cNvPr id="21" name="Subtitle 2"/>
          <p:cNvSpPr txBox="1"/>
          <p:nvPr/>
        </p:nvSpPr>
        <p:spPr>
          <a:xfrm>
            <a:off x="6423025" y="3151505"/>
            <a:ext cx="1346200" cy="845820"/>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gradFill>
                  <a:gsLst>
                    <a:gs pos="10000">
                      <a:srgbClr val="F5B23F"/>
                    </a:gs>
                    <a:gs pos="100000">
                      <a:srgbClr val="DE890A"/>
                    </a:gs>
                  </a:gsLst>
                  <a:lin ang="5400000" scaled="0"/>
                </a:gradFill>
                <a:cs typeface="+mn-ea"/>
                <a:sym typeface="+mn-lt"/>
              </a:rPr>
              <a:t>标题内容</a:t>
            </a:r>
            <a:r>
              <a:rPr lang="id-ID" altLang="zh-CN" sz="2000" dirty="0">
                <a:gradFill>
                  <a:gsLst>
                    <a:gs pos="10000">
                      <a:srgbClr val="F5B23F"/>
                    </a:gs>
                    <a:gs pos="100000">
                      <a:srgbClr val="DE890A"/>
                    </a:gs>
                  </a:gsLst>
                  <a:lin ang="5400000" scaled="0"/>
                </a:gradFill>
                <a:cs typeface="+mn-ea"/>
                <a:sym typeface="+mn-lt"/>
              </a:rPr>
              <a:t> </a:t>
            </a:r>
            <a:endParaRPr lang="en-US" sz="2000" dirty="0">
              <a:gradFill>
                <a:gsLst>
                  <a:gs pos="10000">
                    <a:srgbClr val="F5B23F"/>
                  </a:gs>
                  <a:gs pos="100000">
                    <a:srgbClr val="DE890A"/>
                  </a:gs>
                </a:gsLst>
                <a:lin ang="5400000" scaled="0"/>
              </a:gradFill>
              <a:cs typeface="+mn-ea"/>
              <a:sym typeface="+mn-lt"/>
            </a:endParaRPr>
          </a:p>
          <a:p>
            <a:pPr marL="0" indent="0">
              <a:lnSpc>
                <a:spcPct val="150000"/>
              </a:lnSpc>
              <a:buNone/>
            </a:pPr>
            <a:r>
              <a:rPr lang="zh-CN" altLang="en-US" sz="900" dirty="0">
                <a:gradFill>
                  <a:gsLst>
                    <a:gs pos="10000">
                      <a:srgbClr val="F5B23F"/>
                    </a:gs>
                    <a:gs pos="100000">
                      <a:srgbClr val="DE890A"/>
                    </a:gs>
                  </a:gsLst>
                  <a:lin ang="5400000" scaled="0"/>
                </a:gradFill>
                <a:cs typeface="+mn-ea"/>
                <a:sym typeface="+mn-lt"/>
              </a:rPr>
              <a:t>在此处添加详细文本描述，建议与标题相关</a:t>
            </a:r>
          </a:p>
        </p:txBody>
      </p:sp>
      <p:grpSp>
        <p:nvGrpSpPr>
          <p:cNvPr id="25" name="组合 24"/>
          <p:cNvGrpSpPr/>
          <p:nvPr/>
        </p:nvGrpSpPr>
        <p:grpSpPr>
          <a:xfrm>
            <a:off x="3023236" y="1405255"/>
            <a:ext cx="2853690" cy="2292350"/>
            <a:chOff x="4873" y="2213"/>
            <a:chExt cx="4494" cy="3610"/>
          </a:xfrm>
        </p:grpSpPr>
        <p:grpSp>
          <p:nvGrpSpPr>
            <p:cNvPr id="23" name="组合 22"/>
            <p:cNvGrpSpPr/>
            <p:nvPr/>
          </p:nvGrpSpPr>
          <p:grpSpPr>
            <a:xfrm>
              <a:off x="4873" y="2213"/>
              <a:ext cx="4494" cy="3610"/>
              <a:chOff x="4873" y="2213"/>
              <a:chExt cx="4494" cy="3610"/>
            </a:xfrm>
          </p:grpSpPr>
          <p:grpSp>
            <p:nvGrpSpPr>
              <p:cNvPr id="56" name="组合 55"/>
              <p:cNvGrpSpPr/>
              <p:nvPr/>
            </p:nvGrpSpPr>
            <p:grpSpPr>
              <a:xfrm>
                <a:off x="4873" y="2213"/>
                <a:ext cx="4494" cy="3611"/>
                <a:chOff x="6150" y="3085"/>
                <a:chExt cx="6818" cy="5480"/>
              </a:xfrm>
            </p:grpSpPr>
            <p:sp>
              <p:nvSpPr>
                <p:cNvPr id="25604" name="椭圆 3"/>
                <p:cNvSpPr>
                  <a:spLocks noChangeAspect="1" noChangeArrowheads="1"/>
                </p:cNvSpPr>
                <p:nvPr/>
              </p:nvSpPr>
              <p:spPr bwMode="auto">
                <a:xfrm>
                  <a:off x="11833" y="5258"/>
                  <a:ext cx="1135" cy="1135"/>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4</a:t>
                  </a:r>
                </a:p>
              </p:txBody>
            </p:sp>
            <p:sp>
              <p:nvSpPr>
                <p:cNvPr id="25605" name="椭圆 4"/>
                <p:cNvSpPr>
                  <a:spLocks noChangeAspect="1" noChangeArrowheads="1"/>
                </p:cNvSpPr>
                <p:nvPr/>
              </p:nvSpPr>
              <p:spPr bwMode="auto">
                <a:xfrm>
                  <a:off x="6150" y="5258"/>
                  <a:ext cx="1133" cy="1135"/>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3</a:t>
                  </a:r>
                </a:p>
              </p:txBody>
            </p:sp>
            <p:cxnSp>
              <p:nvCxnSpPr>
                <p:cNvPr id="25606" name="直接连接符 5"/>
                <p:cNvCxnSpPr>
                  <a:cxnSpLocks noChangeShapeType="1"/>
                  <a:stCxn id="25605" idx="6"/>
                  <a:endCxn id="25604" idx="2"/>
                </p:cNvCxnSpPr>
                <p:nvPr/>
              </p:nvCxnSpPr>
              <p:spPr bwMode="auto">
                <a:xfrm>
                  <a:off x="7283" y="5811"/>
                  <a:ext cx="4550" cy="0"/>
                </a:xfrm>
                <a:prstGeom prst="line">
                  <a:avLst/>
                </a:prstGeom>
                <a:noFill/>
                <a:ln w="12700">
                  <a:gradFill>
                    <a:gsLst>
                      <a:gs pos="0">
                        <a:srgbClr val="E39116"/>
                      </a:gs>
                      <a:gs pos="100000">
                        <a:srgbClr val="F9C552"/>
                      </a:gs>
                    </a:gsLst>
                    <a:lin ang="2700000" scaled="1"/>
                  </a:gradFill>
                  <a:round/>
                  <a:headEnd type="oval" w="med" len="med"/>
                  <a:tailEnd type="oval" w="med" len="med"/>
                </a:ln>
                <a:extLst>
                  <a:ext uri="{909E8E84-426E-40DD-AFC4-6F175D3DCCD1}">
                    <a14:hiddenFill xmlns:a14="http://schemas.microsoft.com/office/drawing/2010/main">
                      <a:noFill/>
                    </a14:hiddenFill>
                  </a:ext>
                </a:extLst>
              </p:spPr>
            </p:cxnSp>
            <p:sp>
              <p:nvSpPr>
                <p:cNvPr id="25607" name="椭圆 7"/>
                <p:cNvSpPr>
                  <a:spLocks noChangeAspect="1" noChangeArrowheads="1"/>
                </p:cNvSpPr>
                <p:nvPr/>
              </p:nvSpPr>
              <p:spPr bwMode="auto">
                <a:xfrm>
                  <a:off x="11833" y="3085"/>
                  <a:ext cx="1135" cy="1135"/>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2</a:t>
                  </a:r>
                </a:p>
              </p:txBody>
            </p:sp>
            <p:sp>
              <p:nvSpPr>
                <p:cNvPr id="25608" name="椭圆 8"/>
                <p:cNvSpPr>
                  <a:spLocks noChangeAspect="1" noChangeArrowheads="1"/>
                </p:cNvSpPr>
                <p:nvPr/>
              </p:nvSpPr>
              <p:spPr bwMode="auto">
                <a:xfrm>
                  <a:off x="11833" y="7433"/>
                  <a:ext cx="1135" cy="1132"/>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6</a:t>
                  </a:r>
                </a:p>
              </p:txBody>
            </p:sp>
            <p:sp>
              <p:nvSpPr>
                <p:cNvPr id="25609" name="椭圆 9"/>
                <p:cNvSpPr>
                  <a:spLocks noChangeAspect="1" noChangeArrowheads="1"/>
                </p:cNvSpPr>
                <p:nvPr/>
              </p:nvSpPr>
              <p:spPr bwMode="auto">
                <a:xfrm>
                  <a:off x="6150" y="3085"/>
                  <a:ext cx="1133" cy="1135"/>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1</a:t>
                  </a:r>
                </a:p>
              </p:txBody>
            </p:sp>
            <p:sp>
              <p:nvSpPr>
                <p:cNvPr id="25610" name="椭圆 10"/>
                <p:cNvSpPr>
                  <a:spLocks noChangeAspect="1" noChangeArrowheads="1"/>
                </p:cNvSpPr>
                <p:nvPr/>
              </p:nvSpPr>
              <p:spPr bwMode="auto">
                <a:xfrm>
                  <a:off x="6150" y="7433"/>
                  <a:ext cx="1133" cy="1132"/>
                </a:xfrm>
                <a:prstGeom prst="ellipse">
                  <a:avLst/>
                </a:prstGeom>
                <a:solidFill>
                  <a:srgbClr val="851D1E"/>
                </a:solidFill>
                <a:ln w="19050">
                  <a:gradFill>
                    <a:gsLst>
                      <a:gs pos="0">
                        <a:srgbClr val="E39116"/>
                      </a:gs>
                      <a:gs pos="100000">
                        <a:srgbClr val="F9C552"/>
                      </a:gs>
                    </a:gsLst>
                    <a:lin ang="2700000" scaled="1"/>
                  </a:gra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000">
                      <a:gradFill>
                        <a:gsLst>
                          <a:gs pos="10000">
                            <a:srgbClr val="F5B23F"/>
                          </a:gs>
                          <a:gs pos="100000">
                            <a:srgbClr val="DE890A"/>
                          </a:gs>
                        </a:gsLst>
                        <a:lin ang="5400000" scaled="0"/>
                      </a:gradFill>
                      <a:latin typeface="+mn-lt"/>
                      <a:ea typeface="+mn-ea"/>
                      <a:cs typeface="+mn-ea"/>
                      <a:sym typeface="+mn-lt"/>
                    </a:rPr>
                    <a:t>5</a:t>
                  </a:r>
                </a:p>
              </p:txBody>
            </p:sp>
            <p:grpSp>
              <p:nvGrpSpPr>
                <p:cNvPr id="25611" name="组合 22"/>
                <p:cNvGrpSpPr/>
                <p:nvPr/>
              </p:nvGrpSpPr>
              <p:grpSpPr bwMode="auto">
                <a:xfrm>
                  <a:off x="7283" y="3638"/>
                  <a:ext cx="4550" cy="1445"/>
                  <a:chOff x="0" y="-9532"/>
                  <a:chExt cx="2888779" cy="918246"/>
                </a:xfrm>
              </p:grpSpPr>
              <p:cxnSp>
                <p:nvCxnSpPr>
                  <p:cNvPr id="25630" name="直接连接符 12"/>
                  <p:cNvCxnSpPr>
                    <a:cxnSpLocks noChangeShapeType="1"/>
                  </p:cNvCxnSpPr>
                  <p:nvPr/>
                </p:nvCxnSpPr>
                <p:spPr bwMode="auto">
                  <a:xfrm>
                    <a:off x="571407" y="908714"/>
                    <a:ext cx="1799932" cy="0"/>
                  </a:xfrm>
                  <a:prstGeom prst="line">
                    <a:avLst/>
                  </a:prstGeom>
                  <a:noFill/>
                  <a:ln w="12700">
                    <a:gradFill>
                      <a:gsLst>
                        <a:gs pos="0">
                          <a:srgbClr val="E39116"/>
                        </a:gs>
                        <a:gs pos="100000">
                          <a:srgbClr val="F9C552"/>
                        </a:gs>
                      </a:gsLst>
                      <a:lin ang="2700000" scaled="1"/>
                    </a:gradFill>
                    <a:round/>
                  </a:ln>
                  <a:extLst>
                    <a:ext uri="{909E8E84-426E-40DD-AFC4-6F175D3DCCD1}">
                      <a14:hiddenFill xmlns:a14="http://schemas.microsoft.com/office/drawing/2010/main">
                        <a:noFill/>
                      </a14:hiddenFill>
                    </a:ext>
                  </a:extLst>
                </p:spPr>
              </p:cxnSp>
              <p:cxnSp>
                <p:nvCxnSpPr>
                  <p:cNvPr id="25631" name="肘形连接符 13"/>
                  <p:cNvCxnSpPr>
                    <a:cxnSpLocks noChangeShapeType="1"/>
                    <a:stCxn id="25609" idx="6"/>
                  </p:cNvCxnSpPr>
                  <p:nvPr/>
                </p:nvCxnSpPr>
                <p:spPr bwMode="auto">
                  <a:xfrm>
                    <a:off x="0" y="-9532"/>
                    <a:ext cx="571407" cy="908714"/>
                  </a:xfrm>
                  <a:prstGeom prst="bentConnector2">
                    <a:avLst/>
                  </a:prstGeom>
                  <a:noFill/>
                  <a:ln w="12700">
                    <a:gradFill>
                      <a:gsLst>
                        <a:gs pos="0">
                          <a:srgbClr val="E39116"/>
                        </a:gs>
                        <a:gs pos="100000">
                          <a:srgbClr val="F9C552"/>
                        </a:gs>
                      </a:gsLst>
                      <a:lin ang="2700000" scaled="1"/>
                    </a:gradFill>
                    <a:miter lim="800000"/>
                    <a:headEnd type="oval" w="med" len="med"/>
                  </a:ln>
                  <a:extLst>
                    <a:ext uri="{909E8E84-426E-40DD-AFC4-6F175D3DCCD1}">
                      <a14:hiddenFill xmlns:a14="http://schemas.microsoft.com/office/drawing/2010/main">
                        <a:noFill/>
                      </a14:hiddenFill>
                    </a:ext>
                  </a:extLst>
                </p:spPr>
              </p:cxnSp>
              <p:cxnSp>
                <p:nvCxnSpPr>
                  <p:cNvPr id="25632" name="肘形连接符 14"/>
                  <p:cNvCxnSpPr>
                    <a:cxnSpLocks noChangeShapeType="1"/>
                    <a:stCxn id="25607" idx="2"/>
                  </p:cNvCxnSpPr>
                  <p:nvPr/>
                </p:nvCxnSpPr>
                <p:spPr bwMode="auto">
                  <a:xfrm rot="10800000" flipV="1">
                    <a:off x="2371338" y="-9532"/>
                    <a:ext cx="517441" cy="908714"/>
                  </a:xfrm>
                  <a:prstGeom prst="bentConnector2">
                    <a:avLst/>
                  </a:prstGeom>
                  <a:noFill/>
                  <a:ln w="12700">
                    <a:gradFill>
                      <a:gsLst>
                        <a:gs pos="0">
                          <a:srgbClr val="E39116"/>
                        </a:gs>
                        <a:gs pos="100000">
                          <a:srgbClr val="F9C552"/>
                        </a:gs>
                      </a:gsLst>
                      <a:lin ang="2700000" scaled="1"/>
                    </a:gradFill>
                    <a:miter lim="800000"/>
                    <a:headEnd type="oval" w="med" len="med"/>
                  </a:ln>
                  <a:extLst>
                    <a:ext uri="{909E8E84-426E-40DD-AFC4-6F175D3DCCD1}">
                      <a14:hiddenFill xmlns:a14="http://schemas.microsoft.com/office/drawing/2010/main">
                        <a:noFill/>
                      </a14:hiddenFill>
                    </a:ext>
                  </a:extLst>
                </p:spPr>
              </p:cxnSp>
            </p:grpSp>
            <p:grpSp>
              <p:nvGrpSpPr>
                <p:cNvPr id="25612" name="组合 23"/>
                <p:cNvGrpSpPr/>
                <p:nvPr/>
              </p:nvGrpSpPr>
              <p:grpSpPr bwMode="auto">
                <a:xfrm>
                  <a:off x="7283" y="6657"/>
                  <a:ext cx="4550" cy="1327"/>
                  <a:chOff x="0" y="-10153"/>
                  <a:chExt cx="2888779" cy="842380"/>
                </a:xfrm>
              </p:grpSpPr>
              <p:cxnSp>
                <p:nvCxnSpPr>
                  <p:cNvPr id="25627" name="直接连接符 16"/>
                  <p:cNvCxnSpPr>
                    <a:cxnSpLocks noChangeShapeType="1"/>
                  </p:cNvCxnSpPr>
                  <p:nvPr/>
                </p:nvCxnSpPr>
                <p:spPr bwMode="auto">
                  <a:xfrm>
                    <a:off x="571407" y="0"/>
                    <a:ext cx="1799932" cy="0"/>
                  </a:xfrm>
                  <a:prstGeom prst="line">
                    <a:avLst/>
                  </a:prstGeom>
                  <a:noFill/>
                  <a:ln w="12700">
                    <a:gradFill>
                      <a:gsLst>
                        <a:gs pos="0">
                          <a:srgbClr val="E39116"/>
                        </a:gs>
                        <a:gs pos="100000">
                          <a:srgbClr val="F9C552"/>
                        </a:gs>
                      </a:gsLst>
                      <a:lin ang="2700000" scaled="1"/>
                    </a:gradFill>
                    <a:round/>
                  </a:ln>
                  <a:extLst>
                    <a:ext uri="{909E8E84-426E-40DD-AFC4-6F175D3DCCD1}">
                      <a14:hiddenFill xmlns:a14="http://schemas.microsoft.com/office/drawing/2010/main">
                        <a:noFill/>
                      </a14:hiddenFill>
                    </a:ext>
                  </a:extLst>
                </p:spPr>
              </p:cxnSp>
              <p:cxnSp>
                <p:nvCxnSpPr>
                  <p:cNvPr id="25628" name="肘形连接符 17"/>
                  <p:cNvCxnSpPr>
                    <a:cxnSpLocks noChangeShapeType="1"/>
                    <a:stCxn id="25610" idx="6"/>
                  </p:cNvCxnSpPr>
                  <p:nvPr/>
                </p:nvCxnSpPr>
                <p:spPr bwMode="auto">
                  <a:xfrm flipV="1">
                    <a:off x="0" y="-10153"/>
                    <a:ext cx="571407" cy="842380"/>
                  </a:xfrm>
                  <a:prstGeom prst="bentConnector2">
                    <a:avLst/>
                  </a:prstGeom>
                  <a:noFill/>
                  <a:ln w="12700">
                    <a:gradFill>
                      <a:gsLst>
                        <a:gs pos="0">
                          <a:srgbClr val="E39116"/>
                        </a:gs>
                        <a:gs pos="100000">
                          <a:srgbClr val="F9C552"/>
                        </a:gs>
                      </a:gsLst>
                      <a:lin ang="2700000" scaled="1"/>
                    </a:gradFill>
                    <a:miter lim="800000"/>
                    <a:headEnd type="oval" w="med" len="med"/>
                  </a:ln>
                  <a:extLst>
                    <a:ext uri="{909E8E84-426E-40DD-AFC4-6F175D3DCCD1}">
                      <a14:hiddenFill xmlns:a14="http://schemas.microsoft.com/office/drawing/2010/main">
                        <a:noFill/>
                      </a14:hiddenFill>
                    </a:ext>
                  </a:extLst>
                </p:spPr>
              </p:cxnSp>
              <p:cxnSp>
                <p:nvCxnSpPr>
                  <p:cNvPr id="25629" name="肘形连接符 18"/>
                  <p:cNvCxnSpPr>
                    <a:cxnSpLocks noChangeShapeType="1"/>
                    <a:stCxn id="25608" idx="2"/>
                  </p:cNvCxnSpPr>
                  <p:nvPr/>
                </p:nvCxnSpPr>
                <p:spPr bwMode="auto">
                  <a:xfrm rot="10800000">
                    <a:off x="2371338" y="-10153"/>
                    <a:ext cx="517441" cy="842380"/>
                  </a:xfrm>
                  <a:prstGeom prst="bentConnector2">
                    <a:avLst/>
                  </a:prstGeom>
                  <a:noFill/>
                  <a:ln w="12700">
                    <a:gradFill>
                      <a:gsLst>
                        <a:gs pos="0">
                          <a:srgbClr val="E39116"/>
                        </a:gs>
                        <a:gs pos="100000">
                          <a:srgbClr val="F9C552"/>
                        </a:gs>
                      </a:gsLst>
                      <a:lin ang="2700000" scaled="1"/>
                    </a:gradFill>
                    <a:miter lim="800000"/>
                    <a:headEnd type="oval" w="med" len="med"/>
                  </a:ln>
                  <a:extLst>
                    <a:ext uri="{909E8E84-426E-40DD-AFC4-6F175D3DCCD1}">
                      <a14:hiddenFill xmlns:a14="http://schemas.microsoft.com/office/drawing/2010/main">
                        <a:noFill/>
                      </a14:hiddenFill>
                    </a:ext>
                  </a:extLst>
                </p:spPr>
              </p:cxnSp>
            </p:grpSp>
          </p:grpSp>
          <p:pic>
            <p:nvPicPr>
              <p:cNvPr id="22" name="图片 21" descr="图片7"/>
              <p:cNvPicPr>
                <a:picLocks noChangeAspect="1"/>
              </p:cNvPicPr>
              <p:nvPr/>
            </p:nvPicPr>
            <p:blipFill>
              <a:blip r:embed="rId7" cstate="screen"/>
              <a:stretch>
                <a:fillRect/>
              </a:stretch>
            </p:blipFill>
            <p:spPr>
              <a:xfrm flipH="1">
                <a:off x="6389" y="3388"/>
                <a:ext cx="1274" cy="1189"/>
              </a:xfrm>
              <a:prstGeom prst="rect">
                <a:avLst/>
              </a:prstGeom>
            </p:spPr>
          </p:pic>
        </p:grpSp>
        <p:pic>
          <p:nvPicPr>
            <p:cNvPr id="24" name="图片 23" descr="图片5"/>
            <p:cNvPicPr>
              <a:picLocks noChangeAspect="1"/>
            </p:cNvPicPr>
            <p:nvPr/>
          </p:nvPicPr>
          <p:blipFill>
            <a:blip r:embed="rId8" cstate="screen"/>
            <a:stretch>
              <a:fillRect/>
            </a:stretch>
          </p:blipFill>
          <p:spPr>
            <a:xfrm>
              <a:off x="5825" y="2715"/>
              <a:ext cx="2590" cy="260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6" grpId="0"/>
      <p:bldP spid="17" grpId="0"/>
      <p:bldP spid="19"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077086"/>
            <a:ext cx="4012565" cy="1125855"/>
          </a:xfrm>
          <a:prstGeom prst="rect">
            <a:avLst/>
          </a:prstGeom>
        </p:spPr>
        <p:txBody>
          <a:bodyPr vert="horz" rtlCol="0" anchor="t" anchorCtr="0">
            <a:noAutofit/>
          </a:bodyPr>
          <a:lstStyle/>
          <a:p>
            <a:pPr algn="ctr">
              <a:lnSpc>
                <a:spcPct val="100000"/>
              </a:lnSpc>
            </a:pPr>
            <a:r>
              <a:rPr lang="zh-CN"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rPr>
              <a:t>感谢收看</a:t>
            </a:r>
            <a:endParaRPr lang="zh-CN" altLang="en-US"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endParaRPr>
          </a:p>
        </p:txBody>
      </p:sp>
      <p:sp>
        <p:nvSpPr>
          <p:cNvPr id="18" name="Object 1041"/>
          <p:cNvSpPr txBox="1"/>
          <p:nvPr/>
        </p:nvSpPr>
        <p:spPr>
          <a:xfrm>
            <a:off x="2567305" y="1132206"/>
            <a:ext cx="4012565" cy="1125855"/>
          </a:xfrm>
          <a:prstGeom prst="rect">
            <a:avLst/>
          </a:prstGeom>
        </p:spPr>
        <p:txBody>
          <a:bodyPr vert="horz" rtlCol="0" anchor="t" anchorCtr="0">
            <a:noAutofit/>
          </a:bodyPr>
          <a:lstStyle/>
          <a:p>
            <a:pPr algn="ctr">
              <a:lnSpc>
                <a:spcPct val="100000"/>
              </a:lnSpc>
            </a:pPr>
            <a:r>
              <a:rPr lang="en-US" altLang="zh-CN" sz="7200" b="0" i="0" dirty="0" smtClean="0">
                <a:blipFill>
                  <a:blip r:embed="rId6"/>
                  <a:srcRect/>
                  <a:tile tx="0" ty="0" sx="100000" sy="100000" flip="none" algn="tl"/>
                </a:blipFill>
                <a:latin typeface="方正正黑简体" panose="02000000000000000000" pitchFamily="2" charset="-122"/>
                <a:ea typeface="方正正黑简体" panose="02000000000000000000" pitchFamily="2" charset="-122"/>
                <a:cs typeface="+mn-ea"/>
                <a:sym typeface="+mn-lt"/>
              </a:rPr>
              <a:t>2021</a:t>
            </a: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290446"/>
            <a:ext cx="4012565" cy="702945"/>
          </a:xfrm>
          <a:prstGeom prst="rect">
            <a:avLst/>
          </a:prstGeom>
        </p:spPr>
        <p:txBody>
          <a:bodyPr vert="horz" rtlCol="0" anchor="t" anchorCtr="0">
            <a:noAutofit/>
          </a:bodyPr>
          <a:lstStyle/>
          <a:p>
            <a:pPr algn="ctr">
              <a:lnSpc>
                <a:spcPct val="100000"/>
              </a:lnSpc>
            </a:pPr>
            <a:r>
              <a:rPr lang="zh-CN" sz="4400" b="0" i="0" dirty="0" smtClean="0">
                <a:blipFill>
                  <a:blip r:embed="rId6"/>
                  <a:srcRect/>
                  <a:tile tx="0" ty="0" sx="100000" sy="100000" flip="none" algn="tl"/>
                </a:blipFill>
                <a:cs typeface="+mn-ea"/>
                <a:sym typeface="+mn-lt"/>
              </a:rPr>
              <a:t>单击添加标题</a:t>
            </a:r>
            <a:endParaRPr lang="zh-CN" altLang="en-US" sz="4400" b="0" i="0" dirty="0" smtClean="0">
              <a:blipFill>
                <a:blip r:embed="rId6"/>
                <a:srcRect/>
                <a:tile tx="0" ty="0" sx="100000" sy="100000" flip="none" algn="tl"/>
              </a:blipFill>
              <a:cs typeface="+mn-ea"/>
              <a:sym typeface="+mn-lt"/>
            </a:endParaRPr>
          </a:p>
        </p:txBody>
      </p:sp>
      <p:sp>
        <p:nvSpPr>
          <p:cNvPr id="18" name="Object 1041"/>
          <p:cNvSpPr txBox="1"/>
          <p:nvPr/>
        </p:nvSpPr>
        <p:spPr>
          <a:xfrm>
            <a:off x="2567305" y="1526541"/>
            <a:ext cx="4012565" cy="763905"/>
          </a:xfrm>
          <a:prstGeom prst="rect">
            <a:avLst/>
          </a:prstGeom>
        </p:spPr>
        <p:txBody>
          <a:bodyPr vert="horz" rtlCol="0" anchor="t" anchorCtr="0">
            <a:noAutofit/>
          </a:bodyPr>
          <a:lstStyle/>
          <a:p>
            <a:pPr algn="ctr">
              <a:lnSpc>
                <a:spcPct val="100000"/>
              </a:lnSpc>
            </a:pPr>
            <a:r>
              <a:rPr lang="zh-CN" altLang="en-US" sz="4400" b="0" i="0" dirty="0" smtClean="0">
                <a:blipFill>
                  <a:blip r:embed="rId6"/>
                  <a:srcRect/>
                  <a:tile tx="0" ty="0" sx="100000" sy="100000" flip="none" algn="tl"/>
                </a:blipFill>
                <a:cs typeface="+mn-ea"/>
                <a:sym typeface="+mn-lt"/>
              </a:rPr>
              <a:t>篇章</a:t>
            </a:r>
            <a:r>
              <a:rPr lang="zh-CN" altLang="en-US" sz="4400" dirty="0" smtClean="0">
                <a:blipFill>
                  <a:blip r:embed="rId6"/>
                  <a:srcRect/>
                  <a:tile tx="0" ty="0" sx="100000" sy="100000" flip="none" algn="tl"/>
                </a:blipFill>
                <a:cs typeface="+mn-ea"/>
                <a:sym typeface="+mn-lt"/>
              </a:rPr>
              <a:t>壹</a:t>
            </a:r>
            <a:endParaRPr lang="zh-CN" altLang="en-US" sz="4400" b="0" i="0" dirty="0" smtClean="0">
              <a:blipFill>
                <a:blip r:embed="rId6"/>
                <a:srcRect/>
                <a:tile tx="0" ty="0" sx="100000" sy="100000" flip="none" algn="tl"/>
              </a:blipFill>
              <a:cs typeface="+mn-ea"/>
              <a:sym typeface="+mn-lt"/>
            </a:endParaRP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30" name="image 1010"/>
          <p:cNvPicPr>
            <a:picLocks noChangeAspect="1"/>
          </p:cNvPicPr>
          <p:nvPr/>
        </p:nvPicPr>
        <p:blipFill>
          <a:blip r:embed="rId8" cstate="screen"/>
          <a:srcRect/>
          <a:stretch>
            <a:fillRect/>
          </a:stretch>
        </p:blipFill>
        <p:spPr>
          <a:xfrm>
            <a:off x="4048761" y="3364866"/>
            <a:ext cx="1049655" cy="53022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壹</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grpSp>
        <p:nvGrpSpPr>
          <p:cNvPr id="88" name="组合 87"/>
          <p:cNvGrpSpPr/>
          <p:nvPr/>
        </p:nvGrpSpPr>
        <p:grpSpPr>
          <a:xfrm>
            <a:off x="539764" y="1436927"/>
            <a:ext cx="1431578" cy="2415042"/>
            <a:chOff x="539354" y="1507564"/>
            <a:chExt cx="1431160" cy="2414336"/>
          </a:xfrm>
        </p:grpSpPr>
        <p:sp>
          <p:nvSpPr>
            <p:cNvPr id="89" name="Rectangle: Rounded Corners 4"/>
            <p:cNvSpPr/>
            <p:nvPr/>
          </p:nvSpPr>
          <p:spPr bwMode="auto">
            <a:xfrm>
              <a:off x="539354" y="1507564"/>
              <a:ext cx="1431159" cy="2414336"/>
            </a:xfrm>
            <a:prstGeom prst="roundRect">
              <a:avLst>
                <a:gd name="adj" fmla="val 6684"/>
              </a:avLst>
            </a:prstGeom>
            <a:solidFill>
              <a:srgbClr val="A32C2C"/>
            </a:solidFill>
            <a:ln w="19050">
              <a:gradFill>
                <a:gsLst>
                  <a:gs pos="0">
                    <a:srgbClr val="F7B443"/>
                  </a:gs>
                  <a:gs pos="98000">
                    <a:srgbClr val="DE890C"/>
                  </a:gs>
                </a:gsLst>
                <a:lin ang="5400000" scaled="1"/>
              </a:gradFill>
              <a:round/>
            </a:ln>
          </p:spPr>
          <p:txBody>
            <a:bodyPr rot="0" spcFirstLastPara="0" vert="horz" wrap="none" lIns="91467" tIns="1656484" rIns="91467" bIns="45733" anchor="t" anchorCtr="1" forceAA="0" compatLnSpc="1">
              <a:normAutofit/>
            </a:bodyPr>
            <a:lstStyle/>
            <a:p>
              <a:pPr algn="ctr"/>
              <a:endParaRPr lang="zh-CN" altLang="en-US" sz="1280" b="1">
                <a:gradFill>
                  <a:gsLst>
                    <a:gs pos="10000">
                      <a:srgbClr val="F5B23F"/>
                    </a:gs>
                    <a:gs pos="100000">
                      <a:srgbClr val="DE890A"/>
                    </a:gs>
                  </a:gsLst>
                  <a:lin ang="5400000" scaled="0"/>
                </a:gradFill>
                <a:cs typeface="+mn-ea"/>
                <a:sym typeface="+mn-lt"/>
              </a:endParaRPr>
            </a:p>
          </p:txBody>
        </p:sp>
        <p:sp>
          <p:nvSpPr>
            <p:cNvPr id="91"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gradFill>
              <a:gsLst>
                <a:gs pos="7000">
                  <a:srgbClr val="E39116"/>
                </a:gs>
                <a:gs pos="100000">
                  <a:srgbClr val="FAC855"/>
                </a:gs>
              </a:gsLst>
              <a:lin ang="21180000" scaled="0"/>
            </a:gradFill>
            <a:ln w="19050">
              <a:noFill/>
              <a:round/>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92" name="TextBox 38"/>
            <p:cNvSpPr txBox="1"/>
            <p:nvPr/>
          </p:nvSpPr>
          <p:spPr>
            <a:xfrm>
              <a:off x="1393375" y="1515751"/>
              <a:ext cx="491962" cy="530914"/>
            </a:xfrm>
            <a:prstGeom prst="rect">
              <a:avLst/>
            </a:prstGeom>
            <a:noFill/>
          </p:spPr>
          <p:txBody>
            <a:bodyPr wrap="none" anchor="ctr">
              <a:normAutofit fontScale="87500" lnSpcReduction="20000"/>
            </a:bodyPr>
            <a:lstStyle/>
            <a:p>
              <a:r>
                <a:rPr lang="en-US" altLang="zh-CN" sz="4000" dirty="0">
                  <a:solidFill>
                    <a:srgbClr val="851D1E"/>
                  </a:solidFill>
                  <a:cs typeface="+mn-ea"/>
                  <a:sym typeface="+mn-lt"/>
                </a:rPr>
                <a:t>01</a:t>
              </a:r>
            </a:p>
          </p:txBody>
        </p:sp>
        <p:sp>
          <p:nvSpPr>
            <p:cNvPr id="93" name="TextBox 43"/>
            <p:cNvSpPr txBox="1"/>
            <p:nvPr/>
          </p:nvSpPr>
          <p:spPr>
            <a:xfrm>
              <a:off x="642829" y="2654039"/>
              <a:ext cx="1224557" cy="1121717"/>
            </a:xfrm>
            <a:prstGeom prst="rect">
              <a:avLst/>
            </a:prstGeom>
          </p:spPr>
          <p:txBody>
            <a:bodyPr vert="horz" wrap="square" lIns="0" tIns="0" rIns="0" bIns="0" anchor="ctr" anchorCtr="0">
              <a:noAutofit/>
            </a:bodyPr>
            <a:lstStyle/>
            <a:p>
              <a:pPr algn="ctr">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a:t>
              </a:r>
              <a:br>
                <a:rPr lang="zh-CN" altLang="en-US" sz="900" dirty="0">
                  <a:gradFill>
                    <a:gsLst>
                      <a:gs pos="10000">
                        <a:srgbClr val="F5B23F"/>
                      </a:gs>
                      <a:gs pos="100000">
                        <a:srgbClr val="DE890A"/>
                      </a:gs>
                    </a:gsLst>
                    <a:lin ang="5400000" scaled="0"/>
                  </a:gradFill>
                  <a:cs typeface="+mn-ea"/>
                  <a:sym typeface="+mn-lt"/>
                </a:rPr>
              </a:br>
              <a:r>
                <a:rPr lang="zh-CN" altLang="en-US" sz="900" dirty="0">
                  <a:gradFill>
                    <a:gsLst>
                      <a:gs pos="10000">
                        <a:srgbClr val="F5B23F"/>
                      </a:gs>
                      <a:gs pos="100000">
                        <a:srgbClr val="DE890A"/>
                      </a:gs>
                    </a:gsLst>
                    <a:lin ang="5400000" scaled="0"/>
                  </a:gradFill>
                  <a:cs typeface="+mn-ea"/>
                  <a:sym typeface="+mn-lt"/>
                </a:rPr>
                <a:t>排版占位显示此部分内容作为文字此部分内容作为文字排版占位显示此部分内容作为文字排版占位显示此部分内容作为文字</a:t>
              </a:r>
              <a:br>
                <a:rPr lang="zh-CN" altLang="en-US" sz="900" dirty="0">
                  <a:gradFill>
                    <a:gsLst>
                      <a:gs pos="10000">
                        <a:srgbClr val="F5B23F"/>
                      </a:gs>
                      <a:gs pos="100000">
                        <a:srgbClr val="DE890A"/>
                      </a:gs>
                    </a:gsLst>
                    <a:lin ang="5400000" scaled="0"/>
                  </a:gradFill>
                  <a:cs typeface="+mn-ea"/>
                  <a:sym typeface="+mn-lt"/>
                </a:rPr>
              </a:b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p:txBody>
        </p:sp>
      </p:grpSp>
      <p:grpSp>
        <p:nvGrpSpPr>
          <p:cNvPr id="124" name="组合 123"/>
          <p:cNvGrpSpPr/>
          <p:nvPr/>
        </p:nvGrpSpPr>
        <p:grpSpPr>
          <a:xfrm>
            <a:off x="2238676" y="1436927"/>
            <a:ext cx="1431290" cy="2415042"/>
            <a:chOff x="539354" y="1507564"/>
            <a:chExt cx="1431160" cy="2414336"/>
          </a:xfrm>
        </p:grpSpPr>
        <p:sp>
          <p:nvSpPr>
            <p:cNvPr id="125" name="Rectangle: Rounded Corners 4"/>
            <p:cNvSpPr/>
            <p:nvPr/>
          </p:nvSpPr>
          <p:spPr bwMode="auto">
            <a:xfrm>
              <a:off x="539354" y="1507564"/>
              <a:ext cx="1431159" cy="2414336"/>
            </a:xfrm>
            <a:prstGeom prst="roundRect">
              <a:avLst>
                <a:gd name="adj" fmla="val 6684"/>
              </a:avLst>
            </a:prstGeom>
            <a:solidFill>
              <a:srgbClr val="A32C2C"/>
            </a:solidFill>
            <a:ln w="19050">
              <a:gradFill>
                <a:gsLst>
                  <a:gs pos="0">
                    <a:srgbClr val="F7B443"/>
                  </a:gs>
                  <a:gs pos="98000">
                    <a:srgbClr val="DE890C"/>
                  </a:gs>
                </a:gsLst>
                <a:lin ang="5400000" scaled="1"/>
              </a:gradFill>
              <a:round/>
            </a:ln>
          </p:spPr>
          <p:txBody>
            <a:bodyPr rot="0" spcFirstLastPara="0" vert="horz" wrap="none" lIns="91467" tIns="1656484" rIns="91467" bIns="45733" anchor="t" anchorCtr="1" forceAA="0" compatLnSpc="1">
              <a:normAutofit/>
            </a:bodyPr>
            <a:lstStyle/>
            <a:p>
              <a:pPr algn="ctr"/>
              <a:endParaRPr lang="zh-CN" altLang="en-US" sz="1280" b="1">
                <a:gradFill>
                  <a:gsLst>
                    <a:gs pos="10000">
                      <a:srgbClr val="F5B23F"/>
                    </a:gs>
                    <a:gs pos="100000">
                      <a:srgbClr val="DE890A"/>
                    </a:gs>
                  </a:gsLst>
                  <a:lin ang="5400000" scaled="0"/>
                </a:gradFill>
                <a:cs typeface="+mn-ea"/>
                <a:sym typeface="+mn-lt"/>
              </a:endParaRPr>
            </a:p>
          </p:txBody>
        </p:sp>
        <p:sp>
          <p:nvSpPr>
            <p:cNvPr id="126"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gradFill>
              <a:gsLst>
                <a:gs pos="7000">
                  <a:srgbClr val="E39116"/>
                </a:gs>
                <a:gs pos="100000">
                  <a:srgbClr val="FAC855"/>
                </a:gs>
              </a:gsLst>
              <a:lin ang="21180000" scaled="0"/>
            </a:gradFill>
            <a:ln w="19050">
              <a:noFill/>
              <a:round/>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127" name="TextBox 38"/>
            <p:cNvSpPr txBox="1"/>
            <p:nvPr/>
          </p:nvSpPr>
          <p:spPr>
            <a:xfrm>
              <a:off x="1393375" y="1515751"/>
              <a:ext cx="491962" cy="530914"/>
            </a:xfrm>
            <a:prstGeom prst="rect">
              <a:avLst/>
            </a:prstGeom>
            <a:noFill/>
          </p:spPr>
          <p:txBody>
            <a:bodyPr wrap="none" anchor="ctr">
              <a:normAutofit fontScale="87500" lnSpcReduction="20000"/>
            </a:bodyPr>
            <a:lstStyle/>
            <a:p>
              <a:r>
                <a:rPr lang="en-US" altLang="zh-CN" sz="4000">
                  <a:solidFill>
                    <a:srgbClr val="851D1E"/>
                  </a:solidFill>
                  <a:cs typeface="+mn-ea"/>
                  <a:sym typeface="+mn-lt"/>
                </a:rPr>
                <a:t>02</a:t>
              </a:r>
            </a:p>
          </p:txBody>
        </p:sp>
        <p:sp>
          <p:nvSpPr>
            <p:cNvPr id="128" name="TextBox 43"/>
            <p:cNvSpPr txBox="1"/>
            <p:nvPr/>
          </p:nvSpPr>
          <p:spPr>
            <a:xfrm>
              <a:off x="642829" y="2654039"/>
              <a:ext cx="1224557" cy="1121717"/>
            </a:xfrm>
            <a:prstGeom prst="rect">
              <a:avLst/>
            </a:prstGeom>
          </p:spPr>
          <p:txBody>
            <a:bodyPr vert="horz" wrap="square" lIns="0" tIns="0" rIns="0" bIns="0" anchor="ctr" anchorCtr="0">
              <a:noAutofit/>
            </a:bodyPr>
            <a:lstStyle/>
            <a:p>
              <a:pPr algn="ctr">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a:t>
              </a:r>
              <a:br>
                <a:rPr lang="zh-CN" altLang="en-US" sz="900" dirty="0">
                  <a:gradFill>
                    <a:gsLst>
                      <a:gs pos="10000">
                        <a:srgbClr val="F5B23F"/>
                      </a:gs>
                      <a:gs pos="100000">
                        <a:srgbClr val="DE890A"/>
                      </a:gs>
                    </a:gsLst>
                    <a:lin ang="5400000" scaled="0"/>
                  </a:gradFill>
                  <a:cs typeface="+mn-ea"/>
                  <a:sym typeface="+mn-lt"/>
                </a:rPr>
              </a:br>
              <a:r>
                <a:rPr lang="zh-CN" altLang="en-US" sz="900" dirty="0">
                  <a:gradFill>
                    <a:gsLst>
                      <a:gs pos="10000">
                        <a:srgbClr val="F5B23F"/>
                      </a:gs>
                      <a:gs pos="100000">
                        <a:srgbClr val="DE890A"/>
                      </a:gs>
                    </a:gsLst>
                    <a:lin ang="5400000" scaled="0"/>
                  </a:gradFill>
                  <a:cs typeface="+mn-ea"/>
                  <a:sym typeface="+mn-lt"/>
                </a:rPr>
                <a:t>排版占位显示此部分内容作为文字此部分内容作为文字排版占位显示此部分内容作为文字排版占位显示此部分内容作为文字</a:t>
              </a:r>
              <a:br>
                <a:rPr lang="zh-CN" altLang="en-US" sz="900" dirty="0">
                  <a:gradFill>
                    <a:gsLst>
                      <a:gs pos="10000">
                        <a:srgbClr val="F5B23F"/>
                      </a:gs>
                      <a:gs pos="100000">
                        <a:srgbClr val="DE890A"/>
                      </a:gs>
                    </a:gsLst>
                    <a:lin ang="5400000" scaled="0"/>
                  </a:gradFill>
                  <a:cs typeface="+mn-ea"/>
                  <a:sym typeface="+mn-lt"/>
                </a:rPr>
              </a:b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p:txBody>
        </p:sp>
      </p:grpSp>
      <p:grpSp>
        <p:nvGrpSpPr>
          <p:cNvPr id="129" name="组合 128"/>
          <p:cNvGrpSpPr/>
          <p:nvPr/>
        </p:nvGrpSpPr>
        <p:grpSpPr>
          <a:xfrm>
            <a:off x="3937301" y="1436927"/>
            <a:ext cx="1431290" cy="2415042"/>
            <a:chOff x="539354" y="1507564"/>
            <a:chExt cx="1431160" cy="2414336"/>
          </a:xfrm>
        </p:grpSpPr>
        <p:sp>
          <p:nvSpPr>
            <p:cNvPr id="130" name="Rectangle: Rounded Corners 4"/>
            <p:cNvSpPr/>
            <p:nvPr/>
          </p:nvSpPr>
          <p:spPr bwMode="auto">
            <a:xfrm>
              <a:off x="539354" y="1507564"/>
              <a:ext cx="1431159" cy="2414336"/>
            </a:xfrm>
            <a:prstGeom prst="roundRect">
              <a:avLst>
                <a:gd name="adj" fmla="val 6684"/>
              </a:avLst>
            </a:prstGeom>
            <a:solidFill>
              <a:srgbClr val="A32C2C"/>
            </a:solidFill>
            <a:ln w="19050">
              <a:gradFill>
                <a:gsLst>
                  <a:gs pos="0">
                    <a:srgbClr val="F7B443"/>
                  </a:gs>
                  <a:gs pos="98000">
                    <a:srgbClr val="DE890C"/>
                  </a:gs>
                </a:gsLst>
                <a:lin ang="5400000" scaled="1"/>
              </a:gradFill>
              <a:round/>
            </a:ln>
          </p:spPr>
          <p:txBody>
            <a:bodyPr rot="0" spcFirstLastPara="0" vert="horz" wrap="none" lIns="91467" tIns="1656484" rIns="91467" bIns="45733" anchor="t" anchorCtr="1" forceAA="0" compatLnSpc="1">
              <a:normAutofit/>
            </a:bodyPr>
            <a:lstStyle/>
            <a:p>
              <a:pPr algn="ctr"/>
              <a:endParaRPr lang="zh-CN" altLang="en-US" sz="1280" b="1">
                <a:gradFill>
                  <a:gsLst>
                    <a:gs pos="10000">
                      <a:srgbClr val="F5B23F"/>
                    </a:gs>
                    <a:gs pos="100000">
                      <a:srgbClr val="DE890A"/>
                    </a:gs>
                  </a:gsLst>
                  <a:lin ang="5400000" scaled="0"/>
                </a:gradFill>
                <a:cs typeface="+mn-ea"/>
                <a:sym typeface="+mn-lt"/>
              </a:endParaRPr>
            </a:p>
          </p:txBody>
        </p:sp>
        <p:sp>
          <p:nvSpPr>
            <p:cNvPr id="131"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gradFill>
              <a:gsLst>
                <a:gs pos="7000">
                  <a:srgbClr val="E39116"/>
                </a:gs>
                <a:gs pos="100000">
                  <a:srgbClr val="FAC855"/>
                </a:gs>
              </a:gsLst>
              <a:lin ang="21180000" scaled="0"/>
            </a:gradFill>
            <a:ln w="19050">
              <a:noFill/>
              <a:round/>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132" name="TextBox 38"/>
            <p:cNvSpPr txBox="1"/>
            <p:nvPr/>
          </p:nvSpPr>
          <p:spPr>
            <a:xfrm>
              <a:off x="1393375" y="1515751"/>
              <a:ext cx="491962" cy="530914"/>
            </a:xfrm>
            <a:prstGeom prst="rect">
              <a:avLst/>
            </a:prstGeom>
            <a:noFill/>
          </p:spPr>
          <p:txBody>
            <a:bodyPr wrap="none" anchor="ctr">
              <a:normAutofit fontScale="87500" lnSpcReduction="20000"/>
            </a:bodyPr>
            <a:lstStyle/>
            <a:p>
              <a:r>
                <a:rPr lang="en-US" altLang="zh-CN" sz="4000">
                  <a:solidFill>
                    <a:srgbClr val="851D1E"/>
                  </a:solidFill>
                  <a:cs typeface="+mn-ea"/>
                  <a:sym typeface="+mn-lt"/>
                </a:rPr>
                <a:t>03</a:t>
              </a:r>
            </a:p>
          </p:txBody>
        </p:sp>
        <p:sp>
          <p:nvSpPr>
            <p:cNvPr id="133" name="TextBox 43"/>
            <p:cNvSpPr txBox="1"/>
            <p:nvPr/>
          </p:nvSpPr>
          <p:spPr>
            <a:xfrm>
              <a:off x="642829" y="2654039"/>
              <a:ext cx="1224557" cy="1121717"/>
            </a:xfrm>
            <a:prstGeom prst="rect">
              <a:avLst/>
            </a:prstGeom>
          </p:spPr>
          <p:txBody>
            <a:bodyPr vert="horz" wrap="square" lIns="0" tIns="0" rIns="0" bIns="0" anchor="ctr" anchorCtr="0">
              <a:noAutofit/>
            </a:bodyPr>
            <a:lstStyle/>
            <a:p>
              <a:pPr algn="ctr">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a:t>
              </a:r>
              <a:br>
                <a:rPr lang="zh-CN" altLang="en-US" sz="900" dirty="0">
                  <a:gradFill>
                    <a:gsLst>
                      <a:gs pos="10000">
                        <a:srgbClr val="F5B23F"/>
                      </a:gs>
                      <a:gs pos="100000">
                        <a:srgbClr val="DE890A"/>
                      </a:gs>
                    </a:gsLst>
                    <a:lin ang="5400000" scaled="0"/>
                  </a:gradFill>
                  <a:cs typeface="+mn-ea"/>
                  <a:sym typeface="+mn-lt"/>
                </a:rPr>
              </a:br>
              <a:r>
                <a:rPr lang="zh-CN" altLang="en-US" sz="900" dirty="0">
                  <a:gradFill>
                    <a:gsLst>
                      <a:gs pos="10000">
                        <a:srgbClr val="F5B23F"/>
                      </a:gs>
                      <a:gs pos="100000">
                        <a:srgbClr val="DE890A"/>
                      </a:gs>
                    </a:gsLst>
                    <a:lin ang="5400000" scaled="0"/>
                  </a:gradFill>
                  <a:cs typeface="+mn-ea"/>
                  <a:sym typeface="+mn-lt"/>
                </a:rPr>
                <a:t>排版占位显示此部分内容作为文字此部分内容作为文字排版占位显示此部分内容作为文字排版占位显示此部分内容作为文字</a:t>
              </a:r>
              <a:br>
                <a:rPr lang="zh-CN" altLang="en-US" sz="900" dirty="0">
                  <a:gradFill>
                    <a:gsLst>
                      <a:gs pos="10000">
                        <a:srgbClr val="F5B23F"/>
                      </a:gs>
                      <a:gs pos="100000">
                        <a:srgbClr val="DE890A"/>
                      </a:gs>
                    </a:gsLst>
                    <a:lin ang="5400000" scaled="0"/>
                  </a:gradFill>
                  <a:cs typeface="+mn-ea"/>
                  <a:sym typeface="+mn-lt"/>
                </a:rPr>
              </a:b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p:txBody>
        </p:sp>
      </p:grpSp>
      <p:grpSp>
        <p:nvGrpSpPr>
          <p:cNvPr id="134" name="组合 133"/>
          <p:cNvGrpSpPr/>
          <p:nvPr/>
        </p:nvGrpSpPr>
        <p:grpSpPr>
          <a:xfrm>
            <a:off x="5635927" y="1436927"/>
            <a:ext cx="1431290" cy="2415042"/>
            <a:chOff x="539354" y="1507564"/>
            <a:chExt cx="1431160" cy="2414336"/>
          </a:xfrm>
        </p:grpSpPr>
        <p:sp>
          <p:nvSpPr>
            <p:cNvPr id="135" name="Rectangle: Rounded Corners 4"/>
            <p:cNvSpPr/>
            <p:nvPr/>
          </p:nvSpPr>
          <p:spPr bwMode="auto">
            <a:xfrm>
              <a:off x="539354" y="1507564"/>
              <a:ext cx="1431159" cy="2414336"/>
            </a:xfrm>
            <a:prstGeom prst="roundRect">
              <a:avLst>
                <a:gd name="adj" fmla="val 6684"/>
              </a:avLst>
            </a:prstGeom>
            <a:solidFill>
              <a:srgbClr val="A32C2C"/>
            </a:solidFill>
            <a:ln w="19050">
              <a:gradFill>
                <a:gsLst>
                  <a:gs pos="0">
                    <a:srgbClr val="F7B443"/>
                  </a:gs>
                  <a:gs pos="98000">
                    <a:srgbClr val="DE890C"/>
                  </a:gs>
                </a:gsLst>
                <a:lin ang="5400000" scaled="1"/>
              </a:gradFill>
              <a:round/>
            </a:ln>
          </p:spPr>
          <p:txBody>
            <a:bodyPr rot="0" spcFirstLastPara="0" vert="horz" wrap="none" lIns="91467" tIns="1656484" rIns="91467" bIns="45733" anchor="t" anchorCtr="1" forceAA="0" compatLnSpc="1">
              <a:normAutofit/>
            </a:bodyPr>
            <a:lstStyle/>
            <a:p>
              <a:pPr algn="ctr"/>
              <a:endParaRPr lang="zh-CN" altLang="en-US" sz="1280" b="1">
                <a:gradFill>
                  <a:gsLst>
                    <a:gs pos="10000">
                      <a:srgbClr val="F5B23F"/>
                    </a:gs>
                    <a:gs pos="100000">
                      <a:srgbClr val="DE890A"/>
                    </a:gs>
                  </a:gsLst>
                  <a:lin ang="5400000" scaled="0"/>
                </a:gradFill>
                <a:cs typeface="+mn-ea"/>
                <a:sym typeface="+mn-lt"/>
              </a:endParaRPr>
            </a:p>
          </p:txBody>
        </p:sp>
        <p:sp>
          <p:nvSpPr>
            <p:cNvPr id="136"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gradFill>
              <a:gsLst>
                <a:gs pos="7000">
                  <a:srgbClr val="E39116"/>
                </a:gs>
                <a:gs pos="100000">
                  <a:srgbClr val="FAC855"/>
                </a:gs>
              </a:gsLst>
              <a:lin ang="21180000" scaled="0"/>
            </a:gradFill>
            <a:ln w="19050">
              <a:noFill/>
              <a:round/>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137" name="TextBox 38"/>
            <p:cNvSpPr txBox="1"/>
            <p:nvPr/>
          </p:nvSpPr>
          <p:spPr>
            <a:xfrm>
              <a:off x="1393375" y="1515751"/>
              <a:ext cx="491962" cy="530914"/>
            </a:xfrm>
            <a:prstGeom prst="rect">
              <a:avLst/>
            </a:prstGeom>
            <a:noFill/>
          </p:spPr>
          <p:txBody>
            <a:bodyPr wrap="none" anchor="ctr">
              <a:normAutofit fontScale="87500" lnSpcReduction="20000"/>
            </a:bodyPr>
            <a:lstStyle/>
            <a:p>
              <a:r>
                <a:rPr lang="en-US" altLang="zh-CN" sz="4000">
                  <a:solidFill>
                    <a:srgbClr val="851D1E"/>
                  </a:solidFill>
                  <a:cs typeface="+mn-ea"/>
                  <a:sym typeface="+mn-lt"/>
                </a:rPr>
                <a:t>04</a:t>
              </a:r>
            </a:p>
          </p:txBody>
        </p:sp>
        <p:sp>
          <p:nvSpPr>
            <p:cNvPr id="138" name="TextBox 43"/>
            <p:cNvSpPr txBox="1"/>
            <p:nvPr/>
          </p:nvSpPr>
          <p:spPr>
            <a:xfrm>
              <a:off x="642829" y="2654039"/>
              <a:ext cx="1224557" cy="1121717"/>
            </a:xfrm>
            <a:prstGeom prst="rect">
              <a:avLst/>
            </a:prstGeom>
          </p:spPr>
          <p:txBody>
            <a:bodyPr vert="horz" wrap="square" lIns="0" tIns="0" rIns="0" bIns="0" anchor="ctr" anchorCtr="0">
              <a:noAutofit/>
            </a:bodyPr>
            <a:lstStyle/>
            <a:p>
              <a:pPr algn="ctr">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a:t>
              </a:r>
              <a:br>
                <a:rPr lang="zh-CN" altLang="en-US" sz="900" dirty="0">
                  <a:gradFill>
                    <a:gsLst>
                      <a:gs pos="10000">
                        <a:srgbClr val="F5B23F"/>
                      </a:gs>
                      <a:gs pos="100000">
                        <a:srgbClr val="DE890A"/>
                      </a:gs>
                    </a:gsLst>
                    <a:lin ang="5400000" scaled="0"/>
                  </a:gradFill>
                  <a:cs typeface="+mn-ea"/>
                  <a:sym typeface="+mn-lt"/>
                </a:rPr>
              </a:br>
              <a:r>
                <a:rPr lang="zh-CN" altLang="en-US" sz="900" dirty="0">
                  <a:gradFill>
                    <a:gsLst>
                      <a:gs pos="10000">
                        <a:srgbClr val="F5B23F"/>
                      </a:gs>
                      <a:gs pos="100000">
                        <a:srgbClr val="DE890A"/>
                      </a:gs>
                    </a:gsLst>
                    <a:lin ang="5400000" scaled="0"/>
                  </a:gradFill>
                  <a:cs typeface="+mn-ea"/>
                  <a:sym typeface="+mn-lt"/>
                </a:rPr>
                <a:t>排版占位显示此部分内容作为文字此部分内容作为文字排版占位显示此部分内容作为文字排版占位显示此部分内容作为文字</a:t>
              </a:r>
              <a:br>
                <a:rPr lang="zh-CN" altLang="en-US" sz="900" dirty="0">
                  <a:gradFill>
                    <a:gsLst>
                      <a:gs pos="10000">
                        <a:srgbClr val="F5B23F"/>
                      </a:gs>
                      <a:gs pos="100000">
                        <a:srgbClr val="DE890A"/>
                      </a:gs>
                    </a:gsLst>
                    <a:lin ang="5400000" scaled="0"/>
                  </a:gradFill>
                  <a:cs typeface="+mn-ea"/>
                  <a:sym typeface="+mn-lt"/>
                </a:rPr>
              </a:b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p:txBody>
        </p:sp>
      </p:grpSp>
      <p:grpSp>
        <p:nvGrpSpPr>
          <p:cNvPr id="139" name="组合 138"/>
          <p:cNvGrpSpPr/>
          <p:nvPr/>
        </p:nvGrpSpPr>
        <p:grpSpPr>
          <a:xfrm>
            <a:off x="7334551" y="1436927"/>
            <a:ext cx="1431290" cy="2415042"/>
            <a:chOff x="539354" y="1507564"/>
            <a:chExt cx="1431160" cy="2414336"/>
          </a:xfrm>
        </p:grpSpPr>
        <p:sp>
          <p:nvSpPr>
            <p:cNvPr id="140" name="Rectangle: Rounded Corners 4"/>
            <p:cNvSpPr/>
            <p:nvPr/>
          </p:nvSpPr>
          <p:spPr bwMode="auto">
            <a:xfrm>
              <a:off x="539354" y="1507564"/>
              <a:ext cx="1431159" cy="2414336"/>
            </a:xfrm>
            <a:prstGeom prst="roundRect">
              <a:avLst>
                <a:gd name="adj" fmla="val 6684"/>
              </a:avLst>
            </a:prstGeom>
            <a:solidFill>
              <a:srgbClr val="A32C2C"/>
            </a:solidFill>
            <a:ln w="19050">
              <a:gradFill>
                <a:gsLst>
                  <a:gs pos="0">
                    <a:srgbClr val="F7B443"/>
                  </a:gs>
                  <a:gs pos="98000">
                    <a:srgbClr val="DE890C"/>
                  </a:gs>
                </a:gsLst>
                <a:lin ang="5400000" scaled="1"/>
              </a:gradFill>
              <a:round/>
            </a:ln>
          </p:spPr>
          <p:txBody>
            <a:bodyPr rot="0" spcFirstLastPara="0" vert="horz" wrap="none" lIns="91467" tIns="1656484" rIns="91467" bIns="45733" anchor="t" anchorCtr="1" forceAA="0" compatLnSpc="1">
              <a:normAutofit/>
            </a:bodyPr>
            <a:lstStyle/>
            <a:p>
              <a:pPr algn="ctr"/>
              <a:endParaRPr lang="zh-CN" altLang="en-US" sz="1280" b="1">
                <a:gradFill>
                  <a:gsLst>
                    <a:gs pos="10000">
                      <a:srgbClr val="F5B23F"/>
                    </a:gs>
                    <a:gs pos="100000">
                      <a:srgbClr val="DE890A"/>
                    </a:gs>
                  </a:gsLst>
                  <a:lin ang="5400000" scaled="0"/>
                </a:gradFill>
                <a:cs typeface="+mn-ea"/>
                <a:sym typeface="+mn-lt"/>
              </a:endParaRPr>
            </a:p>
          </p:txBody>
        </p:sp>
        <p:sp>
          <p:nvSpPr>
            <p:cNvPr id="141"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gradFill>
              <a:gsLst>
                <a:gs pos="7000">
                  <a:srgbClr val="E39116"/>
                </a:gs>
                <a:gs pos="100000">
                  <a:srgbClr val="FAC855"/>
                </a:gs>
              </a:gsLst>
              <a:lin ang="21180000" scaled="0"/>
            </a:gradFill>
            <a:ln w="19050">
              <a:noFill/>
              <a:round/>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142" name="TextBox 38"/>
            <p:cNvSpPr txBox="1"/>
            <p:nvPr/>
          </p:nvSpPr>
          <p:spPr>
            <a:xfrm>
              <a:off x="1393375" y="1515751"/>
              <a:ext cx="491962" cy="530914"/>
            </a:xfrm>
            <a:prstGeom prst="rect">
              <a:avLst/>
            </a:prstGeom>
            <a:noFill/>
          </p:spPr>
          <p:txBody>
            <a:bodyPr wrap="none" anchor="ctr">
              <a:normAutofit fontScale="87500" lnSpcReduction="20000"/>
            </a:bodyPr>
            <a:lstStyle/>
            <a:p>
              <a:r>
                <a:rPr lang="en-US" altLang="zh-CN" sz="4000">
                  <a:solidFill>
                    <a:srgbClr val="851D1E"/>
                  </a:solidFill>
                  <a:cs typeface="+mn-ea"/>
                  <a:sym typeface="+mn-lt"/>
                </a:rPr>
                <a:t>05</a:t>
              </a:r>
            </a:p>
          </p:txBody>
        </p:sp>
        <p:sp>
          <p:nvSpPr>
            <p:cNvPr id="143" name="TextBox 43"/>
            <p:cNvSpPr txBox="1"/>
            <p:nvPr/>
          </p:nvSpPr>
          <p:spPr>
            <a:xfrm>
              <a:off x="642829" y="2654039"/>
              <a:ext cx="1224557" cy="1121717"/>
            </a:xfrm>
            <a:prstGeom prst="rect">
              <a:avLst/>
            </a:prstGeom>
          </p:spPr>
          <p:txBody>
            <a:bodyPr vert="horz" wrap="square" lIns="0" tIns="0" rIns="0" bIns="0" anchor="ctr" anchorCtr="0">
              <a:noAutofit/>
            </a:bodyPr>
            <a:lstStyle/>
            <a:p>
              <a:pPr algn="ctr">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a:t>
              </a:r>
              <a:br>
                <a:rPr lang="zh-CN" altLang="en-US" sz="900" dirty="0">
                  <a:gradFill>
                    <a:gsLst>
                      <a:gs pos="10000">
                        <a:srgbClr val="F5B23F"/>
                      </a:gs>
                      <a:gs pos="100000">
                        <a:srgbClr val="DE890A"/>
                      </a:gs>
                    </a:gsLst>
                    <a:lin ang="5400000" scaled="0"/>
                  </a:gradFill>
                  <a:cs typeface="+mn-ea"/>
                  <a:sym typeface="+mn-lt"/>
                </a:rPr>
              </a:br>
              <a:r>
                <a:rPr lang="zh-CN" altLang="en-US" sz="900" dirty="0">
                  <a:gradFill>
                    <a:gsLst>
                      <a:gs pos="10000">
                        <a:srgbClr val="F5B23F"/>
                      </a:gs>
                      <a:gs pos="100000">
                        <a:srgbClr val="DE890A"/>
                      </a:gs>
                    </a:gsLst>
                    <a:lin ang="5400000" scaled="0"/>
                  </a:gradFill>
                  <a:cs typeface="+mn-ea"/>
                  <a:sym typeface="+mn-lt"/>
                </a:rPr>
                <a:t>排版占位显示此部分内容作为文字此部分内容作为文字排版占位显示此部分内容作为文字排版占位显示此部分内容作为文字</a:t>
              </a:r>
              <a:br>
                <a:rPr lang="zh-CN" altLang="en-US" sz="900" dirty="0">
                  <a:gradFill>
                    <a:gsLst>
                      <a:gs pos="10000">
                        <a:srgbClr val="F5B23F"/>
                      </a:gs>
                      <a:gs pos="100000">
                        <a:srgbClr val="DE890A"/>
                      </a:gs>
                    </a:gsLst>
                    <a:lin ang="5400000" scaled="0"/>
                  </a:gradFill>
                  <a:cs typeface="+mn-ea"/>
                  <a:sym typeface="+mn-lt"/>
                </a:rPr>
              </a:b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a:p>
              <a:pPr algn="ctr">
                <a:lnSpc>
                  <a:spcPct val="120000"/>
                </a:lnSpc>
              </a:pPr>
              <a:endParaRPr lang="zh-CN" altLang="en-US" sz="900" dirty="0">
                <a:gradFill>
                  <a:gsLst>
                    <a:gs pos="10000">
                      <a:srgbClr val="F5B23F"/>
                    </a:gs>
                    <a:gs pos="100000">
                      <a:srgbClr val="DE890A"/>
                    </a:gs>
                  </a:gsLst>
                  <a:lin ang="5400000" scaled="0"/>
                </a:gradFill>
                <a:cs typeface="+mn-ea"/>
                <a:sym typeface="+mn-lt"/>
              </a:endParaRPr>
            </a:p>
          </p:txBody>
        </p:sp>
      </p:grpSp>
      <p:pic>
        <p:nvPicPr>
          <p:cNvPr id="144" name="图片 143" descr="图片7"/>
          <p:cNvPicPr>
            <a:picLocks noChangeAspect="1"/>
          </p:cNvPicPr>
          <p:nvPr/>
        </p:nvPicPr>
        <p:blipFill>
          <a:blip r:embed="rId7" cstate="screen"/>
          <a:stretch>
            <a:fillRect/>
          </a:stretch>
        </p:blipFill>
        <p:spPr>
          <a:xfrm>
            <a:off x="7066916" y="-327659"/>
            <a:ext cx="2129790" cy="1815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000"/>
                                        <p:tgtEl>
                                          <p:spTgt spid="88"/>
                                        </p:tgtEl>
                                      </p:cBhvr>
                                    </p:animEffect>
                                    <p:anim calcmode="lin" valueType="num">
                                      <p:cBhvr>
                                        <p:cTn id="22" dur="1000" fill="hold"/>
                                        <p:tgtEl>
                                          <p:spTgt spid="88"/>
                                        </p:tgtEl>
                                        <p:attrNameLst>
                                          <p:attrName>ppt_x</p:attrName>
                                        </p:attrNameLst>
                                      </p:cBhvr>
                                      <p:tavLst>
                                        <p:tav tm="0">
                                          <p:val>
                                            <p:strVal val="#ppt_x"/>
                                          </p:val>
                                        </p:tav>
                                        <p:tav tm="100000">
                                          <p:val>
                                            <p:strVal val="#ppt_x"/>
                                          </p:val>
                                        </p:tav>
                                      </p:tavLst>
                                    </p:anim>
                                    <p:anim calcmode="lin" valueType="num">
                                      <p:cBhvr>
                                        <p:cTn id="23" dur="1000" fill="hold"/>
                                        <p:tgtEl>
                                          <p:spTgt spid="8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1000"/>
                                        <p:tgtEl>
                                          <p:spTgt spid="124"/>
                                        </p:tgtEl>
                                      </p:cBhvr>
                                    </p:animEffect>
                                    <p:anim calcmode="lin" valueType="num">
                                      <p:cBhvr>
                                        <p:cTn id="28" dur="1000" fill="hold"/>
                                        <p:tgtEl>
                                          <p:spTgt spid="124"/>
                                        </p:tgtEl>
                                        <p:attrNameLst>
                                          <p:attrName>ppt_x</p:attrName>
                                        </p:attrNameLst>
                                      </p:cBhvr>
                                      <p:tavLst>
                                        <p:tav tm="0">
                                          <p:val>
                                            <p:strVal val="#ppt_x"/>
                                          </p:val>
                                        </p:tav>
                                        <p:tav tm="100000">
                                          <p:val>
                                            <p:strVal val="#ppt_x"/>
                                          </p:val>
                                        </p:tav>
                                      </p:tavLst>
                                    </p:anim>
                                    <p:anim calcmode="lin" valueType="num">
                                      <p:cBhvr>
                                        <p:cTn id="29" dur="10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1000"/>
                                        <p:tgtEl>
                                          <p:spTgt spid="129"/>
                                        </p:tgtEl>
                                      </p:cBhvr>
                                    </p:animEffect>
                                    <p:anim calcmode="lin" valueType="num">
                                      <p:cBhvr>
                                        <p:cTn id="34" dur="1000" fill="hold"/>
                                        <p:tgtEl>
                                          <p:spTgt spid="129"/>
                                        </p:tgtEl>
                                        <p:attrNameLst>
                                          <p:attrName>ppt_x</p:attrName>
                                        </p:attrNameLst>
                                      </p:cBhvr>
                                      <p:tavLst>
                                        <p:tav tm="0">
                                          <p:val>
                                            <p:strVal val="#ppt_x"/>
                                          </p:val>
                                        </p:tav>
                                        <p:tav tm="100000">
                                          <p:val>
                                            <p:strVal val="#ppt_x"/>
                                          </p:val>
                                        </p:tav>
                                      </p:tavLst>
                                    </p:anim>
                                    <p:anim calcmode="lin" valueType="num">
                                      <p:cBhvr>
                                        <p:cTn id="35" dur="1000" fill="hold"/>
                                        <p:tgtEl>
                                          <p:spTgt spid="129"/>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fade">
                                      <p:cBhvr>
                                        <p:cTn id="39" dur="1000"/>
                                        <p:tgtEl>
                                          <p:spTgt spid="134"/>
                                        </p:tgtEl>
                                      </p:cBhvr>
                                    </p:animEffect>
                                    <p:anim calcmode="lin" valueType="num">
                                      <p:cBhvr>
                                        <p:cTn id="40" dur="1000" fill="hold"/>
                                        <p:tgtEl>
                                          <p:spTgt spid="134"/>
                                        </p:tgtEl>
                                        <p:attrNameLst>
                                          <p:attrName>ppt_x</p:attrName>
                                        </p:attrNameLst>
                                      </p:cBhvr>
                                      <p:tavLst>
                                        <p:tav tm="0">
                                          <p:val>
                                            <p:strVal val="#ppt_x"/>
                                          </p:val>
                                        </p:tav>
                                        <p:tav tm="100000">
                                          <p:val>
                                            <p:strVal val="#ppt_x"/>
                                          </p:val>
                                        </p:tav>
                                      </p:tavLst>
                                    </p:anim>
                                    <p:anim calcmode="lin" valueType="num">
                                      <p:cBhvr>
                                        <p:cTn id="41" dur="1000" fill="hold"/>
                                        <p:tgtEl>
                                          <p:spTgt spid="134"/>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1000"/>
                                        <p:tgtEl>
                                          <p:spTgt spid="139"/>
                                        </p:tgtEl>
                                      </p:cBhvr>
                                    </p:animEffect>
                                    <p:anim calcmode="lin" valueType="num">
                                      <p:cBhvr>
                                        <p:cTn id="46" dur="1000" fill="hold"/>
                                        <p:tgtEl>
                                          <p:spTgt spid="139"/>
                                        </p:tgtEl>
                                        <p:attrNameLst>
                                          <p:attrName>ppt_x</p:attrName>
                                        </p:attrNameLst>
                                      </p:cBhvr>
                                      <p:tavLst>
                                        <p:tav tm="0">
                                          <p:val>
                                            <p:strVal val="#ppt_x"/>
                                          </p:val>
                                        </p:tav>
                                        <p:tav tm="100000">
                                          <p:val>
                                            <p:strVal val="#ppt_x"/>
                                          </p:val>
                                        </p:tav>
                                      </p:tavLst>
                                    </p:anim>
                                    <p:anim calcmode="lin" valueType="num">
                                      <p:cBhvr>
                                        <p:cTn id="47"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壹</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6" name="Circular Arrow 9"/>
          <p:cNvSpPr/>
          <p:nvPr/>
        </p:nvSpPr>
        <p:spPr>
          <a:xfrm>
            <a:off x="1911682" y="1064325"/>
            <a:ext cx="1552170" cy="1552406"/>
          </a:xfrm>
          <a:prstGeom prst="circularArrow">
            <a:avLst>
              <a:gd name="adj1" fmla="val 10980"/>
              <a:gd name="adj2" fmla="val 1142322"/>
              <a:gd name="adj3" fmla="val 4500000"/>
              <a:gd name="adj4" fmla="val 10800000"/>
              <a:gd name="adj5" fmla="val 12500"/>
            </a:avLst>
          </a:prstGeom>
          <a:gradFill>
            <a:gsLst>
              <a:gs pos="7000">
                <a:srgbClr val="E39116"/>
              </a:gs>
              <a:gs pos="100000">
                <a:srgbClr val="FAC855"/>
              </a:gs>
            </a:gsLst>
            <a:lin ang="2118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Shape 11"/>
          <p:cNvSpPr/>
          <p:nvPr/>
        </p:nvSpPr>
        <p:spPr>
          <a:xfrm>
            <a:off x="1480572" y="1956297"/>
            <a:ext cx="1552170" cy="1552406"/>
          </a:xfrm>
          <a:prstGeom prst="leftCircularArrow">
            <a:avLst>
              <a:gd name="adj1" fmla="val 10980"/>
              <a:gd name="adj2" fmla="val 1142322"/>
              <a:gd name="adj3" fmla="val 6300000"/>
              <a:gd name="adj4" fmla="val 18900000"/>
              <a:gd name="adj5" fmla="val 12500"/>
            </a:avLst>
          </a:prstGeom>
          <a:solidFill>
            <a:srgbClr val="A32C2C"/>
          </a:solidFill>
          <a:ln>
            <a:gradFill>
              <a:gsLst>
                <a:gs pos="0">
                  <a:srgbClr val="F7B443"/>
                </a:gs>
                <a:gs pos="98000">
                  <a:srgbClr val="DE890C"/>
                </a:gs>
              </a:gsLst>
              <a:lin ang="5400000" scaled="1"/>
            </a:gra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Block Arc 13"/>
          <p:cNvSpPr/>
          <p:nvPr/>
        </p:nvSpPr>
        <p:spPr>
          <a:xfrm>
            <a:off x="2022156" y="2955009"/>
            <a:ext cx="1333554" cy="1334088"/>
          </a:xfrm>
          <a:prstGeom prst="blockArc">
            <a:avLst>
              <a:gd name="adj1" fmla="val 13500000"/>
              <a:gd name="adj2" fmla="val 10800000"/>
              <a:gd name="adj3" fmla="val 12740"/>
            </a:avLst>
          </a:prstGeom>
          <a:gradFill>
            <a:gsLst>
              <a:gs pos="7000">
                <a:srgbClr val="E39116"/>
              </a:gs>
              <a:gs pos="100000">
                <a:srgbClr val="FAC855"/>
              </a:gs>
            </a:gsLst>
            <a:lin ang="2118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TextBox 31"/>
          <p:cNvSpPr txBox="1">
            <a:spLocks noChangeArrowheads="1"/>
          </p:cNvSpPr>
          <p:nvPr/>
        </p:nvSpPr>
        <p:spPr bwMode="auto">
          <a:xfrm>
            <a:off x="2336478" y="1561358"/>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dirty="0">
                <a:gradFill>
                  <a:gsLst>
                    <a:gs pos="10000">
                      <a:srgbClr val="F5B23F"/>
                    </a:gs>
                    <a:gs pos="100000">
                      <a:srgbClr val="DE890A"/>
                    </a:gs>
                  </a:gsLst>
                  <a:lin ang="5400000" scaled="0"/>
                </a:gradFill>
                <a:latin typeface="+mn-lt"/>
                <a:ea typeface="+mn-ea"/>
                <a:cs typeface="+mn-ea"/>
                <a:sym typeface="+mn-lt"/>
              </a:rPr>
              <a:t>76%</a:t>
            </a:r>
          </a:p>
        </p:txBody>
      </p:sp>
      <p:sp>
        <p:nvSpPr>
          <p:cNvPr id="3" name="TextBox 31"/>
          <p:cNvSpPr txBox="1">
            <a:spLocks noChangeArrowheads="1"/>
          </p:cNvSpPr>
          <p:nvPr/>
        </p:nvSpPr>
        <p:spPr bwMode="auto">
          <a:xfrm>
            <a:off x="1885717" y="2493706"/>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dirty="0">
                <a:gradFill>
                  <a:gsLst>
                    <a:gs pos="10000">
                      <a:srgbClr val="F5B23F"/>
                    </a:gs>
                    <a:gs pos="100000">
                      <a:srgbClr val="DE890A"/>
                    </a:gs>
                  </a:gsLst>
                  <a:lin ang="5400000" scaled="0"/>
                </a:gradFill>
                <a:latin typeface="+mn-lt"/>
                <a:ea typeface="+mn-ea"/>
                <a:cs typeface="+mn-ea"/>
                <a:sym typeface="+mn-lt"/>
              </a:rPr>
              <a:t>76%</a:t>
            </a:r>
          </a:p>
        </p:txBody>
      </p:sp>
      <p:sp>
        <p:nvSpPr>
          <p:cNvPr id="4" name="TextBox 31"/>
          <p:cNvSpPr txBox="1">
            <a:spLocks noChangeArrowheads="1"/>
          </p:cNvSpPr>
          <p:nvPr/>
        </p:nvSpPr>
        <p:spPr bwMode="auto">
          <a:xfrm>
            <a:off x="2374165" y="3416540"/>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dirty="0">
                <a:gradFill>
                  <a:gsLst>
                    <a:gs pos="10000">
                      <a:srgbClr val="F5B23F"/>
                    </a:gs>
                    <a:gs pos="100000">
                      <a:srgbClr val="DE890A"/>
                    </a:gs>
                  </a:gsLst>
                  <a:lin ang="5400000" scaled="0"/>
                </a:gradFill>
                <a:latin typeface="+mn-lt"/>
                <a:ea typeface="+mn-ea"/>
                <a:cs typeface="+mn-ea"/>
                <a:sym typeface="+mn-lt"/>
              </a:rPr>
              <a:t>76%</a:t>
            </a:r>
          </a:p>
        </p:txBody>
      </p:sp>
      <p:sp>
        <p:nvSpPr>
          <p:cNvPr id="5" name="TextBox 30"/>
          <p:cNvSpPr txBox="1"/>
          <p:nvPr/>
        </p:nvSpPr>
        <p:spPr>
          <a:xfrm>
            <a:off x="4435827" y="1644714"/>
            <a:ext cx="3952892" cy="544779"/>
          </a:xfrm>
          <a:prstGeom prst="rect">
            <a:avLst/>
          </a:prstGeom>
        </p:spPr>
        <p:txBody>
          <a:bodyPr wrap="square" lIns="82311" tIns="41155" rIns="82311" bIns="41155" rtlCol="0">
            <a:spAutoFit/>
          </a:bodyPr>
          <a:lstStyle/>
          <a:p>
            <a:pPr>
              <a:lnSpc>
                <a:spcPct val="150000"/>
              </a:lnSpc>
            </a:pPr>
            <a:r>
              <a:rPr lang="zh-CN" altLang="en-US" sz="1000" dirty="0">
                <a:gradFill>
                  <a:gsLst>
                    <a:gs pos="10000">
                      <a:srgbClr val="F5B23F"/>
                    </a:gs>
                    <a:gs pos="100000">
                      <a:srgbClr val="DE890A"/>
                    </a:gs>
                  </a:gsLst>
                  <a:lin ang="5400000" scaled="0"/>
                </a:gradFill>
                <a:cs typeface="+mn-ea"/>
                <a:sym typeface="+mn-lt"/>
              </a:rPr>
              <a:t>在此处添加详细文本描述，建议与标题相关并符合整体语言风格，语言描述尽量简洁生动。</a:t>
            </a:r>
          </a:p>
        </p:txBody>
      </p:sp>
      <p:sp>
        <p:nvSpPr>
          <p:cNvPr id="14" name="TextBox 31"/>
          <p:cNvSpPr txBox="1"/>
          <p:nvPr/>
        </p:nvSpPr>
        <p:spPr>
          <a:xfrm>
            <a:off x="4435827" y="3668970"/>
            <a:ext cx="3952892" cy="544779"/>
          </a:xfrm>
          <a:prstGeom prst="rect">
            <a:avLst/>
          </a:prstGeom>
        </p:spPr>
        <p:txBody>
          <a:bodyPr wrap="square" lIns="82311" tIns="41155" rIns="82311" bIns="41155" rtlCol="0">
            <a:spAutoFit/>
          </a:bodyPr>
          <a:lstStyle/>
          <a:p>
            <a:pPr>
              <a:lnSpc>
                <a:spcPct val="150000"/>
              </a:lnSpc>
            </a:pPr>
            <a:r>
              <a:rPr lang="zh-CN" altLang="en-US" sz="1000" dirty="0">
                <a:gradFill>
                  <a:gsLst>
                    <a:gs pos="10000">
                      <a:srgbClr val="F5B23F"/>
                    </a:gs>
                    <a:gs pos="100000">
                      <a:srgbClr val="DE890A"/>
                    </a:gs>
                  </a:gsLst>
                  <a:lin ang="5400000" scaled="0"/>
                </a:gradFill>
                <a:cs typeface="+mn-ea"/>
                <a:sym typeface="+mn-lt"/>
              </a:rPr>
              <a:t>在此处添加详细文本描述，建议与标题相关并符合整体语言风格，语言描述尽量简洁生动。</a:t>
            </a:r>
          </a:p>
        </p:txBody>
      </p:sp>
      <p:sp>
        <p:nvSpPr>
          <p:cNvPr id="15" name="TextBox 31"/>
          <p:cNvSpPr txBox="1">
            <a:spLocks noChangeArrowheads="1"/>
          </p:cNvSpPr>
          <p:nvPr/>
        </p:nvSpPr>
        <p:spPr bwMode="auto">
          <a:xfrm>
            <a:off x="4488281" y="332361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685800">
              <a:defRPr/>
            </a:pPr>
            <a:r>
              <a:rPr lang="zh-CN" altLang="en-US" sz="2400" dirty="0">
                <a:gradFill>
                  <a:gsLst>
                    <a:gs pos="10000">
                      <a:srgbClr val="F5B23F"/>
                    </a:gs>
                    <a:gs pos="100000">
                      <a:srgbClr val="DE890A"/>
                    </a:gs>
                  </a:gsLst>
                  <a:lin ang="5400000" scaled="0"/>
                </a:gradFill>
                <a:latin typeface="+mn-lt"/>
                <a:ea typeface="+mn-ea"/>
                <a:cs typeface="+mn-ea"/>
                <a:sym typeface="+mn-lt"/>
              </a:rPr>
              <a:t>添加标题</a:t>
            </a:r>
          </a:p>
        </p:txBody>
      </p:sp>
      <p:sp>
        <p:nvSpPr>
          <p:cNvPr id="16" name="TextBox 31"/>
          <p:cNvSpPr txBox="1">
            <a:spLocks noChangeArrowheads="1"/>
          </p:cNvSpPr>
          <p:nvPr/>
        </p:nvSpPr>
        <p:spPr bwMode="auto">
          <a:xfrm>
            <a:off x="4488282" y="129593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685800">
              <a:defRPr/>
            </a:pPr>
            <a:r>
              <a:rPr lang="zh-CN" altLang="en-US" sz="2400" dirty="0">
                <a:gradFill>
                  <a:gsLst>
                    <a:gs pos="10000">
                      <a:srgbClr val="F5B23F"/>
                    </a:gs>
                    <a:gs pos="100000">
                      <a:srgbClr val="DE890A"/>
                    </a:gs>
                  </a:gsLst>
                  <a:lin ang="5400000" scaled="0"/>
                </a:gradFill>
                <a:latin typeface="+mn-lt"/>
                <a:ea typeface="+mn-ea"/>
                <a:cs typeface="+mn-ea"/>
                <a:sym typeface="+mn-lt"/>
              </a:rPr>
              <a:t>添加标题</a:t>
            </a:r>
          </a:p>
        </p:txBody>
      </p:sp>
      <p:sp>
        <p:nvSpPr>
          <p:cNvPr id="17" name="TextBox 36"/>
          <p:cNvSpPr txBox="1"/>
          <p:nvPr/>
        </p:nvSpPr>
        <p:spPr>
          <a:xfrm>
            <a:off x="4435827" y="2650389"/>
            <a:ext cx="3952892" cy="544779"/>
          </a:xfrm>
          <a:prstGeom prst="rect">
            <a:avLst/>
          </a:prstGeom>
        </p:spPr>
        <p:txBody>
          <a:bodyPr wrap="square" lIns="82311" tIns="41155" rIns="82311" bIns="41155" rtlCol="0">
            <a:spAutoFit/>
          </a:bodyPr>
          <a:lstStyle/>
          <a:p>
            <a:pPr>
              <a:lnSpc>
                <a:spcPct val="150000"/>
              </a:lnSpc>
            </a:pPr>
            <a:r>
              <a:rPr lang="zh-CN" altLang="en-US" sz="1000" dirty="0">
                <a:gradFill>
                  <a:gsLst>
                    <a:gs pos="10000">
                      <a:srgbClr val="F5B23F"/>
                    </a:gs>
                    <a:gs pos="100000">
                      <a:srgbClr val="DE890A"/>
                    </a:gs>
                  </a:gsLst>
                  <a:lin ang="5400000" scaled="0"/>
                </a:gradFill>
                <a:cs typeface="+mn-ea"/>
                <a:sym typeface="+mn-lt"/>
              </a:rPr>
              <a:t>在此处添加详细文本描述，建议与标题相关并符合整体语言风格，语言描述尽量简洁生动。</a:t>
            </a:r>
          </a:p>
        </p:txBody>
      </p:sp>
      <p:sp>
        <p:nvSpPr>
          <p:cNvPr id="18" name="TextBox 31"/>
          <p:cNvSpPr txBox="1">
            <a:spLocks noChangeArrowheads="1"/>
          </p:cNvSpPr>
          <p:nvPr/>
        </p:nvSpPr>
        <p:spPr bwMode="auto">
          <a:xfrm>
            <a:off x="4488281" y="230503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685800">
              <a:defRPr/>
            </a:pPr>
            <a:r>
              <a:rPr lang="zh-CN" altLang="en-US" sz="2400" dirty="0">
                <a:gradFill>
                  <a:gsLst>
                    <a:gs pos="10000">
                      <a:srgbClr val="F5B23F"/>
                    </a:gs>
                    <a:gs pos="100000">
                      <a:srgbClr val="DE890A"/>
                    </a:gs>
                  </a:gsLst>
                  <a:lin ang="5400000" scaled="0"/>
                </a:gradFill>
                <a:latin typeface="+mn-lt"/>
                <a:ea typeface="+mn-ea"/>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1+#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1+#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壹</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grpSp>
        <p:nvGrpSpPr>
          <p:cNvPr id="4" name="Group 2"/>
          <p:cNvGrpSpPr/>
          <p:nvPr/>
        </p:nvGrpSpPr>
        <p:grpSpPr>
          <a:xfrm>
            <a:off x="3469949" y="1725546"/>
            <a:ext cx="2119089" cy="2038703"/>
            <a:chOff x="4940300" y="2848846"/>
            <a:chExt cx="2311400" cy="2223725"/>
          </a:xfrm>
          <a:gradFill>
            <a:gsLst>
              <a:gs pos="7000">
                <a:srgbClr val="E39116"/>
              </a:gs>
              <a:gs pos="100000">
                <a:srgbClr val="FAC855"/>
              </a:gs>
            </a:gsLst>
            <a:lin ang="21180000" scaled="0"/>
          </a:gradFill>
        </p:grpSpPr>
        <p:sp>
          <p:nvSpPr>
            <p:cNvPr id="26" name="Freeform: Shape 74"/>
            <p:cNvSpPr/>
            <p:nvPr/>
          </p:nvSpPr>
          <p:spPr bwMode="auto">
            <a:xfrm>
              <a:off x="5631077" y="4629211"/>
              <a:ext cx="929775" cy="443360"/>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A32C2C"/>
            </a:solid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7" name="Freeform: Shape 75"/>
            <p:cNvSpPr/>
            <p:nvPr/>
          </p:nvSpPr>
          <p:spPr bwMode="auto">
            <a:xfrm>
              <a:off x="5627087" y="4505648"/>
              <a:ext cx="937827" cy="219159"/>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grp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8" name="Freeform: Shape 71"/>
            <p:cNvSpPr/>
            <p:nvPr/>
          </p:nvSpPr>
          <p:spPr bwMode="auto">
            <a:xfrm>
              <a:off x="5469523" y="4165358"/>
              <a:ext cx="1252863" cy="493587"/>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A32C2C"/>
            </a:solid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9" name="Freeform: Shape 72"/>
            <p:cNvSpPr/>
            <p:nvPr/>
          </p:nvSpPr>
          <p:spPr bwMode="auto">
            <a:xfrm>
              <a:off x="5464146" y="4027797"/>
              <a:ext cx="1263713" cy="243987"/>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grp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30" name="Freeform: Shape 68"/>
            <p:cNvSpPr/>
            <p:nvPr/>
          </p:nvSpPr>
          <p:spPr bwMode="auto">
            <a:xfrm>
              <a:off x="5239201" y="3619840"/>
              <a:ext cx="1713468" cy="546009"/>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A32C2C"/>
            </a:solid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31" name="Freeform: Shape 69"/>
            <p:cNvSpPr/>
            <p:nvPr/>
          </p:nvSpPr>
          <p:spPr bwMode="auto">
            <a:xfrm>
              <a:off x="5231847" y="3467669"/>
              <a:ext cx="1728307" cy="269900"/>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grp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32" name="Freeform: Shape 62"/>
            <p:cNvSpPr/>
            <p:nvPr/>
          </p:nvSpPr>
          <p:spPr bwMode="auto">
            <a:xfrm>
              <a:off x="4950135" y="3013810"/>
              <a:ext cx="2291555" cy="591912"/>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A32C2C"/>
            </a:solid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33" name="Freeform: Shape 63"/>
            <p:cNvSpPr/>
            <p:nvPr/>
          </p:nvSpPr>
          <p:spPr bwMode="auto">
            <a:xfrm>
              <a:off x="4940300" y="2848846"/>
              <a:ext cx="2311400" cy="292591"/>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grpFill/>
            <a:ln>
              <a:noFill/>
            </a:ln>
          </p:spPr>
          <p:txBody>
            <a:bodyPr anchor="ctr"/>
            <a:lstStyle/>
            <a:p>
              <a:pPr algn="ctr"/>
              <a:endParaRPr sz="1280">
                <a:gradFill>
                  <a:gsLst>
                    <a:gs pos="10000">
                      <a:srgbClr val="F5B23F"/>
                    </a:gs>
                    <a:gs pos="100000">
                      <a:srgbClr val="DE890A"/>
                    </a:gs>
                  </a:gsLst>
                  <a:lin ang="5400000" scaled="0"/>
                </a:gradFill>
                <a:cs typeface="+mn-ea"/>
                <a:sym typeface="+mn-lt"/>
              </a:endParaRPr>
            </a:p>
          </p:txBody>
        </p:sp>
      </p:grpSp>
      <p:grpSp>
        <p:nvGrpSpPr>
          <p:cNvPr id="5" name="Group 11"/>
          <p:cNvGrpSpPr/>
          <p:nvPr/>
        </p:nvGrpSpPr>
        <p:grpSpPr>
          <a:xfrm>
            <a:off x="3973867" y="1297651"/>
            <a:ext cx="967599" cy="637634"/>
            <a:chOff x="3902234" y="1229512"/>
            <a:chExt cx="1163926" cy="767011"/>
          </a:xfrm>
          <a:solidFill>
            <a:srgbClr val="A32C2C"/>
          </a:solidFill>
        </p:grpSpPr>
        <p:sp>
          <p:nvSpPr>
            <p:cNvPr id="18" name="Oval 10"/>
            <p:cNvSpPr/>
            <p:nvPr/>
          </p:nvSpPr>
          <p:spPr>
            <a:xfrm>
              <a:off x="4441920" y="1679023"/>
              <a:ext cx="317500" cy="317500"/>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19" name="Oval 43"/>
            <p:cNvSpPr/>
            <p:nvPr/>
          </p:nvSpPr>
          <p:spPr>
            <a:xfrm>
              <a:off x="4464257" y="1271305"/>
              <a:ext cx="296315" cy="296315"/>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0" name="Oval 44"/>
            <p:cNvSpPr/>
            <p:nvPr/>
          </p:nvSpPr>
          <p:spPr>
            <a:xfrm>
              <a:off x="4098450" y="1484100"/>
              <a:ext cx="349820" cy="349820"/>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1" name="Oval 45"/>
            <p:cNvSpPr/>
            <p:nvPr/>
          </p:nvSpPr>
          <p:spPr>
            <a:xfrm>
              <a:off x="4841738" y="1524000"/>
              <a:ext cx="224422" cy="224422"/>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2" name="Oval 46"/>
            <p:cNvSpPr/>
            <p:nvPr/>
          </p:nvSpPr>
          <p:spPr>
            <a:xfrm>
              <a:off x="4828617" y="1272300"/>
              <a:ext cx="224422" cy="224422"/>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3" name="Oval 47"/>
            <p:cNvSpPr/>
            <p:nvPr/>
          </p:nvSpPr>
          <p:spPr>
            <a:xfrm>
              <a:off x="3952196" y="1229512"/>
              <a:ext cx="218949" cy="218949"/>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4" name="Oval 48"/>
            <p:cNvSpPr/>
            <p:nvPr/>
          </p:nvSpPr>
          <p:spPr>
            <a:xfrm>
              <a:off x="3902234" y="1587500"/>
              <a:ext cx="128171" cy="128171"/>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sp>
          <p:nvSpPr>
            <p:cNvPr id="25" name="Oval 49"/>
            <p:cNvSpPr/>
            <p:nvPr/>
          </p:nvSpPr>
          <p:spPr>
            <a:xfrm>
              <a:off x="4276503" y="1285328"/>
              <a:ext cx="128171" cy="128171"/>
            </a:xfrm>
            <a:prstGeom prst="ellipse">
              <a:avLst/>
            </a:prstGeom>
            <a:grpFill/>
            <a:ln>
              <a:gradFill>
                <a:gsLst>
                  <a:gs pos="0">
                    <a:srgbClr val="F7B443"/>
                  </a:gs>
                  <a:gs pos="98000">
                    <a:srgbClr val="DE89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gradFill>
                  <a:gsLst>
                    <a:gs pos="10000">
                      <a:srgbClr val="F5B23F"/>
                    </a:gs>
                    <a:gs pos="100000">
                      <a:srgbClr val="DE890A"/>
                    </a:gs>
                  </a:gsLst>
                  <a:lin ang="5400000" scaled="0"/>
                </a:gradFill>
                <a:cs typeface="+mn-ea"/>
                <a:sym typeface="+mn-lt"/>
              </a:endParaRPr>
            </a:p>
          </p:txBody>
        </p:sp>
      </p:grpSp>
      <p:grpSp>
        <p:nvGrpSpPr>
          <p:cNvPr id="6" name="Group 5"/>
          <p:cNvGrpSpPr/>
          <p:nvPr/>
        </p:nvGrpSpPr>
        <p:grpSpPr>
          <a:xfrm>
            <a:off x="5607277" y="1773292"/>
            <a:ext cx="3005777" cy="620963"/>
            <a:chOff x="7520480" y="2658339"/>
            <a:chExt cx="3615652" cy="746958"/>
          </a:xfrm>
        </p:grpSpPr>
        <p:sp>
          <p:nvSpPr>
            <p:cNvPr id="16" name="TextBox 50"/>
            <p:cNvSpPr txBox="1"/>
            <p:nvPr/>
          </p:nvSpPr>
          <p:spPr bwMode="auto">
            <a:xfrm>
              <a:off x="7520480" y="2658339"/>
              <a:ext cx="1136150" cy="279718"/>
            </a:xfrm>
            <a:prstGeom prst="rect">
              <a:avLst/>
            </a:prstGeom>
            <a:noFill/>
          </p:spPr>
          <p:txBody>
            <a:bodyPr wrap="none" lIns="90026" tIns="46814" rIns="90026" bIns="46814">
              <a:noAutofit/>
            </a:bodyPr>
            <a:lstStyle/>
            <a:p>
              <a:pPr algn="l" latinLnBrk="0"/>
              <a:r>
                <a:rPr lang="zh-CN" altLang="en-US" sz="2300">
                  <a:gradFill>
                    <a:gsLst>
                      <a:gs pos="10000">
                        <a:srgbClr val="F5B23F"/>
                      </a:gs>
                      <a:gs pos="100000">
                        <a:srgbClr val="DE890A"/>
                      </a:gs>
                    </a:gsLst>
                    <a:lin ang="5400000" scaled="0"/>
                  </a:gradFill>
                  <a:cs typeface="+mn-ea"/>
                  <a:sym typeface="+mn-lt"/>
                </a:rPr>
                <a:t>标题文本预设</a:t>
              </a:r>
            </a:p>
          </p:txBody>
        </p:sp>
        <p:sp>
          <p:nvSpPr>
            <p:cNvPr id="17" name="TextBox 51"/>
            <p:cNvSpPr txBox="1"/>
            <p:nvPr/>
          </p:nvSpPr>
          <p:spPr bwMode="auto">
            <a:xfrm>
              <a:off x="7520480" y="3132523"/>
              <a:ext cx="3615652" cy="272774"/>
            </a:xfrm>
            <a:prstGeom prst="rect">
              <a:avLst/>
            </a:prstGeom>
            <a:noFill/>
          </p:spPr>
          <p:txBody>
            <a:bodyPr wrap="square" lIns="90026" tIns="46814" rIns="90026" bIns="46814">
              <a:noAutofit/>
            </a:bodyPr>
            <a:lstStyle/>
            <a:p>
              <a:pPr algn="l" latinLnBrk="0">
                <a:lnSpc>
                  <a:spcPct val="120000"/>
                </a:lnSpc>
              </a:pPr>
              <a:r>
                <a:rPr lang="zh-CN" altLang="en-US" sz="900">
                  <a:gradFill>
                    <a:gsLst>
                      <a:gs pos="10000">
                        <a:srgbClr val="F5B23F"/>
                      </a:gs>
                      <a:gs pos="100000">
                        <a:srgbClr val="DE890A"/>
                      </a:gs>
                    </a:gsLst>
                    <a:lin ang="5400000" scaled="0"/>
                  </a:gradFill>
                  <a:cs typeface="+mn-ea"/>
                  <a:sym typeface="+mn-lt"/>
                </a:rPr>
                <a:t>此部分内容作为文字排版占位显示 （建议使用主题字体）</a:t>
              </a:r>
            </a:p>
          </p:txBody>
        </p:sp>
      </p:grpSp>
      <p:grpSp>
        <p:nvGrpSpPr>
          <p:cNvPr id="7" name="Group 6"/>
          <p:cNvGrpSpPr/>
          <p:nvPr/>
        </p:nvGrpSpPr>
        <p:grpSpPr>
          <a:xfrm>
            <a:off x="5236788" y="2725411"/>
            <a:ext cx="3005777" cy="621598"/>
            <a:chOff x="7096765" y="3803645"/>
            <a:chExt cx="3615652" cy="747722"/>
          </a:xfrm>
        </p:grpSpPr>
        <p:sp>
          <p:nvSpPr>
            <p:cNvPr id="14" name="TextBox 52"/>
            <p:cNvSpPr txBox="1"/>
            <p:nvPr/>
          </p:nvSpPr>
          <p:spPr bwMode="auto">
            <a:xfrm>
              <a:off x="7096765" y="3803645"/>
              <a:ext cx="1136150" cy="279718"/>
            </a:xfrm>
            <a:prstGeom prst="rect">
              <a:avLst/>
            </a:prstGeom>
            <a:noFill/>
          </p:spPr>
          <p:txBody>
            <a:bodyPr wrap="none" lIns="90026" tIns="46814" rIns="90026" bIns="46814">
              <a:noAutofit/>
            </a:bodyPr>
            <a:lstStyle/>
            <a:p>
              <a:pPr algn="l" latinLnBrk="0"/>
              <a:r>
                <a:rPr lang="zh-CN" altLang="en-US" sz="2300">
                  <a:gradFill>
                    <a:gsLst>
                      <a:gs pos="10000">
                        <a:srgbClr val="F5B23F"/>
                      </a:gs>
                      <a:gs pos="100000">
                        <a:srgbClr val="DE890A"/>
                      </a:gs>
                    </a:gsLst>
                    <a:lin ang="5400000" scaled="0"/>
                  </a:gradFill>
                  <a:cs typeface="+mn-ea"/>
                  <a:sym typeface="+mn-lt"/>
                </a:rPr>
                <a:t>标题文本预设</a:t>
              </a:r>
            </a:p>
          </p:txBody>
        </p:sp>
        <p:sp>
          <p:nvSpPr>
            <p:cNvPr id="15" name="TextBox 53"/>
            <p:cNvSpPr txBox="1"/>
            <p:nvPr/>
          </p:nvSpPr>
          <p:spPr bwMode="auto">
            <a:xfrm>
              <a:off x="7096765" y="4278593"/>
              <a:ext cx="3615652" cy="272774"/>
            </a:xfrm>
            <a:prstGeom prst="rect">
              <a:avLst/>
            </a:prstGeom>
            <a:noFill/>
          </p:spPr>
          <p:txBody>
            <a:bodyPr wrap="square" lIns="90026" tIns="46814" rIns="90026" bIns="46814">
              <a:noAutofit/>
            </a:bodyPr>
            <a:lstStyle/>
            <a:p>
              <a:pPr algn="l" latinLnBrk="0">
                <a:lnSpc>
                  <a:spcPct val="120000"/>
                </a:lnSpc>
              </a:pPr>
              <a:r>
                <a:rPr lang="zh-CN" altLang="en-US" sz="900">
                  <a:gradFill>
                    <a:gsLst>
                      <a:gs pos="10000">
                        <a:srgbClr val="F5B23F"/>
                      </a:gs>
                      <a:gs pos="100000">
                        <a:srgbClr val="DE890A"/>
                      </a:gs>
                    </a:gsLst>
                    <a:lin ang="5400000" scaled="0"/>
                  </a:gradFill>
                  <a:cs typeface="+mn-ea"/>
                  <a:sym typeface="+mn-lt"/>
                </a:rPr>
                <a:t>此部分内容作为文字排版占位显示 （建议使用主题字体）</a:t>
              </a:r>
            </a:p>
          </p:txBody>
        </p:sp>
      </p:grpSp>
      <p:grpSp>
        <p:nvGrpSpPr>
          <p:cNvPr id="8" name="Group 3"/>
          <p:cNvGrpSpPr/>
          <p:nvPr/>
        </p:nvGrpSpPr>
        <p:grpSpPr>
          <a:xfrm>
            <a:off x="671685" y="2321845"/>
            <a:ext cx="3005777" cy="620963"/>
            <a:chOff x="1828636" y="3318193"/>
            <a:chExt cx="3615652" cy="746958"/>
          </a:xfrm>
        </p:grpSpPr>
        <p:sp>
          <p:nvSpPr>
            <p:cNvPr id="3" name="TextBox 54"/>
            <p:cNvSpPr txBox="1"/>
            <p:nvPr/>
          </p:nvSpPr>
          <p:spPr bwMode="auto">
            <a:xfrm>
              <a:off x="4308138" y="3318193"/>
              <a:ext cx="1136150" cy="279718"/>
            </a:xfrm>
            <a:prstGeom prst="rect">
              <a:avLst/>
            </a:prstGeom>
            <a:noFill/>
          </p:spPr>
          <p:txBody>
            <a:bodyPr wrap="none" lIns="90026" tIns="46814" rIns="90026" bIns="46814">
              <a:noAutofit/>
            </a:bodyPr>
            <a:lstStyle/>
            <a:p>
              <a:pPr algn="r" latinLnBrk="0"/>
              <a:r>
                <a:rPr lang="zh-CN" altLang="en-US" sz="2400">
                  <a:gradFill>
                    <a:gsLst>
                      <a:gs pos="10000">
                        <a:srgbClr val="F5B23F"/>
                      </a:gs>
                      <a:gs pos="100000">
                        <a:srgbClr val="DE890A"/>
                      </a:gs>
                    </a:gsLst>
                    <a:lin ang="5400000" scaled="0"/>
                  </a:gradFill>
                  <a:cs typeface="+mn-ea"/>
                  <a:sym typeface="+mn-lt"/>
                </a:rPr>
                <a:t>标题文本预设</a:t>
              </a:r>
            </a:p>
          </p:txBody>
        </p:sp>
        <p:sp>
          <p:nvSpPr>
            <p:cNvPr id="9" name="TextBox 55"/>
            <p:cNvSpPr txBox="1"/>
            <p:nvPr/>
          </p:nvSpPr>
          <p:spPr bwMode="auto">
            <a:xfrm>
              <a:off x="1828636" y="3792377"/>
              <a:ext cx="3615652" cy="272774"/>
            </a:xfrm>
            <a:prstGeom prst="rect">
              <a:avLst/>
            </a:prstGeom>
            <a:noFill/>
          </p:spPr>
          <p:txBody>
            <a:bodyPr wrap="square" lIns="90026" tIns="46814" rIns="90026" bIns="46814">
              <a:noAutofit/>
            </a:bodyPr>
            <a:lstStyle/>
            <a:p>
              <a:pPr algn="r" latinLnBrk="0">
                <a:lnSpc>
                  <a:spcPct val="120000"/>
                </a:lnSpc>
              </a:pPr>
              <a:r>
                <a:rPr lang="zh-CN" altLang="en-US" sz="900" dirty="0">
                  <a:gradFill>
                    <a:gsLst>
                      <a:gs pos="10000">
                        <a:srgbClr val="F5B23F"/>
                      </a:gs>
                      <a:gs pos="100000">
                        <a:srgbClr val="DE890A"/>
                      </a:gs>
                    </a:gsLst>
                    <a:lin ang="5400000" scaled="0"/>
                  </a:gradFill>
                  <a:cs typeface="+mn-ea"/>
                  <a:sym typeface="+mn-lt"/>
                </a:rPr>
                <a:t>此部分内容作为文字排版占位显示 （建议使用主题字体）</a:t>
              </a:r>
            </a:p>
          </p:txBody>
        </p:sp>
      </p:grpSp>
      <p:grpSp>
        <p:nvGrpSpPr>
          <p:cNvPr id="34" name="Group 4"/>
          <p:cNvGrpSpPr/>
          <p:nvPr/>
        </p:nvGrpSpPr>
        <p:grpSpPr>
          <a:xfrm>
            <a:off x="1034998" y="3248446"/>
            <a:ext cx="3005777" cy="592388"/>
            <a:chOff x="2123198" y="4432804"/>
            <a:chExt cx="3615652" cy="712585"/>
          </a:xfrm>
        </p:grpSpPr>
        <p:sp>
          <p:nvSpPr>
            <p:cNvPr id="35" name="TextBox 56"/>
            <p:cNvSpPr txBox="1"/>
            <p:nvPr/>
          </p:nvSpPr>
          <p:spPr bwMode="auto">
            <a:xfrm>
              <a:off x="4602700" y="4432804"/>
              <a:ext cx="1136150" cy="279718"/>
            </a:xfrm>
            <a:prstGeom prst="rect">
              <a:avLst/>
            </a:prstGeom>
            <a:noFill/>
          </p:spPr>
          <p:txBody>
            <a:bodyPr wrap="none" lIns="90026" tIns="46814" rIns="90026" bIns="46814">
              <a:noAutofit/>
            </a:bodyPr>
            <a:lstStyle/>
            <a:p>
              <a:pPr algn="r" latinLnBrk="0"/>
              <a:r>
                <a:rPr lang="zh-CN" altLang="en-US" sz="2300">
                  <a:gradFill>
                    <a:gsLst>
                      <a:gs pos="10000">
                        <a:srgbClr val="F5B23F"/>
                      </a:gs>
                      <a:gs pos="100000">
                        <a:srgbClr val="DE890A"/>
                      </a:gs>
                    </a:gsLst>
                    <a:lin ang="5400000" scaled="0"/>
                  </a:gradFill>
                  <a:cs typeface="+mn-ea"/>
                  <a:sym typeface="+mn-lt"/>
                </a:rPr>
                <a:t>标题文本预设</a:t>
              </a:r>
            </a:p>
          </p:txBody>
        </p:sp>
        <p:sp>
          <p:nvSpPr>
            <p:cNvPr id="36" name="TextBox 57"/>
            <p:cNvSpPr txBox="1"/>
            <p:nvPr/>
          </p:nvSpPr>
          <p:spPr bwMode="auto">
            <a:xfrm>
              <a:off x="2123198" y="4872615"/>
              <a:ext cx="3615652" cy="272774"/>
            </a:xfrm>
            <a:prstGeom prst="rect">
              <a:avLst/>
            </a:prstGeom>
            <a:noFill/>
          </p:spPr>
          <p:txBody>
            <a:bodyPr wrap="square" lIns="90026" tIns="46814" rIns="90026" bIns="46814">
              <a:noAutofit/>
            </a:bodyPr>
            <a:lstStyle/>
            <a:p>
              <a:pPr algn="r" latinLnBrk="0">
                <a:lnSpc>
                  <a:spcPct val="120000"/>
                </a:lnSpc>
              </a:pPr>
              <a:r>
                <a:rPr lang="zh-CN" altLang="en-US" sz="900">
                  <a:gradFill>
                    <a:gsLst>
                      <a:gs pos="10000">
                        <a:srgbClr val="F5B23F"/>
                      </a:gs>
                      <a:gs pos="100000">
                        <a:srgbClr val="DE890A"/>
                      </a:gs>
                    </a:gsLst>
                    <a:lin ang="5400000" scaled="0"/>
                  </a:gradFill>
                  <a:cs typeface="+mn-ea"/>
                  <a:sym typeface="+mn-lt"/>
                </a:rPr>
                <a:t>此部分内容作为文字排版占位显示 （建议使用主题字体）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4"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4"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4" cstate="screen"/>
            <a:stretch>
              <a:fillRect/>
            </a:stretch>
          </p:blipFill>
          <p:spPr>
            <a:xfrm>
              <a:off x="10999" y="4331"/>
              <a:ext cx="5679" cy="3827"/>
            </a:xfrm>
            <a:prstGeom prst="rect">
              <a:avLst/>
            </a:prstGeom>
          </p:spPr>
        </p:pic>
      </p:grpSp>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5"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5"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6"/>
                      <a:srcRect/>
                      <a:tile tx="0" ty="0" sx="100000" sy="100000" flip="none" algn="tl"/>
                    </a:blipFill>
                    <a:cs typeface="+mn-ea"/>
                    <a:sym typeface="+mn-lt"/>
                  </a:rPr>
                  <a:t>壹</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6"/>
                        <a:srcRect/>
                        <a:tile tx="0" ty="0" sx="100000" sy="100000" flip="none" algn="tl"/>
                      </a:blipFill>
                      <a:cs typeface="+mn-ea"/>
                      <a:sym typeface="+mn-lt"/>
                    </a:rPr>
                    <a:t>单击添加标题</a:t>
                  </a:r>
                  <a:endParaRPr lang="zh-CN" altLang="en-US" sz="2000" b="0" i="0" dirty="0" smtClean="0">
                    <a:blipFill>
                      <a:blip r:embed="rId6"/>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6"/>
                        <a:srcRect/>
                        <a:tile tx="0" ty="0" sx="100000" sy="100000" flip="none" algn="tl"/>
                      </a:blipFill>
                      <a:cs typeface="+mn-ea"/>
                      <a:sym typeface="+mn-lt"/>
                    </a:rPr>
                    <a:t>CLICK HERE CHANGE TITLE</a:t>
                  </a:r>
                </a:p>
              </p:txBody>
            </p:sp>
          </p:grpSp>
        </p:grpSp>
      </p:grpSp>
      <p:sp>
        <p:nvSpPr>
          <p:cNvPr id="4" name="矩形 3"/>
          <p:cNvSpPr/>
          <p:nvPr/>
        </p:nvSpPr>
        <p:spPr>
          <a:xfrm>
            <a:off x="1101822" y="1366774"/>
            <a:ext cx="2189596" cy="377051"/>
          </a:xfrm>
          <a:prstGeom prst="rect">
            <a:avLst/>
          </a:prstGeom>
        </p:spPr>
        <p:txBody>
          <a:bodyPr wrap="square" lIns="68604" tIns="34302" rIns="68604" bIns="34302">
            <a:spAutoFit/>
          </a:bodyPr>
          <a:lstStyle/>
          <a:p>
            <a:r>
              <a:rPr lang="zh-CN" altLang="en-US" sz="2000" dirty="0">
                <a:gradFill>
                  <a:gsLst>
                    <a:gs pos="10000">
                      <a:srgbClr val="F5B23F"/>
                    </a:gs>
                    <a:gs pos="100000">
                      <a:srgbClr val="DE890A"/>
                    </a:gs>
                  </a:gsLst>
                  <a:lin ang="5400000" scaled="0"/>
                </a:gradFill>
                <a:cs typeface="+mn-ea"/>
                <a:sym typeface="+mn-lt"/>
              </a:rPr>
              <a:t>输入您的标题文字</a:t>
            </a:r>
          </a:p>
        </p:txBody>
      </p:sp>
      <p:sp>
        <p:nvSpPr>
          <p:cNvPr id="5" name="Freeform 23"/>
          <p:cNvSpPr/>
          <p:nvPr/>
        </p:nvSpPr>
        <p:spPr bwMode="auto">
          <a:xfrm>
            <a:off x="3726362" y="1977431"/>
            <a:ext cx="629072" cy="829616"/>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gradFill>
            <a:gsLst>
              <a:gs pos="7000">
                <a:srgbClr val="E39116"/>
              </a:gs>
              <a:gs pos="100000">
                <a:srgbClr val="FAC855"/>
              </a:gs>
            </a:gsLst>
            <a:lin ang="2118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gradFill>
                <a:gsLst>
                  <a:gs pos="10000">
                    <a:srgbClr val="F5B23F"/>
                  </a:gs>
                  <a:gs pos="100000">
                    <a:srgbClr val="DE890A"/>
                  </a:gs>
                </a:gsLst>
                <a:lin ang="5400000" scaled="0"/>
              </a:gradFill>
              <a:cs typeface="+mn-ea"/>
              <a:sym typeface="+mn-lt"/>
            </a:endParaRPr>
          </a:p>
        </p:txBody>
      </p:sp>
      <p:sp>
        <p:nvSpPr>
          <p:cNvPr id="6" name="Freeform 24"/>
          <p:cNvSpPr/>
          <p:nvPr/>
        </p:nvSpPr>
        <p:spPr bwMode="auto">
          <a:xfrm>
            <a:off x="3961441" y="1568268"/>
            <a:ext cx="1044693" cy="571890"/>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rgbClr val="A32C2C"/>
          </a:solidFill>
          <a:ln w="25400">
            <a:gradFill>
              <a:gsLst>
                <a:gs pos="0">
                  <a:srgbClr val="F7B443"/>
                </a:gs>
                <a:gs pos="98000">
                  <a:srgbClr val="DE890C"/>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gradFill>
                <a:gsLst>
                  <a:gs pos="10000">
                    <a:srgbClr val="F5B23F"/>
                  </a:gs>
                  <a:gs pos="100000">
                    <a:srgbClr val="DE890A"/>
                  </a:gs>
                </a:gsLst>
                <a:lin ang="5400000" scaled="0"/>
              </a:gradFill>
              <a:cs typeface="+mn-ea"/>
              <a:sym typeface="+mn-lt"/>
            </a:endParaRPr>
          </a:p>
        </p:txBody>
      </p:sp>
      <p:sp>
        <p:nvSpPr>
          <p:cNvPr id="7" name="Freeform 25"/>
          <p:cNvSpPr/>
          <p:nvPr/>
        </p:nvSpPr>
        <p:spPr bwMode="auto">
          <a:xfrm>
            <a:off x="4843460" y="1681141"/>
            <a:ext cx="577354" cy="1045015"/>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gradFill>
            <a:gsLst>
              <a:gs pos="7000">
                <a:srgbClr val="E39116"/>
              </a:gs>
              <a:gs pos="100000">
                <a:srgbClr val="FAC855"/>
              </a:gs>
            </a:gsLst>
            <a:lin ang="2118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gradFill>
                <a:gsLst>
                  <a:gs pos="10000">
                    <a:srgbClr val="F5B23F"/>
                  </a:gs>
                  <a:gs pos="100000">
                    <a:srgbClr val="DE890A"/>
                  </a:gs>
                </a:gsLst>
                <a:lin ang="5400000" scaled="0"/>
              </a:gradFill>
              <a:cs typeface="+mn-ea"/>
              <a:sym typeface="+mn-lt"/>
            </a:endParaRPr>
          </a:p>
        </p:txBody>
      </p:sp>
      <p:sp>
        <p:nvSpPr>
          <p:cNvPr id="8" name="Freeform 26"/>
          <p:cNvSpPr/>
          <p:nvPr/>
        </p:nvSpPr>
        <p:spPr bwMode="auto">
          <a:xfrm>
            <a:off x="4506826" y="2560608"/>
            <a:ext cx="787986" cy="867240"/>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rgbClr val="A32C2C"/>
          </a:solidFill>
          <a:ln w="25400">
            <a:gradFill>
              <a:gsLst>
                <a:gs pos="0">
                  <a:srgbClr val="F7B443"/>
                </a:gs>
                <a:gs pos="98000">
                  <a:srgbClr val="DE890C"/>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gradFill>
                <a:gsLst>
                  <a:gs pos="10000">
                    <a:srgbClr val="F5B23F"/>
                  </a:gs>
                  <a:gs pos="100000">
                    <a:srgbClr val="DE890A"/>
                  </a:gs>
                </a:gsLst>
                <a:lin ang="5400000" scaled="0"/>
              </a:gradFill>
              <a:cs typeface="+mn-ea"/>
              <a:sym typeface="+mn-lt"/>
            </a:endParaRPr>
          </a:p>
        </p:txBody>
      </p:sp>
      <p:sp>
        <p:nvSpPr>
          <p:cNvPr id="9" name="Freeform 28"/>
          <p:cNvSpPr>
            <a:spLocks noEditPoints="1"/>
          </p:cNvSpPr>
          <p:nvPr/>
        </p:nvSpPr>
        <p:spPr bwMode="auto">
          <a:xfrm>
            <a:off x="4565126" y="2169316"/>
            <a:ext cx="211572" cy="449611"/>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gradFill>
            <a:gsLst>
              <a:gs pos="7000">
                <a:srgbClr val="E39116"/>
              </a:gs>
              <a:gs pos="100000">
                <a:srgbClr val="FAC855"/>
              </a:gs>
            </a:gsLst>
            <a:lin ang="21180000" scaled="0"/>
          </a:gradFill>
          <a:ln>
            <a:noFill/>
          </a:ln>
        </p:spPr>
        <p:txBody>
          <a:bodyPr vert="horz" wrap="square" lIns="68604" tIns="34302" rIns="68604" bIns="34302" numCol="1" anchor="t" anchorCtr="0" compatLnSpc="1"/>
          <a:lstStyle/>
          <a:p>
            <a:endParaRPr lang="zh-CN" altLang="en-US" sz="1800">
              <a:gradFill>
                <a:gsLst>
                  <a:gs pos="10000">
                    <a:srgbClr val="F5B23F"/>
                  </a:gs>
                  <a:gs pos="100000">
                    <a:srgbClr val="DE890A"/>
                  </a:gs>
                </a:gsLst>
                <a:lin ang="5400000" scaled="0"/>
              </a:gradFill>
              <a:cs typeface="+mn-ea"/>
              <a:sym typeface="+mn-lt"/>
            </a:endParaRPr>
          </a:p>
        </p:txBody>
      </p:sp>
      <p:sp>
        <p:nvSpPr>
          <p:cNvPr id="3" name="椭圆 2"/>
          <p:cNvSpPr/>
          <p:nvPr/>
        </p:nvSpPr>
        <p:spPr>
          <a:xfrm>
            <a:off x="4413587" y="3563618"/>
            <a:ext cx="569189" cy="569364"/>
          </a:xfrm>
          <a:prstGeom prst="ellipse">
            <a:avLst/>
          </a:prstGeom>
          <a:gradFill>
            <a:gsLst>
              <a:gs pos="7000">
                <a:srgbClr val="E39116"/>
              </a:gs>
              <a:gs pos="100000">
                <a:srgbClr val="FAC855"/>
              </a:gs>
            </a:gsLst>
            <a:lin ang="2118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gradFill>
                <a:gsLst>
                  <a:gs pos="10000">
                    <a:srgbClr val="F5B23F"/>
                  </a:gs>
                  <a:gs pos="100000">
                    <a:srgbClr val="DE890A"/>
                  </a:gs>
                </a:gsLst>
                <a:lin ang="5400000" scaled="0"/>
              </a:gradFill>
              <a:cs typeface="+mn-ea"/>
              <a:sym typeface="+mn-lt"/>
            </a:endParaRPr>
          </a:p>
        </p:txBody>
      </p:sp>
      <p:sp>
        <p:nvSpPr>
          <p:cNvPr id="14" name="矩形 13"/>
          <p:cNvSpPr/>
          <p:nvPr/>
        </p:nvSpPr>
        <p:spPr>
          <a:xfrm>
            <a:off x="1101823" y="1732351"/>
            <a:ext cx="2340988" cy="838715"/>
          </a:xfrm>
          <a:prstGeom prst="rect">
            <a:avLst/>
          </a:prstGeom>
        </p:spPr>
        <p:txBody>
          <a:bodyPr wrap="square" lIns="68604" tIns="34302" rIns="68604" bIns="34302">
            <a:spAutoFit/>
          </a:bodyPr>
          <a:lstStyle/>
          <a:p>
            <a:pPr algn="just"/>
            <a:r>
              <a:rPr lang="zh-CN" altLang="en-US" sz="1000" dirty="0">
                <a:gradFill>
                  <a:gsLst>
                    <a:gs pos="10000">
                      <a:srgbClr val="F5B23F"/>
                    </a:gs>
                    <a:gs pos="100000">
                      <a:srgbClr val="DE890A"/>
                    </a:gs>
                  </a:gsLst>
                  <a:lin ang="5400000" scaled="0"/>
                </a:gradFill>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5" name="矩形 14"/>
          <p:cNvSpPr/>
          <p:nvPr/>
        </p:nvSpPr>
        <p:spPr>
          <a:xfrm>
            <a:off x="1101822" y="2762304"/>
            <a:ext cx="2189596" cy="377051"/>
          </a:xfrm>
          <a:prstGeom prst="rect">
            <a:avLst/>
          </a:prstGeom>
        </p:spPr>
        <p:txBody>
          <a:bodyPr wrap="square" lIns="68604" tIns="34302" rIns="68604" bIns="34302">
            <a:spAutoFit/>
          </a:bodyPr>
          <a:lstStyle/>
          <a:p>
            <a:r>
              <a:rPr lang="zh-CN" altLang="en-US" sz="2000" dirty="0">
                <a:gradFill>
                  <a:gsLst>
                    <a:gs pos="10000">
                      <a:srgbClr val="F5B23F"/>
                    </a:gs>
                    <a:gs pos="100000">
                      <a:srgbClr val="DE890A"/>
                    </a:gs>
                  </a:gsLst>
                  <a:lin ang="5400000" scaled="0"/>
                </a:gradFill>
                <a:cs typeface="+mn-ea"/>
                <a:sym typeface="+mn-lt"/>
              </a:rPr>
              <a:t>输入您的标题文字</a:t>
            </a:r>
          </a:p>
        </p:txBody>
      </p:sp>
      <p:sp>
        <p:nvSpPr>
          <p:cNvPr id="16" name="矩形 15"/>
          <p:cNvSpPr/>
          <p:nvPr/>
        </p:nvSpPr>
        <p:spPr>
          <a:xfrm>
            <a:off x="1101823" y="3127882"/>
            <a:ext cx="2340988" cy="838715"/>
          </a:xfrm>
          <a:prstGeom prst="rect">
            <a:avLst/>
          </a:prstGeom>
        </p:spPr>
        <p:txBody>
          <a:bodyPr wrap="square" lIns="68604" tIns="34302" rIns="68604" bIns="34302">
            <a:spAutoFit/>
          </a:bodyPr>
          <a:lstStyle/>
          <a:p>
            <a:pPr algn="just"/>
            <a:r>
              <a:rPr lang="zh-CN" altLang="en-US" sz="1000" dirty="0">
                <a:gradFill>
                  <a:gsLst>
                    <a:gs pos="10000">
                      <a:srgbClr val="F5B23F"/>
                    </a:gs>
                    <a:gs pos="100000">
                      <a:srgbClr val="DE890A"/>
                    </a:gs>
                  </a:gsLst>
                  <a:lin ang="5400000" scaled="0"/>
                </a:gradFill>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7" name="矩形 16"/>
          <p:cNvSpPr/>
          <p:nvPr/>
        </p:nvSpPr>
        <p:spPr>
          <a:xfrm>
            <a:off x="5782836" y="1366774"/>
            <a:ext cx="2189596" cy="377051"/>
          </a:xfrm>
          <a:prstGeom prst="rect">
            <a:avLst/>
          </a:prstGeom>
        </p:spPr>
        <p:txBody>
          <a:bodyPr wrap="square" lIns="68604" tIns="34302" rIns="68604" bIns="34302">
            <a:spAutoFit/>
          </a:bodyPr>
          <a:lstStyle/>
          <a:p>
            <a:r>
              <a:rPr lang="zh-CN" altLang="en-US" sz="2000" dirty="0">
                <a:gradFill>
                  <a:gsLst>
                    <a:gs pos="10000">
                      <a:srgbClr val="F5B23F"/>
                    </a:gs>
                    <a:gs pos="100000">
                      <a:srgbClr val="DE890A"/>
                    </a:gs>
                  </a:gsLst>
                  <a:lin ang="5400000" scaled="0"/>
                </a:gradFill>
                <a:cs typeface="+mn-ea"/>
                <a:sym typeface="+mn-lt"/>
              </a:rPr>
              <a:t>输入您的标题文字</a:t>
            </a:r>
          </a:p>
        </p:txBody>
      </p:sp>
      <p:sp>
        <p:nvSpPr>
          <p:cNvPr id="18" name="矩形 17"/>
          <p:cNvSpPr/>
          <p:nvPr/>
        </p:nvSpPr>
        <p:spPr>
          <a:xfrm>
            <a:off x="5782837" y="1732351"/>
            <a:ext cx="2340988" cy="838715"/>
          </a:xfrm>
          <a:prstGeom prst="rect">
            <a:avLst/>
          </a:prstGeom>
        </p:spPr>
        <p:txBody>
          <a:bodyPr wrap="square" lIns="68604" tIns="34302" rIns="68604" bIns="34302">
            <a:spAutoFit/>
          </a:bodyPr>
          <a:lstStyle/>
          <a:p>
            <a:pPr algn="just"/>
            <a:r>
              <a:rPr lang="zh-CN" altLang="en-US" sz="1000" dirty="0">
                <a:gradFill>
                  <a:gsLst>
                    <a:gs pos="10000">
                      <a:srgbClr val="F5B23F"/>
                    </a:gs>
                    <a:gs pos="100000">
                      <a:srgbClr val="DE890A"/>
                    </a:gs>
                  </a:gsLst>
                  <a:lin ang="5400000" scaled="0"/>
                </a:gradFill>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9" name="矩形 18"/>
          <p:cNvSpPr/>
          <p:nvPr/>
        </p:nvSpPr>
        <p:spPr>
          <a:xfrm>
            <a:off x="5782836" y="2762304"/>
            <a:ext cx="2189596" cy="377051"/>
          </a:xfrm>
          <a:prstGeom prst="rect">
            <a:avLst/>
          </a:prstGeom>
        </p:spPr>
        <p:txBody>
          <a:bodyPr wrap="square" lIns="68604" tIns="34302" rIns="68604" bIns="34302">
            <a:spAutoFit/>
          </a:bodyPr>
          <a:lstStyle/>
          <a:p>
            <a:r>
              <a:rPr lang="zh-CN" altLang="en-US" sz="2000" dirty="0">
                <a:gradFill>
                  <a:gsLst>
                    <a:gs pos="10000">
                      <a:srgbClr val="F5B23F"/>
                    </a:gs>
                    <a:gs pos="100000">
                      <a:srgbClr val="DE890A"/>
                    </a:gs>
                  </a:gsLst>
                  <a:lin ang="5400000" scaled="0"/>
                </a:gradFill>
                <a:cs typeface="+mn-ea"/>
                <a:sym typeface="+mn-lt"/>
              </a:rPr>
              <a:t>输入您的标题文字</a:t>
            </a:r>
          </a:p>
        </p:txBody>
      </p:sp>
      <p:sp>
        <p:nvSpPr>
          <p:cNvPr id="20" name="矩形 19"/>
          <p:cNvSpPr/>
          <p:nvPr/>
        </p:nvSpPr>
        <p:spPr>
          <a:xfrm>
            <a:off x="5782837" y="3127882"/>
            <a:ext cx="2340988" cy="838715"/>
          </a:xfrm>
          <a:prstGeom prst="rect">
            <a:avLst/>
          </a:prstGeom>
        </p:spPr>
        <p:txBody>
          <a:bodyPr wrap="square" lIns="68604" tIns="34302" rIns="68604" bIns="34302">
            <a:spAutoFit/>
          </a:bodyPr>
          <a:lstStyle/>
          <a:p>
            <a:pPr algn="just"/>
            <a:r>
              <a:rPr lang="zh-CN" altLang="en-US" sz="1000" dirty="0">
                <a:gradFill>
                  <a:gsLst>
                    <a:gs pos="10000">
                      <a:srgbClr val="F5B23F"/>
                    </a:gs>
                    <a:gs pos="100000">
                      <a:srgbClr val="DE890A"/>
                    </a:gs>
                  </a:gsLst>
                  <a:lin ang="5400000" scaled="0"/>
                </a:gradFill>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1000"/>
                            </p:stCondLst>
                            <p:childTnLst>
                              <p:par>
                                <p:cTn id="50" presetID="2" presetClass="entr" presetSubtype="8"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0-#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4"/>
                                        </p:tgtEl>
                                        <p:attrNameLst>
                                          <p:attrName>style.visibility</p:attrName>
                                        </p:attrNameLst>
                                      </p:cBhvr>
                                      <p:to>
                                        <p:strVal val="visible"/>
                                      </p:to>
                                    </p:set>
                                    <p:anim calcmode="lin" valueType="num">
                                      <p:cBhvr>
                                        <p:cTn id="57" dur="100" fill="hold"/>
                                        <p:tgtEl>
                                          <p:spTgt spid="14"/>
                                        </p:tgtEl>
                                        <p:attrNameLst>
                                          <p:attrName>ppt_w</p:attrName>
                                        </p:attrNameLst>
                                      </p:cBhvr>
                                      <p:tavLst>
                                        <p:tav tm="0">
                                          <p:val>
                                            <p:fltVal val="0"/>
                                          </p:val>
                                        </p:tav>
                                        <p:tav tm="100000">
                                          <p:val>
                                            <p:strVal val="#ppt_w"/>
                                          </p:val>
                                        </p:tav>
                                      </p:tavLst>
                                    </p:anim>
                                    <p:anim calcmode="lin" valueType="num">
                                      <p:cBhvr>
                                        <p:cTn id="58" dur="100" fill="hold"/>
                                        <p:tgtEl>
                                          <p:spTgt spid="14"/>
                                        </p:tgtEl>
                                        <p:attrNameLst>
                                          <p:attrName>ppt_h</p:attrName>
                                        </p:attrNameLst>
                                      </p:cBhvr>
                                      <p:tavLst>
                                        <p:tav tm="0">
                                          <p:val>
                                            <p:fltVal val="0"/>
                                          </p:val>
                                        </p:tav>
                                        <p:tav tm="100000">
                                          <p:val>
                                            <p:strVal val="#ppt_h"/>
                                          </p:val>
                                        </p:tav>
                                      </p:tavLst>
                                    </p:anim>
                                    <p:animEffect transition="in" filter="fade">
                                      <p:cBhvr>
                                        <p:cTn id="59" dur="100"/>
                                        <p:tgtEl>
                                          <p:spTgt spid="14"/>
                                        </p:tgtEl>
                                      </p:cBhvr>
                                    </p:animEffect>
                                  </p:childTnLst>
                                </p:cTn>
                              </p:par>
                            </p:childTnLst>
                          </p:cTn>
                        </p:par>
                        <p:par>
                          <p:cTn id="60" fill="hold">
                            <p:stCondLst>
                              <p:cond delay="3599"/>
                            </p:stCondLst>
                            <p:childTnLst>
                              <p:par>
                                <p:cTn id="61" presetID="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par>
                          <p:cTn id="65" fill="hold">
                            <p:stCondLst>
                              <p:cond delay="4099"/>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100" fill="hold"/>
                                        <p:tgtEl>
                                          <p:spTgt spid="18"/>
                                        </p:tgtEl>
                                        <p:attrNameLst>
                                          <p:attrName>ppt_w</p:attrName>
                                        </p:attrNameLst>
                                      </p:cBhvr>
                                      <p:tavLst>
                                        <p:tav tm="0">
                                          <p:val>
                                            <p:fltVal val="0"/>
                                          </p:val>
                                        </p:tav>
                                        <p:tav tm="100000">
                                          <p:val>
                                            <p:strVal val="#ppt_w"/>
                                          </p:val>
                                        </p:tav>
                                      </p:tavLst>
                                    </p:anim>
                                    <p:anim calcmode="lin" valueType="num">
                                      <p:cBhvr>
                                        <p:cTn id="69" dur="100" fill="hold"/>
                                        <p:tgtEl>
                                          <p:spTgt spid="18"/>
                                        </p:tgtEl>
                                        <p:attrNameLst>
                                          <p:attrName>ppt_h</p:attrName>
                                        </p:attrNameLst>
                                      </p:cBhvr>
                                      <p:tavLst>
                                        <p:tav tm="0">
                                          <p:val>
                                            <p:fltVal val="0"/>
                                          </p:val>
                                        </p:tav>
                                        <p:tav tm="100000">
                                          <p:val>
                                            <p:strVal val="#ppt_h"/>
                                          </p:val>
                                        </p:tav>
                                      </p:tavLst>
                                    </p:anim>
                                    <p:animEffect transition="in" filter="fade">
                                      <p:cBhvr>
                                        <p:cTn id="70" dur="100"/>
                                        <p:tgtEl>
                                          <p:spTgt spid="18"/>
                                        </p:tgtEl>
                                      </p:cBhvr>
                                    </p:animEffect>
                                  </p:childTnLst>
                                </p:cTn>
                              </p:par>
                            </p:childTnLst>
                          </p:cTn>
                        </p:par>
                        <p:par>
                          <p:cTn id="71" fill="hold">
                            <p:stCondLst>
                              <p:cond delay="4949"/>
                            </p:stCondLst>
                            <p:childTnLst>
                              <p:par>
                                <p:cTn id="72" presetID="2" presetClass="entr" presetSubtype="8"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0-#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childTnLst>
                          </p:cTn>
                        </p:par>
                        <p:par>
                          <p:cTn id="76" fill="hold">
                            <p:stCondLst>
                              <p:cond delay="5449"/>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16"/>
                                        </p:tgtEl>
                                        <p:attrNameLst>
                                          <p:attrName>style.visibility</p:attrName>
                                        </p:attrNameLst>
                                      </p:cBhvr>
                                      <p:to>
                                        <p:strVal val="visible"/>
                                      </p:to>
                                    </p:set>
                                    <p:anim calcmode="lin" valueType="num">
                                      <p:cBhvr>
                                        <p:cTn id="79" dur="100" fill="hold"/>
                                        <p:tgtEl>
                                          <p:spTgt spid="16"/>
                                        </p:tgtEl>
                                        <p:attrNameLst>
                                          <p:attrName>ppt_w</p:attrName>
                                        </p:attrNameLst>
                                      </p:cBhvr>
                                      <p:tavLst>
                                        <p:tav tm="0">
                                          <p:val>
                                            <p:fltVal val="0"/>
                                          </p:val>
                                        </p:tav>
                                        <p:tav tm="100000">
                                          <p:val>
                                            <p:strVal val="#ppt_w"/>
                                          </p:val>
                                        </p:tav>
                                      </p:tavLst>
                                    </p:anim>
                                    <p:anim calcmode="lin" valueType="num">
                                      <p:cBhvr>
                                        <p:cTn id="80" dur="100" fill="hold"/>
                                        <p:tgtEl>
                                          <p:spTgt spid="16"/>
                                        </p:tgtEl>
                                        <p:attrNameLst>
                                          <p:attrName>ppt_h</p:attrName>
                                        </p:attrNameLst>
                                      </p:cBhvr>
                                      <p:tavLst>
                                        <p:tav tm="0">
                                          <p:val>
                                            <p:fltVal val="0"/>
                                          </p:val>
                                        </p:tav>
                                        <p:tav tm="100000">
                                          <p:val>
                                            <p:strVal val="#ppt_h"/>
                                          </p:val>
                                        </p:tav>
                                      </p:tavLst>
                                    </p:anim>
                                    <p:animEffect transition="in" filter="fade">
                                      <p:cBhvr>
                                        <p:cTn id="81" dur="100"/>
                                        <p:tgtEl>
                                          <p:spTgt spid="16"/>
                                        </p:tgtEl>
                                      </p:cBhvr>
                                    </p:animEffect>
                                  </p:childTnLst>
                                </p:cTn>
                              </p:par>
                            </p:childTnLst>
                          </p:cTn>
                        </p:par>
                        <p:par>
                          <p:cTn id="82" fill="hold">
                            <p:stCondLst>
                              <p:cond delay="6300"/>
                            </p:stCondLst>
                            <p:childTnLst>
                              <p:par>
                                <p:cTn id="83" presetID="2" presetClass="entr" presetSubtype="2"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1+#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par>
                          <p:cTn id="87" fill="hold">
                            <p:stCondLst>
                              <p:cond delay="680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20"/>
                                        </p:tgtEl>
                                        <p:attrNameLst>
                                          <p:attrName>style.visibility</p:attrName>
                                        </p:attrNameLst>
                                      </p:cBhvr>
                                      <p:to>
                                        <p:strVal val="visible"/>
                                      </p:to>
                                    </p:set>
                                    <p:anim calcmode="lin" valueType="num">
                                      <p:cBhvr>
                                        <p:cTn id="90" dur="100" fill="hold"/>
                                        <p:tgtEl>
                                          <p:spTgt spid="20"/>
                                        </p:tgtEl>
                                        <p:attrNameLst>
                                          <p:attrName>ppt_w</p:attrName>
                                        </p:attrNameLst>
                                      </p:cBhvr>
                                      <p:tavLst>
                                        <p:tav tm="0">
                                          <p:val>
                                            <p:fltVal val="0"/>
                                          </p:val>
                                        </p:tav>
                                        <p:tav tm="100000">
                                          <p:val>
                                            <p:strVal val="#ppt_w"/>
                                          </p:val>
                                        </p:tav>
                                      </p:tavLst>
                                    </p:anim>
                                    <p:anim calcmode="lin" valueType="num">
                                      <p:cBhvr>
                                        <p:cTn id="91" dur="100" fill="hold"/>
                                        <p:tgtEl>
                                          <p:spTgt spid="20"/>
                                        </p:tgtEl>
                                        <p:attrNameLst>
                                          <p:attrName>ppt_h</p:attrName>
                                        </p:attrNameLst>
                                      </p:cBhvr>
                                      <p:tavLst>
                                        <p:tav tm="0">
                                          <p:val>
                                            <p:fltVal val="0"/>
                                          </p:val>
                                        </p:tav>
                                        <p:tav tm="100000">
                                          <p:val>
                                            <p:strVal val="#ppt_h"/>
                                          </p:val>
                                        </p:tav>
                                      </p:tavLst>
                                    </p:anim>
                                    <p:animEffect transition="in" filter="fade">
                                      <p:cBhvr>
                                        <p:cTn id="92"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bldLvl="0" animBg="1"/>
      <p:bldP spid="8" grpId="0" bldLvl="0" animBg="1"/>
      <p:bldP spid="9" grpId="0" bldLvl="0" animBg="1"/>
      <p:bldP spid="3" grpId="0" bldLvl="0" animBg="1"/>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grpSp>
        <p:nvGrpSpPr>
          <p:cNvPr id="87" name="组合 86"/>
          <p:cNvGrpSpPr/>
          <p:nvPr/>
        </p:nvGrpSpPr>
        <p:grpSpPr>
          <a:xfrm>
            <a:off x="209551" y="248920"/>
            <a:ext cx="2676525" cy="814070"/>
            <a:chOff x="330" y="392"/>
            <a:chExt cx="4215" cy="1282"/>
          </a:xfrm>
        </p:grpSpPr>
        <p:grpSp>
          <p:nvGrpSpPr>
            <p:cNvPr id="85" name="组合 84"/>
            <p:cNvGrpSpPr/>
            <p:nvPr/>
          </p:nvGrpSpPr>
          <p:grpSpPr>
            <a:xfrm>
              <a:off x="330" y="392"/>
              <a:ext cx="1393" cy="1282"/>
              <a:chOff x="5935" y="630"/>
              <a:chExt cx="1393" cy="1384"/>
            </a:xfrm>
            <a:effectLst>
              <a:outerShdw blurRad="50800" dist="38100" dir="5400000" algn="t" rotWithShape="0">
                <a:prstClr val="black">
                  <a:alpha val="40000"/>
                </a:prstClr>
              </a:outerShdw>
            </a:effectLst>
          </p:grpSpPr>
          <p:pic>
            <p:nvPicPr>
              <p:cNvPr id="83" name="图片 82" descr="未标题-7"/>
              <p:cNvPicPr>
                <a:picLocks noChangeAspect="1"/>
              </p:cNvPicPr>
              <p:nvPr/>
            </p:nvPicPr>
            <p:blipFill>
              <a:blip r:embed="rId4" cstate="screen"/>
              <a:stretch>
                <a:fillRect/>
              </a:stretch>
            </p:blipFill>
            <p:spPr>
              <a:xfrm>
                <a:off x="6618" y="630"/>
                <a:ext cx="710" cy="1385"/>
              </a:xfrm>
              <a:prstGeom prst="rect">
                <a:avLst/>
              </a:prstGeom>
              <a:effectLst/>
            </p:spPr>
          </p:pic>
          <p:pic>
            <p:nvPicPr>
              <p:cNvPr id="84" name="图片 83" descr="未标题-7"/>
              <p:cNvPicPr>
                <a:picLocks noChangeAspect="1"/>
              </p:cNvPicPr>
              <p:nvPr/>
            </p:nvPicPr>
            <p:blipFill>
              <a:blip r:embed="rId4" cstate="screen"/>
              <a:stretch>
                <a:fillRect/>
              </a:stretch>
            </p:blipFill>
            <p:spPr>
              <a:xfrm flipH="1">
                <a:off x="5935" y="630"/>
                <a:ext cx="710" cy="1385"/>
              </a:xfrm>
              <a:prstGeom prst="rect">
                <a:avLst/>
              </a:prstGeom>
              <a:effectLst/>
            </p:spPr>
          </p:pic>
        </p:grpSp>
        <p:grpSp>
          <p:nvGrpSpPr>
            <p:cNvPr id="13" name="组合 12"/>
            <p:cNvGrpSpPr/>
            <p:nvPr/>
          </p:nvGrpSpPr>
          <p:grpSpPr>
            <a:xfrm>
              <a:off x="663" y="392"/>
              <a:ext cx="3882" cy="1196"/>
              <a:chOff x="5458" y="1844"/>
              <a:chExt cx="3882" cy="1196"/>
            </a:xfrm>
          </p:grpSpPr>
          <p:sp>
            <p:nvSpPr>
              <p:cNvPr id="1041" name="Object 1041"/>
              <p:cNvSpPr txBox="1"/>
              <p:nvPr/>
            </p:nvSpPr>
            <p:spPr>
              <a:xfrm>
                <a:off x="5458" y="2082"/>
                <a:ext cx="773" cy="718"/>
              </a:xfrm>
              <a:prstGeom prst="rect">
                <a:avLst/>
              </a:prstGeom>
            </p:spPr>
            <p:txBody>
              <a:bodyPr vert="horz" rtlCol="0" anchor="t" anchorCtr="0">
                <a:noAutofit/>
              </a:bodyPr>
              <a:lstStyle/>
              <a:p>
                <a:pPr algn="ctr">
                  <a:lnSpc>
                    <a:spcPct val="100000"/>
                  </a:lnSpc>
                </a:pPr>
                <a:r>
                  <a:rPr lang="zh-CN" altLang="en-US" sz="2400" b="0" i="0" dirty="0" smtClean="0">
                    <a:blipFill>
                      <a:blip r:embed="rId5"/>
                      <a:srcRect/>
                      <a:tile tx="0" ty="0" sx="100000" sy="100000" flip="none" algn="tl"/>
                    </a:blipFill>
                    <a:cs typeface="+mn-ea"/>
                    <a:sym typeface="+mn-lt"/>
                  </a:rPr>
                  <a:t>壹</a:t>
                </a:r>
              </a:p>
            </p:txBody>
          </p:sp>
          <p:grpSp>
            <p:nvGrpSpPr>
              <p:cNvPr id="12" name="组合 11"/>
              <p:cNvGrpSpPr/>
              <p:nvPr/>
            </p:nvGrpSpPr>
            <p:grpSpPr>
              <a:xfrm>
                <a:off x="6586" y="1844"/>
                <a:ext cx="2754" cy="1196"/>
                <a:chOff x="6586" y="2106"/>
                <a:chExt cx="2754" cy="1196"/>
              </a:xfrm>
            </p:grpSpPr>
            <p:sp>
              <p:nvSpPr>
                <p:cNvPr id="10" name="Object 1041"/>
                <p:cNvSpPr txBox="1"/>
                <p:nvPr/>
              </p:nvSpPr>
              <p:spPr>
                <a:xfrm>
                  <a:off x="6586" y="2106"/>
                  <a:ext cx="2755" cy="670"/>
                </a:xfrm>
                <a:prstGeom prst="rect">
                  <a:avLst/>
                </a:prstGeom>
              </p:spPr>
              <p:txBody>
                <a:bodyPr vert="horz" rtlCol="0" anchor="t" anchorCtr="0">
                  <a:noAutofit/>
                </a:bodyPr>
                <a:lstStyle/>
                <a:p>
                  <a:pPr algn="l">
                    <a:lnSpc>
                      <a:spcPct val="100000"/>
                    </a:lnSpc>
                  </a:pPr>
                  <a:r>
                    <a:rPr lang="zh-CN" sz="2000" b="0" i="0" dirty="0" smtClean="0">
                      <a:blipFill>
                        <a:blip r:embed="rId5"/>
                        <a:srcRect/>
                        <a:tile tx="0" ty="0" sx="100000" sy="100000" flip="none" algn="tl"/>
                      </a:blipFill>
                      <a:cs typeface="+mn-ea"/>
                      <a:sym typeface="+mn-lt"/>
                    </a:rPr>
                    <a:t>单击添加标题</a:t>
                  </a:r>
                  <a:endParaRPr lang="zh-CN" altLang="en-US" sz="2000" b="0" i="0" dirty="0" smtClean="0">
                    <a:blipFill>
                      <a:blip r:embed="rId5"/>
                      <a:srcRect/>
                      <a:tile tx="0" ty="0" sx="100000" sy="100000" flip="none" algn="tl"/>
                    </a:blipFill>
                    <a:cs typeface="+mn-ea"/>
                    <a:sym typeface="+mn-lt"/>
                  </a:endParaRPr>
                </a:p>
              </p:txBody>
            </p:sp>
            <p:sp>
              <p:nvSpPr>
                <p:cNvPr id="11" name="Object 1041"/>
                <p:cNvSpPr txBox="1"/>
                <p:nvPr/>
              </p:nvSpPr>
              <p:spPr>
                <a:xfrm>
                  <a:off x="6586" y="2632"/>
                  <a:ext cx="2577" cy="670"/>
                </a:xfrm>
                <a:prstGeom prst="rect">
                  <a:avLst/>
                </a:prstGeom>
              </p:spPr>
              <p:txBody>
                <a:bodyPr vert="horz" rtlCol="0" anchor="t" anchorCtr="0">
                  <a:noAutofit/>
                </a:bodyPr>
                <a:lstStyle/>
                <a:p>
                  <a:pPr algn="l">
                    <a:lnSpc>
                      <a:spcPct val="100000"/>
                    </a:lnSpc>
                  </a:pPr>
                  <a:r>
                    <a:rPr lang="en-US" altLang="zh-CN" sz="1200" b="0" i="0" dirty="0" smtClean="0">
                      <a:blipFill>
                        <a:blip r:embed="rId5"/>
                        <a:srcRect/>
                        <a:tile tx="0" ty="0" sx="100000" sy="100000" flip="none" algn="tl"/>
                      </a:blipFill>
                      <a:cs typeface="+mn-ea"/>
                      <a:sym typeface="+mn-lt"/>
                    </a:rPr>
                    <a:t>CLICK HERE CHANGE TITLE</a:t>
                  </a:r>
                </a:p>
              </p:txBody>
            </p:sp>
          </p:grpSp>
        </p:grpSp>
      </p:grpSp>
      <p:sp>
        <p:nvSpPr>
          <p:cNvPr id="208" name="矩形 207"/>
          <p:cNvSpPr/>
          <p:nvPr/>
        </p:nvSpPr>
        <p:spPr>
          <a:xfrm>
            <a:off x="495161" y="1371608"/>
            <a:ext cx="2765288" cy="293089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gradFill>
                <a:gsLst>
                  <a:gs pos="10000">
                    <a:srgbClr val="F5B23F"/>
                  </a:gs>
                  <a:gs pos="100000">
                    <a:srgbClr val="DE890A"/>
                  </a:gs>
                </a:gsLst>
                <a:lin ang="5400000" scaled="0"/>
              </a:gradFill>
              <a:cs typeface="+mn-ea"/>
              <a:sym typeface="+mn-lt"/>
            </a:endParaRPr>
          </a:p>
        </p:txBody>
      </p:sp>
      <p:sp>
        <p:nvSpPr>
          <p:cNvPr id="168" name="Round Same Side Corner Rectangle 4"/>
          <p:cNvSpPr/>
          <p:nvPr/>
        </p:nvSpPr>
        <p:spPr>
          <a:xfrm>
            <a:off x="3677920" y="1109345"/>
            <a:ext cx="347980" cy="3811270"/>
          </a:xfrm>
          <a:prstGeom prst="round2SameRect">
            <a:avLst>
              <a:gd name="adj1" fmla="val 50000"/>
              <a:gd name="adj2" fmla="val 0"/>
            </a:avLst>
          </a:prstGeom>
          <a:gradFill>
            <a:gsLst>
              <a:gs pos="7000">
                <a:srgbClr val="E39116"/>
              </a:gs>
              <a:gs pos="100000">
                <a:srgbClr val="FAC855"/>
              </a:gs>
            </a:gsLst>
            <a:lin ang="21180000" scaled="0"/>
          </a:gradFill>
          <a:ln w="12700" cap="flat" cmpd="sng" algn="ctr">
            <a:noFill/>
            <a:prstDash val="solid"/>
            <a:miter lim="800000"/>
          </a:ln>
          <a:effectLst/>
        </p:spPr>
        <p:txBody>
          <a:bodyPr lIns="68604" tIns="34302" rIns="68604" bIns="34302" rtlCol="0" anchor="ctr"/>
          <a:lstStyle/>
          <a:p>
            <a:pPr algn="ctr" defTabSz="685800">
              <a:defRPr/>
            </a:pPr>
            <a:endParaRPr lang="en-GB" sz="1400" kern="0" dirty="0">
              <a:gradFill>
                <a:gsLst>
                  <a:gs pos="10000">
                    <a:srgbClr val="F5B23F"/>
                  </a:gs>
                  <a:gs pos="100000">
                    <a:srgbClr val="DE890A"/>
                  </a:gs>
                </a:gsLst>
                <a:lin ang="5400000" scaled="0"/>
              </a:gradFill>
              <a:cs typeface="+mn-ea"/>
              <a:sym typeface="+mn-lt"/>
            </a:endParaRPr>
          </a:p>
        </p:txBody>
      </p:sp>
      <p:grpSp>
        <p:nvGrpSpPr>
          <p:cNvPr id="3" name="Group 33"/>
          <p:cNvGrpSpPr/>
          <p:nvPr/>
        </p:nvGrpSpPr>
        <p:grpSpPr>
          <a:xfrm>
            <a:off x="3677951" y="1546502"/>
            <a:ext cx="2455664" cy="386620"/>
            <a:chOff x="5128064" y="2256183"/>
            <a:chExt cx="3273083" cy="515155"/>
          </a:xfrm>
          <a:gradFill>
            <a:gsLst>
              <a:gs pos="7000">
                <a:srgbClr val="E39116"/>
              </a:gs>
              <a:gs pos="100000">
                <a:srgbClr val="FAC855"/>
              </a:gs>
            </a:gsLst>
            <a:lin ang="21180000" scaled="0"/>
          </a:gradFill>
        </p:grpSpPr>
        <p:sp>
          <p:nvSpPr>
            <p:cNvPr id="170" name="Pentagon 3"/>
            <p:cNvSpPr/>
            <p:nvPr/>
          </p:nvSpPr>
          <p:spPr>
            <a:xfrm>
              <a:off x="5128064" y="2256184"/>
              <a:ext cx="3273083" cy="515154"/>
            </a:xfrm>
            <a:prstGeom prst="homePlate">
              <a:avLst/>
            </a:prstGeom>
            <a:grpFill/>
            <a:ln w="12700" cap="flat" cmpd="sng" algn="ctr">
              <a:noFill/>
              <a:prstDash val="solid"/>
              <a:miter lim="800000"/>
            </a:ln>
            <a:effectLst/>
          </p:spPr>
          <p:txBody>
            <a:bodyPr rtlCol="0" anchor="ctr"/>
            <a:lstStyle/>
            <a:p>
              <a:pPr algn="ctr" defTabSz="685800">
                <a:defRPr/>
              </a:pPr>
              <a:endParaRPr lang="en-GB" sz="1400" b="1" i="1" kern="0" dirty="0">
                <a:gradFill>
                  <a:gsLst>
                    <a:gs pos="10000">
                      <a:srgbClr val="F5B23F"/>
                    </a:gs>
                    <a:gs pos="100000">
                      <a:srgbClr val="DE890A"/>
                    </a:gs>
                  </a:gsLst>
                  <a:lin ang="5400000" scaled="0"/>
                </a:gradFill>
                <a:cs typeface="+mn-ea"/>
                <a:sym typeface="+mn-lt"/>
              </a:endParaRPr>
            </a:p>
          </p:txBody>
        </p:sp>
        <p:sp>
          <p:nvSpPr>
            <p:cNvPr id="171" name="Rectangle 8"/>
            <p:cNvSpPr/>
            <p:nvPr/>
          </p:nvSpPr>
          <p:spPr>
            <a:xfrm>
              <a:off x="5128064" y="2256183"/>
              <a:ext cx="464234" cy="515155"/>
            </a:xfrm>
            <a:prstGeom prst="rect">
              <a:avLst/>
            </a:prstGeom>
            <a:grpFill/>
            <a:ln w="12700" cap="flat" cmpd="sng" algn="ctr">
              <a:noFill/>
              <a:prstDash val="solid"/>
              <a:miter lim="800000"/>
            </a:ln>
            <a:effectLst/>
          </p:spPr>
          <p:txBody>
            <a:bodyPr rtlCol="0" anchor="ctr"/>
            <a:lstStyle/>
            <a:p>
              <a:pPr algn="ctr" defTabSz="685800">
                <a:defRPr/>
              </a:pPr>
              <a:endParaRPr lang="en-GB" sz="1400" kern="0" dirty="0">
                <a:gradFill>
                  <a:gsLst>
                    <a:gs pos="10000">
                      <a:srgbClr val="F5B23F"/>
                    </a:gs>
                    <a:gs pos="100000">
                      <a:srgbClr val="DE890A"/>
                    </a:gs>
                  </a:gsLst>
                  <a:lin ang="5400000" scaled="0"/>
                </a:gradFill>
                <a:cs typeface="+mn-ea"/>
                <a:sym typeface="+mn-lt"/>
              </a:endParaRPr>
            </a:p>
          </p:txBody>
        </p:sp>
      </p:grpSp>
      <p:grpSp>
        <p:nvGrpSpPr>
          <p:cNvPr id="4" name="Group 34"/>
          <p:cNvGrpSpPr/>
          <p:nvPr/>
        </p:nvGrpSpPr>
        <p:grpSpPr>
          <a:xfrm>
            <a:off x="3677951" y="2225641"/>
            <a:ext cx="2455664" cy="386620"/>
            <a:chOff x="5128064" y="3095119"/>
            <a:chExt cx="3273083" cy="515155"/>
          </a:xfrm>
          <a:solidFill>
            <a:srgbClr val="A32C2C"/>
          </a:solidFill>
        </p:grpSpPr>
        <p:sp>
          <p:nvSpPr>
            <p:cNvPr id="173" name="Pentagon 5"/>
            <p:cNvSpPr/>
            <p:nvPr/>
          </p:nvSpPr>
          <p:spPr>
            <a:xfrm>
              <a:off x="5128064" y="3095119"/>
              <a:ext cx="3273083" cy="515154"/>
            </a:xfrm>
            <a:prstGeom prst="homePlate">
              <a:avLst/>
            </a:prstGeom>
            <a:grpFill/>
            <a:ln w="12700" cap="flat" cmpd="sng" algn="ctr">
              <a:gradFill>
                <a:gsLst>
                  <a:gs pos="0">
                    <a:srgbClr val="F7B443"/>
                  </a:gs>
                  <a:gs pos="98000">
                    <a:srgbClr val="DE890C"/>
                  </a:gs>
                </a:gsLst>
                <a:lin ang="5400000" scaled="1"/>
              </a:gradFill>
              <a:prstDash val="solid"/>
              <a:miter lim="800000"/>
            </a:ln>
            <a:effectLst/>
          </p:spPr>
          <p:txBody>
            <a:bodyPr rtlCol="0" anchor="ctr"/>
            <a:lstStyle/>
            <a:p>
              <a:pPr algn="ctr" defTabSz="685800">
                <a:defRPr/>
              </a:pPr>
              <a:endParaRPr lang="en-GB" sz="1400" b="1" i="1" kern="0" dirty="0">
                <a:gradFill>
                  <a:gsLst>
                    <a:gs pos="10000">
                      <a:srgbClr val="F5B23F"/>
                    </a:gs>
                    <a:gs pos="100000">
                      <a:srgbClr val="DE890A"/>
                    </a:gs>
                  </a:gsLst>
                  <a:lin ang="5400000" scaled="0"/>
                </a:gradFill>
                <a:cs typeface="+mn-ea"/>
                <a:sym typeface="+mn-lt"/>
              </a:endParaRPr>
            </a:p>
          </p:txBody>
        </p:sp>
        <p:sp>
          <p:nvSpPr>
            <p:cNvPr id="174" name="Rectangle 9"/>
            <p:cNvSpPr/>
            <p:nvPr/>
          </p:nvSpPr>
          <p:spPr>
            <a:xfrm>
              <a:off x="5128064" y="3095119"/>
              <a:ext cx="464234" cy="515155"/>
            </a:xfrm>
            <a:prstGeom prst="rect">
              <a:avLst/>
            </a:prstGeom>
            <a:grpFill/>
            <a:ln w="12700" cap="flat" cmpd="sng" algn="ctr">
              <a:gradFill>
                <a:gsLst>
                  <a:gs pos="0">
                    <a:srgbClr val="F7B443"/>
                  </a:gs>
                  <a:gs pos="98000">
                    <a:srgbClr val="DE890C"/>
                  </a:gs>
                </a:gsLst>
                <a:lin ang="5400000" scaled="1"/>
              </a:gradFill>
              <a:prstDash val="solid"/>
              <a:miter lim="800000"/>
            </a:ln>
            <a:effectLst/>
          </p:spPr>
          <p:txBody>
            <a:bodyPr rtlCol="0" anchor="ctr"/>
            <a:lstStyle/>
            <a:p>
              <a:pPr algn="ctr" defTabSz="685800">
                <a:defRPr/>
              </a:pPr>
              <a:endParaRPr lang="en-GB" sz="1400" kern="0" dirty="0">
                <a:gradFill>
                  <a:gsLst>
                    <a:gs pos="10000">
                      <a:srgbClr val="F5B23F"/>
                    </a:gs>
                    <a:gs pos="100000">
                      <a:srgbClr val="DE890A"/>
                    </a:gs>
                  </a:gsLst>
                  <a:lin ang="5400000" scaled="0"/>
                </a:gradFill>
                <a:cs typeface="+mn-ea"/>
                <a:sym typeface="+mn-lt"/>
              </a:endParaRPr>
            </a:p>
          </p:txBody>
        </p:sp>
      </p:grpSp>
      <p:grpSp>
        <p:nvGrpSpPr>
          <p:cNvPr id="5" name="Group 35"/>
          <p:cNvGrpSpPr/>
          <p:nvPr/>
        </p:nvGrpSpPr>
        <p:grpSpPr>
          <a:xfrm>
            <a:off x="3677951" y="2926004"/>
            <a:ext cx="2455664" cy="386620"/>
            <a:chOff x="5128064" y="3934054"/>
            <a:chExt cx="3273083" cy="515155"/>
          </a:xfrm>
          <a:gradFill>
            <a:gsLst>
              <a:gs pos="7000">
                <a:srgbClr val="E39116"/>
              </a:gs>
              <a:gs pos="100000">
                <a:srgbClr val="FAC855"/>
              </a:gs>
            </a:gsLst>
            <a:lin ang="21180000" scaled="0"/>
          </a:gradFill>
        </p:grpSpPr>
        <p:sp>
          <p:nvSpPr>
            <p:cNvPr id="176" name="Pentagon 6"/>
            <p:cNvSpPr/>
            <p:nvPr/>
          </p:nvSpPr>
          <p:spPr>
            <a:xfrm>
              <a:off x="5128064" y="3934054"/>
              <a:ext cx="3273083" cy="515154"/>
            </a:xfrm>
            <a:prstGeom prst="homePlate">
              <a:avLst/>
            </a:prstGeom>
            <a:grpFill/>
            <a:ln w="12700" cap="flat" cmpd="sng" algn="ctr">
              <a:noFill/>
              <a:prstDash val="solid"/>
              <a:miter lim="800000"/>
            </a:ln>
            <a:effectLst/>
          </p:spPr>
          <p:txBody>
            <a:bodyPr rtlCol="0" anchor="ctr"/>
            <a:lstStyle/>
            <a:p>
              <a:pPr algn="ctr" defTabSz="685800">
                <a:defRPr/>
              </a:pPr>
              <a:endParaRPr lang="en-GB" sz="1400" b="1" i="1" kern="0" dirty="0">
                <a:gradFill>
                  <a:gsLst>
                    <a:gs pos="10000">
                      <a:srgbClr val="F5B23F"/>
                    </a:gs>
                    <a:gs pos="100000">
                      <a:srgbClr val="DE890A"/>
                    </a:gs>
                  </a:gsLst>
                  <a:lin ang="5400000" scaled="0"/>
                </a:gradFill>
                <a:cs typeface="+mn-ea"/>
                <a:sym typeface="+mn-lt"/>
              </a:endParaRPr>
            </a:p>
          </p:txBody>
        </p:sp>
        <p:sp>
          <p:nvSpPr>
            <p:cNvPr id="177" name="Rectangle 10"/>
            <p:cNvSpPr/>
            <p:nvPr/>
          </p:nvSpPr>
          <p:spPr>
            <a:xfrm>
              <a:off x="5128064" y="3934054"/>
              <a:ext cx="464234" cy="515155"/>
            </a:xfrm>
            <a:prstGeom prst="rect">
              <a:avLst/>
            </a:prstGeom>
            <a:grpFill/>
            <a:ln w="12700" cap="flat" cmpd="sng" algn="ctr">
              <a:noFill/>
              <a:prstDash val="solid"/>
              <a:miter lim="800000"/>
            </a:ln>
            <a:effectLst/>
          </p:spPr>
          <p:txBody>
            <a:bodyPr rtlCol="0" anchor="ctr"/>
            <a:lstStyle/>
            <a:p>
              <a:pPr algn="ctr" defTabSz="685800">
                <a:defRPr/>
              </a:pPr>
              <a:endParaRPr lang="en-GB" sz="1400" kern="0" dirty="0">
                <a:gradFill>
                  <a:gsLst>
                    <a:gs pos="10000">
                      <a:srgbClr val="F5B23F"/>
                    </a:gs>
                    <a:gs pos="100000">
                      <a:srgbClr val="DE890A"/>
                    </a:gs>
                  </a:gsLst>
                  <a:lin ang="5400000" scaled="0"/>
                </a:gradFill>
                <a:cs typeface="+mn-ea"/>
                <a:sym typeface="+mn-lt"/>
              </a:endParaRPr>
            </a:p>
          </p:txBody>
        </p:sp>
      </p:grpSp>
      <p:grpSp>
        <p:nvGrpSpPr>
          <p:cNvPr id="8" name="Group 36"/>
          <p:cNvGrpSpPr/>
          <p:nvPr/>
        </p:nvGrpSpPr>
        <p:grpSpPr>
          <a:xfrm>
            <a:off x="3677951" y="3654666"/>
            <a:ext cx="2455664" cy="386620"/>
            <a:chOff x="5128064" y="4772988"/>
            <a:chExt cx="3273083" cy="515155"/>
          </a:xfrm>
          <a:gradFill>
            <a:gsLst>
              <a:gs pos="7000">
                <a:srgbClr val="E39116"/>
              </a:gs>
              <a:gs pos="100000">
                <a:srgbClr val="FAC855"/>
              </a:gs>
            </a:gsLst>
            <a:lin ang="21180000" scaled="0"/>
          </a:gradFill>
        </p:grpSpPr>
        <p:sp>
          <p:nvSpPr>
            <p:cNvPr id="179" name="Pentagon 7"/>
            <p:cNvSpPr/>
            <p:nvPr/>
          </p:nvSpPr>
          <p:spPr>
            <a:xfrm>
              <a:off x="5128064" y="4772989"/>
              <a:ext cx="3273083" cy="515154"/>
            </a:xfrm>
            <a:prstGeom prst="homePlate">
              <a:avLst/>
            </a:prstGeom>
            <a:grpFill/>
            <a:ln w="12700" cap="flat" cmpd="sng" algn="ctr">
              <a:noFill/>
              <a:prstDash val="solid"/>
              <a:miter lim="800000"/>
            </a:ln>
            <a:effectLst/>
          </p:spPr>
          <p:txBody>
            <a:bodyPr rtlCol="0" anchor="ctr"/>
            <a:lstStyle/>
            <a:p>
              <a:pPr algn="ctr" defTabSz="685800">
                <a:defRPr/>
              </a:pPr>
              <a:endParaRPr lang="en-GB" sz="1400" b="1" i="1" kern="0" dirty="0">
                <a:gradFill>
                  <a:gsLst>
                    <a:gs pos="10000">
                      <a:srgbClr val="F5B23F"/>
                    </a:gs>
                    <a:gs pos="100000">
                      <a:srgbClr val="DE890A"/>
                    </a:gs>
                  </a:gsLst>
                  <a:lin ang="5400000" scaled="0"/>
                </a:gradFill>
                <a:cs typeface="+mn-ea"/>
                <a:sym typeface="+mn-lt"/>
              </a:endParaRPr>
            </a:p>
          </p:txBody>
        </p:sp>
        <p:sp>
          <p:nvSpPr>
            <p:cNvPr id="180" name="Rectangle 11"/>
            <p:cNvSpPr/>
            <p:nvPr/>
          </p:nvSpPr>
          <p:spPr>
            <a:xfrm>
              <a:off x="5128064" y="4772988"/>
              <a:ext cx="464234" cy="515155"/>
            </a:xfrm>
            <a:prstGeom prst="rect">
              <a:avLst/>
            </a:prstGeom>
            <a:grpFill/>
            <a:ln w="12700" cap="flat" cmpd="sng" algn="ctr">
              <a:noFill/>
              <a:prstDash val="solid"/>
              <a:miter lim="800000"/>
            </a:ln>
            <a:effectLst/>
          </p:spPr>
          <p:txBody>
            <a:bodyPr rtlCol="0" anchor="ctr"/>
            <a:lstStyle/>
            <a:p>
              <a:pPr algn="ctr" defTabSz="685800">
                <a:defRPr/>
              </a:pPr>
              <a:endParaRPr lang="en-GB" sz="1400" kern="0" dirty="0">
                <a:gradFill>
                  <a:gsLst>
                    <a:gs pos="10000">
                      <a:srgbClr val="F5B23F"/>
                    </a:gs>
                    <a:gs pos="100000">
                      <a:srgbClr val="DE890A"/>
                    </a:gs>
                  </a:gsLst>
                  <a:lin ang="5400000" scaled="0"/>
                </a:gradFill>
                <a:cs typeface="+mn-ea"/>
                <a:sym typeface="+mn-lt"/>
              </a:endParaRPr>
            </a:p>
          </p:txBody>
        </p:sp>
      </p:grpSp>
      <p:grpSp>
        <p:nvGrpSpPr>
          <p:cNvPr id="9" name="Group 14"/>
          <p:cNvGrpSpPr/>
          <p:nvPr/>
        </p:nvGrpSpPr>
        <p:grpSpPr>
          <a:xfrm>
            <a:off x="709038" y="1680451"/>
            <a:ext cx="2337535" cy="2247455"/>
            <a:chOff x="8471827" y="1802667"/>
            <a:chExt cx="3115632" cy="2994644"/>
          </a:xfrm>
        </p:grpSpPr>
        <p:sp>
          <p:nvSpPr>
            <p:cNvPr id="205" name="TextBox 12"/>
            <p:cNvSpPr txBox="1"/>
            <p:nvPr/>
          </p:nvSpPr>
          <p:spPr>
            <a:xfrm>
              <a:off x="8471827" y="1802667"/>
              <a:ext cx="2639123" cy="533131"/>
            </a:xfrm>
            <a:prstGeom prst="rect">
              <a:avLst/>
            </a:prstGeom>
            <a:noFill/>
          </p:spPr>
          <p:txBody>
            <a:bodyPr wrap="none" rtlCol="0">
              <a:spAutoFit/>
            </a:bodyPr>
            <a:lstStyle/>
            <a:p>
              <a:r>
                <a:rPr lang="zh-CN" altLang="en-US" sz="2000" dirty="0">
                  <a:gradFill>
                    <a:gsLst>
                      <a:gs pos="10000">
                        <a:srgbClr val="F5B23F"/>
                      </a:gs>
                      <a:gs pos="100000">
                        <a:srgbClr val="DE890A"/>
                      </a:gs>
                    </a:gsLst>
                    <a:lin ang="5400000" scaled="0"/>
                  </a:gradFill>
                  <a:cs typeface="+mn-ea"/>
                  <a:sym typeface="+mn-lt"/>
                </a:rPr>
                <a:t>请在此输入标题</a:t>
              </a:r>
            </a:p>
          </p:txBody>
        </p:sp>
        <p:sp>
          <p:nvSpPr>
            <p:cNvPr id="206" name="Rectangle 13"/>
            <p:cNvSpPr/>
            <p:nvPr/>
          </p:nvSpPr>
          <p:spPr>
            <a:xfrm>
              <a:off x="8471827" y="2367469"/>
              <a:ext cx="3115632" cy="2429842"/>
            </a:xfrm>
            <a:prstGeom prst="rect">
              <a:avLst/>
            </a:prstGeom>
          </p:spPr>
          <p:txBody>
            <a:bodyPr wrap="square">
              <a:spAutoFit/>
            </a:bodyPr>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a:t>
              </a:r>
            </a:p>
          </p:txBody>
        </p:sp>
      </p:grpSp>
      <p:sp>
        <p:nvSpPr>
          <p:cNvPr id="209" name="文本框 208"/>
          <p:cNvSpPr txBox="1"/>
          <p:nvPr/>
        </p:nvSpPr>
        <p:spPr>
          <a:xfrm>
            <a:off x="3659356" y="1583619"/>
            <a:ext cx="350144" cy="284718"/>
          </a:xfrm>
          <a:prstGeom prst="rect">
            <a:avLst/>
          </a:prstGeom>
          <a:noFill/>
        </p:spPr>
        <p:txBody>
          <a:bodyPr wrap="none" lIns="68604" tIns="34302" rIns="68604" bIns="34302" rtlCol="0">
            <a:spAutoFit/>
          </a:bodyPr>
          <a:lstStyle/>
          <a:p>
            <a:r>
              <a:rPr lang="en-US" altLang="zh-CN" sz="1400" dirty="0">
                <a:solidFill>
                  <a:srgbClr val="851D1E"/>
                </a:solidFill>
                <a:cs typeface="+mn-ea"/>
                <a:sym typeface="+mn-lt"/>
              </a:rPr>
              <a:t>01</a:t>
            </a:r>
          </a:p>
        </p:txBody>
      </p:sp>
      <p:sp>
        <p:nvSpPr>
          <p:cNvPr id="210" name="文本框 209"/>
          <p:cNvSpPr txBox="1"/>
          <p:nvPr/>
        </p:nvSpPr>
        <p:spPr>
          <a:xfrm>
            <a:off x="3654023" y="3709099"/>
            <a:ext cx="350144" cy="284718"/>
          </a:xfrm>
          <a:prstGeom prst="rect">
            <a:avLst/>
          </a:prstGeom>
          <a:noFill/>
        </p:spPr>
        <p:txBody>
          <a:bodyPr wrap="none" lIns="68604" tIns="34302" rIns="68604" bIns="34302" rtlCol="0">
            <a:spAutoFit/>
          </a:bodyPr>
          <a:lstStyle/>
          <a:p>
            <a:r>
              <a:rPr lang="en-US" altLang="zh-CN" sz="1400" dirty="0">
                <a:solidFill>
                  <a:srgbClr val="851D1E"/>
                </a:solidFill>
                <a:cs typeface="+mn-ea"/>
                <a:sym typeface="+mn-lt"/>
              </a:rPr>
              <a:t>04</a:t>
            </a:r>
          </a:p>
        </p:txBody>
      </p:sp>
      <p:sp>
        <p:nvSpPr>
          <p:cNvPr id="211" name="文本框 210"/>
          <p:cNvSpPr txBox="1"/>
          <p:nvPr/>
        </p:nvSpPr>
        <p:spPr>
          <a:xfrm>
            <a:off x="3670567" y="2970700"/>
            <a:ext cx="350144" cy="284718"/>
          </a:xfrm>
          <a:prstGeom prst="rect">
            <a:avLst/>
          </a:prstGeom>
          <a:noFill/>
        </p:spPr>
        <p:txBody>
          <a:bodyPr wrap="none" lIns="68604" tIns="34302" rIns="68604" bIns="34302" rtlCol="0">
            <a:spAutoFit/>
          </a:bodyPr>
          <a:lstStyle/>
          <a:p>
            <a:r>
              <a:rPr lang="en-US" altLang="zh-CN" sz="1400" dirty="0">
                <a:solidFill>
                  <a:srgbClr val="851D1E"/>
                </a:solidFill>
                <a:cs typeface="+mn-ea"/>
                <a:sym typeface="+mn-lt"/>
              </a:rPr>
              <a:t>03</a:t>
            </a:r>
          </a:p>
        </p:txBody>
      </p:sp>
      <p:sp>
        <p:nvSpPr>
          <p:cNvPr id="212" name="文本框 211"/>
          <p:cNvSpPr txBox="1"/>
          <p:nvPr/>
        </p:nvSpPr>
        <p:spPr>
          <a:xfrm>
            <a:off x="3654023" y="2276143"/>
            <a:ext cx="350144" cy="284718"/>
          </a:xfrm>
          <a:prstGeom prst="rect">
            <a:avLst/>
          </a:prstGeom>
          <a:noFill/>
        </p:spPr>
        <p:txBody>
          <a:bodyPr wrap="none" lIns="68604" tIns="34302" rIns="68604" bIns="34302" rtlCol="0">
            <a:spAutoFit/>
          </a:bodyPr>
          <a:lstStyle/>
          <a:p>
            <a:r>
              <a:rPr lang="en-US" altLang="zh-CN" sz="1400" dirty="0">
                <a:gradFill>
                  <a:gsLst>
                    <a:gs pos="10000">
                      <a:srgbClr val="F5B23F"/>
                    </a:gs>
                    <a:gs pos="100000">
                      <a:srgbClr val="DE890A"/>
                    </a:gs>
                  </a:gsLst>
                  <a:lin ang="5400000" scaled="0"/>
                </a:gradFill>
                <a:cs typeface="+mn-ea"/>
                <a:sym typeface="+mn-lt"/>
              </a:rPr>
              <a:t>02</a:t>
            </a:r>
          </a:p>
        </p:txBody>
      </p:sp>
      <p:sp>
        <p:nvSpPr>
          <p:cNvPr id="215" name="TextBox 12"/>
          <p:cNvSpPr txBox="1"/>
          <p:nvPr/>
        </p:nvSpPr>
        <p:spPr>
          <a:xfrm>
            <a:off x="4226155" y="1595168"/>
            <a:ext cx="1215766" cy="253940"/>
          </a:xfrm>
          <a:prstGeom prst="rect">
            <a:avLst/>
          </a:prstGeom>
          <a:noFill/>
        </p:spPr>
        <p:txBody>
          <a:bodyPr wrap="none" lIns="68604" tIns="34302" rIns="68604" bIns="34302" rtlCol="0">
            <a:spAutoFit/>
          </a:bodyPr>
          <a:lstStyle/>
          <a:p>
            <a:r>
              <a:rPr lang="zh-CN" altLang="en-US" sz="1200" dirty="0">
                <a:solidFill>
                  <a:srgbClr val="851D1E"/>
                </a:solidFill>
                <a:cs typeface="+mn-ea"/>
                <a:sym typeface="+mn-lt"/>
              </a:rPr>
              <a:t>请在此输入标题</a:t>
            </a:r>
          </a:p>
        </p:txBody>
      </p:sp>
      <p:sp>
        <p:nvSpPr>
          <p:cNvPr id="216" name="TextBox 12"/>
          <p:cNvSpPr txBox="1"/>
          <p:nvPr/>
        </p:nvSpPr>
        <p:spPr>
          <a:xfrm>
            <a:off x="4247780" y="3720647"/>
            <a:ext cx="1215766" cy="253940"/>
          </a:xfrm>
          <a:prstGeom prst="rect">
            <a:avLst/>
          </a:prstGeom>
          <a:noFill/>
        </p:spPr>
        <p:txBody>
          <a:bodyPr wrap="none" lIns="68604" tIns="34302" rIns="68604" bIns="34302" rtlCol="0">
            <a:spAutoFit/>
          </a:bodyPr>
          <a:lstStyle/>
          <a:p>
            <a:r>
              <a:rPr lang="zh-CN" altLang="en-US" sz="1200" dirty="0">
                <a:solidFill>
                  <a:srgbClr val="851D1E"/>
                </a:solidFill>
                <a:cs typeface="+mn-ea"/>
                <a:sym typeface="+mn-lt"/>
              </a:rPr>
              <a:t>请在此输入标题</a:t>
            </a:r>
          </a:p>
        </p:txBody>
      </p:sp>
      <p:sp>
        <p:nvSpPr>
          <p:cNvPr id="217" name="TextBox 12"/>
          <p:cNvSpPr txBox="1"/>
          <p:nvPr/>
        </p:nvSpPr>
        <p:spPr>
          <a:xfrm>
            <a:off x="4247780" y="2984889"/>
            <a:ext cx="1215766" cy="253940"/>
          </a:xfrm>
          <a:prstGeom prst="rect">
            <a:avLst/>
          </a:prstGeom>
          <a:noFill/>
        </p:spPr>
        <p:txBody>
          <a:bodyPr wrap="none" lIns="68604" tIns="34302" rIns="68604" bIns="34302" rtlCol="0">
            <a:spAutoFit/>
          </a:bodyPr>
          <a:lstStyle/>
          <a:p>
            <a:r>
              <a:rPr lang="zh-CN" altLang="en-US" sz="1200" dirty="0">
                <a:solidFill>
                  <a:srgbClr val="851D1E"/>
                </a:solidFill>
                <a:cs typeface="+mn-ea"/>
                <a:sym typeface="+mn-lt"/>
              </a:rPr>
              <a:t>请在此输入标题</a:t>
            </a:r>
          </a:p>
        </p:txBody>
      </p:sp>
      <p:sp>
        <p:nvSpPr>
          <p:cNvPr id="218" name="TextBox 12"/>
          <p:cNvSpPr txBox="1"/>
          <p:nvPr/>
        </p:nvSpPr>
        <p:spPr>
          <a:xfrm>
            <a:off x="4247780" y="2286439"/>
            <a:ext cx="1215766" cy="253940"/>
          </a:xfrm>
          <a:prstGeom prst="rect">
            <a:avLst/>
          </a:prstGeom>
          <a:noFill/>
        </p:spPr>
        <p:txBody>
          <a:bodyPr wrap="none" lIns="68604" tIns="34302" rIns="68604" bIns="34302" rtlCol="0">
            <a:spAutoFit/>
          </a:bodyPr>
          <a:lstStyle/>
          <a:p>
            <a:r>
              <a:rPr lang="zh-CN" altLang="en-US" sz="1200" dirty="0">
                <a:gradFill>
                  <a:gsLst>
                    <a:gs pos="10000">
                      <a:srgbClr val="F5B23F"/>
                    </a:gs>
                    <a:gs pos="100000">
                      <a:srgbClr val="DE890A"/>
                    </a:gs>
                  </a:gsLst>
                  <a:lin ang="5400000" scaled="0"/>
                </a:gradFill>
                <a:cs typeface="+mn-ea"/>
                <a:sym typeface="+mn-lt"/>
              </a:rPr>
              <a:t>请在此输入标题</a:t>
            </a:r>
          </a:p>
        </p:txBody>
      </p:sp>
      <p:sp>
        <p:nvSpPr>
          <p:cNvPr id="219" name="矩形 218"/>
          <p:cNvSpPr/>
          <p:nvPr/>
        </p:nvSpPr>
        <p:spPr>
          <a:xfrm>
            <a:off x="6323737" y="1525874"/>
            <a:ext cx="2502290" cy="453995"/>
          </a:xfrm>
          <a:prstGeom prst="rect">
            <a:avLst/>
          </a:prstGeom>
        </p:spPr>
        <p:txBody>
          <a:bodyPr wrap="square" lIns="68604" tIns="34302" rIns="68604" bIns="34302">
            <a:spAutoFit/>
          </a:bodyPr>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请输入文本文字内容请输入文本文字内容请输入文本文字内容请输入文本文字内容</a:t>
            </a:r>
          </a:p>
        </p:txBody>
      </p:sp>
      <p:sp>
        <p:nvSpPr>
          <p:cNvPr id="220" name="矩形 219"/>
          <p:cNvSpPr/>
          <p:nvPr/>
        </p:nvSpPr>
        <p:spPr>
          <a:xfrm>
            <a:off x="6321111" y="2219942"/>
            <a:ext cx="2502290" cy="453995"/>
          </a:xfrm>
          <a:prstGeom prst="rect">
            <a:avLst/>
          </a:prstGeom>
        </p:spPr>
        <p:txBody>
          <a:bodyPr wrap="square" lIns="68604" tIns="34302" rIns="68604" bIns="34302">
            <a:spAutoFit/>
          </a:bodyPr>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请输入文本文字内容请输入文本文字内容请输入文本文字内容请输入文本文字内容</a:t>
            </a:r>
          </a:p>
        </p:txBody>
      </p:sp>
      <p:sp>
        <p:nvSpPr>
          <p:cNvPr id="221" name="矩形 220"/>
          <p:cNvSpPr/>
          <p:nvPr/>
        </p:nvSpPr>
        <p:spPr>
          <a:xfrm>
            <a:off x="6321111" y="2914801"/>
            <a:ext cx="2502290" cy="453995"/>
          </a:xfrm>
          <a:prstGeom prst="rect">
            <a:avLst/>
          </a:prstGeom>
        </p:spPr>
        <p:txBody>
          <a:bodyPr wrap="square" lIns="68604" tIns="34302" rIns="68604" bIns="34302">
            <a:spAutoFit/>
          </a:bodyPr>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请输入文本文字内容请输入文本文字内容请输入文本文字内容请输入文本文字内容</a:t>
            </a:r>
          </a:p>
        </p:txBody>
      </p:sp>
      <p:sp>
        <p:nvSpPr>
          <p:cNvPr id="222" name="矩形 221"/>
          <p:cNvSpPr/>
          <p:nvPr/>
        </p:nvSpPr>
        <p:spPr>
          <a:xfrm>
            <a:off x="6321111" y="3640090"/>
            <a:ext cx="2502290" cy="453995"/>
          </a:xfrm>
          <a:prstGeom prst="rect">
            <a:avLst/>
          </a:prstGeom>
        </p:spPr>
        <p:txBody>
          <a:bodyPr wrap="square" lIns="68604" tIns="34302" rIns="68604" bIns="34302">
            <a:spAutoFit/>
          </a:bodyPr>
          <a:lstStyle/>
          <a:p>
            <a:pPr>
              <a:lnSpc>
                <a:spcPct val="125000"/>
              </a:lnSpc>
            </a:pPr>
            <a:r>
              <a:rPr lang="zh-CN" altLang="en-US" sz="1000" dirty="0">
                <a:gradFill>
                  <a:gsLst>
                    <a:gs pos="10000">
                      <a:srgbClr val="F5B23F"/>
                    </a:gs>
                    <a:gs pos="100000">
                      <a:srgbClr val="DE890A"/>
                    </a:gs>
                  </a:gsLst>
                  <a:lin ang="5400000" scaled="0"/>
                </a:gradFill>
                <a:cs typeface="+mn-ea"/>
                <a:sym typeface="+mn-lt"/>
              </a:rPr>
              <a:t>请输入文本文字内容请输入文本文字内容请输入文本文字内容请输入文本文字内容</a:t>
            </a:r>
          </a:p>
        </p:txBody>
      </p:sp>
      <p:grpSp>
        <p:nvGrpSpPr>
          <p:cNvPr id="82" name="组合 81"/>
          <p:cNvGrpSpPr/>
          <p:nvPr/>
        </p:nvGrpSpPr>
        <p:grpSpPr>
          <a:xfrm>
            <a:off x="60326" y="2750185"/>
            <a:ext cx="9086215" cy="2429510"/>
            <a:chOff x="-17" y="4331"/>
            <a:chExt cx="16694" cy="3826"/>
          </a:xfrm>
        </p:grpSpPr>
        <p:pic>
          <p:nvPicPr>
            <p:cNvPr id="78" name="图片 77" descr="图片9"/>
            <p:cNvPicPr>
              <a:picLocks noChangeAspect="1"/>
            </p:cNvPicPr>
            <p:nvPr/>
          </p:nvPicPr>
          <p:blipFill>
            <a:blip r:embed="rId6" cstate="screen"/>
            <a:stretch>
              <a:fillRect/>
            </a:stretch>
          </p:blipFill>
          <p:spPr>
            <a:xfrm>
              <a:off x="-17" y="4331"/>
              <a:ext cx="5679" cy="3827"/>
            </a:xfrm>
            <a:prstGeom prst="rect">
              <a:avLst/>
            </a:prstGeom>
          </p:spPr>
        </p:pic>
        <p:pic>
          <p:nvPicPr>
            <p:cNvPr id="80" name="图片 79" descr="图片9"/>
            <p:cNvPicPr>
              <a:picLocks noChangeAspect="1"/>
            </p:cNvPicPr>
            <p:nvPr/>
          </p:nvPicPr>
          <p:blipFill>
            <a:blip r:embed="rId6" cstate="screen"/>
            <a:stretch>
              <a:fillRect/>
            </a:stretch>
          </p:blipFill>
          <p:spPr>
            <a:xfrm>
              <a:off x="5491" y="4331"/>
              <a:ext cx="5679" cy="3827"/>
            </a:xfrm>
            <a:prstGeom prst="rect">
              <a:avLst/>
            </a:prstGeom>
          </p:spPr>
        </p:pic>
        <p:pic>
          <p:nvPicPr>
            <p:cNvPr id="81" name="图片 80" descr="图片9"/>
            <p:cNvPicPr>
              <a:picLocks noChangeAspect="1"/>
            </p:cNvPicPr>
            <p:nvPr/>
          </p:nvPicPr>
          <p:blipFill>
            <a:blip r:embed="rId6" cstate="screen"/>
            <a:stretch>
              <a:fillRect/>
            </a:stretch>
          </p:blipFill>
          <p:spPr>
            <a:xfrm>
              <a:off x="10999" y="4331"/>
              <a:ext cx="5679" cy="382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500"/>
                                        <p:tgtEl>
                                          <p:spTgt spid="82"/>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68"/>
                                        </p:tgtEl>
                                        <p:attrNameLst>
                                          <p:attrName>style.visibility</p:attrName>
                                        </p:attrNameLst>
                                      </p:cBhvr>
                                      <p:to>
                                        <p:strVal val="visible"/>
                                      </p:to>
                                    </p:set>
                                    <p:anim calcmode="lin" valueType="num">
                                      <p:cBhvr>
                                        <p:cTn id="20" dur="1000" fill="hold"/>
                                        <p:tgtEl>
                                          <p:spTgt spid="168"/>
                                        </p:tgtEl>
                                        <p:attrNameLst>
                                          <p:attrName>ppt_w</p:attrName>
                                        </p:attrNameLst>
                                      </p:cBhvr>
                                      <p:tavLst>
                                        <p:tav tm="0">
                                          <p:val>
                                            <p:strVal val="#ppt_w+.3"/>
                                          </p:val>
                                        </p:tav>
                                        <p:tav tm="100000">
                                          <p:val>
                                            <p:strVal val="#ppt_w"/>
                                          </p:val>
                                        </p:tav>
                                      </p:tavLst>
                                    </p:anim>
                                    <p:anim calcmode="lin" valueType="num">
                                      <p:cBhvr>
                                        <p:cTn id="21" dur="1000" fill="hold"/>
                                        <p:tgtEl>
                                          <p:spTgt spid="168"/>
                                        </p:tgtEl>
                                        <p:attrNameLst>
                                          <p:attrName>ppt_h</p:attrName>
                                        </p:attrNameLst>
                                      </p:cBhvr>
                                      <p:tavLst>
                                        <p:tav tm="0">
                                          <p:val>
                                            <p:strVal val="#ppt_h"/>
                                          </p:val>
                                        </p:tav>
                                        <p:tav tm="100000">
                                          <p:val>
                                            <p:strVal val="#ppt_h"/>
                                          </p:val>
                                        </p:tav>
                                      </p:tavLst>
                                    </p:anim>
                                    <p:animEffect transition="in" filter="fade">
                                      <p:cBhvr>
                                        <p:cTn id="22" dur="1000"/>
                                        <p:tgtEl>
                                          <p:spTgt spid="168"/>
                                        </p:tgtEl>
                                      </p:cBhvr>
                                    </p:animEffect>
                                  </p:childTnLst>
                                </p:cTn>
                              </p:par>
                              <p:par>
                                <p:cTn id="23" presetID="39" presetClass="entr" presetSubtype="0" accel="100000" fill="hold" nodeType="withEffect">
                                  <p:stCondLst>
                                    <p:cond delay="40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9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140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19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childTnLst>
                                </p:cTn>
                              </p:par>
                              <p:par>
                                <p:cTn id="47" presetID="8" presetClass="entr" presetSubtype="16" fill="hold" nodeType="withEffect">
                                  <p:stCondLst>
                                    <p:cond delay="2000"/>
                                  </p:stCondLst>
                                  <p:childTnLst>
                                    <p:set>
                                      <p:cBhvr>
                                        <p:cTn id="48" dur="1" fill="hold">
                                          <p:stCondLst>
                                            <p:cond delay="0"/>
                                          </p:stCondLst>
                                        </p:cTn>
                                        <p:tgtEl>
                                          <p:spTgt spid="9"/>
                                        </p:tgtEl>
                                        <p:attrNameLst>
                                          <p:attrName>style.visibility</p:attrName>
                                        </p:attrNameLst>
                                      </p:cBhvr>
                                      <p:to>
                                        <p:strVal val="visible"/>
                                      </p:to>
                                    </p:set>
                                    <p:animEffect transition="in" filter="diamond(in)">
                                      <p:cBhvr>
                                        <p:cTn id="49" dur="1000"/>
                                        <p:tgtEl>
                                          <p:spTgt spid="9"/>
                                        </p:tgtEl>
                                      </p:cBhvr>
                                    </p:animEffect>
                                  </p:childTnLst>
                                </p:cTn>
                              </p:par>
                              <p:par>
                                <p:cTn id="50" presetID="42" presetClass="entr" presetSubtype="0" fill="hold" grpId="0" nodeType="withEffect">
                                  <p:stCondLst>
                                    <p:cond delay="2500"/>
                                  </p:stCondLst>
                                  <p:childTnLst>
                                    <p:set>
                                      <p:cBhvr>
                                        <p:cTn id="51" dur="1" fill="hold">
                                          <p:stCondLst>
                                            <p:cond delay="0"/>
                                          </p:stCondLst>
                                        </p:cTn>
                                        <p:tgtEl>
                                          <p:spTgt spid="219"/>
                                        </p:tgtEl>
                                        <p:attrNameLst>
                                          <p:attrName>style.visibility</p:attrName>
                                        </p:attrNameLst>
                                      </p:cBhvr>
                                      <p:to>
                                        <p:strVal val="visible"/>
                                      </p:to>
                                    </p:set>
                                    <p:animEffect transition="in" filter="fade">
                                      <p:cBhvr>
                                        <p:cTn id="52" dur="1000"/>
                                        <p:tgtEl>
                                          <p:spTgt spid="219"/>
                                        </p:tgtEl>
                                      </p:cBhvr>
                                    </p:animEffect>
                                    <p:anim calcmode="lin" valueType="num">
                                      <p:cBhvr>
                                        <p:cTn id="53" dur="1000" fill="hold"/>
                                        <p:tgtEl>
                                          <p:spTgt spid="219"/>
                                        </p:tgtEl>
                                        <p:attrNameLst>
                                          <p:attrName>ppt_x</p:attrName>
                                        </p:attrNameLst>
                                      </p:cBhvr>
                                      <p:tavLst>
                                        <p:tav tm="0">
                                          <p:val>
                                            <p:strVal val="#ppt_x"/>
                                          </p:val>
                                        </p:tav>
                                        <p:tav tm="100000">
                                          <p:val>
                                            <p:strVal val="#ppt_x"/>
                                          </p:val>
                                        </p:tav>
                                      </p:tavLst>
                                    </p:anim>
                                    <p:anim calcmode="lin" valueType="num">
                                      <p:cBhvr>
                                        <p:cTn id="54" dur="1000" fill="hold"/>
                                        <p:tgtEl>
                                          <p:spTgt spid="2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000"/>
                                  </p:stCondLst>
                                  <p:childTnLst>
                                    <p:set>
                                      <p:cBhvr>
                                        <p:cTn id="56" dur="1" fill="hold">
                                          <p:stCondLst>
                                            <p:cond delay="0"/>
                                          </p:stCondLst>
                                        </p:cTn>
                                        <p:tgtEl>
                                          <p:spTgt spid="220"/>
                                        </p:tgtEl>
                                        <p:attrNameLst>
                                          <p:attrName>style.visibility</p:attrName>
                                        </p:attrNameLst>
                                      </p:cBhvr>
                                      <p:to>
                                        <p:strVal val="visible"/>
                                      </p:to>
                                    </p:set>
                                    <p:animEffect transition="in" filter="fade">
                                      <p:cBhvr>
                                        <p:cTn id="57" dur="1000"/>
                                        <p:tgtEl>
                                          <p:spTgt spid="220"/>
                                        </p:tgtEl>
                                      </p:cBhvr>
                                    </p:animEffect>
                                    <p:anim calcmode="lin" valueType="num">
                                      <p:cBhvr>
                                        <p:cTn id="58" dur="1000" fill="hold"/>
                                        <p:tgtEl>
                                          <p:spTgt spid="220"/>
                                        </p:tgtEl>
                                        <p:attrNameLst>
                                          <p:attrName>ppt_x</p:attrName>
                                        </p:attrNameLst>
                                      </p:cBhvr>
                                      <p:tavLst>
                                        <p:tav tm="0">
                                          <p:val>
                                            <p:strVal val="#ppt_x"/>
                                          </p:val>
                                        </p:tav>
                                        <p:tav tm="100000">
                                          <p:val>
                                            <p:strVal val="#ppt_x"/>
                                          </p:val>
                                        </p:tav>
                                      </p:tavLst>
                                    </p:anim>
                                    <p:anim calcmode="lin" valueType="num">
                                      <p:cBhvr>
                                        <p:cTn id="59" dur="1000" fill="hold"/>
                                        <p:tgtEl>
                                          <p:spTgt spid="2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400"/>
                                  </p:stCondLst>
                                  <p:childTnLst>
                                    <p:set>
                                      <p:cBhvr>
                                        <p:cTn id="61" dur="1" fill="hold">
                                          <p:stCondLst>
                                            <p:cond delay="0"/>
                                          </p:stCondLst>
                                        </p:cTn>
                                        <p:tgtEl>
                                          <p:spTgt spid="221"/>
                                        </p:tgtEl>
                                        <p:attrNameLst>
                                          <p:attrName>style.visibility</p:attrName>
                                        </p:attrNameLst>
                                      </p:cBhvr>
                                      <p:to>
                                        <p:strVal val="visible"/>
                                      </p:to>
                                    </p:set>
                                    <p:animEffect transition="in" filter="fade">
                                      <p:cBhvr>
                                        <p:cTn id="62" dur="1000"/>
                                        <p:tgtEl>
                                          <p:spTgt spid="221"/>
                                        </p:tgtEl>
                                      </p:cBhvr>
                                    </p:animEffect>
                                    <p:anim calcmode="lin" valueType="num">
                                      <p:cBhvr>
                                        <p:cTn id="63" dur="1000" fill="hold"/>
                                        <p:tgtEl>
                                          <p:spTgt spid="221"/>
                                        </p:tgtEl>
                                        <p:attrNameLst>
                                          <p:attrName>ppt_x</p:attrName>
                                        </p:attrNameLst>
                                      </p:cBhvr>
                                      <p:tavLst>
                                        <p:tav tm="0">
                                          <p:val>
                                            <p:strVal val="#ppt_x"/>
                                          </p:val>
                                        </p:tav>
                                        <p:tav tm="100000">
                                          <p:val>
                                            <p:strVal val="#ppt_x"/>
                                          </p:val>
                                        </p:tav>
                                      </p:tavLst>
                                    </p:anim>
                                    <p:anim calcmode="lin" valueType="num">
                                      <p:cBhvr>
                                        <p:cTn id="64" dur="1000" fill="hold"/>
                                        <p:tgtEl>
                                          <p:spTgt spid="2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80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ldLvl="0" animBg="1"/>
      <p:bldP spid="219" grpId="0"/>
      <p:bldP spid="220" grpId="0"/>
      <p:bldP spid="221" grpId="0"/>
      <p:bldP spid="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
          <p:cNvPicPr>
            <a:picLocks noChangeAspect="1"/>
          </p:cNvPicPr>
          <p:nvPr/>
        </p:nvPicPr>
        <p:blipFill>
          <a:blip r:embed="rId3" cstate="screen"/>
          <a:stretch>
            <a:fillRect/>
          </a:stretch>
        </p:blipFill>
        <p:spPr>
          <a:xfrm>
            <a:off x="0" y="0"/>
            <a:ext cx="9147175" cy="5165725"/>
          </a:xfrm>
          <a:prstGeom prst="rect">
            <a:avLst/>
          </a:prstGeom>
        </p:spPr>
      </p:pic>
      <p:pic>
        <p:nvPicPr>
          <p:cNvPr id="5" name="图片 4" descr="图片5"/>
          <p:cNvPicPr>
            <a:picLocks noChangeAspect="1"/>
          </p:cNvPicPr>
          <p:nvPr/>
        </p:nvPicPr>
        <p:blipFill>
          <a:blip r:embed="rId4" cstate="screen"/>
          <a:stretch>
            <a:fillRect/>
          </a:stretch>
        </p:blipFill>
        <p:spPr>
          <a:xfrm>
            <a:off x="2005966" y="635"/>
            <a:ext cx="5135245" cy="5165090"/>
          </a:xfrm>
          <a:prstGeom prst="rect">
            <a:avLst/>
          </a:prstGeom>
        </p:spPr>
      </p:pic>
      <p:pic>
        <p:nvPicPr>
          <p:cNvPr id="3" name="图片 2" descr="未标题-7"/>
          <p:cNvPicPr>
            <a:picLocks noChangeAspect="1"/>
          </p:cNvPicPr>
          <p:nvPr/>
        </p:nvPicPr>
        <p:blipFill>
          <a:blip r:embed="rId5" cstate="screen"/>
          <a:stretch>
            <a:fillRect/>
          </a:stretch>
        </p:blipFill>
        <p:spPr>
          <a:xfrm>
            <a:off x="1" y="0"/>
            <a:ext cx="2649855" cy="5165725"/>
          </a:xfrm>
          <a:prstGeom prst="rect">
            <a:avLst/>
          </a:prstGeom>
          <a:effectLst/>
        </p:spPr>
      </p:pic>
      <p:pic>
        <p:nvPicPr>
          <p:cNvPr id="4" name="图片 3" descr="未标题-7"/>
          <p:cNvPicPr>
            <a:picLocks noChangeAspect="1"/>
          </p:cNvPicPr>
          <p:nvPr/>
        </p:nvPicPr>
        <p:blipFill>
          <a:blip r:embed="rId5" cstate="screen"/>
          <a:stretch>
            <a:fillRect/>
          </a:stretch>
        </p:blipFill>
        <p:spPr>
          <a:xfrm rot="10800000">
            <a:off x="6497321" y="-20955"/>
            <a:ext cx="2649855" cy="5165725"/>
          </a:xfrm>
          <a:prstGeom prst="rect">
            <a:avLst/>
          </a:prstGeom>
        </p:spPr>
      </p:pic>
      <p:sp>
        <p:nvSpPr>
          <p:cNvPr id="1041" name="Object 1041"/>
          <p:cNvSpPr txBox="1"/>
          <p:nvPr/>
        </p:nvSpPr>
        <p:spPr>
          <a:xfrm>
            <a:off x="2567305" y="2290446"/>
            <a:ext cx="4012565" cy="702945"/>
          </a:xfrm>
          <a:prstGeom prst="rect">
            <a:avLst/>
          </a:prstGeom>
        </p:spPr>
        <p:txBody>
          <a:bodyPr vert="horz" rtlCol="0" anchor="t" anchorCtr="0">
            <a:noAutofit/>
          </a:bodyPr>
          <a:lstStyle/>
          <a:p>
            <a:pPr algn="ctr">
              <a:lnSpc>
                <a:spcPct val="100000"/>
              </a:lnSpc>
            </a:pPr>
            <a:r>
              <a:rPr lang="zh-CN" sz="4400" b="0" i="0" dirty="0" smtClean="0">
                <a:blipFill>
                  <a:blip r:embed="rId6"/>
                  <a:srcRect/>
                  <a:tile tx="0" ty="0" sx="100000" sy="100000" flip="none" algn="tl"/>
                </a:blipFill>
                <a:cs typeface="+mn-ea"/>
                <a:sym typeface="+mn-lt"/>
              </a:rPr>
              <a:t>单击添加标题</a:t>
            </a:r>
            <a:endParaRPr lang="zh-CN" altLang="en-US" sz="4400" b="0" i="0" dirty="0" smtClean="0">
              <a:blipFill>
                <a:blip r:embed="rId6"/>
                <a:srcRect/>
                <a:tile tx="0" ty="0" sx="100000" sy="100000" flip="none" algn="tl"/>
              </a:blipFill>
              <a:cs typeface="+mn-ea"/>
              <a:sym typeface="+mn-lt"/>
            </a:endParaRPr>
          </a:p>
        </p:txBody>
      </p:sp>
      <p:sp>
        <p:nvSpPr>
          <p:cNvPr id="18" name="Object 1041"/>
          <p:cNvSpPr txBox="1"/>
          <p:nvPr/>
        </p:nvSpPr>
        <p:spPr>
          <a:xfrm>
            <a:off x="2567305" y="1526541"/>
            <a:ext cx="4012565" cy="763905"/>
          </a:xfrm>
          <a:prstGeom prst="rect">
            <a:avLst/>
          </a:prstGeom>
        </p:spPr>
        <p:txBody>
          <a:bodyPr vert="horz" rtlCol="0" anchor="t" anchorCtr="0">
            <a:noAutofit/>
          </a:bodyPr>
          <a:lstStyle/>
          <a:p>
            <a:pPr algn="ctr">
              <a:lnSpc>
                <a:spcPct val="100000"/>
              </a:lnSpc>
            </a:pPr>
            <a:r>
              <a:rPr lang="zh-CN" altLang="en-US" sz="4400" b="0" i="0" dirty="0" smtClean="0">
                <a:blipFill>
                  <a:blip r:embed="rId6"/>
                  <a:srcRect/>
                  <a:tile tx="0" ty="0" sx="100000" sy="100000" flip="none" algn="tl"/>
                </a:blipFill>
                <a:cs typeface="+mn-ea"/>
                <a:sym typeface="+mn-lt"/>
              </a:rPr>
              <a:t>篇章贰</a:t>
            </a:r>
            <a:endParaRPr lang="en-US" altLang="zh-CN" sz="4400" b="0" i="0" dirty="0" smtClean="0">
              <a:blipFill>
                <a:blip r:embed="rId6"/>
                <a:srcRect/>
                <a:tile tx="0" ty="0" sx="100000" sy="100000" flip="none" algn="tl"/>
              </a:blipFill>
              <a:cs typeface="+mn-ea"/>
              <a:sym typeface="+mn-lt"/>
            </a:endParaRPr>
          </a:p>
        </p:txBody>
      </p:sp>
      <p:grpSp>
        <p:nvGrpSpPr>
          <p:cNvPr id="27" name="组合 26"/>
          <p:cNvGrpSpPr/>
          <p:nvPr/>
        </p:nvGrpSpPr>
        <p:grpSpPr>
          <a:xfrm>
            <a:off x="-243204" y="855980"/>
            <a:ext cx="9638665" cy="3916680"/>
            <a:chOff x="-383" y="1348"/>
            <a:chExt cx="15179" cy="6168"/>
          </a:xfrm>
        </p:grpSpPr>
        <p:pic>
          <p:nvPicPr>
            <p:cNvPr id="25" name="图片 24" descr="图片1"/>
            <p:cNvPicPr>
              <a:picLocks noChangeAspect="1"/>
            </p:cNvPicPr>
            <p:nvPr/>
          </p:nvPicPr>
          <p:blipFill>
            <a:blip r:embed="rId7" cstate="screen"/>
            <a:stretch>
              <a:fillRect/>
            </a:stretch>
          </p:blipFill>
          <p:spPr>
            <a:xfrm>
              <a:off x="-383" y="1348"/>
              <a:ext cx="3888" cy="6169"/>
            </a:xfrm>
            <a:prstGeom prst="rect">
              <a:avLst/>
            </a:prstGeom>
          </p:spPr>
        </p:pic>
        <p:pic>
          <p:nvPicPr>
            <p:cNvPr id="26" name="图片 25" descr="图片1"/>
            <p:cNvPicPr>
              <a:picLocks noChangeAspect="1"/>
            </p:cNvPicPr>
            <p:nvPr/>
          </p:nvPicPr>
          <p:blipFill>
            <a:blip r:embed="rId7" cstate="screen"/>
            <a:stretch>
              <a:fillRect/>
            </a:stretch>
          </p:blipFill>
          <p:spPr>
            <a:xfrm flipH="1">
              <a:off x="10908" y="1348"/>
              <a:ext cx="3888" cy="6169"/>
            </a:xfrm>
            <a:prstGeom prst="rect">
              <a:avLst/>
            </a:prstGeom>
          </p:spPr>
        </p:pic>
      </p:grpSp>
      <p:pic>
        <p:nvPicPr>
          <p:cNvPr id="1010" name="image 1010"/>
          <p:cNvPicPr>
            <a:picLocks noChangeAspect="1"/>
          </p:cNvPicPr>
          <p:nvPr/>
        </p:nvPicPr>
        <p:blipFill>
          <a:blip r:embed="rId8" cstate="screen"/>
          <a:srcRect/>
          <a:stretch>
            <a:fillRect/>
          </a:stretch>
        </p:blipFill>
        <p:spPr>
          <a:xfrm>
            <a:off x="6263641" y="207645"/>
            <a:ext cx="1049655" cy="530225"/>
          </a:xfrm>
          <a:prstGeom prst="rect">
            <a:avLst/>
          </a:prstGeom>
        </p:spPr>
      </p:pic>
      <p:pic>
        <p:nvPicPr>
          <p:cNvPr id="1011" name="image 1011"/>
          <p:cNvPicPr>
            <a:picLocks noChangeAspect="1"/>
          </p:cNvPicPr>
          <p:nvPr/>
        </p:nvPicPr>
        <p:blipFill>
          <a:blip r:embed="rId9" cstate="screen"/>
          <a:srcRect/>
          <a:stretch>
            <a:fillRect/>
          </a:stretch>
        </p:blipFill>
        <p:spPr>
          <a:xfrm>
            <a:off x="1684656" y="341631"/>
            <a:ext cx="1344295" cy="262255"/>
          </a:xfrm>
          <a:prstGeom prst="rect">
            <a:avLst/>
          </a:prstGeom>
        </p:spPr>
      </p:pic>
      <p:pic>
        <p:nvPicPr>
          <p:cNvPr id="30" name="image 1010"/>
          <p:cNvPicPr>
            <a:picLocks noChangeAspect="1"/>
          </p:cNvPicPr>
          <p:nvPr/>
        </p:nvPicPr>
        <p:blipFill>
          <a:blip r:embed="rId8" cstate="screen"/>
          <a:srcRect/>
          <a:stretch>
            <a:fillRect/>
          </a:stretch>
        </p:blipFill>
        <p:spPr>
          <a:xfrm>
            <a:off x="4048761" y="3364866"/>
            <a:ext cx="1049655" cy="530225"/>
          </a:xfrm>
          <a:prstGeom prst="rect">
            <a:avLst/>
          </a:prstGeom>
        </p:spPr>
      </p:pic>
      <p:pic>
        <p:nvPicPr>
          <p:cNvPr id="6" name="图片 5" descr="图片7"/>
          <p:cNvPicPr>
            <a:picLocks noChangeAspect="1"/>
          </p:cNvPicPr>
          <p:nvPr/>
        </p:nvPicPr>
        <p:blipFill>
          <a:blip r:embed="rId10" cstate="screen"/>
          <a:stretch>
            <a:fillRect/>
          </a:stretch>
        </p:blipFill>
        <p:spPr>
          <a:xfrm>
            <a:off x="5483226" y="3364866"/>
            <a:ext cx="1948815" cy="1818005"/>
          </a:xfrm>
          <a:prstGeom prst="rect">
            <a:avLst/>
          </a:prstGeom>
        </p:spPr>
      </p:pic>
      <p:pic>
        <p:nvPicPr>
          <p:cNvPr id="8" name="图片 7" descr="图片7"/>
          <p:cNvPicPr>
            <a:picLocks noChangeAspect="1"/>
          </p:cNvPicPr>
          <p:nvPr/>
        </p:nvPicPr>
        <p:blipFill>
          <a:blip r:embed="rId10" cstate="screen"/>
          <a:stretch>
            <a:fillRect/>
          </a:stretch>
        </p:blipFill>
        <p:spPr>
          <a:xfrm flipH="1">
            <a:off x="1720216" y="3364866"/>
            <a:ext cx="1948815" cy="181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41"/>
                                        </p:tgtEl>
                                        <p:attrNameLst>
                                          <p:attrName>ppt_y</p:attrName>
                                        </p:attrNameLst>
                                      </p:cBhvr>
                                      <p:tavLst>
                                        <p:tav tm="0">
                                          <p:val>
                                            <p:strVal val="#ppt_y"/>
                                          </p:val>
                                        </p:tav>
                                        <p:tav tm="100000">
                                          <p:val>
                                            <p:strVal val="#ppt_y"/>
                                          </p:val>
                                        </p:tav>
                                      </p:tavLst>
                                    </p:anim>
                                    <p:anim calcmode="lin" valueType="num">
                                      <p:cBhvr>
                                        <p:cTn id="43" dur="500" fill="hold"/>
                                        <p:tgtEl>
                                          <p:spTgt spid="104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4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11"/>
                                        </p:tgtEl>
                                        <p:attrNameLst>
                                          <p:attrName>style.visibility</p:attrName>
                                        </p:attrNameLst>
                                      </p:cBhvr>
                                      <p:to>
                                        <p:strVal val="visible"/>
                                      </p:to>
                                    </p:set>
                                    <p:animEffect transition="in" filter="barn(inVertical)">
                                      <p:cBhvr>
                                        <p:cTn id="50" dur="500"/>
                                        <p:tgtEl>
                                          <p:spTgt spid="10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10"/>
                                        </p:tgtEl>
                                        <p:attrNameLst>
                                          <p:attrName>style.visibility</p:attrName>
                                        </p:attrNameLst>
                                      </p:cBhvr>
                                      <p:to>
                                        <p:strVal val="visible"/>
                                      </p:to>
                                    </p:set>
                                    <p:animEffect transition="in" filter="barn(inVertical)">
                                      <p:cBhvr>
                                        <p:cTn id="55" dur="500"/>
                                        <p:tgtEl>
                                          <p:spTgt spid="10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P spid="1041" grpId="1"/>
      <p:bldP spid="18" grpId="0"/>
      <p:bldP spid="18" grpId="1"/>
    </p:bldLst>
  </p:timing>
</p:sld>
</file>

<file path=ppt/theme/theme1.xml><?xml version="1.0" encoding="utf-8"?>
<a:theme xmlns:a="http://schemas.openxmlformats.org/drawingml/2006/main" name=" www.2ppt.com">
  <a:themeElements>
    <a:clrScheme name="自定义 98">
      <a:dk1>
        <a:sysClr val="windowText" lastClr="000000"/>
      </a:dk1>
      <a:lt1>
        <a:sysClr val="window" lastClr="FFFFFF"/>
      </a:lt1>
      <a:dk2>
        <a:srgbClr val="4E3B30"/>
      </a:dk2>
      <a:lt2>
        <a:srgbClr val="FBEEC9"/>
      </a:lt2>
      <a:accent1>
        <a:srgbClr val="F4C373"/>
      </a:accent1>
      <a:accent2>
        <a:srgbClr val="8BB7D3"/>
      </a:accent2>
      <a:accent3>
        <a:srgbClr val="F4C373"/>
      </a:accent3>
      <a:accent4>
        <a:srgbClr val="8BB7D3"/>
      </a:accent4>
      <a:accent5>
        <a:srgbClr val="F4C373"/>
      </a:accent5>
      <a:accent6>
        <a:srgbClr val="8BB7D3"/>
      </a:accent6>
      <a:hlink>
        <a:srgbClr val="AD1F1F"/>
      </a:hlink>
      <a:folHlink>
        <a:srgbClr val="FFC42F"/>
      </a:folHlink>
    </a:clrScheme>
    <a:fontScheme name="oz03epz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2034</Words>
  <Application>Microsoft Office PowerPoint</Application>
  <PresentationFormat>自定义</PresentationFormat>
  <Paragraphs>292</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2022-03-09T02:59:57Z</dcterms:created>
  <dcterms:modified xsi:type="dcterms:W3CDTF">2023-01-10T06:06:14Z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6DCAB1C32DF04572933336CED10E5839</vt:lpwstr>
  </property>
  <property fmtid="{A09F084E-AD41-489F-8076-AA5BE3082BCA}" pid="100">
    <vt:ui4>5</vt:ui4>
  </property>
  <property fmtid="{64440492-4C8B-11D1-8B70-080036B11A03}" pid="11">
    <vt:lpwstr>www.2ppt.com-爱PPT提供资源下载</vt:lpwstr>
  </property>
</Properties>
</file>