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1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5" r:id="rId2"/>
  </p:sldMasterIdLst>
  <p:notesMasterIdLst>
    <p:notesMasterId r:id="rId28"/>
  </p:notesMasterIdLst>
  <p:handoutMasterIdLst>
    <p:handoutMasterId r:id="rId29"/>
  </p:handoutMasterIdLst>
  <p:sldIdLst>
    <p:sldId id="277" r:id="rId3"/>
    <p:sldId id="278" r:id="rId4"/>
    <p:sldId id="279" r:id="rId5"/>
    <p:sldId id="258" r:id="rId6"/>
    <p:sldId id="265" r:id="rId7"/>
    <p:sldId id="257" r:id="rId8"/>
    <p:sldId id="260" r:id="rId9"/>
    <p:sldId id="281" r:id="rId10"/>
    <p:sldId id="259" r:id="rId11"/>
    <p:sldId id="261" r:id="rId12"/>
    <p:sldId id="262" r:id="rId13"/>
    <p:sldId id="263" r:id="rId14"/>
    <p:sldId id="282" r:id="rId15"/>
    <p:sldId id="264" r:id="rId16"/>
    <p:sldId id="266" r:id="rId17"/>
    <p:sldId id="267" r:id="rId18"/>
    <p:sldId id="268" r:id="rId19"/>
    <p:sldId id="269" r:id="rId20"/>
    <p:sldId id="283" r:id="rId21"/>
    <p:sldId id="270" r:id="rId22"/>
    <p:sldId id="271" r:id="rId23"/>
    <p:sldId id="272" r:id="rId24"/>
    <p:sldId id="274" r:id="rId25"/>
    <p:sldId id="275" r:id="rId26"/>
    <p:sldId id="28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58" d="100"/>
          <a:sy n="58" d="100"/>
        </p:scale>
        <p:origin x="-2538" y="-13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210"/>
    </p:cViewPr>
  </p:sorterViewPr>
  <p:notesViewPr>
    <p:cSldViewPr snapToGrid="0">
      <p:cViewPr varScale="1">
        <p:scale>
          <a:sx n="86" d="100"/>
          <a:sy n="86" d="100"/>
        </p:scale>
        <p:origin x="-38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F925BF-BB2A-4EED-B47F-86A01FE5396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00D243-D11A-46B3-A3A5-E1CF9698F3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阿里巴巴普惠体 R" panose="00020600040101010101" pitchFamily="18" charset="-122"/>
              </a:defRPr>
            </a:lvl1pPr>
          </a:lstStyle>
          <a:p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阿里巴巴普惠体 R" panose="00020600040101010101" pitchFamily="18" charset="-122"/>
              </a:defRPr>
            </a:lvl1pPr>
          </a:lstStyle>
          <a:p>
            <a:fld id="{FEE36A6A-13E4-419A-8171-F4D35EFEA83B}" type="datetimeFigureOut">
              <a:rPr lang="en-US" smtClean="0"/>
              <a:t>1/10/2023</a:t>
            </a:fld>
            <a:endParaRPr 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阿里巴巴普惠体 R" panose="00020600040101010101" pitchFamily="18" charset="-122"/>
              </a:defRPr>
            </a:lvl1pPr>
          </a:lstStyle>
          <a:p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阿里巴巴普惠体 R" panose="00020600040101010101" pitchFamily="18" charset="-122"/>
              </a:defRPr>
            </a:lvl1pPr>
          </a:lstStyle>
          <a:p>
            <a:fld id="{AEAF2CD8-D05C-408E-9973-70BE64BA5015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B9083-33C2-4D3C-A49B-2F139306203B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B9083-33C2-4D3C-A49B-2F139306203B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B9083-33C2-4D3C-A49B-2F139306203B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B9083-33C2-4D3C-A49B-2F139306203B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EFA9B9-DC57-4227-A8A7-8E47F31C3788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EFA9B9-DC57-4227-A8A7-8E47F31C3788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EFA9B9-DC57-4227-A8A7-8E47F31C3788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4872A-CE62-4994-A2E5-BFB28884C3A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4872A-CE62-4994-A2E5-BFB28884C3AD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4872A-CE62-4994-A2E5-BFB28884C3AD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4872A-CE62-4994-A2E5-BFB28884C3AD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4872A-CE62-4994-A2E5-BFB28884C3AD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4872A-CE62-4994-A2E5-BFB28884C3AD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AB310-83A2-49B5-A575-F01C853B0B7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B9083-33C2-4D3C-A49B-2F139306203B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AB310-83A2-49B5-A575-F01C853B0B7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DB654-4362-48BC-B638-435D685DE507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B9083-33C2-4D3C-A49B-2F139306203B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AC2C18-DC07-45F3-A5C2-E72D8818B2D3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FDF09B-EB92-41CB-AB33-9B4969CDE4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AC2C18-DC07-45F3-A5C2-E72D8818B2D3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FDF09B-EB92-41CB-AB33-9B4969CDE4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AC2C18-DC07-45F3-A5C2-E72D8818B2D3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FDF09B-EB92-41CB-AB33-9B4969CDE4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AC2C18-DC07-45F3-A5C2-E72D8818B2D3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FDF09B-EB92-41CB-AB33-9B4969CDE4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3000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AC2C18-DC07-45F3-A5C2-E72D8818B2D3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FDF09B-EB92-41CB-AB33-9B4969CDE4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AC2C18-DC07-45F3-A5C2-E72D8818B2D3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FDF09B-EB92-41CB-AB33-9B4969CDE4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AC2C18-DC07-45F3-A5C2-E72D8818B2D3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FDF09B-EB92-41CB-AB33-9B4969CDE4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AC2C18-DC07-45F3-A5C2-E72D8818B2D3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FDF09B-EB92-41CB-AB33-9B4969CDE4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AC2C18-DC07-45F3-A5C2-E72D8818B2D3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FDF09B-EB92-41CB-AB33-9B4969CDE42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136304" y="6469345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 www.2ppt.com/jieri/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AC2C18-DC07-45F3-A5C2-E72D8818B2D3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FDF09B-EB92-41CB-AB33-9B4969CDE4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AC2C18-DC07-45F3-A5C2-E72D8818B2D3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FDF09B-EB92-41CB-AB33-9B4969CDE4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AC2C18-DC07-45F3-A5C2-E72D8818B2D3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FDF09B-EB92-41CB-AB33-9B4969CDE4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阿里巴巴普惠体 R" panose="00020600040101010101" pitchFamily="18" charset="-12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阿里巴巴普惠体 R" panose="00020600040101010101" pitchFamily="18" charset="-122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阿里巴巴普惠体 R" panose="00020600040101010101" pitchFamily="18" charset="-122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阿里巴巴普惠体 R" panose="00020600040101010101" pitchFamily="18" charset="-122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 R" panose="00020600040101010101" pitchFamily="18" charset="-122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 R" panose="00020600040101010101" pitchFamily="18" charset="-12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11" Type="http://schemas.openxmlformats.org/officeDocument/2006/relationships/image" Target="../media/image13.png"/><Relationship Id="rId5" Type="http://schemas.openxmlformats.org/officeDocument/2006/relationships/image" Target="../media/image18.png"/><Relationship Id="rId10" Type="http://schemas.openxmlformats.org/officeDocument/2006/relationships/image" Target="../media/image1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C:\Users\Administrator\Desktop\图片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0"/>
            <a:ext cx="12206288" cy="6872288"/>
          </a:xfrm>
          <a:prstGeom prst="rect">
            <a:avLst/>
          </a:prstGeom>
          <a:noFill/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683" y="3812345"/>
            <a:ext cx="3613270" cy="283899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961" y="2912083"/>
            <a:ext cx="4168286" cy="4168286"/>
          </a:xfrm>
          <a:prstGeom prst="rect">
            <a:avLst/>
          </a:prstGeom>
        </p:spPr>
      </p:pic>
      <p:pic>
        <p:nvPicPr>
          <p:cNvPr id="29698" name="Picture 2" descr="D:\PNG\节 日\圣诞\401649465.png"/>
          <p:cNvPicPr>
            <a:picLocks noChangeAspect="1" noChangeArrowheads="1"/>
          </p:cNvPicPr>
          <p:nvPr/>
        </p:nvPicPr>
        <p:blipFill rotWithShape="1">
          <a:blip r:embed="rId6" cstate="print"/>
          <a:srcRect t="20679" b="32742"/>
          <a:stretch>
            <a:fillRect/>
          </a:stretch>
        </p:blipFill>
        <p:spPr bwMode="auto">
          <a:xfrm>
            <a:off x="2444995" y="633046"/>
            <a:ext cx="6825614" cy="3179299"/>
          </a:xfrm>
          <a:prstGeom prst="rect">
            <a:avLst/>
          </a:prstGeom>
          <a:noFill/>
        </p:spPr>
      </p:pic>
      <p:sp>
        <p:nvSpPr>
          <p:cNvPr id="6" name="文本框 5"/>
          <p:cNvSpPr txBox="1"/>
          <p:nvPr/>
        </p:nvSpPr>
        <p:spPr>
          <a:xfrm>
            <a:off x="1290659" y="3687381"/>
            <a:ext cx="884179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b="1" dirty="0">
                <a:solidFill>
                  <a:schemeClr val="bg1"/>
                </a:solidFill>
                <a:cs typeface="+mn-ea"/>
                <a:sym typeface="+mn-lt"/>
              </a:rPr>
              <a:t>点击输入您的内容，或者通过复制您的文本后，在此框中选择粘贴。请言简意赅，点击输入您的内容，或者通过复制您的文本后，在此框中选择粘贴。请言简意赅，点击输入您的内容，或者通过复制您的文本后，在此框中选择粘贴。请言简意赅，</a:t>
            </a:r>
            <a:endParaRPr lang="id-ID" altLang="zh-CN" sz="1000" spc="3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>
              <a:lnSpc>
                <a:spcPct val="120000"/>
              </a:lnSpc>
            </a:pPr>
            <a:endParaRPr lang="id-ID" altLang="zh-CN" sz="1000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 bwMode="auto">
          <a:xfrm rot="21562602">
            <a:off x="3612755" y="4250613"/>
            <a:ext cx="5961769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defRPr/>
            </a:pPr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适用于述职报告 活动分析 营销演讲等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 descr="e7d195523061f1c0c2b73831c94a3edc981f60e396d3e182073EE1468018468A7F192AE5E5CD515B6C3125F8AF6E4EE646174E8CF0B46FD19828DCE8CDA3B3A044A74F0E769C5FA8CB87AB6FC303C8BA3785FAC64AF54247A2055AECC4CE6D589C6740CE0F21218081FBEF0389286256FF439C28864E3E06CECAF290A9F7BE7818ACAA5F9252488BFB81AF3A7859A942"/>
          <p:cNvSpPr txBox="1"/>
          <p:nvPr/>
        </p:nvSpPr>
        <p:spPr>
          <a:xfrm>
            <a:off x="5045337" y="1988672"/>
            <a:ext cx="1962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目标定位</a:t>
            </a:r>
          </a:p>
        </p:txBody>
      </p:sp>
      <p:sp>
        <p:nvSpPr>
          <p:cNvPr id="8" name="矩形 7" descr="e7d195523061f1c0c2b73831c94a3edc981f60e396d3e182073EE1468018468A7F192AE5E5CD515B6C3125F8AF6E4EE646174E8CF0B46FD19828DCE8CDA3B3A044A74F0E769C5FA8CB87AB6FC303C8BA3785FAC64AF54247A2055AECC4CE6D589C6740CE0F21218081FBEF0389286256FF439C28864E3E06CECAF290A9F7BE7818ACAA5F9252488BFB81AF3A7859A942"/>
          <p:cNvSpPr/>
          <p:nvPr/>
        </p:nvSpPr>
        <p:spPr>
          <a:xfrm>
            <a:off x="5143742" y="2511892"/>
            <a:ext cx="5831142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点击输入您的内容，或者通过复制您的文本后，在此框中选择粘贴。请言简意赅，点击输入您的内容，或者通过复制您的文本后，在此框中选择粘贴。请言简意赅，</a:t>
            </a:r>
            <a:endParaRPr lang="id-ID" altLang="zh-CN" sz="14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endParaRPr lang="id-ID" altLang="zh-CN" sz="14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e7d195523061f1c0" descr="e7d195523061f1c0c2b73831c94a3edc981f60e396d3e182073EE1468018468A7F192AE5E5CD515B6C3125F8AF6E4EE646174E8CF0B46FD19828DCE8CDA3B3A044A74F0E769C5FA8CB87AB6FC303C8BA3785FAC64AF54247A2055AECC4CE6D589C6740CE0F21218081FBEF0389286256FF439C28864E3E06CECAF290A9F7BE7818ACAA5F9252488BFB81AF3A7859A942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cs typeface="+mn-ea"/>
                <a:sym typeface="+mn-lt"/>
              </a:rPr>
              <a:t>e7d195523061f1c0c2b73831c94a3edc981f60e396d3e182073EE1468018468A7F192AE5E5CD515B6C3125F8AF6E4EE646174E8CF0B46FD19828DCE8CDA3B3A044A74F0E769C5FA8CB87AB6FC303C8BA3785FAC64AF54247A2055AECC4CE6D589C6740CE0F21218081FBEF0389286256FF439C28864E3E06CECAF290A9F7BE7818ACAA5F9252488BFB81AF3A7859A942</a:t>
            </a:r>
            <a:endParaRPr lang="zh-CN" altLang="en-US" sz="100"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24" y="961292"/>
            <a:ext cx="3901546" cy="473317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1767" y="-32274"/>
            <a:ext cx="5739504" cy="1269802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 bwMode="auto">
          <a:xfrm rot="21562602">
            <a:off x="4958388" y="481709"/>
            <a:ext cx="3323816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cs typeface="+mn-ea"/>
                <a:sym typeface="+mn-lt"/>
              </a:rPr>
              <a:t>点击输入标题名称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533"/>
          <a:stretch>
            <a:fillRect/>
          </a:stretch>
        </p:blipFill>
        <p:spPr>
          <a:xfrm>
            <a:off x="3962571" y="-88758"/>
            <a:ext cx="1082766" cy="1186037"/>
          </a:xfrm>
          <a:prstGeom prst="rect">
            <a:avLst/>
          </a:prstGeom>
        </p:spPr>
      </p:pic>
      <p:sp>
        <p:nvSpPr>
          <p:cNvPr id="12" name="矩形 11" descr="e7d195523061f1c0c2b73831c94a3edc981f60e396d3e182073EE1468018468A7F192AE5E5CD515B6C3125F8AF6E4EE646174E8CF0B46FD19828DCE8CDA3B3A044A74F0E769C5FA8CB87AB6FC303C8BA3785FAC64AF54247A2055AECC4CE6D589C6740CE0F21218081FBEF0389286256FF439C28864E3E06CECAF290A9F7BE7818ACAA5F9252488BFB81AF3A7859A942"/>
          <p:cNvSpPr/>
          <p:nvPr/>
        </p:nvSpPr>
        <p:spPr>
          <a:xfrm>
            <a:off x="5143742" y="3991357"/>
            <a:ext cx="5831142" cy="216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点击输入您的内容，或者通过复制您的文本后，在此框中选择粘贴。请言简意赅，点击输入您的内容，或者通过复制您的文本后，在此框中选择粘贴。请言简意赅，</a:t>
            </a:r>
            <a:endParaRPr lang="id-ID" altLang="zh-CN" sz="14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</a:t>
            </a:r>
            <a:endParaRPr lang="id-ID" altLang="zh-CN" sz="14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</a:t>
            </a:r>
            <a:endParaRPr lang="id-ID" altLang="zh-CN" sz="14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endParaRPr lang="id-ID" altLang="zh-CN" sz="14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2" descr="e7d195523061f1c0c2b73831c94a3edc981f60e396d3e182073EE1468018468A7F192AE5E5CD515B6C3125F8AF6E4EE646174E8CF0B46FD19828DCE8CDA3B3A044A74F0E769C5FA8CB87AB6FC303C8BA3785FAC64AF54247A2055AECC4CE6D589C6740CE0F21218081FBEF0389286256FF439C28864E3E06CECAF290A9F7BE7818ACAA5F9252488BFB81AF3A7859A942"/>
          <p:cNvSpPr txBox="1"/>
          <p:nvPr/>
        </p:nvSpPr>
        <p:spPr>
          <a:xfrm>
            <a:off x="702609" y="4286962"/>
            <a:ext cx="3060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目标定位</a:t>
            </a:r>
          </a:p>
        </p:txBody>
      </p:sp>
      <p:sp>
        <p:nvSpPr>
          <p:cNvPr id="7" name="TextBox 64" descr="e7d195523061f1c0c2b73831c94a3edc981f60e396d3e182073EE1468018468A7F192AE5E5CD515B6C3125F8AF6E4EE646174E8CF0B46FD19828DCE8CDA3B3A044A74F0E769C5FA8CB87AB6FC303C8BA3785FAC64AF54247A2055AECC4CE6D589C6740CE0F21218081FBEF0389286256FF439C28864E3E06CECAF290A9F7BE7818ACAA5F9252488BFB81AF3A7859A942"/>
          <p:cNvSpPr txBox="1"/>
          <p:nvPr/>
        </p:nvSpPr>
        <p:spPr>
          <a:xfrm>
            <a:off x="1104192" y="4638480"/>
            <a:ext cx="2353400" cy="1374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点击输入您的内容，或者通过复制您的文本后，在此框中选择粘贴。请言简意赅，点击输入您的内容，或者通过</a:t>
            </a:r>
            <a:endParaRPr lang="id-ID" altLang="zh-CN" sz="14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TextBox 65" descr="e7d195523061f1c0c2b73831c94a3edc981f60e396d3e182073EE1468018468A7F192AE5E5CD515B6C3125F8AF6E4EE646174E8CF0B46FD19828DCE8CDA3B3A044A74F0E769C5FA8CB87AB6FC303C8BA3785FAC64AF54247A2055AECC4CE6D589C6740CE0F21218081FBEF0389286256FF439C28864E3E06CECAF290A9F7BE7818ACAA5F9252488BFB81AF3A7859A942"/>
          <p:cNvSpPr txBox="1"/>
          <p:nvPr/>
        </p:nvSpPr>
        <p:spPr>
          <a:xfrm>
            <a:off x="4565705" y="4286962"/>
            <a:ext cx="3060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目标定位</a:t>
            </a:r>
          </a:p>
        </p:txBody>
      </p:sp>
      <p:sp>
        <p:nvSpPr>
          <p:cNvPr id="9" name="TextBox 66" descr="e7d195523061f1c0c2b73831c94a3edc981f60e396d3e182073EE1468018468A7F192AE5E5CD515B6C3125F8AF6E4EE646174E8CF0B46FD19828DCE8CDA3B3A044A74F0E769C5FA8CB87AB6FC303C8BA3785FAC64AF54247A2055AECC4CE6D589C6740CE0F21218081FBEF0389286256FF439C28864E3E06CECAF290A9F7BE7818ACAA5F9252488BFB81AF3A7859A942"/>
          <p:cNvSpPr txBox="1"/>
          <p:nvPr/>
        </p:nvSpPr>
        <p:spPr>
          <a:xfrm>
            <a:off x="4967288" y="4638480"/>
            <a:ext cx="235340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</a:t>
            </a:r>
            <a:endParaRPr lang="id-ID" altLang="zh-CN" sz="14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TextBox 67" descr="e7d195523061f1c0c2b73831c94a3edc981f60e396d3e182073EE1468018468A7F192AE5E5CD515B6C3125F8AF6E4EE646174E8CF0B46FD19828DCE8CDA3B3A044A74F0E769C5FA8CB87AB6FC303C8BA3785FAC64AF54247A2055AECC4CE6D589C6740CE0F21218081FBEF0389286256FF439C28864E3E06CECAF290A9F7BE7818ACAA5F9252488BFB81AF3A7859A942"/>
          <p:cNvSpPr txBox="1"/>
          <p:nvPr/>
        </p:nvSpPr>
        <p:spPr>
          <a:xfrm>
            <a:off x="8384785" y="4286962"/>
            <a:ext cx="3060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目标定位</a:t>
            </a:r>
          </a:p>
        </p:txBody>
      </p:sp>
      <p:sp>
        <p:nvSpPr>
          <p:cNvPr id="11" name="TextBox 68" descr="e7d195523061f1c0c2b73831c94a3edc981f60e396d3e182073EE1468018468A7F192AE5E5CD515B6C3125F8AF6E4EE646174E8CF0B46FD19828DCE8CDA3B3A044A74F0E769C5FA8CB87AB6FC303C8BA3785FAC64AF54247A2055AECC4CE6D589C6740CE0F21218081FBEF0389286256FF439C28864E3E06CECAF290A9F7BE7818ACAA5F9252488BFB81AF3A7859A942"/>
          <p:cNvSpPr txBox="1"/>
          <p:nvPr/>
        </p:nvSpPr>
        <p:spPr>
          <a:xfrm>
            <a:off x="8786368" y="4638480"/>
            <a:ext cx="235340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</a:t>
            </a:r>
            <a:endParaRPr lang="id-ID" altLang="zh-CN" sz="14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e7d195523061f1c0" descr="e7d195523061f1c0c2b73831c94a3edc981f60e396d3e182073EE1468018468A7F192AE5E5CD515B6C3125F8AF6E4EE646174E8CF0B46FD19828DCE8CDA3B3A044A74F0E769C5FA8CB87AB6FC303C8BA3785FAC64AF54247A2055AECC4CE6D589C6740CE0F21218081FBEF0389286256FF439C28864E3E06CECAF290A9F7BE7818ACAA5F9252488BFB81AF3A7859A942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cs typeface="+mn-ea"/>
                <a:sym typeface="+mn-lt"/>
              </a:rPr>
              <a:t>e7d195523061f1c0c2b73831c94a3edc981f60e396d3e182073EE1468018468A7F192AE5E5CD515B6C3125F8AF6E4EE646174E8CF0B46FD19828DCE8CDA3B3A044A74F0E769C5FA8CB87AB6FC303C8BA3785FAC64AF54247A2055AECC4CE6D589C6740CE0F21218081FBEF0389286256FF439C28864E3E06CECAF290A9F7BE7818ACAA5F9252488BFB81AF3A7859A942</a:t>
            </a:r>
            <a:endParaRPr lang="zh-CN" altLang="en-US" sz="100"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04" y="2435567"/>
            <a:ext cx="2460264" cy="124343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78" y="2471410"/>
            <a:ext cx="2502414" cy="132754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886" y="1742804"/>
            <a:ext cx="2622802" cy="202030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1767" y="-32274"/>
            <a:ext cx="5739504" cy="1269802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 bwMode="auto">
          <a:xfrm rot="21562602">
            <a:off x="4958388" y="481709"/>
            <a:ext cx="3323816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cs typeface="+mn-ea"/>
                <a:sym typeface="+mn-lt"/>
              </a:rPr>
              <a:t>点击输入标题名称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533"/>
          <a:stretch>
            <a:fillRect/>
          </a:stretch>
        </p:blipFill>
        <p:spPr>
          <a:xfrm>
            <a:off x="3962571" y="-88758"/>
            <a:ext cx="1082766" cy="11860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  <p:bldP spid="8" grpId="0"/>
      <p:bldP spid="9" grpId="0" build="p"/>
      <p:bldP spid="10" grpId="0"/>
      <p:bldP spid="1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descr="e7d195523061f1c0c2b73831c94a3edc981f60e396d3e182073EE1468018468A7F192AE5E5CD515B6C3125F8AF6E4EE646174E8CF0B46FD19828DCE8CDA3B3A044A74F0E769C5FA8CB87AB6FC303C8BA3785FAC64AF54247A2055AECC4CE6D589C6740CE0F21218081FBEF0389286256FF439C28864E3E06CECAF290A9F7BE7818ACAA5F9252488BFB81AF3A7859A942"/>
          <p:cNvSpPr txBox="1"/>
          <p:nvPr/>
        </p:nvSpPr>
        <p:spPr>
          <a:xfrm>
            <a:off x="4828523" y="1727259"/>
            <a:ext cx="4267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目标定位</a:t>
            </a:r>
          </a:p>
        </p:txBody>
      </p:sp>
      <p:sp>
        <p:nvSpPr>
          <p:cNvPr id="5" name="Freeform 34" descr="e7d195523061f1c0c2b73831c94a3edc981f60e396d3e182073EE1468018468A7F192AE5E5CD515B6C3125F8AF6E4EE646174E8CF0B46FD19828DCE8CDA3B3A044A74F0E769C5FA8CB87AB6FC303C8BA3785FAC64AF54247A2055AECC4CE6D589C6740CE0F21218081FBEF0389286256FF439C28864E3E06CECAF290A9F7BE7818ACAA5F9252488BFB81AF3A7859A942"/>
          <p:cNvSpPr>
            <a:spLocks noEditPoints="1"/>
          </p:cNvSpPr>
          <p:nvPr/>
        </p:nvSpPr>
        <p:spPr bwMode="auto">
          <a:xfrm>
            <a:off x="1386011" y="2292552"/>
            <a:ext cx="442639" cy="594092"/>
          </a:xfrm>
          <a:custGeom>
            <a:avLst/>
            <a:gdLst>
              <a:gd name="T0" fmla="*/ 299 w 433"/>
              <a:gd name="T1" fmla="*/ 26 h 581"/>
              <a:gd name="T2" fmla="*/ 399 w 433"/>
              <a:gd name="T3" fmla="*/ 76 h 581"/>
              <a:gd name="T4" fmla="*/ 199 w 433"/>
              <a:gd name="T5" fmla="*/ 202 h 581"/>
              <a:gd name="T6" fmla="*/ 39 w 433"/>
              <a:gd name="T7" fmla="*/ 375 h 581"/>
              <a:gd name="T8" fmla="*/ 196 w 433"/>
              <a:gd name="T9" fmla="*/ 382 h 581"/>
              <a:gd name="T10" fmla="*/ 193 w 433"/>
              <a:gd name="T11" fmla="*/ 581 h 581"/>
              <a:gd name="T12" fmla="*/ 32 w 433"/>
              <a:gd name="T13" fmla="*/ 574 h 581"/>
              <a:gd name="T14" fmla="*/ 39 w 433"/>
              <a:gd name="T15" fmla="*/ 375 h 581"/>
              <a:gd name="T16" fmla="*/ 394 w 433"/>
              <a:gd name="T17" fmla="*/ 375 h 581"/>
              <a:gd name="T18" fmla="*/ 401 w 433"/>
              <a:gd name="T19" fmla="*/ 574 h 581"/>
              <a:gd name="T20" fmla="*/ 240 w 433"/>
              <a:gd name="T21" fmla="*/ 581 h 581"/>
              <a:gd name="T22" fmla="*/ 237 w 433"/>
              <a:gd name="T23" fmla="*/ 381 h 581"/>
              <a:gd name="T24" fmla="*/ 12 w 433"/>
              <a:gd name="T25" fmla="*/ 239 h 581"/>
              <a:gd name="T26" fmla="*/ 196 w 433"/>
              <a:gd name="T27" fmla="*/ 246 h 581"/>
              <a:gd name="T28" fmla="*/ 189 w 433"/>
              <a:gd name="T29" fmla="*/ 364 h 581"/>
              <a:gd name="T30" fmla="*/ 6 w 433"/>
              <a:gd name="T31" fmla="*/ 358 h 581"/>
              <a:gd name="T32" fmla="*/ 12 w 433"/>
              <a:gd name="T33" fmla="*/ 239 h 581"/>
              <a:gd name="T34" fmla="*/ 420 w 433"/>
              <a:gd name="T35" fmla="*/ 239 h 581"/>
              <a:gd name="T36" fmla="*/ 427 w 433"/>
              <a:gd name="T37" fmla="*/ 358 h 581"/>
              <a:gd name="T38" fmla="*/ 244 w 433"/>
              <a:gd name="T39" fmla="*/ 364 h 581"/>
              <a:gd name="T40" fmla="*/ 237 w 433"/>
              <a:gd name="T41" fmla="*/ 246 h 581"/>
              <a:gd name="T42" fmla="*/ 169 w 433"/>
              <a:gd name="T43" fmla="*/ 90 h 581"/>
              <a:gd name="T44" fmla="*/ 97 w 433"/>
              <a:gd name="T45" fmla="*/ 96 h 581"/>
              <a:gd name="T46" fmla="*/ 179 w 433"/>
              <a:gd name="T47" fmla="*/ 212 h 581"/>
              <a:gd name="T48" fmla="*/ 169 w 433"/>
              <a:gd name="T49" fmla="*/ 90 h 581"/>
              <a:gd name="T50" fmla="*/ 168 w 433"/>
              <a:gd name="T51" fmla="*/ 123 h 581"/>
              <a:gd name="T52" fmla="*/ 120 w 433"/>
              <a:gd name="T53" fmla="*/ 125 h 581"/>
              <a:gd name="T54" fmla="*/ 179 w 433"/>
              <a:gd name="T55" fmla="*/ 207 h 581"/>
              <a:gd name="T56" fmla="*/ 172 w 433"/>
              <a:gd name="T57" fmla="*/ 217 h 581"/>
              <a:gd name="T58" fmla="*/ 41 w 433"/>
              <a:gd name="T59" fmla="*/ 136 h 581"/>
              <a:gd name="T60" fmla="*/ 9 w 433"/>
              <a:gd name="T61" fmla="*/ 195 h 581"/>
              <a:gd name="T62" fmla="*/ 172 w 433"/>
              <a:gd name="T63" fmla="*/ 217 h 581"/>
              <a:gd name="T64" fmla="*/ 381 w 433"/>
              <a:gd name="T65" fmla="*/ 135 h 581"/>
              <a:gd name="T66" fmla="*/ 427 w 433"/>
              <a:gd name="T67" fmla="*/ 181 h 581"/>
              <a:gd name="T68" fmla="*/ 229 w 433"/>
              <a:gd name="T69" fmla="*/ 222 h 581"/>
              <a:gd name="T70" fmla="*/ 208 w 433"/>
              <a:gd name="T71" fmla="*/ 196 h 581"/>
              <a:gd name="T72" fmla="*/ 266 w 433"/>
              <a:gd name="T73" fmla="*/ 76 h 581"/>
              <a:gd name="T74" fmla="*/ 338 w 433"/>
              <a:gd name="T75" fmla="*/ 113 h 581"/>
              <a:gd name="T76" fmla="*/ 208 w 433"/>
              <a:gd name="T77" fmla="*/ 196 h 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33" h="581">
                <a:moveTo>
                  <a:pt x="233" y="29"/>
                </a:moveTo>
                <a:cubicBezTo>
                  <a:pt x="252" y="12"/>
                  <a:pt x="279" y="0"/>
                  <a:pt x="299" y="26"/>
                </a:cubicBezTo>
                <a:cubicBezTo>
                  <a:pt x="313" y="44"/>
                  <a:pt x="317" y="46"/>
                  <a:pt x="341" y="39"/>
                </a:cubicBezTo>
                <a:cubicBezTo>
                  <a:pt x="367" y="33"/>
                  <a:pt x="399" y="44"/>
                  <a:pt x="399" y="76"/>
                </a:cubicBezTo>
                <a:cubicBezTo>
                  <a:pt x="398" y="120"/>
                  <a:pt x="279" y="181"/>
                  <a:pt x="218" y="211"/>
                </a:cubicBezTo>
                <a:cubicBezTo>
                  <a:pt x="201" y="220"/>
                  <a:pt x="198" y="217"/>
                  <a:pt x="199" y="202"/>
                </a:cubicBezTo>
                <a:cubicBezTo>
                  <a:pt x="205" y="133"/>
                  <a:pt x="189" y="70"/>
                  <a:pt x="233" y="29"/>
                </a:cubicBezTo>
                <a:close/>
                <a:moveTo>
                  <a:pt x="39" y="375"/>
                </a:moveTo>
                <a:cubicBezTo>
                  <a:pt x="89" y="375"/>
                  <a:pt x="140" y="375"/>
                  <a:pt x="190" y="375"/>
                </a:cubicBezTo>
                <a:cubicBezTo>
                  <a:pt x="195" y="375"/>
                  <a:pt x="196" y="376"/>
                  <a:pt x="196" y="382"/>
                </a:cubicBezTo>
                <a:cubicBezTo>
                  <a:pt x="196" y="447"/>
                  <a:pt x="196" y="513"/>
                  <a:pt x="196" y="578"/>
                </a:cubicBezTo>
                <a:cubicBezTo>
                  <a:pt x="196" y="580"/>
                  <a:pt x="195" y="581"/>
                  <a:pt x="193" y="581"/>
                </a:cubicBezTo>
                <a:cubicBezTo>
                  <a:pt x="141" y="581"/>
                  <a:pt x="90" y="581"/>
                  <a:pt x="39" y="581"/>
                </a:cubicBezTo>
                <a:cubicBezTo>
                  <a:pt x="35" y="581"/>
                  <a:pt x="32" y="578"/>
                  <a:pt x="32" y="574"/>
                </a:cubicBezTo>
                <a:cubicBezTo>
                  <a:pt x="32" y="510"/>
                  <a:pt x="32" y="446"/>
                  <a:pt x="32" y="382"/>
                </a:cubicBezTo>
                <a:cubicBezTo>
                  <a:pt x="32" y="378"/>
                  <a:pt x="35" y="375"/>
                  <a:pt x="39" y="375"/>
                </a:cubicBezTo>
                <a:close/>
                <a:moveTo>
                  <a:pt x="244" y="375"/>
                </a:moveTo>
                <a:cubicBezTo>
                  <a:pt x="294" y="375"/>
                  <a:pt x="344" y="375"/>
                  <a:pt x="394" y="375"/>
                </a:cubicBezTo>
                <a:cubicBezTo>
                  <a:pt x="398" y="375"/>
                  <a:pt x="401" y="378"/>
                  <a:pt x="401" y="382"/>
                </a:cubicBezTo>
                <a:cubicBezTo>
                  <a:pt x="401" y="446"/>
                  <a:pt x="401" y="510"/>
                  <a:pt x="401" y="574"/>
                </a:cubicBezTo>
                <a:cubicBezTo>
                  <a:pt x="401" y="578"/>
                  <a:pt x="398" y="581"/>
                  <a:pt x="394" y="581"/>
                </a:cubicBezTo>
                <a:cubicBezTo>
                  <a:pt x="342" y="581"/>
                  <a:pt x="291" y="581"/>
                  <a:pt x="240" y="581"/>
                </a:cubicBezTo>
                <a:cubicBezTo>
                  <a:pt x="237" y="581"/>
                  <a:pt x="237" y="581"/>
                  <a:pt x="237" y="578"/>
                </a:cubicBezTo>
                <a:cubicBezTo>
                  <a:pt x="237" y="512"/>
                  <a:pt x="237" y="447"/>
                  <a:pt x="237" y="381"/>
                </a:cubicBezTo>
                <a:cubicBezTo>
                  <a:pt x="237" y="375"/>
                  <a:pt x="237" y="375"/>
                  <a:pt x="244" y="375"/>
                </a:cubicBezTo>
                <a:close/>
                <a:moveTo>
                  <a:pt x="12" y="239"/>
                </a:moveTo>
                <a:cubicBezTo>
                  <a:pt x="71" y="239"/>
                  <a:pt x="130" y="239"/>
                  <a:pt x="188" y="239"/>
                </a:cubicBezTo>
                <a:cubicBezTo>
                  <a:pt x="195" y="239"/>
                  <a:pt x="196" y="240"/>
                  <a:pt x="196" y="246"/>
                </a:cubicBezTo>
                <a:cubicBezTo>
                  <a:pt x="196" y="284"/>
                  <a:pt x="196" y="321"/>
                  <a:pt x="196" y="359"/>
                </a:cubicBezTo>
                <a:cubicBezTo>
                  <a:pt x="196" y="363"/>
                  <a:pt x="195" y="364"/>
                  <a:pt x="189" y="364"/>
                </a:cubicBezTo>
                <a:cubicBezTo>
                  <a:pt x="130" y="364"/>
                  <a:pt x="71" y="364"/>
                  <a:pt x="12" y="364"/>
                </a:cubicBezTo>
                <a:cubicBezTo>
                  <a:pt x="9" y="364"/>
                  <a:pt x="6" y="361"/>
                  <a:pt x="6" y="358"/>
                </a:cubicBezTo>
                <a:cubicBezTo>
                  <a:pt x="6" y="320"/>
                  <a:pt x="6" y="283"/>
                  <a:pt x="6" y="246"/>
                </a:cubicBezTo>
                <a:cubicBezTo>
                  <a:pt x="6" y="242"/>
                  <a:pt x="9" y="239"/>
                  <a:pt x="12" y="239"/>
                </a:cubicBezTo>
                <a:close/>
                <a:moveTo>
                  <a:pt x="245" y="239"/>
                </a:moveTo>
                <a:cubicBezTo>
                  <a:pt x="304" y="239"/>
                  <a:pt x="362" y="239"/>
                  <a:pt x="420" y="239"/>
                </a:cubicBezTo>
                <a:cubicBezTo>
                  <a:pt x="424" y="239"/>
                  <a:pt x="427" y="242"/>
                  <a:pt x="427" y="246"/>
                </a:cubicBezTo>
                <a:cubicBezTo>
                  <a:pt x="427" y="283"/>
                  <a:pt x="427" y="320"/>
                  <a:pt x="427" y="358"/>
                </a:cubicBezTo>
                <a:cubicBezTo>
                  <a:pt x="427" y="361"/>
                  <a:pt x="424" y="364"/>
                  <a:pt x="420" y="364"/>
                </a:cubicBezTo>
                <a:cubicBezTo>
                  <a:pt x="361" y="364"/>
                  <a:pt x="303" y="364"/>
                  <a:pt x="244" y="364"/>
                </a:cubicBezTo>
                <a:cubicBezTo>
                  <a:pt x="238" y="364"/>
                  <a:pt x="237" y="363"/>
                  <a:pt x="237" y="359"/>
                </a:cubicBezTo>
                <a:cubicBezTo>
                  <a:pt x="237" y="321"/>
                  <a:pt x="237" y="283"/>
                  <a:pt x="237" y="246"/>
                </a:cubicBezTo>
                <a:cubicBezTo>
                  <a:pt x="237" y="239"/>
                  <a:pt x="238" y="239"/>
                  <a:pt x="245" y="239"/>
                </a:cubicBezTo>
                <a:close/>
                <a:moveTo>
                  <a:pt x="169" y="90"/>
                </a:moveTo>
                <a:cubicBezTo>
                  <a:pt x="157" y="78"/>
                  <a:pt x="138" y="70"/>
                  <a:pt x="125" y="88"/>
                </a:cubicBezTo>
                <a:cubicBezTo>
                  <a:pt x="116" y="99"/>
                  <a:pt x="113" y="101"/>
                  <a:pt x="97" y="96"/>
                </a:cubicBezTo>
                <a:cubicBezTo>
                  <a:pt x="79" y="92"/>
                  <a:pt x="58" y="100"/>
                  <a:pt x="58" y="121"/>
                </a:cubicBezTo>
                <a:cubicBezTo>
                  <a:pt x="59" y="151"/>
                  <a:pt x="138" y="192"/>
                  <a:pt x="179" y="212"/>
                </a:cubicBezTo>
                <a:cubicBezTo>
                  <a:pt x="191" y="218"/>
                  <a:pt x="193" y="216"/>
                  <a:pt x="192" y="206"/>
                </a:cubicBezTo>
                <a:cubicBezTo>
                  <a:pt x="188" y="159"/>
                  <a:pt x="199" y="117"/>
                  <a:pt x="169" y="90"/>
                </a:cubicBezTo>
                <a:close/>
                <a:moveTo>
                  <a:pt x="186" y="202"/>
                </a:moveTo>
                <a:cubicBezTo>
                  <a:pt x="184" y="178"/>
                  <a:pt x="182" y="135"/>
                  <a:pt x="168" y="123"/>
                </a:cubicBezTo>
                <a:cubicBezTo>
                  <a:pt x="163" y="118"/>
                  <a:pt x="153" y="115"/>
                  <a:pt x="147" y="121"/>
                </a:cubicBezTo>
                <a:cubicBezTo>
                  <a:pt x="138" y="130"/>
                  <a:pt x="133" y="130"/>
                  <a:pt x="120" y="125"/>
                </a:cubicBezTo>
                <a:cubicBezTo>
                  <a:pt x="105" y="118"/>
                  <a:pt x="76" y="121"/>
                  <a:pt x="99" y="146"/>
                </a:cubicBezTo>
                <a:cubicBezTo>
                  <a:pt x="111" y="161"/>
                  <a:pt x="157" y="195"/>
                  <a:pt x="179" y="207"/>
                </a:cubicBezTo>
                <a:cubicBezTo>
                  <a:pt x="186" y="211"/>
                  <a:pt x="187" y="210"/>
                  <a:pt x="186" y="202"/>
                </a:cubicBezTo>
                <a:close/>
                <a:moveTo>
                  <a:pt x="172" y="217"/>
                </a:moveTo>
                <a:cubicBezTo>
                  <a:pt x="137" y="205"/>
                  <a:pt x="73" y="172"/>
                  <a:pt x="52" y="137"/>
                </a:cubicBezTo>
                <a:cubicBezTo>
                  <a:pt x="48" y="130"/>
                  <a:pt x="45" y="128"/>
                  <a:pt x="41" y="136"/>
                </a:cubicBezTo>
                <a:cubicBezTo>
                  <a:pt x="32" y="154"/>
                  <a:pt x="19" y="169"/>
                  <a:pt x="6" y="183"/>
                </a:cubicBezTo>
                <a:cubicBezTo>
                  <a:pt x="0" y="188"/>
                  <a:pt x="1" y="192"/>
                  <a:pt x="9" y="195"/>
                </a:cubicBezTo>
                <a:cubicBezTo>
                  <a:pt x="76" y="218"/>
                  <a:pt x="93" y="221"/>
                  <a:pt x="170" y="223"/>
                </a:cubicBezTo>
                <a:cubicBezTo>
                  <a:pt x="183" y="224"/>
                  <a:pt x="185" y="222"/>
                  <a:pt x="172" y="217"/>
                </a:cubicBezTo>
                <a:close/>
                <a:moveTo>
                  <a:pt x="227" y="216"/>
                </a:moveTo>
                <a:cubicBezTo>
                  <a:pt x="262" y="204"/>
                  <a:pt x="349" y="162"/>
                  <a:pt x="381" y="135"/>
                </a:cubicBezTo>
                <a:cubicBezTo>
                  <a:pt x="388" y="129"/>
                  <a:pt x="391" y="128"/>
                  <a:pt x="393" y="134"/>
                </a:cubicBezTo>
                <a:cubicBezTo>
                  <a:pt x="400" y="153"/>
                  <a:pt x="415" y="167"/>
                  <a:pt x="427" y="181"/>
                </a:cubicBezTo>
                <a:cubicBezTo>
                  <a:pt x="433" y="187"/>
                  <a:pt x="432" y="191"/>
                  <a:pt x="423" y="193"/>
                </a:cubicBezTo>
                <a:cubicBezTo>
                  <a:pt x="356" y="216"/>
                  <a:pt x="305" y="221"/>
                  <a:pt x="229" y="222"/>
                </a:cubicBezTo>
                <a:cubicBezTo>
                  <a:pt x="216" y="222"/>
                  <a:pt x="214" y="220"/>
                  <a:pt x="227" y="216"/>
                </a:cubicBezTo>
                <a:close/>
                <a:moveTo>
                  <a:pt x="208" y="196"/>
                </a:moveTo>
                <a:cubicBezTo>
                  <a:pt x="211" y="161"/>
                  <a:pt x="215" y="97"/>
                  <a:pt x="235" y="79"/>
                </a:cubicBezTo>
                <a:cubicBezTo>
                  <a:pt x="243" y="72"/>
                  <a:pt x="257" y="67"/>
                  <a:pt x="266" y="76"/>
                </a:cubicBezTo>
                <a:cubicBezTo>
                  <a:pt x="279" y="89"/>
                  <a:pt x="287" y="90"/>
                  <a:pt x="306" y="82"/>
                </a:cubicBezTo>
                <a:cubicBezTo>
                  <a:pt x="329" y="72"/>
                  <a:pt x="371" y="75"/>
                  <a:pt x="338" y="113"/>
                </a:cubicBezTo>
                <a:cubicBezTo>
                  <a:pt x="319" y="135"/>
                  <a:pt x="252" y="186"/>
                  <a:pt x="218" y="204"/>
                </a:cubicBezTo>
                <a:cubicBezTo>
                  <a:pt x="208" y="209"/>
                  <a:pt x="207" y="209"/>
                  <a:pt x="208" y="19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TextBox 44" descr="e7d195523061f1c0c2b73831c94a3edc981f60e396d3e182073EE1468018468A7F192AE5E5CD515B6C3125F8AF6E4EE646174E8CF0B46FD19828DCE8CDA3B3A044A74F0E769C5FA8CB87AB6FC303C8BA3785FAC64AF54247A2055AECC4CE6D589C6740CE0F21218081FBEF0389286256FF439C28864E3E06CECAF290A9F7BE7818ACAA5F9252488BFB81AF3A7859A942"/>
          <p:cNvSpPr txBox="1"/>
          <p:nvPr/>
        </p:nvSpPr>
        <p:spPr>
          <a:xfrm>
            <a:off x="1976441" y="2491499"/>
            <a:ext cx="8192294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点击输入您的内容，或者通过复制您的文本后，在此框中选择粘贴。请言简意赅，点击输入您的内容，或者通过复制您的文本后，在此框中选择粘贴。请言简意赅，</a:t>
            </a:r>
            <a:endParaRPr lang="id-ID" altLang="zh-CN" sz="16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</a:t>
            </a:r>
            <a:endParaRPr lang="id-ID" altLang="zh-CN" sz="16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0000"/>
              </a:lnSpc>
            </a:pPr>
            <a:endParaRPr lang="id-ID" altLang="zh-CN" sz="16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e7d195523061f1c0" descr="e7d195523061f1c0c2b73831c94a3edc981f60e396d3e182073EE1468018468A7F192AE5E5CD515B6C3125F8AF6E4EE646174E8CF0B46FD19828DCE8CDA3B3A044A74F0E769C5FA8CB87AB6FC303C8BA3785FAC64AF54247A2055AECC4CE6D589C6740CE0F21218081FBEF0389286256FF439C28864E3E06CECAF290A9F7BE7818ACAA5F9252488BFB81AF3A7859A942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cs typeface="+mn-ea"/>
                <a:sym typeface="+mn-lt"/>
              </a:rPr>
              <a:t>e7d195523061f1c0c2b73831c94a3edc981f60e396d3e182073EE1468018468A7F192AE5E5CD515B6C3125F8AF6E4EE646174E8CF0B46FD19828DCE8CDA3B3A044A74F0E769C5FA8CB87AB6FC303C8BA3785FAC64AF54247A2055AECC4CE6D589C6740CE0F21218081FBEF0389286256FF439C28864E3E06CECAF290A9F7BE7818ACAA5F9252488BFB81AF3A7859A942</a:t>
            </a:r>
            <a:endParaRPr lang="zh-CN" altLang="en-US" sz="100"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85" y="3830350"/>
            <a:ext cx="10480430" cy="216595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1767" y="-32274"/>
            <a:ext cx="5739504" cy="1269802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 bwMode="auto">
          <a:xfrm rot="21562602">
            <a:off x="4958388" y="481709"/>
            <a:ext cx="3323816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cs typeface="+mn-ea"/>
                <a:sym typeface="+mn-lt"/>
              </a:rPr>
              <a:t>点击输入标题名称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533"/>
          <a:stretch>
            <a:fillRect/>
          </a:stretch>
        </p:blipFill>
        <p:spPr>
          <a:xfrm>
            <a:off x="3962571" y="-88758"/>
            <a:ext cx="1082766" cy="11860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C:\Users\Administrator\Desktop\图片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14288"/>
            <a:ext cx="12206288" cy="6872288"/>
          </a:xfrm>
          <a:prstGeom prst="rect">
            <a:avLst/>
          </a:prstGeom>
          <a:noFill/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680"/>
          <a:stretch>
            <a:fillRect/>
          </a:stretch>
        </p:blipFill>
        <p:spPr>
          <a:xfrm>
            <a:off x="-14288" y="4738143"/>
            <a:ext cx="6471359" cy="2126891"/>
          </a:xfrm>
          <a:prstGeom prst="rect">
            <a:avLst/>
          </a:prstGeom>
        </p:spPr>
      </p:pic>
      <p:sp>
        <p:nvSpPr>
          <p:cNvPr id="10" name="矩形 9" descr="e7d195523061f1c0220a3acd2f99070e22f7f2176c6c61f4AB5BC6AF3DF28E09514168BD2F6654DA4347BEC42B9A9B38EB2139F52FD80B94EB8F1B847F5BC18ECD11DB8433CCABD6DAEA8D49E99C31D350EAFDAACB317BB3E14408BF66FC528EA6910C26B7E1A625BBC728711ADC406678A592B428A68BC3E54D155740563EF32107E6C5936A62C02D5975A6FA4CF8FB"/>
          <p:cNvSpPr/>
          <p:nvPr/>
        </p:nvSpPr>
        <p:spPr>
          <a:xfrm>
            <a:off x="1713414" y="1370798"/>
            <a:ext cx="1015663" cy="4102116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bg1"/>
                </a:solidFill>
                <a:cs typeface="+mn-ea"/>
                <a:sym typeface="+mn-lt"/>
              </a:rPr>
              <a:t>第三部分</a:t>
            </a:r>
            <a:endParaRPr lang="en-US" altLang="zh-CN" sz="5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169082" y="2413888"/>
            <a:ext cx="5210462" cy="2246769"/>
            <a:chOff x="354172" y="1264469"/>
            <a:chExt cx="5210462" cy="2246769"/>
          </a:xfrm>
        </p:grpSpPr>
        <p:sp>
          <p:nvSpPr>
            <p:cNvPr id="34" name="文本框 33"/>
            <p:cNvSpPr txBox="1"/>
            <p:nvPr/>
          </p:nvSpPr>
          <p:spPr>
            <a:xfrm>
              <a:off x="354172" y="1264469"/>
              <a:ext cx="509260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4400" dirty="0">
                  <a:solidFill>
                    <a:schemeClr val="bg1"/>
                  </a:solidFill>
                  <a:cs typeface="+mn-ea"/>
                  <a:sym typeface="+mn-lt"/>
                </a:rPr>
                <a:t>活动策划营销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354172" y="2033910"/>
              <a:ext cx="5210462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b="1" dirty="0">
                  <a:solidFill>
                    <a:schemeClr val="bg1"/>
                  </a:solidFill>
                  <a:cs typeface="+mn-ea"/>
                  <a:sym typeface="+mn-lt"/>
                </a:rPr>
                <a:t>点击输入您的内容，或者通过复制您的文本后，在此框中选择粘贴。请言简意赅，点击输入您的内容，或者通过复制您的文本后，在此框中选择粘贴。请言简意赅，</a:t>
              </a:r>
              <a:endParaRPr lang="id-ID" altLang="zh-CN" sz="1000" spc="3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000" b="1" dirty="0">
                  <a:solidFill>
                    <a:schemeClr val="bg1"/>
                  </a:solidFill>
                  <a:cs typeface="+mn-ea"/>
                  <a:sym typeface="+mn-lt"/>
                </a:rPr>
                <a:t>点击输入您的内容，或者通过复制您的文本后，在此框中选择粘贴。请言简意赅，</a:t>
              </a:r>
              <a:endParaRPr lang="id-ID" altLang="zh-CN" sz="1000" spc="3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000" b="1" dirty="0">
                  <a:solidFill>
                    <a:schemeClr val="bg1"/>
                  </a:solidFill>
                  <a:cs typeface="+mn-ea"/>
                  <a:sym typeface="+mn-lt"/>
                </a:rPr>
                <a:t>点击输入您的内容，或者通过复制您的文本后，在此框中选择粘贴。请言简意赅，</a:t>
              </a:r>
              <a:endParaRPr lang="id-ID" altLang="zh-CN" sz="1000" spc="3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000" b="1" dirty="0">
                  <a:solidFill>
                    <a:schemeClr val="bg1"/>
                  </a:solidFill>
                  <a:cs typeface="+mn-ea"/>
                  <a:sym typeface="+mn-lt"/>
                </a:rPr>
                <a:t>点击输入您的内容，或者通过复制您的文本后，在此框中选择粘贴。请言简意赅，</a:t>
              </a:r>
              <a:endParaRPr lang="id-ID" altLang="zh-CN" sz="1000" spc="3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endParaRPr lang="id-ID" altLang="zh-CN" sz="1000" spc="3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915" y="1610220"/>
            <a:ext cx="5234236" cy="523423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868" y="3922622"/>
            <a:ext cx="3611664" cy="25532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 descr="e7d195523061f1c0c2b73831c94a3edc981f60e396d3e182073EE1468018468A7F192AE5E5CD515B6C3125F8AF6E4EE646174E8CF0B46FD19828DCE8CDA3B3A044A74F0E769C5FA8CB87AB6FC303C8BA3785FAC64AF54247A2055AECC4CE6D589C6740CE0F21218081FBEF0389286256FF439C28864E3E06CECAF290A9F7BE7818ACAA5F9252488BFB81AF3A7859A942"/>
          <p:cNvGrpSpPr/>
          <p:nvPr/>
        </p:nvGrpSpPr>
        <p:grpSpPr>
          <a:xfrm>
            <a:off x="1005207" y="2392184"/>
            <a:ext cx="10181586" cy="2628459"/>
            <a:chOff x="540060" y="1491630"/>
            <a:chExt cx="7776356" cy="2007529"/>
          </a:xfrm>
        </p:grpSpPr>
        <p:grpSp>
          <p:nvGrpSpPr>
            <p:cNvPr id="5" name="组合 8"/>
            <p:cNvGrpSpPr/>
            <p:nvPr/>
          </p:nvGrpSpPr>
          <p:grpSpPr>
            <a:xfrm>
              <a:off x="540060" y="1764456"/>
              <a:ext cx="7776356" cy="1455366"/>
              <a:chOff x="540060" y="1995686"/>
              <a:chExt cx="7956376" cy="122413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2" name="矩形 21"/>
              <p:cNvSpPr/>
              <p:nvPr/>
            </p:nvSpPr>
            <p:spPr>
              <a:xfrm>
                <a:off x="540060" y="3003798"/>
                <a:ext cx="1403648" cy="2160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1943708" y="3003798"/>
                <a:ext cx="1981329" cy="2160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3925037" y="3003798"/>
                <a:ext cx="1295035" cy="2160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 rot="16200000">
                <a:off x="4499992" y="2499742"/>
                <a:ext cx="1224136" cy="2160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6660232" y="1995686"/>
                <a:ext cx="1836204" cy="2160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5004048" y="1995686"/>
                <a:ext cx="1839063" cy="2160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组合 9"/>
            <p:cNvGrpSpPr/>
            <p:nvPr/>
          </p:nvGrpSpPr>
          <p:grpSpPr>
            <a:xfrm>
              <a:off x="881844" y="2684571"/>
              <a:ext cx="720080" cy="814587"/>
              <a:chOff x="1583668" y="2696765"/>
              <a:chExt cx="720080" cy="814587"/>
            </a:xfrm>
          </p:grpSpPr>
          <p:sp>
            <p:nvSpPr>
              <p:cNvPr id="20" name="流程图: 联系 80"/>
              <p:cNvSpPr/>
              <p:nvPr/>
            </p:nvSpPr>
            <p:spPr>
              <a:xfrm>
                <a:off x="1583668" y="2696765"/>
                <a:ext cx="720080" cy="720080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TextBox 27"/>
              <p:cNvSpPr txBox="1"/>
              <p:nvPr/>
            </p:nvSpPr>
            <p:spPr>
              <a:xfrm>
                <a:off x="1787690" y="2735623"/>
                <a:ext cx="468337" cy="775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6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1</a:t>
                </a:r>
                <a:endParaRPr lang="zh-CN" altLang="en-US" sz="6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10"/>
            <p:cNvGrpSpPr/>
            <p:nvPr/>
          </p:nvGrpSpPr>
          <p:grpSpPr>
            <a:xfrm>
              <a:off x="2627441" y="2696765"/>
              <a:ext cx="720080" cy="802394"/>
              <a:chOff x="1583668" y="2696765"/>
              <a:chExt cx="720080" cy="802394"/>
            </a:xfrm>
          </p:grpSpPr>
          <p:sp>
            <p:nvSpPr>
              <p:cNvPr id="18" name="流程图: 联系 78"/>
              <p:cNvSpPr/>
              <p:nvPr/>
            </p:nvSpPr>
            <p:spPr>
              <a:xfrm>
                <a:off x="1583668" y="2696765"/>
                <a:ext cx="720080" cy="720080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TextBox 31"/>
              <p:cNvSpPr txBox="1"/>
              <p:nvPr/>
            </p:nvSpPr>
            <p:spPr>
              <a:xfrm>
                <a:off x="1740375" y="2723430"/>
                <a:ext cx="468337" cy="775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6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2</a:t>
                </a:r>
                <a:endParaRPr lang="zh-CN" altLang="en-US" sz="6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组合 11"/>
            <p:cNvGrpSpPr/>
            <p:nvPr/>
          </p:nvGrpSpPr>
          <p:grpSpPr>
            <a:xfrm>
              <a:off x="5564969" y="1491630"/>
              <a:ext cx="720080" cy="775729"/>
              <a:chOff x="1583668" y="2696765"/>
              <a:chExt cx="720080" cy="775729"/>
            </a:xfrm>
          </p:grpSpPr>
          <p:sp>
            <p:nvSpPr>
              <p:cNvPr id="16" name="流程图: 联系 76"/>
              <p:cNvSpPr/>
              <p:nvPr/>
            </p:nvSpPr>
            <p:spPr>
              <a:xfrm>
                <a:off x="1583668" y="2696765"/>
                <a:ext cx="720080" cy="720080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TextBox 37"/>
              <p:cNvSpPr txBox="1"/>
              <p:nvPr/>
            </p:nvSpPr>
            <p:spPr>
              <a:xfrm>
                <a:off x="1689129" y="2696765"/>
                <a:ext cx="468337" cy="775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6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3</a:t>
                </a:r>
                <a:endParaRPr lang="zh-CN" altLang="en-US" sz="6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组合 12"/>
            <p:cNvGrpSpPr/>
            <p:nvPr/>
          </p:nvGrpSpPr>
          <p:grpSpPr>
            <a:xfrm>
              <a:off x="7273982" y="1491630"/>
              <a:ext cx="720080" cy="775729"/>
              <a:chOff x="1583668" y="2696765"/>
              <a:chExt cx="720080" cy="775729"/>
            </a:xfrm>
          </p:grpSpPr>
          <p:sp>
            <p:nvSpPr>
              <p:cNvPr id="14" name="流程图: 联系 74"/>
              <p:cNvSpPr/>
              <p:nvPr/>
            </p:nvSpPr>
            <p:spPr>
              <a:xfrm>
                <a:off x="1583668" y="2696765"/>
                <a:ext cx="720080" cy="720080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TextBox 40"/>
              <p:cNvSpPr txBox="1"/>
              <p:nvPr/>
            </p:nvSpPr>
            <p:spPr>
              <a:xfrm>
                <a:off x="1687362" y="2696765"/>
                <a:ext cx="468337" cy="775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6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4</a:t>
                </a:r>
                <a:endParaRPr lang="zh-CN" altLang="en-US" sz="6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0" name="组合 27" descr="e7d195523061f1c0c2b73831c94a3edc981f60e396d3e182073EE1468018468A7F192AE5E5CD515B6C3125F8AF6E4EE646174E8CF0B46FD19828DCE8CDA3B3A044A74F0E769C5FA8CB87AB6FC303C8BA3785FAC64AF54247A2055AECC4CE6D589C6740CE0F21218081FBEF0389286256FF439C28864E3E06CECAF290A9F7BE7818ACAA5F9252488BFB81AF3A7859A942"/>
          <p:cNvGrpSpPr/>
          <p:nvPr/>
        </p:nvGrpSpPr>
        <p:grpSpPr>
          <a:xfrm>
            <a:off x="576659" y="4966419"/>
            <a:ext cx="2519231" cy="1222000"/>
            <a:chOff x="4051138" y="2381707"/>
            <a:chExt cx="2087033" cy="1222000"/>
          </a:xfrm>
        </p:grpSpPr>
        <p:sp>
          <p:nvSpPr>
            <p:cNvPr id="29" name="文本框 26"/>
            <p:cNvSpPr txBox="1"/>
            <p:nvPr/>
          </p:nvSpPr>
          <p:spPr>
            <a:xfrm>
              <a:off x="4113377" y="2381707"/>
              <a:ext cx="19622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活动布置</a:t>
              </a:r>
            </a:p>
          </p:txBody>
        </p:sp>
        <p:sp>
          <p:nvSpPr>
            <p:cNvPr id="30" name="TextBox 22"/>
            <p:cNvSpPr txBox="1">
              <a:spLocks noChangeArrowheads="1"/>
            </p:cNvSpPr>
            <p:nvPr/>
          </p:nvSpPr>
          <p:spPr bwMode="auto">
            <a:xfrm>
              <a:off x="4051138" y="2846577"/>
              <a:ext cx="2087033" cy="757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点击输入您的内容，或者通过复制您的文本后，在此框中选择粘贴。请言简意赅，</a:t>
              </a:r>
              <a:endParaRPr lang="id-ID" altLang="zh-CN" sz="12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30" descr="e7d195523061f1c0c2b73831c94a3edc981f60e396d3e182073EE1468018468A7F192AE5E5CD515B6C3125F8AF6E4EE646174E8CF0B46FD19828DCE8CDA3B3A044A74F0E769C5FA8CB87AB6FC303C8BA3785FAC64AF54247A2055AECC4CE6D589C6740CE0F21218081FBEF0389286256FF439C28864E3E06CECAF290A9F7BE7818ACAA5F9252488BFB81AF3A7859A942"/>
          <p:cNvGrpSpPr/>
          <p:nvPr/>
        </p:nvGrpSpPr>
        <p:grpSpPr>
          <a:xfrm>
            <a:off x="3154076" y="4966419"/>
            <a:ext cx="2519231" cy="1222000"/>
            <a:chOff x="4051138" y="2381707"/>
            <a:chExt cx="2087033" cy="1222000"/>
          </a:xfrm>
        </p:grpSpPr>
        <p:sp>
          <p:nvSpPr>
            <p:cNvPr id="32" name="文本框 26"/>
            <p:cNvSpPr txBox="1"/>
            <p:nvPr/>
          </p:nvSpPr>
          <p:spPr>
            <a:xfrm>
              <a:off x="4113377" y="2381707"/>
              <a:ext cx="19622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活动布置</a:t>
              </a:r>
            </a:p>
          </p:txBody>
        </p:sp>
        <p:sp>
          <p:nvSpPr>
            <p:cNvPr id="33" name="TextBox 22"/>
            <p:cNvSpPr txBox="1">
              <a:spLocks noChangeArrowheads="1"/>
            </p:cNvSpPr>
            <p:nvPr/>
          </p:nvSpPr>
          <p:spPr bwMode="auto">
            <a:xfrm>
              <a:off x="4051138" y="2846577"/>
              <a:ext cx="2087033" cy="757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点击输入您的内容，或者通过复制您的文本后，在此框中选择粘贴。请言简意赅，</a:t>
              </a:r>
              <a:endParaRPr lang="id-ID" altLang="zh-CN" sz="12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33" descr="e7d195523061f1c0c2b73831c94a3edc981f60e396d3e182073EE1468018468A7F192AE5E5CD515B6C3125F8AF6E4EE646174E8CF0B46FD19828DCE8CDA3B3A044A74F0E769C5FA8CB87AB6FC303C8BA3785FAC64AF54247A2055AECC4CE6D589C6740CE0F21218081FBEF0389286256FF439C28864E3E06CECAF290A9F7BE7818ACAA5F9252488BFB81AF3A7859A942"/>
          <p:cNvGrpSpPr/>
          <p:nvPr/>
        </p:nvGrpSpPr>
        <p:grpSpPr>
          <a:xfrm>
            <a:off x="6534386" y="1156859"/>
            <a:ext cx="2519231" cy="1222000"/>
            <a:chOff x="4051138" y="2381707"/>
            <a:chExt cx="2087033" cy="1222000"/>
          </a:xfrm>
        </p:grpSpPr>
        <p:sp>
          <p:nvSpPr>
            <p:cNvPr id="35" name="文本框 26"/>
            <p:cNvSpPr txBox="1"/>
            <p:nvPr/>
          </p:nvSpPr>
          <p:spPr>
            <a:xfrm>
              <a:off x="4113377" y="2381707"/>
              <a:ext cx="19622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活动布置</a:t>
              </a:r>
            </a:p>
          </p:txBody>
        </p:sp>
        <p:sp>
          <p:nvSpPr>
            <p:cNvPr id="36" name="TextBox 22"/>
            <p:cNvSpPr txBox="1">
              <a:spLocks noChangeArrowheads="1"/>
            </p:cNvSpPr>
            <p:nvPr/>
          </p:nvSpPr>
          <p:spPr bwMode="auto">
            <a:xfrm>
              <a:off x="4051138" y="2846577"/>
              <a:ext cx="2087033" cy="757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点击输入您的内容，或者通过复制您的文本后，在此框中选择粘贴。请言简意赅，</a:t>
              </a:r>
              <a:endParaRPr lang="id-ID" altLang="zh-CN" sz="12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36" descr="e7d195523061f1c0c2b73831c94a3edc981f60e396d3e182073EE1468018468A7F192AE5E5CD515B6C3125F8AF6E4EE646174E8CF0B46FD19828DCE8CDA3B3A044A74F0E769C5FA8CB87AB6FC303C8BA3785FAC64AF54247A2055AECC4CE6D589C6740CE0F21218081FBEF0389286256FF439C28864E3E06CECAF290A9F7BE7818ACAA5F9252488BFB81AF3A7859A942"/>
          <p:cNvGrpSpPr/>
          <p:nvPr/>
        </p:nvGrpSpPr>
        <p:grpSpPr>
          <a:xfrm>
            <a:off x="9062868" y="1156859"/>
            <a:ext cx="2519231" cy="1222000"/>
            <a:chOff x="4051138" y="2381707"/>
            <a:chExt cx="2087033" cy="1222000"/>
          </a:xfrm>
        </p:grpSpPr>
        <p:sp>
          <p:nvSpPr>
            <p:cNvPr id="38" name="文本框 26"/>
            <p:cNvSpPr txBox="1"/>
            <p:nvPr/>
          </p:nvSpPr>
          <p:spPr>
            <a:xfrm>
              <a:off x="4113377" y="2381707"/>
              <a:ext cx="19622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活动布置</a:t>
              </a:r>
            </a:p>
          </p:txBody>
        </p:sp>
        <p:sp>
          <p:nvSpPr>
            <p:cNvPr id="39" name="TextBox 22"/>
            <p:cNvSpPr txBox="1">
              <a:spLocks noChangeArrowheads="1"/>
            </p:cNvSpPr>
            <p:nvPr/>
          </p:nvSpPr>
          <p:spPr bwMode="auto">
            <a:xfrm>
              <a:off x="4051138" y="2846577"/>
              <a:ext cx="2087033" cy="757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点击输入您的内容，或者通过复制您的文本后，在此框中选择粘贴。请言简意赅，</a:t>
              </a:r>
              <a:endParaRPr lang="id-ID" altLang="zh-CN" sz="12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" name="e7d195523061f1c0" descr="e7d195523061f1c0c2b73831c94a3edc981f60e396d3e182073EE1468018468A7F192AE5E5CD515B6C3125F8AF6E4EE646174E8CF0B46FD19828DCE8CDA3B3A044A74F0E769C5FA8CB87AB6FC303C8BA3785FAC64AF54247A2055AECC4CE6D589C6740CE0F21218081FBEF0389286256FF439C28864E3E06CECAF290A9F7BE7818ACAA5F9252488BFB81AF3A7859A942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cs typeface="+mn-ea"/>
                <a:sym typeface="+mn-lt"/>
              </a:rPr>
              <a:t>e7d195523061f1c0c2b73831c94a3edc981f60e396d3e182073EE1468018468A7F192AE5E5CD515B6C3125F8AF6E4EE646174E8CF0B46FD19828DCE8CDA3B3A044A74F0E769C5FA8CB87AB6FC303C8BA3785FAC64AF54247A2055AECC4CE6D589C6740CE0F21218081FBEF0389286256FF439C28864E3E06CECAF290A9F7BE7818ACAA5F9252488BFB81AF3A7859A942</a:t>
            </a:r>
            <a:endParaRPr lang="zh-CN" altLang="en-US" sz="100"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47" y="1498831"/>
            <a:ext cx="2089093" cy="2501128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890" y="1482039"/>
            <a:ext cx="1831558" cy="225606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489" y="3442873"/>
            <a:ext cx="1893745" cy="232288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735" y="3478569"/>
            <a:ext cx="1580765" cy="2203093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767" y="-32274"/>
            <a:ext cx="5739504" cy="1269802"/>
          </a:xfrm>
          <a:prstGeom prst="rect">
            <a:avLst/>
          </a:prstGeom>
        </p:spPr>
      </p:pic>
      <p:sp>
        <p:nvSpPr>
          <p:cNvPr id="41" name="文本框 40"/>
          <p:cNvSpPr txBox="1"/>
          <p:nvPr/>
        </p:nvSpPr>
        <p:spPr bwMode="auto">
          <a:xfrm rot="21562602">
            <a:off x="4958388" y="481709"/>
            <a:ext cx="3323816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cs typeface="+mn-ea"/>
                <a:sym typeface="+mn-lt"/>
              </a:rPr>
              <a:t>点击输入标题名称</a:t>
            </a:r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533"/>
          <a:stretch>
            <a:fillRect/>
          </a:stretch>
        </p:blipFill>
        <p:spPr>
          <a:xfrm>
            <a:off x="3962571" y="-88758"/>
            <a:ext cx="1082766" cy="11860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253" y="-1472258"/>
            <a:ext cx="8310260" cy="8146797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>
          <a:xfrm>
            <a:off x="2318148" y="1635891"/>
            <a:ext cx="75564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cs typeface="+mn-ea"/>
                <a:sym typeface="+mn-lt"/>
              </a:rPr>
              <a:t>亲爱的朋友：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cs typeface="+mn-ea"/>
                <a:sym typeface="+mn-lt"/>
              </a:rPr>
              <a:t>       愿圣诞之光普照您的每一个日子；愿快乐常伴您与家人、朋友左右；愿您拥有满怀的欢欣、丰收的希望，洋溢在这新的一年。</a:t>
            </a:r>
          </a:p>
        </p:txBody>
      </p:sp>
      <p:sp>
        <p:nvSpPr>
          <p:cNvPr id="31" name="矩形 30"/>
          <p:cNvSpPr/>
          <p:nvPr/>
        </p:nvSpPr>
        <p:spPr>
          <a:xfrm>
            <a:off x="3485602" y="4036317"/>
            <a:ext cx="63914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dirty="0">
                <a:solidFill>
                  <a:srgbClr val="C00000"/>
                </a:solidFill>
                <a:cs typeface="+mn-ea"/>
                <a:sym typeface="+mn-lt"/>
              </a:rPr>
              <a:t>平安夜快乐，圣诞快乐！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4" y="4897860"/>
            <a:ext cx="11301047" cy="2335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rism isContent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033" y="1593196"/>
            <a:ext cx="2618040" cy="261804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052" y="1457357"/>
            <a:ext cx="2618040" cy="261804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1767" y="-32274"/>
            <a:ext cx="5739504" cy="1269802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 bwMode="auto">
          <a:xfrm rot="21562602">
            <a:off x="4958388" y="481709"/>
            <a:ext cx="3323816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cs typeface="+mn-ea"/>
                <a:sym typeface="+mn-lt"/>
              </a:rPr>
              <a:t>点击输入标题名称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533"/>
          <a:stretch>
            <a:fillRect/>
          </a:stretch>
        </p:blipFill>
        <p:spPr>
          <a:xfrm>
            <a:off x="3962571" y="-88758"/>
            <a:ext cx="1082766" cy="1186037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14" y="1457357"/>
            <a:ext cx="2618040" cy="2618040"/>
          </a:xfrm>
          <a:prstGeom prst="rect">
            <a:avLst/>
          </a:prstGeom>
        </p:spPr>
      </p:pic>
      <p:sp>
        <p:nvSpPr>
          <p:cNvPr id="26" name="TextBox 43" descr="e7d195523061f1c0c2b73831c94a3edc981f60e396d3e182073EE1468018468A7F192AE5E5CD515B6C3125F8AF6E4EE646174E8CF0B46FD19828DCE8CDA3B3A044A74F0E769C5FA8CB87AB6FC303C8BA3785FAC64AF54247A2055AECC4CE6D589C6740CE0F21218081FBEF0389286256FF439C28864E3E06CECAF290A9F7BE7818ACAA5F9252488BFB81AF3A7859A942"/>
          <p:cNvSpPr txBox="1"/>
          <p:nvPr/>
        </p:nvSpPr>
        <p:spPr>
          <a:xfrm>
            <a:off x="873918" y="3875342"/>
            <a:ext cx="2900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活动预算</a:t>
            </a:r>
          </a:p>
        </p:txBody>
      </p:sp>
      <p:sp>
        <p:nvSpPr>
          <p:cNvPr id="27" name="TextBox 44" descr="e7d195523061f1c0c2b73831c94a3edc981f60e396d3e182073EE1468018468A7F192AE5E5CD515B6C3125F8AF6E4EE646174E8CF0B46FD19828DCE8CDA3B3A044A74F0E769C5FA8CB87AB6FC303C8BA3785FAC64AF54247A2055AECC4CE6D589C6740CE0F21218081FBEF0389286256FF439C28864E3E06CECAF290A9F7BE7818ACAA5F9252488BFB81AF3A7859A942"/>
          <p:cNvSpPr txBox="1"/>
          <p:nvPr/>
        </p:nvSpPr>
        <p:spPr>
          <a:xfrm>
            <a:off x="873918" y="4250125"/>
            <a:ext cx="2682745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</a:t>
            </a:r>
            <a:endParaRPr lang="id-ID" altLang="zh-CN" sz="16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TextBox 43" descr="e7d195523061f1c0c2b73831c94a3edc981f60e396d3e182073EE1468018468A7F192AE5E5CD515B6C3125F8AF6E4EE646174E8CF0B46FD19828DCE8CDA3B3A044A74F0E769C5FA8CB87AB6FC303C8BA3785FAC64AF54247A2055AECC4CE6D589C6740CE0F21218081FBEF0389286256FF439C28864E3E06CECAF290A9F7BE7818ACAA5F9252488BFB81AF3A7859A942"/>
          <p:cNvSpPr txBox="1"/>
          <p:nvPr/>
        </p:nvSpPr>
        <p:spPr>
          <a:xfrm>
            <a:off x="4621936" y="4075397"/>
            <a:ext cx="2900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活动预算</a:t>
            </a:r>
          </a:p>
        </p:txBody>
      </p:sp>
      <p:sp>
        <p:nvSpPr>
          <p:cNvPr id="32" name="TextBox 44" descr="e7d195523061f1c0c2b73831c94a3edc981f60e396d3e182073EE1468018468A7F192AE5E5CD515B6C3125F8AF6E4EE646174E8CF0B46FD19828DCE8CDA3B3A044A74F0E769C5FA8CB87AB6FC303C8BA3785FAC64AF54247A2055AECC4CE6D589C6740CE0F21218081FBEF0389286256FF439C28864E3E06CECAF290A9F7BE7818ACAA5F9252488BFB81AF3A7859A942"/>
          <p:cNvSpPr txBox="1"/>
          <p:nvPr/>
        </p:nvSpPr>
        <p:spPr>
          <a:xfrm>
            <a:off x="4621936" y="4450180"/>
            <a:ext cx="2682745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</a:t>
            </a:r>
            <a:endParaRPr lang="id-ID" altLang="zh-CN" sz="16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TextBox 43" descr="e7d195523061f1c0c2b73831c94a3edc981f60e396d3e182073EE1468018468A7F192AE5E5CD515B6C3125F8AF6E4EE646174E8CF0B46FD19828DCE8CDA3B3A044A74F0E769C5FA8CB87AB6FC303C8BA3785FAC64AF54247A2055AECC4CE6D589C6740CE0F21218081FBEF0389286256FF439C28864E3E06CECAF290A9F7BE7818ACAA5F9252488BFB81AF3A7859A942"/>
          <p:cNvSpPr txBox="1"/>
          <p:nvPr/>
        </p:nvSpPr>
        <p:spPr>
          <a:xfrm>
            <a:off x="8452565" y="4011181"/>
            <a:ext cx="2900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活动预算</a:t>
            </a:r>
          </a:p>
        </p:txBody>
      </p:sp>
      <p:sp>
        <p:nvSpPr>
          <p:cNvPr id="37" name="TextBox 44" descr="e7d195523061f1c0c2b73831c94a3edc981f60e396d3e182073EE1468018468A7F192AE5E5CD515B6C3125F8AF6E4EE646174E8CF0B46FD19828DCE8CDA3B3A044A74F0E769C5FA8CB87AB6FC303C8BA3785FAC64AF54247A2055AECC4CE6D589C6740CE0F21218081FBEF0389286256FF439C28864E3E06CECAF290A9F7BE7818ACAA5F9252488BFB81AF3A7859A942"/>
          <p:cNvSpPr txBox="1"/>
          <p:nvPr/>
        </p:nvSpPr>
        <p:spPr>
          <a:xfrm>
            <a:off x="8452565" y="4385964"/>
            <a:ext cx="2682745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</a:t>
            </a:r>
            <a:endParaRPr lang="id-ID" altLang="zh-CN" sz="16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rism isContent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build="p"/>
      <p:bldP spid="28" grpId="0"/>
      <p:bldP spid="32" grpId="0" build="p"/>
      <p:bldP spid="36" grpId="0"/>
      <p:bldP spid="3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97" y="1453662"/>
            <a:ext cx="4165332" cy="397925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105" y="5245767"/>
            <a:ext cx="3657353" cy="1631179"/>
          </a:xfrm>
          <a:prstGeom prst="rect">
            <a:avLst/>
          </a:prstGeom>
        </p:spPr>
      </p:pic>
      <p:sp>
        <p:nvSpPr>
          <p:cNvPr id="5" name="TextBox 43" descr="e7d195523061f1c0c2b73831c94a3edc981f60e396d3e182073EE1468018468A7F192AE5E5CD515B6C3125F8AF6E4EE646174E8CF0B46FD19828DCE8CDA3B3A044A74F0E769C5FA8CB87AB6FC303C8BA3785FAC64AF54247A2055AECC4CE6D589C6740CE0F21218081FBEF0389286256FF439C28864E3E06CECAF290A9F7BE7818ACAA5F9252488BFB81AF3A7859A942"/>
          <p:cNvSpPr txBox="1"/>
          <p:nvPr/>
        </p:nvSpPr>
        <p:spPr>
          <a:xfrm>
            <a:off x="5845505" y="1721803"/>
            <a:ext cx="1678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活动预算</a:t>
            </a:r>
          </a:p>
        </p:txBody>
      </p:sp>
      <p:sp>
        <p:nvSpPr>
          <p:cNvPr id="6" name="TextBox 44" descr="e7d195523061f1c0c2b73831c94a3edc981f60e396d3e182073EE1468018468A7F192AE5E5CD515B6C3125F8AF6E4EE646174E8CF0B46FD19828DCE8CDA3B3A044A74F0E769C5FA8CB87AB6FC303C8BA3785FAC64AF54247A2055AECC4CE6D589C6740CE0F21218081FBEF0389286256FF439C28864E3E06CECAF290A9F7BE7818ACAA5F9252488BFB81AF3A7859A942"/>
          <p:cNvSpPr txBox="1"/>
          <p:nvPr/>
        </p:nvSpPr>
        <p:spPr>
          <a:xfrm>
            <a:off x="5845505" y="2245023"/>
            <a:ext cx="5239590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</a:t>
            </a:r>
            <a:endParaRPr lang="id-ID" altLang="zh-CN" sz="16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TextBox 43" descr="e7d195523061f1c0c2b73831c94a3edc981f60e396d3e182073EE1468018468A7F192AE5E5CD515B6C3125F8AF6E4EE646174E8CF0B46FD19828DCE8CDA3B3A044A74F0E769C5FA8CB87AB6FC303C8BA3785FAC64AF54247A2055AECC4CE6D589C6740CE0F21218081FBEF0389286256FF439C28864E3E06CECAF290A9F7BE7818ACAA5F9252488BFB81AF3A7859A942"/>
          <p:cNvSpPr txBox="1"/>
          <p:nvPr/>
        </p:nvSpPr>
        <p:spPr>
          <a:xfrm>
            <a:off x="5845505" y="3091408"/>
            <a:ext cx="1678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活动预算</a:t>
            </a:r>
          </a:p>
        </p:txBody>
      </p:sp>
      <p:sp>
        <p:nvSpPr>
          <p:cNvPr id="8" name="TextBox 44" descr="e7d195523061f1c0c2b73831c94a3edc981f60e396d3e182073EE1468018468A7F192AE5E5CD515B6C3125F8AF6E4EE646174E8CF0B46FD19828DCE8CDA3B3A044A74F0E769C5FA8CB87AB6FC303C8BA3785FAC64AF54247A2055AECC4CE6D589C6740CE0F21218081FBEF0389286256FF439C28864E3E06CECAF290A9F7BE7818ACAA5F9252488BFB81AF3A7859A942"/>
          <p:cNvSpPr txBox="1"/>
          <p:nvPr/>
        </p:nvSpPr>
        <p:spPr>
          <a:xfrm>
            <a:off x="5845505" y="3614628"/>
            <a:ext cx="5239590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</a:t>
            </a:r>
            <a:endParaRPr lang="id-ID" altLang="zh-CN" sz="16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TextBox 43" descr="e7d195523061f1c0c2b73831c94a3edc981f60e396d3e182073EE1468018468A7F192AE5E5CD515B6C3125F8AF6E4EE646174E8CF0B46FD19828DCE8CDA3B3A044A74F0E769C5FA8CB87AB6FC303C8BA3785FAC64AF54247A2055AECC4CE6D589C6740CE0F21218081FBEF0389286256FF439C28864E3E06CECAF290A9F7BE7818ACAA5F9252488BFB81AF3A7859A942"/>
          <p:cNvSpPr txBox="1"/>
          <p:nvPr/>
        </p:nvSpPr>
        <p:spPr>
          <a:xfrm>
            <a:off x="5829463" y="4375636"/>
            <a:ext cx="1678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活动预算</a:t>
            </a:r>
          </a:p>
        </p:txBody>
      </p:sp>
      <p:sp>
        <p:nvSpPr>
          <p:cNvPr id="10" name="TextBox 44" descr="e7d195523061f1c0c2b73831c94a3edc981f60e396d3e182073EE1468018468A7F192AE5E5CD515B6C3125F8AF6E4EE646174E8CF0B46FD19828DCE8CDA3B3A044A74F0E769C5FA8CB87AB6FC303C8BA3785FAC64AF54247A2055AECC4CE6D589C6740CE0F21218081FBEF0389286256FF439C28864E3E06CECAF290A9F7BE7818ACAA5F9252488BFB81AF3A7859A942"/>
          <p:cNvSpPr txBox="1"/>
          <p:nvPr/>
        </p:nvSpPr>
        <p:spPr>
          <a:xfrm>
            <a:off x="5829463" y="4898856"/>
            <a:ext cx="5239590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</a:t>
            </a:r>
            <a:endParaRPr lang="id-ID" altLang="zh-CN" sz="16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rism isContent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  <p:bldP spid="7" grpId="0"/>
      <p:bldP spid="8" grpId="0" build="p"/>
      <p:bldP spid="9" grpId="0"/>
      <p:bldP spid="10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" t="29074" r="89600" b="63550"/>
          <a:stretch>
            <a:fillRect/>
          </a:stretch>
        </p:blipFill>
        <p:spPr>
          <a:xfrm>
            <a:off x="2730511" y="587041"/>
            <a:ext cx="621202" cy="70448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" t="29074" r="89600" b="63550"/>
          <a:stretch>
            <a:fillRect/>
          </a:stretch>
        </p:blipFill>
        <p:spPr>
          <a:xfrm>
            <a:off x="10782227" y="2327600"/>
            <a:ext cx="441782" cy="50101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" t="29074" r="89600" b="63550"/>
          <a:stretch>
            <a:fillRect/>
          </a:stretch>
        </p:blipFill>
        <p:spPr>
          <a:xfrm>
            <a:off x="9381503" y="3201989"/>
            <a:ext cx="594182" cy="67384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" t="29074" r="89600" b="63550"/>
          <a:stretch>
            <a:fillRect/>
          </a:stretch>
        </p:blipFill>
        <p:spPr>
          <a:xfrm>
            <a:off x="2513405" y="3676181"/>
            <a:ext cx="434212" cy="492426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" t="29074" r="89600" b="63550"/>
          <a:stretch>
            <a:fillRect/>
          </a:stretch>
        </p:blipFill>
        <p:spPr>
          <a:xfrm>
            <a:off x="7372327" y="6088998"/>
            <a:ext cx="540068" cy="61247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" t="29074" r="89600" b="63550"/>
          <a:stretch>
            <a:fillRect/>
          </a:stretch>
        </p:blipFill>
        <p:spPr>
          <a:xfrm>
            <a:off x="9169142" y="1291526"/>
            <a:ext cx="621202" cy="70448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" t="29074" r="89600" b="63550"/>
          <a:stretch>
            <a:fillRect/>
          </a:stretch>
        </p:blipFill>
        <p:spPr>
          <a:xfrm>
            <a:off x="1034280" y="3103229"/>
            <a:ext cx="434212" cy="492426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" t="29074" r="89600" b="63550"/>
          <a:stretch>
            <a:fillRect/>
          </a:stretch>
        </p:blipFill>
        <p:spPr>
          <a:xfrm>
            <a:off x="1314289" y="5579247"/>
            <a:ext cx="434212" cy="492426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" t="29074" r="89600" b="63550"/>
          <a:stretch>
            <a:fillRect/>
          </a:stretch>
        </p:blipFill>
        <p:spPr>
          <a:xfrm>
            <a:off x="3853002" y="5465471"/>
            <a:ext cx="594182" cy="67384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953" y="2692500"/>
            <a:ext cx="3095047" cy="375477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66" y="2938714"/>
            <a:ext cx="3262345" cy="3262345"/>
          </a:xfrm>
          <a:prstGeom prst="rect">
            <a:avLst/>
          </a:prstGeom>
        </p:spPr>
      </p:pic>
      <p:sp>
        <p:nvSpPr>
          <p:cNvPr id="15" name="TextBox 43" descr="e7d195523061f1c0c2b73831c94a3edc981f60e396d3e182073EE1468018468A7F192AE5E5CD515B6C3125F8AF6E4EE646174E8CF0B46FD19828DCE8CDA3B3A044A74F0E769C5FA8CB87AB6FC303C8BA3785FAC64AF54247A2055AECC4CE6D589C6740CE0F21218081FBEF0389286256FF439C28864E3E06CECAF290A9F7BE7818ACAA5F9252488BFB81AF3A7859A942"/>
          <p:cNvSpPr txBox="1"/>
          <p:nvPr/>
        </p:nvSpPr>
        <p:spPr>
          <a:xfrm>
            <a:off x="2863590" y="1472791"/>
            <a:ext cx="1678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活动预算</a:t>
            </a:r>
          </a:p>
        </p:txBody>
      </p:sp>
      <p:sp>
        <p:nvSpPr>
          <p:cNvPr id="16" name="TextBox 44" descr="e7d195523061f1c0c2b73831c94a3edc981f60e396d3e182073EE1468018468A7F192AE5E5CD515B6C3125F8AF6E4EE646174E8CF0B46FD19828DCE8CDA3B3A044A74F0E769C5FA8CB87AB6FC303C8BA3785FAC64AF54247A2055AECC4CE6D589C6740CE0F21218081FBEF0389286256FF439C28864E3E06CECAF290A9F7BE7818ACAA5F9252488BFB81AF3A7859A942"/>
          <p:cNvSpPr txBox="1"/>
          <p:nvPr/>
        </p:nvSpPr>
        <p:spPr>
          <a:xfrm>
            <a:off x="2863590" y="1996011"/>
            <a:ext cx="5239590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</a:t>
            </a:r>
            <a:endParaRPr lang="id-ID" altLang="zh-CN" sz="16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TextBox 43" descr="e7d195523061f1c0c2b73831c94a3edc981f60e396d3e182073EE1468018468A7F192AE5E5CD515B6C3125F8AF6E4EE646174E8CF0B46FD19828DCE8CDA3B3A044A74F0E769C5FA8CB87AB6FC303C8BA3785FAC64AF54247A2055AECC4CE6D589C6740CE0F21218081FBEF0389286256FF439C28864E3E06CECAF290A9F7BE7818ACAA5F9252488BFB81AF3A7859A942"/>
          <p:cNvSpPr txBox="1"/>
          <p:nvPr/>
        </p:nvSpPr>
        <p:spPr>
          <a:xfrm>
            <a:off x="4084604" y="2919101"/>
            <a:ext cx="1678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活动预算</a:t>
            </a:r>
          </a:p>
        </p:txBody>
      </p:sp>
      <p:sp>
        <p:nvSpPr>
          <p:cNvPr id="18" name="TextBox 44" descr="e7d195523061f1c0c2b73831c94a3edc981f60e396d3e182073EE1468018468A7F192AE5E5CD515B6C3125F8AF6E4EE646174E8CF0B46FD19828DCE8CDA3B3A044A74F0E769C5FA8CB87AB6FC303C8BA3785FAC64AF54247A2055AECC4CE6D589C6740CE0F21218081FBEF0389286256FF439C28864E3E06CECAF290A9F7BE7818ACAA5F9252488BFB81AF3A7859A942"/>
          <p:cNvSpPr txBox="1"/>
          <p:nvPr/>
        </p:nvSpPr>
        <p:spPr>
          <a:xfrm>
            <a:off x="4084604" y="3442321"/>
            <a:ext cx="5239590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</a:t>
            </a:r>
            <a:endParaRPr lang="id-ID" altLang="zh-CN" sz="16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TextBox 43" descr="e7d195523061f1c0c2b73831c94a3edc981f60e396d3e182073EE1468018468A7F192AE5E5CD515B6C3125F8AF6E4EE646174E8CF0B46FD19828DCE8CDA3B3A044A74F0E769C5FA8CB87AB6FC303C8BA3785FAC64AF54247A2055AECC4CE6D589C6740CE0F21218081FBEF0389286256FF439C28864E3E06CECAF290A9F7BE7818ACAA5F9252488BFB81AF3A7859A942"/>
          <p:cNvSpPr txBox="1"/>
          <p:nvPr/>
        </p:nvSpPr>
        <p:spPr>
          <a:xfrm>
            <a:off x="4736095" y="4655804"/>
            <a:ext cx="1678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活动预算</a:t>
            </a:r>
          </a:p>
        </p:txBody>
      </p:sp>
      <p:sp>
        <p:nvSpPr>
          <p:cNvPr id="21" name="TextBox 44" descr="e7d195523061f1c0c2b73831c94a3edc981f60e396d3e182073EE1468018468A7F192AE5E5CD515B6C3125F8AF6E4EE646174E8CF0B46FD19828DCE8CDA3B3A044A74F0E769C5FA8CB87AB6FC303C8BA3785FAC64AF54247A2055AECC4CE6D589C6740CE0F21218081FBEF0389286256FF439C28864E3E06CECAF290A9F7BE7818ACAA5F9252488BFB81AF3A7859A942"/>
          <p:cNvSpPr txBox="1"/>
          <p:nvPr/>
        </p:nvSpPr>
        <p:spPr>
          <a:xfrm>
            <a:off x="4736095" y="5179024"/>
            <a:ext cx="5239590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</a:t>
            </a:r>
            <a:endParaRPr lang="id-ID" altLang="zh-CN" sz="16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500"/>
                            </p:stCondLst>
                            <p:childTnLst>
                              <p:par>
                                <p:cTn id="8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  <p:bldP spid="17" grpId="0"/>
      <p:bldP spid="18" grpId="0" build="p"/>
      <p:bldP spid="20" grpId="0"/>
      <p:bldP spid="2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C:\Users\Administrator\Desktop\图片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14288"/>
            <a:ext cx="12206288" cy="6872288"/>
          </a:xfrm>
          <a:prstGeom prst="rect">
            <a:avLst/>
          </a:prstGeom>
          <a:noFill/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680"/>
          <a:stretch>
            <a:fillRect/>
          </a:stretch>
        </p:blipFill>
        <p:spPr>
          <a:xfrm>
            <a:off x="-14288" y="4738143"/>
            <a:ext cx="6471359" cy="2126891"/>
          </a:xfrm>
          <a:prstGeom prst="rect">
            <a:avLst/>
          </a:prstGeom>
        </p:spPr>
      </p:pic>
      <p:sp>
        <p:nvSpPr>
          <p:cNvPr id="10" name="矩形 9" descr="e7d195523061f1c0220a3acd2f99070e22f7f2176c6c61f4AB5BC6AF3DF28E09514168BD2F6654DA4347BEC42B9A9B38EB2139F52FD80B94EB8F1B847F5BC18ECD11DB8433CCABD6DAEA8D49E99C31D350EAFDAACB317BB3E14408BF66FC528EA6910C26B7E1A625BBC728711ADC406678A592B428A68BC3E54D155740563EF32107E6C5936A62C02D5975A6FA4CF8FB"/>
          <p:cNvSpPr/>
          <p:nvPr/>
        </p:nvSpPr>
        <p:spPr>
          <a:xfrm>
            <a:off x="1713414" y="1370798"/>
            <a:ext cx="1015663" cy="4102116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bg1"/>
                </a:solidFill>
                <a:cs typeface="+mn-ea"/>
                <a:sym typeface="+mn-lt"/>
              </a:rPr>
              <a:t>第四部分</a:t>
            </a:r>
            <a:endParaRPr lang="en-US" altLang="zh-CN" sz="5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169082" y="2413888"/>
            <a:ext cx="5210462" cy="2015936"/>
            <a:chOff x="354172" y="1264469"/>
            <a:chExt cx="5210462" cy="2015936"/>
          </a:xfrm>
        </p:grpSpPr>
        <p:sp>
          <p:nvSpPr>
            <p:cNvPr id="34" name="文本框 33"/>
            <p:cNvSpPr txBox="1"/>
            <p:nvPr/>
          </p:nvSpPr>
          <p:spPr>
            <a:xfrm>
              <a:off x="354172" y="1264469"/>
              <a:ext cx="509260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4400" dirty="0">
                  <a:solidFill>
                    <a:schemeClr val="bg1"/>
                  </a:solidFill>
                  <a:cs typeface="+mn-ea"/>
                  <a:sym typeface="+mn-lt"/>
                </a:rPr>
                <a:t>活动预期效果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354172" y="2033910"/>
              <a:ext cx="5210462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b="1" dirty="0">
                  <a:solidFill>
                    <a:schemeClr val="bg1"/>
                  </a:solidFill>
                  <a:cs typeface="+mn-ea"/>
                  <a:sym typeface="+mn-lt"/>
                </a:rPr>
                <a:t>点击输入您的内容，或者通过复制您的文本后，在此框中选择粘贴。请言简意赅，点击输入您的内容，或者通过复制您的文本后，在此框中选择粘贴。请言简意赅，</a:t>
              </a:r>
              <a:endParaRPr lang="id-ID" altLang="zh-CN" sz="1000" spc="3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000" b="1" dirty="0">
                  <a:solidFill>
                    <a:schemeClr val="bg1"/>
                  </a:solidFill>
                  <a:cs typeface="+mn-ea"/>
                  <a:sym typeface="+mn-lt"/>
                </a:rPr>
                <a:t>点击输入您的内容，或者通过复制您的文本后，在此框中选择粘贴。请言简意赅，</a:t>
              </a:r>
              <a:endParaRPr lang="id-ID" altLang="zh-CN" sz="1000" spc="3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000" b="1" dirty="0">
                  <a:solidFill>
                    <a:schemeClr val="bg1"/>
                  </a:solidFill>
                  <a:cs typeface="+mn-ea"/>
                  <a:sym typeface="+mn-lt"/>
                </a:rPr>
                <a:t>点击输入您的内容，或者通过复制您的文本后，在此框中选择粘贴。请言简意赅，</a:t>
              </a:r>
              <a:endParaRPr lang="id-ID" altLang="zh-CN" sz="1000" spc="3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endParaRPr lang="id-ID" altLang="zh-CN" sz="1000" spc="3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915" y="1610220"/>
            <a:ext cx="5234236" cy="523423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868" y="3922622"/>
            <a:ext cx="3611664" cy="25532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C:\Users\Administrator\Desktop\图片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14288"/>
            <a:ext cx="12206288" cy="6872288"/>
          </a:xfrm>
          <a:prstGeom prst="rect">
            <a:avLst/>
          </a:prstGeom>
          <a:noFill/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680"/>
          <a:stretch>
            <a:fillRect/>
          </a:stretch>
        </p:blipFill>
        <p:spPr>
          <a:xfrm>
            <a:off x="-14288" y="4738143"/>
            <a:ext cx="6471359" cy="2126891"/>
          </a:xfrm>
          <a:prstGeom prst="rect">
            <a:avLst/>
          </a:prstGeom>
        </p:spPr>
      </p:pic>
      <p:sp>
        <p:nvSpPr>
          <p:cNvPr id="10" name="矩形 9" descr="e7d195523061f1c0220a3acd2f99070e22f7f2176c6c61f4AB5BC6AF3DF28E09514168BD2F6654DA4347BEC42B9A9B38EB2139F52FD80B94EB8F1B847F5BC18ECD11DB8433CCABD6DAEA8D49E99C31D350EAFDAACB317BB3E14408BF66FC528EA6910C26B7E1A625BBC728711ADC406678A592B428A68BC3E54D155740563EF32107E6C5936A62C02D5975A6FA4CF8FB"/>
          <p:cNvSpPr/>
          <p:nvPr/>
        </p:nvSpPr>
        <p:spPr>
          <a:xfrm>
            <a:off x="2114818" y="1313946"/>
            <a:ext cx="1015663" cy="2596871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bg1"/>
                </a:solidFill>
                <a:cs typeface="+mn-ea"/>
                <a:sym typeface="+mn-lt"/>
              </a:rPr>
              <a:t>目 录 页</a:t>
            </a:r>
            <a:endParaRPr lang="en-US" altLang="zh-CN" sz="5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6110109" y="1455422"/>
            <a:ext cx="4589975" cy="881859"/>
            <a:chOff x="1148207" y="4155830"/>
            <a:chExt cx="4589975" cy="881859"/>
          </a:xfrm>
        </p:grpSpPr>
        <p:sp>
          <p:nvSpPr>
            <p:cNvPr id="16" name="文本框 15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/>
            <p:cNvSpPr txBox="1"/>
            <p:nvPr/>
          </p:nvSpPr>
          <p:spPr>
            <a:xfrm>
              <a:off x="1148207" y="4155830"/>
              <a:ext cx="24724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圣诞节活动计划</a:t>
              </a:r>
            </a:p>
          </p:txBody>
        </p:sp>
        <p:sp>
          <p:nvSpPr>
            <p:cNvPr id="17" name="AutoShape 2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/>
            <p:cNvSpPr/>
            <p:nvPr/>
          </p:nvSpPr>
          <p:spPr bwMode="auto">
            <a:xfrm>
              <a:off x="1240392" y="4613599"/>
              <a:ext cx="4497790" cy="42409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1pPr>
              <a:lvl2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2pPr>
              <a:lvl3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3pPr>
              <a:lvl4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4pPr>
              <a:lvl5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5pPr>
              <a:lvl6pPr marL="39243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6pPr>
              <a:lvl7pPr marL="43815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7pPr>
              <a:lvl8pPr marL="48387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8pPr>
              <a:lvl9pPr marL="52959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200" b="1" dirty="0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点击输入您的内容，或者通过复制您的文本后，在此框中选择粘贴。请言简意赅，</a:t>
              </a:r>
              <a:endParaRPr lang="id-ID" altLang="zh-CN" sz="1200" spc="300" dirty="0">
                <a:solidFill>
                  <a:schemeClr val="bg1"/>
                </a:solidFill>
                <a:latin typeface="+mn-lt"/>
                <a:cs typeface="+mn-ea"/>
                <a:sym typeface="+mn-lt"/>
              </a:endParaRPr>
            </a:p>
          </p:txBody>
        </p:sp>
      </p:grpSp>
      <p:sp>
        <p:nvSpPr>
          <p:cNvPr id="18" name="矩形 17" descr="e7d195523061f1c0220a3acd2f99070e22f7f2176c6c61f4AB5BC6AF3DF28E09514168BD2F6654DA4347BEC42B9A9B38EB2139F52FD80B94EB8F1B847F5BC18ECD11DB8433CCABD6DAEA8D49E99C31D32BD1A5D9040EC338BA972BA5389FA7AEBAA21C5E4831CA25D54AE4D1FD1511CD7365C5946EA5078362C01BE7003BADF0DD456F911F164097"/>
          <p:cNvSpPr/>
          <p:nvPr/>
        </p:nvSpPr>
        <p:spPr>
          <a:xfrm>
            <a:off x="5299927" y="1451518"/>
            <a:ext cx="739850" cy="7398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矩形 19" descr="e7d195523061f1c0220a3acd2f99070e22f7f2176c6c61f4AB5BC6AF3DF28E09514168BD2F6654DA4347BEC42B9A9B38EB2139F52FD80B94EB8F1B847F5BC18ECD11DB8433CCABD6DAEA8D49E99C31D32BD1A5D9040EC338BA972BA5389FA7AEBAA21C5E4831CA25D54AE4D1FD1511CD7365C5946EA5078362C01BE7003BADF0DD456F911F164097"/>
          <p:cNvSpPr/>
          <p:nvPr/>
        </p:nvSpPr>
        <p:spPr>
          <a:xfrm>
            <a:off x="5308052" y="2572559"/>
            <a:ext cx="739850" cy="7398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矩形 20" descr="e7d195523061f1c0220a3acd2f99070e22f7f2176c6c61f4AB5BC6AF3DF28E09514168BD2F6654DA4347BEC42B9A9B38EB2139F52FD80B94EB8F1B847F5BC18ECD11DB8433CCABD6DAEA8D49E99C31D32BD1A5D9040EC338BA972BA5389FA7AEBAA21C5E4831CA25D54AE4D1FD1511CD7365C5946EA5078362C01BE7003BADF0DD456F911F164097"/>
          <p:cNvSpPr/>
          <p:nvPr/>
        </p:nvSpPr>
        <p:spPr>
          <a:xfrm>
            <a:off x="5308052" y="3682779"/>
            <a:ext cx="739850" cy="7398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矩形 21" descr="e7d195523061f1c0220a3acd2f99070e22f7f2176c6c61f4AB5BC6AF3DF28E09514168BD2F6654DA4347BEC42B9A9B38EB2139F52FD80B94EB8F1B847F5BC18ECD11DB8433CCABD6DAEA8D49E99C31D32BD1A5D9040EC338BA972BA5389FA7AEBAA21C5E4831CA25D54AE4D1FD1511CD7365C5946EA5078362C01BE7003BADF0DD456F911F164097"/>
          <p:cNvSpPr/>
          <p:nvPr/>
        </p:nvSpPr>
        <p:spPr>
          <a:xfrm>
            <a:off x="5285407" y="4861849"/>
            <a:ext cx="739850" cy="7398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6126882" y="2580010"/>
            <a:ext cx="4573201" cy="948973"/>
            <a:chOff x="7645191" y="3946461"/>
            <a:chExt cx="4573201" cy="948973"/>
          </a:xfrm>
        </p:grpSpPr>
        <p:sp>
          <p:nvSpPr>
            <p:cNvPr id="24" name="文本框 23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/>
            <p:cNvSpPr txBox="1"/>
            <p:nvPr/>
          </p:nvSpPr>
          <p:spPr>
            <a:xfrm>
              <a:off x="7645191" y="3946461"/>
              <a:ext cx="24556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圣诞节日营销分析</a:t>
              </a:r>
            </a:p>
          </p:txBody>
        </p:sp>
        <p:sp>
          <p:nvSpPr>
            <p:cNvPr id="25" name="AutoShape 2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/>
            <p:cNvSpPr/>
            <p:nvPr/>
          </p:nvSpPr>
          <p:spPr bwMode="auto">
            <a:xfrm>
              <a:off x="7743247" y="4400683"/>
              <a:ext cx="4475145" cy="49475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1pPr>
              <a:lvl2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2pPr>
              <a:lvl3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3pPr>
              <a:lvl4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4pPr>
              <a:lvl5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5pPr>
              <a:lvl6pPr marL="39243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6pPr>
              <a:lvl7pPr marL="43815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7pPr>
              <a:lvl8pPr marL="48387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8pPr>
              <a:lvl9pPr marL="52959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点击输入您的内容，或者通过复制您的文本后，在此框中选择粘贴。请言简意赅，</a:t>
              </a:r>
              <a:endParaRPr lang="id-ID" altLang="zh-CN" sz="1400" spc="300" dirty="0">
                <a:solidFill>
                  <a:schemeClr val="bg1"/>
                </a:solidFill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118233" y="3692350"/>
            <a:ext cx="4790398" cy="943454"/>
            <a:chOff x="3300898" y="5338679"/>
            <a:chExt cx="4790398" cy="943454"/>
          </a:xfrm>
        </p:grpSpPr>
        <p:sp>
          <p:nvSpPr>
            <p:cNvPr id="27" name="文本框 26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/>
            <p:cNvSpPr txBox="1"/>
            <p:nvPr/>
          </p:nvSpPr>
          <p:spPr>
            <a:xfrm>
              <a:off x="3300898" y="5338679"/>
              <a:ext cx="21072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活动策划营销</a:t>
              </a:r>
            </a:p>
          </p:txBody>
        </p:sp>
        <p:sp>
          <p:nvSpPr>
            <p:cNvPr id="28" name="AutoShape 2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/>
            <p:cNvSpPr/>
            <p:nvPr/>
          </p:nvSpPr>
          <p:spPr bwMode="auto">
            <a:xfrm>
              <a:off x="3401607" y="5787382"/>
              <a:ext cx="4689689" cy="49475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1pPr>
              <a:lvl2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2pPr>
              <a:lvl3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3pPr>
              <a:lvl4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4pPr>
              <a:lvl5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5pPr>
              <a:lvl6pPr marL="39243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6pPr>
              <a:lvl7pPr marL="43815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7pPr>
              <a:lvl8pPr marL="48387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8pPr>
              <a:lvl9pPr marL="52959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点击输入您的内容，或者通过复制您的文本后，在此框中选择粘贴。请言简意赅，</a:t>
              </a:r>
              <a:endParaRPr lang="id-ID" altLang="zh-CN" sz="1400" spc="300" dirty="0">
                <a:solidFill>
                  <a:schemeClr val="bg1"/>
                </a:solidFill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127206" y="4838672"/>
            <a:ext cx="4781424" cy="982207"/>
            <a:chOff x="7668160" y="5305290"/>
            <a:chExt cx="4781424" cy="982207"/>
          </a:xfrm>
        </p:grpSpPr>
        <p:sp>
          <p:nvSpPr>
            <p:cNvPr id="31" name="文本框 30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/>
            <p:cNvSpPr txBox="1"/>
            <p:nvPr/>
          </p:nvSpPr>
          <p:spPr>
            <a:xfrm>
              <a:off x="7668160" y="5305290"/>
              <a:ext cx="21505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2000" noProof="0" dirty="0">
                  <a:solidFill>
                    <a:schemeClr val="bg1"/>
                  </a:solidFill>
                  <a:cs typeface="+mn-ea"/>
                  <a:sym typeface="+mn-lt"/>
                </a:rPr>
                <a:t>活动预期效果</a:t>
              </a:r>
              <a:endPara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AutoShape 2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/>
            <p:cNvSpPr/>
            <p:nvPr/>
          </p:nvSpPr>
          <p:spPr bwMode="auto">
            <a:xfrm>
              <a:off x="7743247" y="5792746"/>
              <a:ext cx="4706337" cy="49475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1pPr>
              <a:lvl2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2pPr>
              <a:lvl3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3pPr>
              <a:lvl4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4pPr>
              <a:lvl5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5pPr>
              <a:lvl6pPr marL="39243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6pPr>
              <a:lvl7pPr marL="43815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7pPr>
              <a:lvl8pPr marL="48387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8pPr>
              <a:lvl9pPr marL="52959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点击输入您的内容，或者通过复制您的文本后，在此框中选择粘贴。请言简意赅，</a:t>
              </a:r>
              <a:endParaRPr lang="id-ID" altLang="zh-CN" sz="1400" spc="300" dirty="0">
                <a:solidFill>
                  <a:schemeClr val="bg1"/>
                </a:solidFill>
                <a:latin typeface="+mn-lt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 animBg="1"/>
      <p:bldP spid="20" grpId="0" animBg="1"/>
      <p:bldP spid="21" grpId="0" animBg="1"/>
      <p:bldP spid="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/>
          <p:cNvGrpSpPr/>
          <p:nvPr/>
        </p:nvGrpSpPr>
        <p:grpSpPr>
          <a:xfrm>
            <a:off x="1151014" y="1536342"/>
            <a:ext cx="5623297" cy="1918118"/>
            <a:chOff x="1268157" y="1942361"/>
            <a:chExt cx="5623297" cy="1918118"/>
          </a:xfrm>
        </p:grpSpPr>
        <p:grpSp>
          <p:nvGrpSpPr>
            <p:cNvPr id="4" name="组合 6"/>
            <p:cNvGrpSpPr/>
            <p:nvPr/>
          </p:nvGrpSpPr>
          <p:grpSpPr>
            <a:xfrm>
              <a:off x="1341095" y="2155397"/>
              <a:ext cx="5550359" cy="1705082"/>
              <a:chOff x="1341095" y="2155397"/>
              <a:chExt cx="5550359" cy="1705082"/>
            </a:xfrm>
          </p:grpSpPr>
          <p:sp>
            <p:nvSpPr>
              <p:cNvPr id="3" name="Title 20"/>
              <p:cNvSpPr txBox="1"/>
              <p:nvPr/>
            </p:nvSpPr>
            <p:spPr>
              <a:xfrm>
                <a:off x="1731623" y="2678617"/>
                <a:ext cx="5159831" cy="1181862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l">
                  <a:lnSpc>
                    <a:spcPct val="120000"/>
                  </a:lnSpc>
                </a:pPr>
                <a:r>
                  <a:rPr lang="zh-CN" alt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点击输入您的内容，或者通过复制您的文本后，在此框中选择粘贴。请言简意赅，点击输入您的内容，或者通过复制您的文本后，在此框中选择粘贴。请言简意赅，</a:t>
                </a:r>
                <a:endParaRPr lang="id-ID" altLang="zh-CN" sz="16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  <a:p>
                <a:pPr algn="l">
                  <a:lnSpc>
                    <a:spcPct val="120000"/>
                  </a:lnSpc>
                </a:pPr>
                <a:endParaRPr lang="id-ID" altLang="zh-CN" sz="16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1341095" y="2155397"/>
                <a:ext cx="25567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>
                    <a:ln>
                      <a:solidFill>
                        <a:srgbClr val="AE2F2C"/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圣诞节传统</a:t>
                </a:r>
              </a:p>
            </p:txBody>
          </p:sp>
        </p:grp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72" t="57950" r="20050" b="2638"/>
            <a:stretch>
              <a:fillRect/>
            </a:stretch>
          </p:blipFill>
          <p:spPr>
            <a:xfrm rot="19414290" flipH="1">
              <a:off x="1268157" y="1942361"/>
              <a:ext cx="597045" cy="426071"/>
            </a:xfrm>
            <a:prstGeom prst="rect">
              <a:avLst/>
            </a:prstGeom>
          </p:spPr>
        </p:pic>
      </p:grpSp>
      <p:grpSp>
        <p:nvGrpSpPr>
          <p:cNvPr id="7" name="组合 9"/>
          <p:cNvGrpSpPr/>
          <p:nvPr/>
        </p:nvGrpSpPr>
        <p:grpSpPr>
          <a:xfrm>
            <a:off x="1151014" y="3742584"/>
            <a:ext cx="5623297" cy="1918118"/>
            <a:chOff x="1268157" y="1942361"/>
            <a:chExt cx="5623297" cy="1918118"/>
          </a:xfrm>
        </p:grpSpPr>
        <p:grpSp>
          <p:nvGrpSpPr>
            <p:cNvPr id="9" name="组合 10"/>
            <p:cNvGrpSpPr/>
            <p:nvPr/>
          </p:nvGrpSpPr>
          <p:grpSpPr>
            <a:xfrm>
              <a:off x="1341095" y="2155397"/>
              <a:ext cx="5550359" cy="1705082"/>
              <a:chOff x="1341095" y="2155397"/>
              <a:chExt cx="5550359" cy="1705082"/>
            </a:xfrm>
          </p:grpSpPr>
          <p:sp>
            <p:nvSpPr>
              <p:cNvPr id="13" name="Title 20"/>
              <p:cNvSpPr txBox="1"/>
              <p:nvPr/>
            </p:nvSpPr>
            <p:spPr>
              <a:xfrm>
                <a:off x="1731623" y="2678617"/>
                <a:ext cx="5159831" cy="1181862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l">
                  <a:lnSpc>
                    <a:spcPct val="120000"/>
                  </a:lnSpc>
                </a:pPr>
                <a:r>
                  <a:rPr lang="zh-CN" alt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点击输入您的内容，或者通过复制您的文本后，在此框中选择粘贴。请言简意赅，点击输入您的内容，或者通过复制您的文本后，在此框中选择粘贴。请言简意赅，</a:t>
                </a:r>
                <a:endParaRPr lang="id-ID" altLang="zh-CN" sz="16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  <a:p>
                <a:pPr algn="l">
                  <a:lnSpc>
                    <a:spcPct val="120000"/>
                  </a:lnSpc>
                </a:pPr>
                <a:endParaRPr lang="id-ID" altLang="zh-CN" sz="16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1341095" y="2155397"/>
                <a:ext cx="25567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>
                    <a:ln>
                      <a:solidFill>
                        <a:srgbClr val="AE2F2C"/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圣诞节传统</a:t>
                </a:r>
              </a:p>
            </p:txBody>
          </p:sp>
        </p:grpSp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72" t="57950" r="20050" b="2638"/>
            <a:stretch>
              <a:fillRect/>
            </a:stretch>
          </p:blipFill>
          <p:spPr>
            <a:xfrm rot="19414290" flipH="1">
              <a:off x="1268157" y="1942361"/>
              <a:ext cx="597045" cy="426071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839" y="1716136"/>
            <a:ext cx="3659249" cy="417819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1767" y="-32274"/>
            <a:ext cx="5739504" cy="1269802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 bwMode="auto">
          <a:xfrm rot="21562602">
            <a:off x="4958388" y="481709"/>
            <a:ext cx="3323816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cs typeface="+mn-ea"/>
                <a:sym typeface="+mn-lt"/>
              </a:rPr>
              <a:t>点击输入标题名称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533"/>
          <a:stretch>
            <a:fillRect/>
          </a:stretch>
        </p:blipFill>
        <p:spPr>
          <a:xfrm>
            <a:off x="3962571" y="-88758"/>
            <a:ext cx="1082766" cy="11860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/>
          <p:cNvGrpSpPr/>
          <p:nvPr/>
        </p:nvGrpSpPr>
        <p:grpSpPr>
          <a:xfrm>
            <a:off x="5733026" y="1856126"/>
            <a:ext cx="5159831" cy="4069076"/>
            <a:chOff x="5871386" y="1639985"/>
            <a:chExt cx="5159831" cy="4069076"/>
          </a:xfrm>
        </p:grpSpPr>
        <p:grpSp>
          <p:nvGrpSpPr>
            <p:cNvPr id="4" name="组合 3"/>
            <p:cNvGrpSpPr/>
            <p:nvPr/>
          </p:nvGrpSpPr>
          <p:grpSpPr>
            <a:xfrm>
              <a:off x="5871386" y="1639985"/>
              <a:ext cx="5159831" cy="1572545"/>
              <a:chOff x="1731623" y="1812932"/>
              <a:chExt cx="5159831" cy="1572545"/>
            </a:xfrm>
          </p:grpSpPr>
          <p:grpSp>
            <p:nvGrpSpPr>
              <p:cNvPr id="5" name="组合 4"/>
              <p:cNvGrpSpPr/>
              <p:nvPr/>
            </p:nvGrpSpPr>
            <p:grpSpPr>
              <a:xfrm>
                <a:off x="1731623" y="2025968"/>
                <a:ext cx="5159831" cy="1359509"/>
                <a:chOff x="1731623" y="2025968"/>
                <a:chExt cx="5159831" cy="1359509"/>
              </a:xfrm>
            </p:grpSpPr>
            <p:sp>
              <p:nvSpPr>
                <p:cNvPr id="7" name="Title 20"/>
                <p:cNvSpPr txBox="1"/>
                <p:nvPr/>
              </p:nvSpPr>
              <p:spPr>
                <a:xfrm>
                  <a:off x="1731623" y="2678617"/>
                  <a:ext cx="5159831" cy="706860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>
                  <a:lvl1pPr algn="ctr" defTabSz="457200" rtl="0" eaLnBrk="1" latinLnBrk="0" hangingPunct="1">
                    <a:spcBef>
                      <a:spcPct val="0"/>
                    </a:spcBef>
                    <a:buNone/>
                    <a:defRPr sz="2900" kern="1200">
                      <a:solidFill>
                        <a:schemeClr val="accent6"/>
                      </a:solidFill>
                      <a:latin typeface="Source Sans Pro ExtraLight"/>
                      <a:ea typeface="+mj-ea"/>
                      <a:cs typeface="Source Sans Pro ExtraLight"/>
                    </a:defRPr>
                  </a:lvl1pPr>
                </a:lstStyle>
                <a:p>
                  <a:pPr>
                    <a:lnSpc>
                      <a:spcPct val="120000"/>
                    </a:lnSpc>
                  </a:pPr>
                  <a:r>
                    <a:rPr lang="zh-CN" altLang="en-US" sz="20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点击输入您的内容，或者通过复制您的文本后，在此框中选择粘贴。请言简意赅，</a:t>
                  </a:r>
                  <a:endParaRPr lang="id-ID" altLang="zh-CN" sz="2000" spc="3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8" name="文本框 7"/>
                <p:cNvSpPr txBox="1"/>
                <p:nvPr/>
              </p:nvSpPr>
              <p:spPr>
                <a:xfrm>
                  <a:off x="2612335" y="2025968"/>
                  <a:ext cx="351817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2800" dirty="0">
                      <a:ln>
                        <a:solidFill>
                          <a:srgbClr val="AE2F2C"/>
                        </a:solidFill>
                      </a:ln>
                      <a:solidFill>
                        <a:srgbClr val="AE2F2C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+mn-ea"/>
                      <a:sym typeface="+mn-lt"/>
                    </a:rPr>
                    <a:t>活动可行性分析</a:t>
                  </a:r>
                </a:p>
              </p:txBody>
            </p:sp>
          </p:grpSp>
          <p:pic>
            <p:nvPicPr>
              <p:cNvPr id="6" name="图片 5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72" t="57950" r="20050" b="2638"/>
              <a:stretch>
                <a:fillRect/>
              </a:stretch>
            </p:blipFill>
            <p:spPr>
              <a:xfrm rot="19414290" flipH="1">
                <a:off x="2673456" y="1812932"/>
                <a:ext cx="597045" cy="426071"/>
              </a:xfrm>
              <a:prstGeom prst="rect">
                <a:avLst/>
              </a:prstGeom>
            </p:spPr>
          </p:pic>
        </p:grpSp>
        <p:sp>
          <p:nvSpPr>
            <p:cNvPr id="9" name="Title 20"/>
            <p:cNvSpPr txBox="1"/>
            <p:nvPr/>
          </p:nvSpPr>
          <p:spPr>
            <a:xfrm>
              <a:off x="5871386" y="3862402"/>
              <a:ext cx="5159831" cy="1846659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>
                <a:lnSpc>
                  <a:spcPct val="120000"/>
                </a:lnSpc>
              </a:pP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点击输入您的内容，或者通过复制您的文本后，在此框中选择粘贴。请言简意赅，点击输入您的内容，或者通过复制您的文本后，在此框中选择粘贴。请言简意赅，</a:t>
              </a:r>
              <a:endParaRPr lang="id-ID" altLang="zh-CN" sz="2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>
                <a:lnSpc>
                  <a:spcPct val="120000"/>
                </a:lnSpc>
              </a:pPr>
              <a:endParaRPr lang="id-ID" altLang="zh-CN" sz="2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592" y="1169486"/>
            <a:ext cx="4551903" cy="495130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1767" y="-32274"/>
            <a:ext cx="5739504" cy="1269802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 bwMode="auto">
          <a:xfrm rot="21562602">
            <a:off x="4958388" y="481709"/>
            <a:ext cx="3323816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cs typeface="+mn-ea"/>
                <a:sym typeface="+mn-lt"/>
              </a:rPr>
              <a:t>点击输入标题名称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533"/>
          <a:stretch>
            <a:fillRect/>
          </a:stretch>
        </p:blipFill>
        <p:spPr>
          <a:xfrm>
            <a:off x="3962571" y="-88758"/>
            <a:ext cx="1082766" cy="11860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102" y="1698322"/>
            <a:ext cx="6617799" cy="4221248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4332121" y="1405935"/>
            <a:ext cx="3518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ln>
                  <a:solidFill>
                    <a:srgbClr val="AE2F2C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活动可行性分析</a:t>
            </a:r>
          </a:p>
        </p:txBody>
      </p:sp>
      <p:sp>
        <p:nvSpPr>
          <p:cNvPr id="27" name="Title 20"/>
          <p:cNvSpPr txBox="1"/>
          <p:nvPr/>
        </p:nvSpPr>
        <p:spPr>
          <a:xfrm>
            <a:off x="1335110" y="3455212"/>
            <a:ext cx="2903983" cy="106407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点击输入您的内容，或者通过复制您的文本后，在此框中选择粘贴。请言简意赅，</a:t>
            </a:r>
            <a:endParaRPr lang="id-ID" altLang="zh-CN" sz="1600" spc="3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Title 20"/>
          <p:cNvSpPr txBox="1"/>
          <p:nvPr/>
        </p:nvSpPr>
        <p:spPr>
          <a:xfrm>
            <a:off x="4772622" y="4442242"/>
            <a:ext cx="2903983" cy="106407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点击输入您的内容，或者通过复制您的文本后，在此框中选择粘贴。请言简意赅，</a:t>
            </a:r>
            <a:endParaRPr lang="id-ID" altLang="zh-CN" sz="1600" spc="3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Title 20"/>
          <p:cNvSpPr txBox="1"/>
          <p:nvPr/>
        </p:nvSpPr>
        <p:spPr>
          <a:xfrm>
            <a:off x="8564658" y="3455212"/>
            <a:ext cx="2903983" cy="106407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点击输入您的内容，或者通过复制您的文本后，在此框中选择粘贴。请言简意赅，</a:t>
            </a:r>
            <a:endParaRPr lang="id-ID" altLang="zh-CN" sz="1600" spc="3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1767" y="-32274"/>
            <a:ext cx="5739504" cy="1269802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 bwMode="auto">
          <a:xfrm rot="21562602">
            <a:off x="4958388" y="481709"/>
            <a:ext cx="3323816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cs typeface="+mn-ea"/>
                <a:sym typeface="+mn-lt"/>
              </a:rPr>
              <a:t>点击输入标题名称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533"/>
          <a:stretch>
            <a:fillRect/>
          </a:stretch>
        </p:blipFill>
        <p:spPr>
          <a:xfrm>
            <a:off x="3962571" y="-88758"/>
            <a:ext cx="1082766" cy="11860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  <p:bldP spid="28" grpId="0"/>
      <p:bldP spid="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38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828004" y="1858237"/>
            <a:ext cx="8574395" cy="914400"/>
            <a:chOff x="1811962" y="2255959"/>
            <a:chExt cx="8574395" cy="914400"/>
          </a:xfrm>
        </p:grpSpPr>
        <p:grpSp>
          <p:nvGrpSpPr>
            <p:cNvPr id="3" name="íṡļîďè"/>
            <p:cNvGrpSpPr/>
            <p:nvPr/>
          </p:nvGrpSpPr>
          <p:grpSpPr>
            <a:xfrm>
              <a:off x="9471957" y="2255959"/>
              <a:ext cx="914400" cy="914400"/>
              <a:chOff x="9733216" y="2255959"/>
              <a:chExt cx="914400" cy="914400"/>
            </a:xfrm>
          </p:grpSpPr>
          <p:sp>
            <p:nvSpPr>
              <p:cNvPr id="13" name="íṥliḑé"/>
              <p:cNvSpPr/>
              <p:nvPr/>
            </p:nvSpPr>
            <p:spPr>
              <a:xfrm>
                <a:off x="9733216" y="2255959"/>
                <a:ext cx="914400" cy="914400"/>
              </a:xfrm>
              <a:prstGeom prst="ellipse">
                <a:avLst/>
              </a:prstGeom>
              <a:solidFill>
                <a:srgbClr val="AE2F2C"/>
              </a:solidFill>
              <a:ln w="762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í$1iḓé"/>
              <p:cNvSpPr/>
              <p:nvPr/>
            </p:nvSpPr>
            <p:spPr bwMode="auto">
              <a:xfrm>
                <a:off x="9961207" y="2519461"/>
                <a:ext cx="458418" cy="387396"/>
              </a:xfrm>
              <a:custGeom>
                <a:avLst/>
                <a:gdLst>
                  <a:gd name="connsiteX0" fmla="*/ 46038 w 338138"/>
                  <a:gd name="connsiteY0" fmla="*/ 261938 h 285751"/>
                  <a:gd name="connsiteX1" fmla="*/ 38100 w 338138"/>
                  <a:gd name="connsiteY1" fmla="*/ 270670 h 285751"/>
                  <a:gd name="connsiteX2" fmla="*/ 46038 w 338138"/>
                  <a:gd name="connsiteY2" fmla="*/ 279402 h 285751"/>
                  <a:gd name="connsiteX3" fmla="*/ 53976 w 338138"/>
                  <a:gd name="connsiteY3" fmla="*/ 270670 h 285751"/>
                  <a:gd name="connsiteX4" fmla="*/ 46038 w 338138"/>
                  <a:gd name="connsiteY4" fmla="*/ 261938 h 285751"/>
                  <a:gd name="connsiteX5" fmla="*/ 288131 w 338138"/>
                  <a:gd name="connsiteY5" fmla="*/ 184150 h 285751"/>
                  <a:gd name="connsiteX6" fmla="*/ 277812 w 338138"/>
                  <a:gd name="connsiteY6" fmla="*/ 194469 h 285751"/>
                  <a:gd name="connsiteX7" fmla="*/ 288131 w 338138"/>
                  <a:gd name="connsiteY7" fmla="*/ 204788 h 285751"/>
                  <a:gd name="connsiteX8" fmla="*/ 298450 w 338138"/>
                  <a:gd name="connsiteY8" fmla="*/ 194469 h 285751"/>
                  <a:gd name="connsiteX9" fmla="*/ 288131 w 338138"/>
                  <a:gd name="connsiteY9" fmla="*/ 184150 h 285751"/>
                  <a:gd name="connsiteX10" fmla="*/ 19050 w 338138"/>
                  <a:gd name="connsiteY10" fmla="*/ 165100 h 285751"/>
                  <a:gd name="connsiteX11" fmla="*/ 19050 w 338138"/>
                  <a:gd name="connsiteY11" fmla="*/ 242888 h 285751"/>
                  <a:gd name="connsiteX12" fmla="*/ 73025 w 338138"/>
                  <a:gd name="connsiteY12" fmla="*/ 242888 h 285751"/>
                  <a:gd name="connsiteX13" fmla="*/ 73025 w 338138"/>
                  <a:gd name="connsiteY13" fmla="*/ 165100 h 285751"/>
                  <a:gd name="connsiteX14" fmla="*/ 12010 w 338138"/>
                  <a:gd name="connsiteY14" fmla="*/ 141288 h 285751"/>
                  <a:gd name="connsiteX15" fmla="*/ 81400 w 338138"/>
                  <a:gd name="connsiteY15" fmla="*/ 141288 h 285751"/>
                  <a:gd name="connsiteX16" fmla="*/ 92075 w 338138"/>
                  <a:gd name="connsiteY16" fmla="*/ 153107 h 285751"/>
                  <a:gd name="connsiteX17" fmla="*/ 92075 w 338138"/>
                  <a:gd name="connsiteY17" fmla="*/ 273932 h 285751"/>
                  <a:gd name="connsiteX18" fmla="*/ 81400 w 338138"/>
                  <a:gd name="connsiteY18" fmla="*/ 285751 h 285751"/>
                  <a:gd name="connsiteX19" fmla="*/ 12010 w 338138"/>
                  <a:gd name="connsiteY19" fmla="*/ 285751 h 285751"/>
                  <a:gd name="connsiteX20" fmla="*/ 0 w 338138"/>
                  <a:gd name="connsiteY20" fmla="*/ 273932 h 285751"/>
                  <a:gd name="connsiteX21" fmla="*/ 0 w 338138"/>
                  <a:gd name="connsiteY21" fmla="*/ 153107 h 285751"/>
                  <a:gd name="connsiteX22" fmla="*/ 12010 w 338138"/>
                  <a:gd name="connsiteY22" fmla="*/ 141288 h 285751"/>
                  <a:gd name="connsiteX23" fmla="*/ 55002 w 338138"/>
                  <a:gd name="connsiteY23" fmla="*/ 82550 h 285751"/>
                  <a:gd name="connsiteX24" fmla="*/ 175185 w 338138"/>
                  <a:gd name="connsiteY24" fmla="*/ 82550 h 285751"/>
                  <a:gd name="connsiteX25" fmla="*/ 193675 w 338138"/>
                  <a:gd name="connsiteY25" fmla="*/ 99703 h 285751"/>
                  <a:gd name="connsiteX26" fmla="*/ 193675 w 338138"/>
                  <a:gd name="connsiteY26" fmla="*/ 268597 h 285751"/>
                  <a:gd name="connsiteX27" fmla="*/ 175185 w 338138"/>
                  <a:gd name="connsiteY27" fmla="*/ 285750 h 285751"/>
                  <a:gd name="connsiteX28" fmla="*/ 107830 w 338138"/>
                  <a:gd name="connsiteY28" fmla="*/ 285750 h 285751"/>
                  <a:gd name="connsiteX29" fmla="*/ 109151 w 338138"/>
                  <a:gd name="connsiteY29" fmla="*/ 276514 h 285751"/>
                  <a:gd name="connsiteX30" fmla="*/ 109151 w 338138"/>
                  <a:gd name="connsiteY30" fmla="*/ 273875 h 285751"/>
                  <a:gd name="connsiteX31" fmla="*/ 115754 w 338138"/>
                  <a:gd name="connsiteY31" fmla="*/ 275194 h 285751"/>
                  <a:gd name="connsiteX32" fmla="*/ 124999 w 338138"/>
                  <a:gd name="connsiteY32" fmla="*/ 264639 h 285751"/>
                  <a:gd name="connsiteX33" fmla="*/ 115754 w 338138"/>
                  <a:gd name="connsiteY33" fmla="*/ 254083 h 285751"/>
                  <a:gd name="connsiteX34" fmla="*/ 109151 w 338138"/>
                  <a:gd name="connsiteY34" fmla="*/ 256722 h 285751"/>
                  <a:gd name="connsiteX35" fmla="*/ 109151 w 338138"/>
                  <a:gd name="connsiteY35" fmla="*/ 235610 h 285751"/>
                  <a:gd name="connsiteX36" fmla="*/ 168582 w 338138"/>
                  <a:gd name="connsiteY36" fmla="*/ 235610 h 285751"/>
                  <a:gd name="connsiteX37" fmla="*/ 168582 w 338138"/>
                  <a:gd name="connsiteY37" fmla="*/ 110259 h 285751"/>
                  <a:gd name="connsiteX38" fmla="*/ 61606 w 338138"/>
                  <a:gd name="connsiteY38" fmla="*/ 110259 h 285751"/>
                  <a:gd name="connsiteX39" fmla="*/ 61606 w 338138"/>
                  <a:gd name="connsiteY39" fmla="*/ 126093 h 285751"/>
                  <a:gd name="connsiteX40" fmla="*/ 36512 w 338138"/>
                  <a:gd name="connsiteY40" fmla="*/ 126093 h 285751"/>
                  <a:gd name="connsiteX41" fmla="*/ 36512 w 338138"/>
                  <a:gd name="connsiteY41" fmla="*/ 99703 h 285751"/>
                  <a:gd name="connsiteX42" fmla="*/ 55002 w 338138"/>
                  <a:gd name="connsiteY42" fmla="*/ 82550 h 285751"/>
                  <a:gd name="connsiteX43" fmla="*/ 102729 w 338138"/>
                  <a:gd name="connsiteY43" fmla="*/ 0 h 285751"/>
                  <a:gd name="connsiteX44" fmla="*/ 305260 w 338138"/>
                  <a:gd name="connsiteY44" fmla="*/ 0 h 285751"/>
                  <a:gd name="connsiteX45" fmla="*/ 338138 w 338138"/>
                  <a:gd name="connsiteY45" fmla="*/ 34237 h 285751"/>
                  <a:gd name="connsiteX46" fmla="*/ 338138 w 338138"/>
                  <a:gd name="connsiteY46" fmla="*/ 188306 h 285751"/>
                  <a:gd name="connsiteX47" fmla="*/ 305260 w 338138"/>
                  <a:gd name="connsiteY47" fmla="*/ 221226 h 285751"/>
                  <a:gd name="connsiteX48" fmla="*/ 234242 w 338138"/>
                  <a:gd name="connsiteY48" fmla="*/ 221226 h 285751"/>
                  <a:gd name="connsiteX49" fmla="*/ 234242 w 338138"/>
                  <a:gd name="connsiteY49" fmla="*/ 243612 h 285751"/>
                  <a:gd name="connsiteX50" fmla="*/ 265806 w 338138"/>
                  <a:gd name="connsiteY50" fmla="*/ 243612 h 285751"/>
                  <a:gd name="connsiteX51" fmla="*/ 277642 w 338138"/>
                  <a:gd name="connsiteY51" fmla="*/ 256780 h 285751"/>
                  <a:gd name="connsiteX52" fmla="*/ 277642 w 338138"/>
                  <a:gd name="connsiteY52" fmla="*/ 272582 h 285751"/>
                  <a:gd name="connsiteX53" fmla="*/ 265806 w 338138"/>
                  <a:gd name="connsiteY53" fmla="*/ 285750 h 285751"/>
                  <a:gd name="connsiteX54" fmla="*/ 205309 w 338138"/>
                  <a:gd name="connsiteY54" fmla="*/ 285750 h 285751"/>
                  <a:gd name="connsiteX55" fmla="*/ 210570 w 338138"/>
                  <a:gd name="connsiteY55" fmla="*/ 269948 h 285751"/>
                  <a:gd name="connsiteX56" fmla="*/ 210570 w 338138"/>
                  <a:gd name="connsiteY56" fmla="*/ 213325 h 285751"/>
                  <a:gd name="connsiteX57" fmla="*/ 210570 w 338138"/>
                  <a:gd name="connsiteY57" fmla="*/ 172504 h 285751"/>
                  <a:gd name="connsiteX58" fmla="*/ 296054 w 338138"/>
                  <a:gd name="connsiteY58" fmla="*/ 172504 h 285751"/>
                  <a:gd name="connsiteX59" fmla="*/ 309205 w 338138"/>
                  <a:gd name="connsiteY59" fmla="*/ 159335 h 285751"/>
                  <a:gd name="connsiteX60" fmla="*/ 309205 w 338138"/>
                  <a:gd name="connsiteY60" fmla="*/ 39504 h 285751"/>
                  <a:gd name="connsiteX61" fmla="*/ 296054 w 338138"/>
                  <a:gd name="connsiteY61" fmla="*/ 27653 h 285751"/>
                  <a:gd name="connsiteX62" fmla="*/ 110620 w 338138"/>
                  <a:gd name="connsiteY62" fmla="*/ 27653 h 285751"/>
                  <a:gd name="connsiteX63" fmla="*/ 98783 w 338138"/>
                  <a:gd name="connsiteY63" fmla="*/ 39504 h 285751"/>
                  <a:gd name="connsiteX64" fmla="*/ 98783 w 338138"/>
                  <a:gd name="connsiteY64" fmla="*/ 65841 h 285751"/>
                  <a:gd name="connsiteX65" fmla="*/ 69850 w 338138"/>
                  <a:gd name="connsiteY65" fmla="*/ 65841 h 285751"/>
                  <a:gd name="connsiteX66" fmla="*/ 69850 w 338138"/>
                  <a:gd name="connsiteY66" fmla="*/ 34237 h 285751"/>
                  <a:gd name="connsiteX67" fmla="*/ 102729 w 338138"/>
                  <a:gd name="connsiteY67" fmla="*/ 0 h 285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338138" h="285751">
                    <a:moveTo>
                      <a:pt x="46038" y="261938"/>
                    </a:moveTo>
                    <a:cubicBezTo>
                      <a:pt x="41654" y="261938"/>
                      <a:pt x="38100" y="265847"/>
                      <a:pt x="38100" y="270670"/>
                    </a:cubicBezTo>
                    <a:cubicBezTo>
                      <a:pt x="38100" y="275493"/>
                      <a:pt x="41654" y="279402"/>
                      <a:pt x="46038" y="279402"/>
                    </a:cubicBezTo>
                    <a:cubicBezTo>
                      <a:pt x="50422" y="279402"/>
                      <a:pt x="53976" y="275493"/>
                      <a:pt x="53976" y="270670"/>
                    </a:cubicBezTo>
                    <a:cubicBezTo>
                      <a:pt x="53976" y="265847"/>
                      <a:pt x="50422" y="261938"/>
                      <a:pt x="46038" y="261938"/>
                    </a:cubicBezTo>
                    <a:close/>
                    <a:moveTo>
                      <a:pt x="288131" y="184150"/>
                    </a:moveTo>
                    <a:cubicBezTo>
                      <a:pt x="282432" y="184150"/>
                      <a:pt x="277812" y="188770"/>
                      <a:pt x="277812" y="194469"/>
                    </a:cubicBezTo>
                    <a:cubicBezTo>
                      <a:pt x="277812" y="200168"/>
                      <a:pt x="282432" y="204788"/>
                      <a:pt x="288131" y="204788"/>
                    </a:cubicBezTo>
                    <a:cubicBezTo>
                      <a:pt x="293830" y="204788"/>
                      <a:pt x="298450" y="200168"/>
                      <a:pt x="298450" y="194469"/>
                    </a:cubicBezTo>
                    <a:cubicBezTo>
                      <a:pt x="298450" y="188770"/>
                      <a:pt x="293830" y="184150"/>
                      <a:pt x="288131" y="184150"/>
                    </a:cubicBezTo>
                    <a:close/>
                    <a:moveTo>
                      <a:pt x="19050" y="165100"/>
                    </a:moveTo>
                    <a:lnTo>
                      <a:pt x="19050" y="242888"/>
                    </a:lnTo>
                    <a:lnTo>
                      <a:pt x="73025" y="242888"/>
                    </a:lnTo>
                    <a:lnTo>
                      <a:pt x="73025" y="165100"/>
                    </a:lnTo>
                    <a:close/>
                    <a:moveTo>
                      <a:pt x="12010" y="141288"/>
                    </a:moveTo>
                    <a:cubicBezTo>
                      <a:pt x="12010" y="141288"/>
                      <a:pt x="12010" y="141288"/>
                      <a:pt x="81400" y="141288"/>
                    </a:cubicBezTo>
                    <a:cubicBezTo>
                      <a:pt x="86738" y="141288"/>
                      <a:pt x="92075" y="146541"/>
                      <a:pt x="92075" y="153107"/>
                    </a:cubicBezTo>
                    <a:cubicBezTo>
                      <a:pt x="92075" y="153107"/>
                      <a:pt x="92075" y="153107"/>
                      <a:pt x="92075" y="273932"/>
                    </a:cubicBezTo>
                    <a:cubicBezTo>
                      <a:pt x="92075" y="280498"/>
                      <a:pt x="86738" y="285751"/>
                      <a:pt x="81400" y="285751"/>
                    </a:cubicBezTo>
                    <a:cubicBezTo>
                      <a:pt x="81400" y="285751"/>
                      <a:pt x="81400" y="285751"/>
                      <a:pt x="12010" y="285751"/>
                    </a:cubicBezTo>
                    <a:cubicBezTo>
                      <a:pt x="5337" y="285751"/>
                      <a:pt x="0" y="280498"/>
                      <a:pt x="0" y="273932"/>
                    </a:cubicBezTo>
                    <a:cubicBezTo>
                      <a:pt x="0" y="273932"/>
                      <a:pt x="0" y="273932"/>
                      <a:pt x="0" y="153107"/>
                    </a:cubicBezTo>
                    <a:cubicBezTo>
                      <a:pt x="0" y="146541"/>
                      <a:pt x="5337" y="141288"/>
                      <a:pt x="12010" y="141288"/>
                    </a:cubicBezTo>
                    <a:close/>
                    <a:moveTo>
                      <a:pt x="55002" y="82550"/>
                    </a:moveTo>
                    <a:cubicBezTo>
                      <a:pt x="55002" y="82550"/>
                      <a:pt x="55002" y="82550"/>
                      <a:pt x="175185" y="82550"/>
                    </a:cubicBezTo>
                    <a:cubicBezTo>
                      <a:pt x="185751" y="82550"/>
                      <a:pt x="193675" y="90467"/>
                      <a:pt x="193675" y="99703"/>
                    </a:cubicBezTo>
                    <a:cubicBezTo>
                      <a:pt x="193675" y="99703"/>
                      <a:pt x="193675" y="99703"/>
                      <a:pt x="193675" y="268597"/>
                    </a:cubicBezTo>
                    <a:cubicBezTo>
                      <a:pt x="193675" y="277833"/>
                      <a:pt x="185751" y="285750"/>
                      <a:pt x="175185" y="285750"/>
                    </a:cubicBezTo>
                    <a:cubicBezTo>
                      <a:pt x="175185" y="285750"/>
                      <a:pt x="175185" y="285750"/>
                      <a:pt x="107830" y="285750"/>
                    </a:cubicBezTo>
                    <a:cubicBezTo>
                      <a:pt x="109151" y="283111"/>
                      <a:pt x="109151" y="280472"/>
                      <a:pt x="109151" y="276514"/>
                    </a:cubicBezTo>
                    <a:cubicBezTo>
                      <a:pt x="109151" y="276514"/>
                      <a:pt x="109151" y="276514"/>
                      <a:pt x="109151" y="273875"/>
                    </a:cubicBezTo>
                    <a:cubicBezTo>
                      <a:pt x="110471" y="273875"/>
                      <a:pt x="113113" y="275194"/>
                      <a:pt x="115754" y="275194"/>
                    </a:cubicBezTo>
                    <a:cubicBezTo>
                      <a:pt x="121037" y="275194"/>
                      <a:pt x="124999" y="271236"/>
                      <a:pt x="124999" y="264639"/>
                    </a:cubicBezTo>
                    <a:cubicBezTo>
                      <a:pt x="124999" y="259361"/>
                      <a:pt x="121037" y="254083"/>
                      <a:pt x="115754" y="254083"/>
                    </a:cubicBezTo>
                    <a:cubicBezTo>
                      <a:pt x="113113" y="254083"/>
                      <a:pt x="110471" y="255402"/>
                      <a:pt x="109151" y="256722"/>
                    </a:cubicBezTo>
                    <a:cubicBezTo>
                      <a:pt x="109151" y="256722"/>
                      <a:pt x="109151" y="256722"/>
                      <a:pt x="109151" y="235610"/>
                    </a:cubicBezTo>
                    <a:cubicBezTo>
                      <a:pt x="109151" y="235610"/>
                      <a:pt x="109151" y="235610"/>
                      <a:pt x="168582" y="235610"/>
                    </a:cubicBezTo>
                    <a:cubicBezTo>
                      <a:pt x="168582" y="235610"/>
                      <a:pt x="168582" y="235610"/>
                      <a:pt x="168582" y="110259"/>
                    </a:cubicBezTo>
                    <a:cubicBezTo>
                      <a:pt x="168582" y="110259"/>
                      <a:pt x="168582" y="110259"/>
                      <a:pt x="61606" y="110259"/>
                    </a:cubicBezTo>
                    <a:cubicBezTo>
                      <a:pt x="61606" y="110259"/>
                      <a:pt x="61606" y="110259"/>
                      <a:pt x="61606" y="126093"/>
                    </a:cubicBezTo>
                    <a:cubicBezTo>
                      <a:pt x="61606" y="126093"/>
                      <a:pt x="61606" y="126093"/>
                      <a:pt x="36512" y="126093"/>
                    </a:cubicBezTo>
                    <a:cubicBezTo>
                      <a:pt x="36512" y="126093"/>
                      <a:pt x="36512" y="126093"/>
                      <a:pt x="36512" y="99703"/>
                    </a:cubicBezTo>
                    <a:cubicBezTo>
                      <a:pt x="36512" y="90467"/>
                      <a:pt x="45757" y="82550"/>
                      <a:pt x="55002" y="82550"/>
                    </a:cubicBezTo>
                    <a:close/>
                    <a:moveTo>
                      <a:pt x="102729" y="0"/>
                    </a:moveTo>
                    <a:cubicBezTo>
                      <a:pt x="102729" y="0"/>
                      <a:pt x="102729" y="0"/>
                      <a:pt x="305260" y="0"/>
                    </a:cubicBezTo>
                    <a:cubicBezTo>
                      <a:pt x="323672" y="0"/>
                      <a:pt x="338138" y="15802"/>
                      <a:pt x="338138" y="34237"/>
                    </a:cubicBezTo>
                    <a:cubicBezTo>
                      <a:pt x="338138" y="34237"/>
                      <a:pt x="338138" y="34237"/>
                      <a:pt x="338138" y="188306"/>
                    </a:cubicBezTo>
                    <a:cubicBezTo>
                      <a:pt x="338138" y="206741"/>
                      <a:pt x="323672" y="221226"/>
                      <a:pt x="305260" y="221226"/>
                    </a:cubicBezTo>
                    <a:cubicBezTo>
                      <a:pt x="305260" y="221226"/>
                      <a:pt x="305260" y="221226"/>
                      <a:pt x="234242" y="221226"/>
                    </a:cubicBezTo>
                    <a:cubicBezTo>
                      <a:pt x="234242" y="221226"/>
                      <a:pt x="234242" y="221226"/>
                      <a:pt x="234242" y="243612"/>
                    </a:cubicBezTo>
                    <a:cubicBezTo>
                      <a:pt x="234242" y="243612"/>
                      <a:pt x="234242" y="243612"/>
                      <a:pt x="265806" y="243612"/>
                    </a:cubicBezTo>
                    <a:cubicBezTo>
                      <a:pt x="272381" y="243612"/>
                      <a:pt x="277642" y="250196"/>
                      <a:pt x="277642" y="256780"/>
                    </a:cubicBezTo>
                    <a:cubicBezTo>
                      <a:pt x="277642" y="256780"/>
                      <a:pt x="277642" y="256780"/>
                      <a:pt x="277642" y="272582"/>
                    </a:cubicBezTo>
                    <a:cubicBezTo>
                      <a:pt x="277642" y="280483"/>
                      <a:pt x="272381" y="285750"/>
                      <a:pt x="265806" y="285750"/>
                    </a:cubicBezTo>
                    <a:cubicBezTo>
                      <a:pt x="265806" y="285750"/>
                      <a:pt x="265806" y="285750"/>
                      <a:pt x="205309" y="285750"/>
                    </a:cubicBezTo>
                    <a:cubicBezTo>
                      <a:pt x="207940" y="280483"/>
                      <a:pt x="209255" y="275216"/>
                      <a:pt x="210570" y="269948"/>
                    </a:cubicBezTo>
                    <a:cubicBezTo>
                      <a:pt x="210570" y="268632"/>
                      <a:pt x="210570" y="213325"/>
                      <a:pt x="210570" y="213325"/>
                    </a:cubicBezTo>
                    <a:cubicBezTo>
                      <a:pt x="210570" y="213325"/>
                      <a:pt x="210570" y="213325"/>
                      <a:pt x="210570" y="172504"/>
                    </a:cubicBezTo>
                    <a:cubicBezTo>
                      <a:pt x="210570" y="172504"/>
                      <a:pt x="210570" y="172504"/>
                      <a:pt x="296054" y="172504"/>
                    </a:cubicBezTo>
                    <a:cubicBezTo>
                      <a:pt x="303945" y="172504"/>
                      <a:pt x="309205" y="165920"/>
                      <a:pt x="309205" y="159335"/>
                    </a:cubicBezTo>
                    <a:cubicBezTo>
                      <a:pt x="309205" y="159335"/>
                      <a:pt x="309205" y="159335"/>
                      <a:pt x="309205" y="39504"/>
                    </a:cubicBezTo>
                    <a:cubicBezTo>
                      <a:pt x="309205" y="32920"/>
                      <a:pt x="303945" y="27653"/>
                      <a:pt x="296054" y="27653"/>
                    </a:cubicBezTo>
                    <a:cubicBezTo>
                      <a:pt x="296054" y="27653"/>
                      <a:pt x="296054" y="27653"/>
                      <a:pt x="110620" y="27653"/>
                    </a:cubicBezTo>
                    <a:cubicBezTo>
                      <a:pt x="104044" y="27653"/>
                      <a:pt x="98783" y="32920"/>
                      <a:pt x="98783" y="39504"/>
                    </a:cubicBezTo>
                    <a:cubicBezTo>
                      <a:pt x="98783" y="39504"/>
                      <a:pt x="98783" y="39504"/>
                      <a:pt x="98783" y="65841"/>
                    </a:cubicBezTo>
                    <a:cubicBezTo>
                      <a:pt x="98783" y="65841"/>
                      <a:pt x="98783" y="65841"/>
                      <a:pt x="69850" y="65841"/>
                    </a:cubicBezTo>
                    <a:cubicBezTo>
                      <a:pt x="69850" y="65841"/>
                      <a:pt x="69850" y="65841"/>
                      <a:pt x="69850" y="34237"/>
                    </a:cubicBezTo>
                    <a:cubicBezTo>
                      <a:pt x="69850" y="15802"/>
                      <a:pt x="84317" y="0"/>
                      <a:pt x="10272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" name="iśļîďé"/>
            <p:cNvGrpSpPr/>
            <p:nvPr/>
          </p:nvGrpSpPr>
          <p:grpSpPr>
            <a:xfrm>
              <a:off x="1811962" y="2255959"/>
              <a:ext cx="914400" cy="914400"/>
              <a:chOff x="1970341" y="2255959"/>
              <a:chExt cx="914400" cy="914400"/>
            </a:xfrm>
          </p:grpSpPr>
          <p:sp>
            <p:nvSpPr>
              <p:cNvPr id="11" name="íśľiḋè"/>
              <p:cNvSpPr/>
              <p:nvPr/>
            </p:nvSpPr>
            <p:spPr>
              <a:xfrm>
                <a:off x="1970341" y="2255959"/>
                <a:ext cx="914400" cy="914400"/>
              </a:xfrm>
              <a:prstGeom prst="ellipse">
                <a:avLst/>
              </a:prstGeom>
              <a:solidFill>
                <a:srgbClr val="AE2F2C"/>
              </a:solidFill>
              <a:ln w="762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" name="ïşļiďé"/>
              <p:cNvSpPr/>
              <p:nvPr/>
            </p:nvSpPr>
            <p:spPr bwMode="auto">
              <a:xfrm>
                <a:off x="2216060" y="2473406"/>
                <a:ext cx="422961" cy="479506"/>
              </a:xfrm>
              <a:custGeom>
                <a:avLst/>
                <a:gdLst>
                  <a:gd name="connsiteX0" fmla="*/ 99685 w 296863"/>
                  <a:gd name="connsiteY0" fmla="*/ 290512 h 336550"/>
                  <a:gd name="connsiteX1" fmla="*/ 90488 w 296863"/>
                  <a:gd name="connsiteY1" fmla="*/ 299244 h 336550"/>
                  <a:gd name="connsiteX2" fmla="*/ 99685 w 296863"/>
                  <a:gd name="connsiteY2" fmla="*/ 307975 h 336550"/>
                  <a:gd name="connsiteX3" fmla="*/ 119392 w 296863"/>
                  <a:gd name="connsiteY3" fmla="*/ 307975 h 336550"/>
                  <a:gd name="connsiteX4" fmla="*/ 128588 w 296863"/>
                  <a:gd name="connsiteY4" fmla="*/ 299244 h 336550"/>
                  <a:gd name="connsiteX5" fmla="*/ 119392 w 296863"/>
                  <a:gd name="connsiteY5" fmla="*/ 290512 h 336550"/>
                  <a:gd name="connsiteX6" fmla="*/ 99685 w 296863"/>
                  <a:gd name="connsiteY6" fmla="*/ 290512 h 336550"/>
                  <a:gd name="connsiteX7" fmla="*/ 0 w 296863"/>
                  <a:gd name="connsiteY7" fmla="*/ 277812 h 336550"/>
                  <a:gd name="connsiteX8" fmla="*/ 219075 w 296863"/>
                  <a:gd name="connsiteY8" fmla="*/ 277812 h 336550"/>
                  <a:gd name="connsiteX9" fmla="*/ 219075 w 296863"/>
                  <a:gd name="connsiteY9" fmla="*/ 324803 h 336550"/>
                  <a:gd name="connsiteX10" fmla="*/ 208517 w 296863"/>
                  <a:gd name="connsiteY10" fmla="*/ 336550 h 336550"/>
                  <a:gd name="connsiteX11" fmla="*/ 11877 w 296863"/>
                  <a:gd name="connsiteY11" fmla="*/ 336550 h 336550"/>
                  <a:gd name="connsiteX12" fmla="*/ 0 w 296863"/>
                  <a:gd name="connsiteY12" fmla="*/ 324803 h 336550"/>
                  <a:gd name="connsiteX13" fmla="*/ 0 w 296863"/>
                  <a:gd name="connsiteY13" fmla="*/ 277812 h 336550"/>
                  <a:gd name="connsiteX14" fmla="*/ 120721 w 296863"/>
                  <a:gd name="connsiteY14" fmla="*/ 42862 h 336550"/>
                  <a:gd name="connsiteX15" fmla="*/ 266630 w 296863"/>
                  <a:gd name="connsiteY15" fmla="*/ 42862 h 336550"/>
                  <a:gd name="connsiteX16" fmla="*/ 296863 w 296863"/>
                  <a:gd name="connsiteY16" fmla="*/ 71747 h 336550"/>
                  <a:gd name="connsiteX17" fmla="*/ 296863 w 296863"/>
                  <a:gd name="connsiteY17" fmla="*/ 151838 h 336550"/>
                  <a:gd name="connsiteX18" fmla="*/ 266630 w 296863"/>
                  <a:gd name="connsiteY18" fmla="*/ 182037 h 336550"/>
                  <a:gd name="connsiteX19" fmla="*/ 189075 w 296863"/>
                  <a:gd name="connsiteY19" fmla="*/ 182037 h 336550"/>
                  <a:gd name="connsiteX20" fmla="*/ 156213 w 296863"/>
                  <a:gd name="connsiteY20" fmla="*/ 214861 h 336550"/>
                  <a:gd name="connsiteX21" fmla="*/ 148326 w 296863"/>
                  <a:gd name="connsiteY21" fmla="*/ 217487 h 336550"/>
                  <a:gd name="connsiteX22" fmla="*/ 143068 w 296863"/>
                  <a:gd name="connsiteY22" fmla="*/ 217487 h 336550"/>
                  <a:gd name="connsiteX23" fmla="*/ 136495 w 296863"/>
                  <a:gd name="connsiteY23" fmla="*/ 206983 h 336550"/>
                  <a:gd name="connsiteX24" fmla="*/ 136495 w 296863"/>
                  <a:gd name="connsiteY24" fmla="*/ 182037 h 336550"/>
                  <a:gd name="connsiteX25" fmla="*/ 120721 w 296863"/>
                  <a:gd name="connsiteY25" fmla="*/ 182037 h 336550"/>
                  <a:gd name="connsiteX26" fmla="*/ 90488 w 296863"/>
                  <a:gd name="connsiteY26" fmla="*/ 151838 h 336550"/>
                  <a:gd name="connsiteX27" fmla="*/ 90488 w 296863"/>
                  <a:gd name="connsiteY27" fmla="*/ 71747 h 336550"/>
                  <a:gd name="connsiteX28" fmla="*/ 120721 w 296863"/>
                  <a:gd name="connsiteY28" fmla="*/ 42862 h 336550"/>
                  <a:gd name="connsiteX29" fmla="*/ 11877 w 296863"/>
                  <a:gd name="connsiteY29" fmla="*/ 0 h 336550"/>
                  <a:gd name="connsiteX30" fmla="*/ 208517 w 296863"/>
                  <a:gd name="connsiteY30" fmla="*/ 0 h 336550"/>
                  <a:gd name="connsiteX31" fmla="*/ 219075 w 296863"/>
                  <a:gd name="connsiteY31" fmla="*/ 11821 h 336550"/>
                  <a:gd name="connsiteX32" fmla="*/ 219075 w 296863"/>
                  <a:gd name="connsiteY32" fmla="*/ 24957 h 336550"/>
                  <a:gd name="connsiteX33" fmla="*/ 121415 w 296863"/>
                  <a:gd name="connsiteY33" fmla="*/ 24957 h 336550"/>
                  <a:gd name="connsiteX34" fmla="*/ 72585 w 296863"/>
                  <a:gd name="connsiteY34" fmla="*/ 72243 h 336550"/>
                  <a:gd name="connsiteX35" fmla="*/ 72585 w 296863"/>
                  <a:gd name="connsiteY35" fmla="*/ 152368 h 336550"/>
                  <a:gd name="connsiteX36" fmla="*/ 118776 w 296863"/>
                  <a:gd name="connsiteY36" fmla="*/ 200968 h 336550"/>
                  <a:gd name="connsiteX37" fmla="*/ 118776 w 296863"/>
                  <a:gd name="connsiteY37" fmla="*/ 207536 h 336550"/>
                  <a:gd name="connsiteX38" fmla="*/ 137252 w 296863"/>
                  <a:gd name="connsiteY38" fmla="*/ 233806 h 336550"/>
                  <a:gd name="connsiteX39" fmla="*/ 149130 w 296863"/>
                  <a:gd name="connsiteY39" fmla="*/ 236433 h 336550"/>
                  <a:gd name="connsiteX40" fmla="*/ 170245 w 296863"/>
                  <a:gd name="connsiteY40" fmla="*/ 228552 h 336550"/>
                  <a:gd name="connsiteX41" fmla="*/ 196640 w 296863"/>
                  <a:gd name="connsiteY41" fmla="*/ 200968 h 336550"/>
                  <a:gd name="connsiteX42" fmla="*/ 219075 w 296863"/>
                  <a:gd name="connsiteY42" fmla="*/ 200968 h 336550"/>
                  <a:gd name="connsiteX43" fmla="*/ 219075 w 296863"/>
                  <a:gd name="connsiteY43" fmla="*/ 258763 h 336550"/>
                  <a:gd name="connsiteX44" fmla="*/ 0 w 296863"/>
                  <a:gd name="connsiteY44" fmla="*/ 258763 h 336550"/>
                  <a:gd name="connsiteX45" fmla="*/ 0 w 296863"/>
                  <a:gd name="connsiteY45" fmla="*/ 11821 h 336550"/>
                  <a:gd name="connsiteX46" fmla="*/ 11877 w 296863"/>
                  <a:gd name="connsiteY46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296863" h="336550">
                    <a:moveTo>
                      <a:pt x="99685" y="290512"/>
                    </a:moveTo>
                    <a:cubicBezTo>
                      <a:pt x="94430" y="290512"/>
                      <a:pt x="90488" y="294254"/>
                      <a:pt x="90488" y="299244"/>
                    </a:cubicBezTo>
                    <a:cubicBezTo>
                      <a:pt x="90488" y="304233"/>
                      <a:pt x="94430" y="307975"/>
                      <a:pt x="99685" y="307975"/>
                    </a:cubicBezTo>
                    <a:cubicBezTo>
                      <a:pt x="99685" y="307975"/>
                      <a:pt x="99685" y="307975"/>
                      <a:pt x="119392" y="307975"/>
                    </a:cubicBezTo>
                    <a:cubicBezTo>
                      <a:pt x="124647" y="307975"/>
                      <a:pt x="128588" y="304233"/>
                      <a:pt x="128588" y="299244"/>
                    </a:cubicBezTo>
                    <a:cubicBezTo>
                      <a:pt x="128588" y="294254"/>
                      <a:pt x="124647" y="290512"/>
                      <a:pt x="119392" y="290512"/>
                    </a:cubicBezTo>
                    <a:cubicBezTo>
                      <a:pt x="119392" y="290512"/>
                      <a:pt x="119392" y="290512"/>
                      <a:pt x="99685" y="290512"/>
                    </a:cubicBezTo>
                    <a:close/>
                    <a:moveTo>
                      <a:pt x="0" y="277812"/>
                    </a:moveTo>
                    <a:lnTo>
                      <a:pt x="219075" y="277812"/>
                    </a:lnTo>
                    <a:cubicBezTo>
                      <a:pt x="219075" y="277812"/>
                      <a:pt x="219075" y="277812"/>
                      <a:pt x="219075" y="324803"/>
                    </a:cubicBezTo>
                    <a:cubicBezTo>
                      <a:pt x="219075" y="331329"/>
                      <a:pt x="213796" y="336550"/>
                      <a:pt x="208517" y="336550"/>
                    </a:cubicBezTo>
                    <a:cubicBezTo>
                      <a:pt x="208517" y="336550"/>
                      <a:pt x="208517" y="336550"/>
                      <a:pt x="11877" y="336550"/>
                    </a:cubicBezTo>
                    <a:cubicBezTo>
                      <a:pt x="5279" y="336550"/>
                      <a:pt x="0" y="331329"/>
                      <a:pt x="0" y="324803"/>
                    </a:cubicBezTo>
                    <a:cubicBezTo>
                      <a:pt x="0" y="324803"/>
                      <a:pt x="0" y="324803"/>
                      <a:pt x="0" y="277812"/>
                    </a:cubicBezTo>
                    <a:close/>
                    <a:moveTo>
                      <a:pt x="120721" y="42862"/>
                    </a:moveTo>
                    <a:cubicBezTo>
                      <a:pt x="120721" y="42862"/>
                      <a:pt x="120721" y="42862"/>
                      <a:pt x="266630" y="42862"/>
                    </a:cubicBezTo>
                    <a:cubicBezTo>
                      <a:pt x="283718" y="42862"/>
                      <a:pt x="296863" y="55991"/>
                      <a:pt x="296863" y="71747"/>
                    </a:cubicBezTo>
                    <a:cubicBezTo>
                      <a:pt x="296863" y="71747"/>
                      <a:pt x="296863" y="71747"/>
                      <a:pt x="296863" y="151838"/>
                    </a:cubicBezTo>
                    <a:cubicBezTo>
                      <a:pt x="296863" y="168907"/>
                      <a:pt x="283718" y="182037"/>
                      <a:pt x="266630" y="182037"/>
                    </a:cubicBezTo>
                    <a:cubicBezTo>
                      <a:pt x="266630" y="182037"/>
                      <a:pt x="266630" y="182037"/>
                      <a:pt x="189075" y="182037"/>
                    </a:cubicBezTo>
                    <a:cubicBezTo>
                      <a:pt x="189075" y="182037"/>
                      <a:pt x="189075" y="182037"/>
                      <a:pt x="156213" y="214861"/>
                    </a:cubicBezTo>
                    <a:cubicBezTo>
                      <a:pt x="153584" y="216174"/>
                      <a:pt x="150955" y="217487"/>
                      <a:pt x="148326" y="217487"/>
                    </a:cubicBezTo>
                    <a:cubicBezTo>
                      <a:pt x="147011" y="217487"/>
                      <a:pt x="144382" y="217487"/>
                      <a:pt x="143068" y="217487"/>
                    </a:cubicBezTo>
                    <a:cubicBezTo>
                      <a:pt x="139124" y="214861"/>
                      <a:pt x="136495" y="210922"/>
                      <a:pt x="136495" y="206983"/>
                    </a:cubicBezTo>
                    <a:cubicBezTo>
                      <a:pt x="136495" y="206983"/>
                      <a:pt x="136495" y="206983"/>
                      <a:pt x="136495" y="182037"/>
                    </a:cubicBezTo>
                    <a:cubicBezTo>
                      <a:pt x="136495" y="182037"/>
                      <a:pt x="136495" y="182037"/>
                      <a:pt x="120721" y="182037"/>
                    </a:cubicBezTo>
                    <a:cubicBezTo>
                      <a:pt x="103633" y="182037"/>
                      <a:pt x="90488" y="168907"/>
                      <a:pt x="90488" y="151838"/>
                    </a:cubicBezTo>
                    <a:cubicBezTo>
                      <a:pt x="90488" y="151838"/>
                      <a:pt x="90488" y="151838"/>
                      <a:pt x="90488" y="71747"/>
                    </a:cubicBezTo>
                    <a:cubicBezTo>
                      <a:pt x="90488" y="55991"/>
                      <a:pt x="103633" y="42862"/>
                      <a:pt x="120721" y="42862"/>
                    </a:cubicBezTo>
                    <a:close/>
                    <a:moveTo>
                      <a:pt x="11877" y="0"/>
                    </a:moveTo>
                    <a:cubicBezTo>
                      <a:pt x="11877" y="0"/>
                      <a:pt x="11877" y="0"/>
                      <a:pt x="208517" y="0"/>
                    </a:cubicBezTo>
                    <a:cubicBezTo>
                      <a:pt x="213796" y="0"/>
                      <a:pt x="219075" y="5254"/>
                      <a:pt x="219075" y="11821"/>
                    </a:cubicBezTo>
                    <a:cubicBezTo>
                      <a:pt x="219075" y="11821"/>
                      <a:pt x="219075" y="11821"/>
                      <a:pt x="219075" y="24957"/>
                    </a:cubicBezTo>
                    <a:cubicBezTo>
                      <a:pt x="219075" y="24957"/>
                      <a:pt x="219075" y="24957"/>
                      <a:pt x="121415" y="24957"/>
                    </a:cubicBezTo>
                    <a:cubicBezTo>
                      <a:pt x="95021" y="24957"/>
                      <a:pt x="72585" y="45973"/>
                      <a:pt x="72585" y="72243"/>
                    </a:cubicBezTo>
                    <a:cubicBezTo>
                      <a:pt x="72585" y="72243"/>
                      <a:pt x="72585" y="72243"/>
                      <a:pt x="72585" y="152368"/>
                    </a:cubicBezTo>
                    <a:cubicBezTo>
                      <a:pt x="72585" y="178638"/>
                      <a:pt x="93701" y="199654"/>
                      <a:pt x="118776" y="200968"/>
                    </a:cubicBezTo>
                    <a:cubicBezTo>
                      <a:pt x="118776" y="200968"/>
                      <a:pt x="118776" y="200968"/>
                      <a:pt x="118776" y="207536"/>
                    </a:cubicBezTo>
                    <a:cubicBezTo>
                      <a:pt x="118776" y="219357"/>
                      <a:pt x="126694" y="229865"/>
                      <a:pt x="137252" y="233806"/>
                    </a:cubicBezTo>
                    <a:cubicBezTo>
                      <a:pt x="141211" y="236433"/>
                      <a:pt x="145170" y="236433"/>
                      <a:pt x="149130" y="236433"/>
                    </a:cubicBezTo>
                    <a:cubicBezTo>
                      <a:pt x="157048" y="236433"/>
                      <a:pt x="163647" y="233806"/>
                      <a:pt x="170245" y="228552"/>
                    </a:cubicBezTo>
                    <a:cubicBezTo>
                      <a:pt x="170245" y="228552"/>
                      <a:pt x="170245" y="228552"/>
                      <a:pt x="196640" y="200968"/>
                    </a:cubicBezTo>
                    <a:cubicBezTo>
                      <a:pt x="196640" y="200968"/>
                      <a:pt x="196640" y="200968"/>
                      <a:pt x="219075" y="200968"/>
                    </a:cubicBezTo>
                    <a:cubicBezTo>
                      <a:pt x="219075" y="200968"/>
                      <a:pt x="219075" y="200968"/>
                      <a:pt x="219075" y="258763"/>
                    </a:cubicBezTo>
                    <a:lnTo>
                      <a:pt x="0" y="258763"/>
                    </a:lnTo>
                    <a:cubicBezTo>
                      <a:pt x="0" y="258763"/>
                      <a:pt x="0" y="258763"/>
                      <a:pt x="0" y="11821"/>
                    </a:cubicBezTo>
                    <a:cubicBezTo>
                      <a:pt x="0" y="5254"/>
                      <a:pt x="5279" y="0"/>
                      <a:pt x="1187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" name="组合 18"/>
          <p:cNvGrpSpPr/>
          <p:nvPr/>
        </p:nvGrpSpPr>
        <p:grpSpPr>
          <a:xfrm>
            <a:off x="1468554" y="3150659"/>
            <a:ext cx="1683317" cy="2022627"/>
            <a:chOff x="1488944" y="4128245"/>
            <a:chExt cx="1683317" cy="2022627"/>
          </a:xfrm>
        </p:grpSpPr>
        <p:sp>
          <p:nvSpPr>
            <p:cNvPr id="20" name="Title 20"/>
            <p:cNvSpPr txBox="1"/>
            <p:nvPr/>
          </p:nvSpPr>
          <p:spPr>
            <a:xfrm>
              <a:off x="1488944" y="4673544"/>
              <a:ext cx="1683317" cy="1477328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点击输入您的内容，或者通过复制您的文本后，在此框中选择粘贴。请言简意赅，</a:t>
              </a:r>
              <a:endParaRPr lang="id-ID" altLang="zh-CN" sz="16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488944" y="4128245"/>
              <a:ext cx="16833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ln>
                    <a:solidFill>
                      <a:srgbClr val="AE2F2C"/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政策支持</a:t>
              </a:r>
            </a:p>
          </p:txBody>
        </p:sp>
      </p:grpSp>
      <p:grpSp>
        <p:nvGrpSpPr>
          <p:cNvPr id="6" name="组合 21"/>
          <p:cNvGrpSpPr/>
          <p:nvPr/>
        </p:nvGrpSpPr>
        <p:grpSpPr>
          <a:xfrm>
            <a:off x="9129338" y="3036139"/>
            <a:ext cx="1683317" cy="2010315"/>
            <a:chOff x="1488944" y="4128245"/>
            <a:chExt cx="1683317" cy="2010315"/>
          </a:xfrm>
        </p:grpSpPr>
        <p:sp>
          <p:nvSpPr>
            <p:cNvPr id="23" name="Title 20"/>
            <p:cNvSpPr txBox="1"/>
            <p:nvPr/>
          </p:nvSpPr>
          <p:spPr>
            <a:xfrm>
              <a:off x="1488944" y="4673544"/>
              <a:ext cx="1683317" cy="1465016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点击输入您的内容，或者通过复制您的文本后，在此框中选择粘贴。请言简意赅，</a:t>
              </a:r>
              <a:endParaRPr lang="id-ID" altLang="zh-CN" sz="16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488944" y="4128245"/>
              <a:ext cx="16833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ln>
                    <a:solidFill>
                      <a:srgbClr val="AE2F2C"/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政策支持</a:t>
              </a: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820" y="1217228"/>
            <a:ext cx="5765518" cy="442354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1767" y="-32274"/>
            <a:ext cx="5739504" cy="1269802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 bwMode="auto">
          <a:xfrm rot="21562602">
            <a:off x="4958388" y="481709"/>
            <a:ext cx="3323816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cs typeface="+mn-ea"/>
                <a:sym typeface="+mn-lt"/>
              </a:rPr>
              <a:t>点击输入标题名称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533"/>
          <a:stretch>
            <a:fillRect/>
          </a:stretch>
        </p:blipFill>
        <p:spPr>
          <a:xfrm>
            <a:off x="3962571" y="-88758"/>
            <a:ext cx="1082766" cy="11860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"/>
          <p:cNvGrpSpPr/>
          <p:nvPr/>
        </p:nvGrpSpPr>
        <p:grpSpPr>
          <a:xfrm>
            <a:off x="1297992" y="1617875"/>
            <a:ext cx="9596015" cy="2419968"/>
            <a:chOff x="1297992" y="1617875"/>
            <a:chExt cx="9596015" cy="2419968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6402" y="1617875"/>
              <a:ext cx="3739196" cy="2351011"/>
            </a:xfrm>
            <a:prstGeom prst="round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7992" y="2588022"/>
              <a:ext cx="2139655" cy="1449821"/>
            </a:xfrm>
            <a:prstGeom prst="round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4352" y="2588022"/>
              <a:ext cx="2139655" cy="1449821"/>
            </a:xfrm>
            <a:prstGeom prst="roundRect">
              <a:avLst/>
            </a:prstGeom>
          </p:spPr>
        </p:pic>
      </p:grpSp>
      <p:grpSp>
        <p:nvGrpSpPr>
          <p:cNvPr id="6" name="组合 6"/>
          <p:cNvGrpSpPr/>
          <p:nvPr/>
        </p:nvGrpSpPr>
        <p:grpSpPr>
          <a:xfrm>
            <a:off x="2075984" y="4296512"/>
            <a:ext cx="8040029" cy="2007648"/>
            <a:chOff x="-1689413" y="4128245"/>
            <a:chExt cx="8040029" cy="2007648"/>
          </a:xfrm>
        </p:grpSpPr>
        <p:sp>
          <p:nvSpPr>
            <p:cNvPr id="8" name="Title 20"/>
            <p:cNvSpPr txBox="1"/>
            <p:nvPr/>
          </p:nvSpPr>
          <p:spPr>
            <a:xfrm>
              <a:off x="-1689413" y="4658565"/>
              <a:ext cx="8040029" cy="1477328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>
                <a:lnSpc>
                  <a:spcPct val="120000"/>
                </a:lnSpc>
              </a:pP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点击输入您的内容，或者通过复制您的文本后，在此框中选择粘贴。请言简意赅，点击输入您的内容，或者通过复制您的文本后，在此框中选择粘贴。请言简意赅，</a:t>
              </a:r>
              <a:endParaRPr lang="id-ID" altLang="zh-CN" sz="2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>
                <a:lnSpc>
                  <a:spcPct val="120000"/>
                </a:lnSpc>
              </a:pPr>
              <a:endParaRPr lang="id-ID" altLang="zh-CN" sz="2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488944" y="4128245"/>
              <a:ext cx="16833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ln>
                    <a:solidFill>
                      <a:srgbClr val="AE2F2C"/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情况分析</a:t>
              </a: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1767" y="-32274"/>
            <a:ext cx="5739504" cy="1269802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 bwMode="auto">
          <a:xfrm rot="21562602">
            <a:off x="4958388" y="481709"/>
            <a:ext cx="3323816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cs typeface="+mn-ea"/>
                <a:sym typeface="+mn-lt"/>
              </a:rPr>
              <a:t>点击输入标题名称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533"/>
          <a:stretch>
            <a:fillRect/>
          </a:stretch>
        </p:blipFill>
        <p:spPr>
          <a:xfrm>
            <a:off x="3962571" y="-88758"/>
            <a:ext cx="1082766" cy="11860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C:\Users\Administrator\Desktop\图片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14288"/>
            <a:ext cx="12206288" cy="6872288"/>
          </a:xfrm>
          <a:prstGeom prst="rect">
            <a:avLst/>
          </a:prstGeom>
          <a:noFill/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683" y="3812345"/>
            <a:ext cx="3613270" cy="283899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961" y="2912083"/>
            <a:ext cx="4168286" cy="416828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 bwMode="auto">
          <a:xfrm rot="21562602">
            <a:off x="3602301" y="3638104"/>
            <a:ext cx="5961769" cy="4001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适用于述职报告 活动分析 营销演讲等</a:t>
            </a:r>
          </a:p>
        </p:txBody>
      </p:sp>
      <p:sp>
        <p:nvSpPr>
          <p:cNvPr id="8" name="文本框 7"/>
          <p:cNvSpPr txBox="1"/>
          <p:nvPr/>
        </p:nvSpPr>
        <p:spPr bwMode="auto">
          <a:xfrm>
            <a:off x="2435831" y="2061723"/>
            <a:ext cx="7696618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8800" b="1" dirty="0">
                <a:solidFill>
                  <a:schemeClr val="bg1"/>
                </a:solidFill>
                <a:cs typeface="+mn-ea"/>
                <a:sym typeface="+mn-lt"/>
              </a:rPr>
              <a:t>非常感谢收看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C:\Users\Administrator\Desktop\图片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14288"/>
            <a:ext cx="12206288" cy="6872288"/>
          </a:xfrm>
          <a:prstGeom prst="rect">
            <a:avLst/>
          </a:prstGeom>
          <a:noFill/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680"/>
          <a:stretch>
            <a:fillRect/>
          </a:stretch>
        </p:blipFill>
        <p:spPr>
          <a:xfrm>
            <a:off x="-14288" y="4738143"/>
            <a:ext cx="6471359" cy="2126891"/>
          </a:xfrm>
          <a:prstGeom prst="rect">
            <a:avLst/>
          </a:prstGeom>
        </p:spPr>
      </p:pic>
      <p:sp>
        <p:nvSpPr>
          <p:cNvPr id="10" name="矩形 9" descr="e7d195523061f1c0220a3acd2f99070e22f7f2176c6c61f4AB5BC6AF3DF28E09514168BD2F6654DA4347BEC42B9A9B38EB2139F52FD80B94EB8F1B847F5BC18ECD11DB8433CCABD6DAEA8D49E99C31D350EAFDAACB317BB3E14408BF66FC528EA6910C26B7E1A625BBC728711ADC406678A592B428A68BC3E54D155740563EF32107E6C5936A62C02D5975A6FA4CF8FB"/>
          <p:cNvSpPr/>
          <p:nvPr/>
        </p:nvSpPr>
        <p:spPr>
          <a:xfrm>
            <a:off x="1713414" y="1370798"/>
            <a:ext cx="1015663" cy="4102116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bg1"/>
                </a:solidFill>
                <a:cs typeface="+mn-ea"/>
                <a:sym typeface="+mn-lt"/>
              </a:rPr>
              <a:t>第一部分</a:t>
            </a:r>
            <a:endParaRPr lang="en-US" altLang="zh-CN" sz="5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169082" y="2413888"/>
            <a:ext cx="5210462" cy="2015936"/>
            <a:chOff x="354172" y="1264469"/>
            <a:chExt cx="5210462" cy="2015936"/>
          </a:xfrm>
        </p:grpSpPr>
        <p:sp>
          <p:nvSpPr>
            <p:cNvPr id="34" name="文本框 33"/>
            <p:cNvSpPr txBox="1"/>
            <p:nvPr/>
          </p:nvSpPr>
          <p:spPr>
            <a:xfrm>
              <a:off x="354172" y="1264469"/>
              <a:ext cx="509260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4400" dirty="0">
                  <a:solidFill>
                    <a:schemeClr val="bg1"/>
                  </a:solidFill>
                  <a:cs typeface="+mn-ea"/>
                  <a:sym typeface="+mn-lt"/>
                </a:rPr>
                <a:t>圣诞节活动计划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354172" y="2033910"/>
              <a:ext cx="5210462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en-GB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THE ORIGINAL MATERIAL PACKAGE NETWORK OF THE WHOLE STATION HAS EXCLUSIVE THE ORIGINAL MATERIAL PACKAGE NETWORKOF THE WHOLE STATION HAS EXCLUSIVE THE ORIGINAL MATERIAL P</a:t>
              </a:r>
            </a:p>
            <a:p>
              <a:pPr>
                <a:lnSpc>
                  <a:spcPct val="150000"/>
                </a:lnSpc>
              </a:pPr>
              <a:r>
                <a:rPr kumimoji="1" lang="en-GB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ACKAGE NETWORK OF THE WHOLE STATION HAS EXCLUSIVE </a:t>
              </a:r>
            </a:p>
            <a:p>
              <a:pPr>
                <a:lnSpc>
                  <a:spcPct val="150000"/>
                </a:lnSpc>
              </a:pPr>
              <a:endParaRPr kumimoji="1" lang="en-GB" altLang="zh-CN" sz="1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915" y="1610220"/>
            <a:ext cx="5234236" cy="523423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868" y="3922622"/>
            <a:ext cx="3611664" cy="25532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8"/>
          <p:cNvSpPr>
            <a:spLocks noEditPoints="1"/>
          </p:cNvSpPr>
          <p:nvPr/>
        </p:nvSpPr>
        <p:spPr bwMode="auto">
          <a:xfrm>
            <a:off x="4842785" y="569082"/>
            <a:ext cx="343257" cy="763908"/>
          </a:xfrm>
          <a:custGeom>
            <a:avLst/>
            <a:gdLst>
              <a:gd name="T0" fmla="*/ 22 w 347"/>
              <a:gd name="T1" fmla="*/ 173 h 772"/>
              <a:gd name="T2" fmla="*/ 80 w 347"/>
              <a:gd name="T3" fmla="*/ 269 h 772"/>
              <a:gd name="T4" fmla="*/ 237 w 347"/>
              <a:gd name="T5" fmla="*/ 191 h 772"/>
              <a:gd name="T6" fmla="*/ 160 w 347"/>
              <a:gd name="T7" fmla="*/ 765 h 772"/>
              <a:gd name="T8" fmla="*/ 231 w 347"/>
              <a:gd name="T9" fmla="*/ 647 h 772"/>
              <a:gd name="T10" fmla="*/ 270 w 347"/>
              <a:gd name="T11" fmla="*/ 499 h 772"/>
              <a:gd name="T12" fmla="*/ 296 w 347"/>
              <a:gd name="T13" fmla="*/ 401 h 772"/>
              <a:gd name="T14" fmla="*/ 79 w 347"/>
              <a:gd name="T15" fmla="*/ 259 h 772"/>
              <a:gd name="T16" fmla="*/ 52 w 347"/>
              <a:gd name="T17" fmla="*/ 275 h 772"/>
              <a:gd name="T18" fmla="*/ 60 w 347"/>
              <a:gd name="T19" fmla="*/ 258 h 772"/>
              <a:gd name="T20" fmla="*/ 49 w 347"/>
              <a:gd name="T21" fmla="*/ 255 h 772"/>
              <a:gd name="T22" fmla="*/ 38 w 347"/>
              <a:gd name="T23" fmla="*/ 250 h 772"/>
              <a:gd name="T24" fmla="*/ 16 w 347"/>
              <a:gd name="T25" fmla="*/ 256 h 772"/>
              <a:gd name="T26" fmla="*/ 13 w 347"/>
              <a:gd name="T27" fmla="*/ 237 h 772"/>
              <a:gd name="T28" fmla="*/ 14 w 347"/>
              <a:gd name="T29" fmla="*/ 226 h 772"/>
              <a:gd name="T30" fmla="*/ 19 w 347"/>
              <a:gd name="T31" fmla="*/ 210 h 772"/>
              <a:gd name="T32" fmla="*/ 39 w 347"/>
              <a:gd name="T33" fmla="*/ 180 h 772"/>
              <a:gd name="T34" fmla="*/ 114 w 347"/>
              <a:gd name="T35" fmla="*/ 174 h 772"/>
              <a:gd name="T36" fmla="*/ 98 w 347"/>
              <a:gd name="T37" fmla="*/ 68 h 772"/>
              <a:gd name="T38" fmla="*/ 165 w 347"/>
              <a:gd name="T39" fmla="*/ 97 h 772"/>
              <a:gd name="T40" fmla="*/ 170 w 347"/>
              <a:gd name="T41" fmla="*/ 102 h 772"/>
              <a:gd name="T42" fmla="*/ 251 w 347"/>
              <a:gd name="T43" fmla="*/ 137 h 772"/>
              <a:gd name="T44" fmla="*/ 229 w 347"/>
              <a:gd name="T45" fmla="*/ 138 h 772"/>
              <a:gd name="T46" fmla="*/ 218 w 347"/>
              <a:gd name="T47" fmla="*/ 126 h 772"/>
              <a:gd name="T48" fmla="*/ 225 w 347"/>
              <a:gd name="T49" fmla="*/ 108 h 772"/>
              <a:gd name="T50" fmla="*/ 219 w 347"/>
              <a:gd name="T51" fmla="*/ 100 h 772"/>
              <a:gd name="T52" fmla="*/ 186 w 347"/>
              <a:gd name="T53" fmla="*/ 114 h 772"/>
              <a:gd name="T54" fmla="*/ 180 w 347"/>
              <a:gd name="T55" fmla="*/ 107 h 772"/>
              <a:gd name="T56" fmla="*/ 171 w 347"/>
              <a:gd name="T57" fmla="*/ 91 h 772"/>
              <a:gd name="T58" fmla="*/ 181 w 347"/>
              <a:gd name="T59" fmla="*/ 70 h 772"/>
              <a:gd name="T60" fmla="*/ 170 w 347"/>
              <a:gd name="T61" fmla="*/ 63 h 772"/>
              <a:gd name="T62" fmla="*/ 151 w 347"/>
              <a:gd name="T63" fmla="*/ 67 h 772"/>
              <a:gd name="T64" fmla="*/ 135 w 347"/>
              <a:gd name="T65" fmla="*/ 57 h 772"/>
              <a:gd name="T66" fmla="*/ 136 w 347"/>
              <a:gd name="T67" fmla="*/ 46 h 772"/>
              <a:gd name="T68" fmla="*/ 297 w 347"/>
              <a:gd name="T69" fmla="*/ 54 h 772"/>
              <a:gd name="T70" fmla="*/ 247 w 347"/>
              <a:gd name="T71" fmla="*/ 149 h 772"/>
              <a:gd name="T72" fmla="*/ 122 w 347"/>
              <a:gd name="T73" fmla="*/ 739 h 772"/>
              <a:gd name="T74" fmla="*/ 207 w 347"/>
              <a:gd name="T75" fmla="*/ 689 h 772"/>
              <a:gd name="T76" fmla="*/ 206 w 347"/>
              <a:gd name="T77" fmla="*/ 651 h 772"/>
              <a:gd name="T78" fmla="*/ 192 w 347"/>
              <a:gd name="T79" fmla="*/ 650 h 772"/>
              <a:gd name="T80" fmla="*/ 175 w 347"/>
              <a:gd name="T81" fmla="*/ 653 h 772"/>
              <a:gd name="T82" fmla="*/ 157 w 347"/>
              <a:gd name="T83" fmla="*/ 655 h 772"/>
              <a:gd name="T84" fmla="*/ 119 w 347"/>
              <a:gd name="T85" fmla="*/ 675 h 772"/>
              <a:gd name="T86" fmla="*/ 122 w 347"/>
              <a:gd name="T87" fmla="*/ 661 h 772"/>
              <a:gd name="T88" fmla="*/ 134 w 347"/>
              <a:gd name="T89" fmla="*/ 626 h 772"/>
              <a:gd name="T90" fmla="*/ 161 w 347"/>
              <a:gd name="T91" fmla="*/ 589 h 772"/>
              <a:gd name="T92" fmla="*/ 164 w 347"/>
              <a:gd name="T93" fmla="*/ 576 h 772"/>
              <a:gd name="T94" fmla="*/ 150 w 347"/>
              <a:gd name="T95" fmla="*/ 575 h 772"/>
              <a:gd name="T96" fmla="*/ 261 w 347"/>
              <a:gd name="T97" fmla="*/ 497 h 772"/>
              <a:gd name="T98" fmla="*/ 286 w 347"/>
              <a:gd name="T99" fmla="*/ 402 h 772"/>
              <a:gd name="T100" fmla="*/ 237 w 347"/>
              <a:gd name="T101" fmla="*/ 400 h 772"/>
              <a:gd name="T102" fmla="*/ 211 w 347"/>
              <a:gd name="T103" fmla="*/ 407 h 772"/>
              <a:gd name="T104" fmla="*/ 201 w 347"/>
              <a:gd name="T105" fmla="*/ 402 h 772"/>
              <a:gd name="T106" fmla="*/ 209 w 347"/>
              <a:gd name="T107" fmla="*/ 375 h 772"/>
              <a:gd name="T108" fmla="*/ 248 w 347"/>
              <a:gd name="T109" fmla="*/ 330 h 772"/>
              <a:gd name="T110" fmla="*/ 242 w 347"/>
              <a:gd name="T111" fmla="*/ 321 h 772"/>
              <a:gd name="T112" fmla="*/ 225 w 347"/>
              <a:gd name="T113" fmla="*/ 320 h 772"/>
              <a:gd name="T114" fmla="*/ 229 w 347"/>
              <a:gd name="T115" fmla="*/ 306 h 772"/>
              <a:gd name="T116" fmla="*/ 237 w 347"/>
              <a:gd name="T117" fmla="*/ 276 h 772"/>
              <a:gd name="T118" fmla="*/ 288 w 347"/>
              <a:gd name="T119" fmla="*/ 127 h 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47" h="772">
                <a:moveTo>
                  <a:pt x="267" y="23"/>
                </a:moveTo>
                <a:cubicBezTo>
                  <a:pt x="217" y="0"/>
                  <a:pt x="155" y="14"/>
                  <a:pt x="112" y="45"/>
                </a:cubicBezTo>
                <a:cubicBezTo>
                  <a:pt x="71" y="75"/>
                  <a:pt x="43" y="119"/>
                  <a:pt x="25" y="166"/>
                </a:cubicBezTo>
                <a:cubicBezTo>
                  <a:pt x="25" y="167"/>
                  <a:pt x="24" y="167"/>
                  <a:pt x="24" y="167"/>
                </a:cubicBezTo>
                <a:cubicBezTo>
                  <a:pt x="21" y="168"/>
                  <a:pt x="21" y="172"/>
                  <a:pt x="22" y="173"/>
                </a:cubicBezTo>
                <a:cubicBezTo>
                  <a:pt x="16" y="191"/>
                  <a:pt x="11" y="209"/>
                  <a:pt x="7" y="226"/>
                </a:cubicBezTo>
                <a:cubicBezTo>
                  <a:pt x="6" y="228"/>
                  <a:pt x="7" y="229"/>
                  <a:pt x="7" y="229"/>
                </a:cubicBezTo>
                <a:cubicBezTo>
                  <a:pt x="0" y="248"/>
                  <a:pt x="11" y="272"/>
                  <a:pt x="29" y="280"/>
                </a:cubicBezTo>
                <a:cubicBezTo>
                  <a:pt x="45" y="288"/>
                  <a:pt x="69" y="283"/>
                  <a:pt x="79" y="269"/>
                </a:cubicBezTo>
                <a:cubicBezTo>
                  <a:pt x="79" y="269"/>
                  <a:pt x="80" y="269"/>
                  <a:pt x="80" y="269"/>
                </a:cubicBezTo>
                <a:cubicBezTo>
                  <a:pt x="80" y="267"/>
                  <a:pt x="81" y="266"/>
                  <a:pt x="83" y="266"/>
                </a:cubicBezTo>
                <a:cubicBezTo>
                  <a:pt x="83" y="265"/>
                  <a:pt x="84" y="264"/>
                  <a:pt x="85" y="264"/>
                </a:cubicBezTo>
                <a:cubicBezTo>
                  <a:pt x="98" y="235"/>
                  <a:pt x="109" y="205"/>
                  <a:pt x="123" y="177"/>
                </a:cubicBezTo>
                <a:cubicBezTo>
                  <a:pt x="136" y="149"/>
                  <a:pt x="164" y="113"/>
                  <a:pt x="200" y="126"/>
                </a:cubicBezTo>
                <a:cubicBezTo>
                  <a:pt x="226" y="135"/>
                  <a:pt x="235" y="167"/>
                  <a:pt x="237" y="191"/>
                </a:cubicBezTo>
                <a:cubicBezTo>
                  <a:pt x="239" y="224"/>
                  <a:pt x="231" y="257"/>
                  <a:pt x="223" y="288"/>
                </a:cubicBezTo>
                <a:cubicBezTo>
                  <a:pt x="207" y="353"/>
                  <a:pt x="187" y="418"/>
                  <a:pt x="168" y="482"/>
                </a:cubicBezTo>
                <a:cubicBezTo>
                  <a:pt x="148" y="549"/>
                  <a:pt x="125" y="616"/>
                  <a:pt x="106" y="683"/>
                </a:cubicBezTo>
                <a:cubicBezTo>
                  <a:pt x="106" y="685"/>
                  <a:pt x="106" y="686"/>
                  <a:pt x="107" y="687"/>
                </a:cubicBezTo>
                <a:cubicBezTo>
                  <a:pt x="95" y="722"/>
                  <a:pt x="118" y="772"/>
                  <a:pt x="160" y="765"/>
                </a:cubicBezTo>
                <a:cubicBezTo>
                  <a:pt x="180" y="761"/>
                  <a:pt x="195" y="745"/>
                  <a:pt x="203" y="727"/>
                </a:cubicBezTo>
                <a:cubicBezTo>
                  <a:pt x="214" y="704"/>
                  <a:pt x="221" y="677"/>
                  <a:pt x="228" y="651"/>
                </a:cubicBezTo>
                <a:cubicBezTo>
                  <a:pt x="229" y="651"/>
                  <a:pt x="230" y="650"/>
                  <a:pt x="231" y="649"/>
                </a:cubicBezTo>
                <a:cubicBezTo>
                  <a:pt x="231" y="649"/>
                  <a:pt x="231" y="649"/>
                  <a:pt x="231" y="649"/>
                </a:cubicBezTo>
                <a:cubicBezTo>
                  <a:pt x="231" y="648"/>
                  <a:pt x="231" y="648"/>
                  <a:pt x="231" y="647"/>
                </a:cubicBezTo>
                <a:cubicBezTo>
                  <a:pt x="231" y="647"/>
                  <a:pt x="231" y="646"/>
                  <a:pt x="231" y="645"/>
                </a:cubicBezTo>
                <a:cubicBezTo>
                  <a:pt x="231" y="645"/>
                  <a:pt x="231" y="644"/>
                  <a:pt x="230" y="644"/>
                </a:cubicBezTo>
                <a:cubicBezTo>
                  <a:pt x="231" y="643"/>
                  <a:pt x="232" y="643"/>
                  <a:pt x="232" y="642"/>
                </a:cubicBezTo>
                <a:cubicBezTo>
                  <a:pt x="233" y="638"/>
                  <a:pt x="234" y="634"/>
                  <a:pt x="236" y="629"/>
                </a:cubicBezTo>
                <a:cubicBezTo>
                  <a:pt x="247" y="586"/>
                  <a:pt x="259" y="542"/>
                  <a:pt x="270" y="499"/>
                </a:cubicBezTo>
                <a:cubicBezTo>
                  <a:pt x="270" y="499"/>
                  <a:pt x="270" y="499"/>
                  <a:pt x="270" y="499"/>
                </a:cubicBezTo>
                <a:cubicBezTo>
                  <a:pt x="270" y="498"/>
                  <a:pt x="270" y="498"/>
                  <a:pt x="270" y="497"/>
                </a:cubicBezTo>
                <a:cubicBezTo>
                  <a:pt x="271" y="495"/>
                  <a:pt x="272" y="493"/>
                  <a:pt x="273" y="490"/>
                </a:cubicBezTo>
                <a:cubicBezTo>
                  <a:pt x="273" y="490"/>
                  <a:pt x="272" y="490"/>
                  <a:pt x="272" y="490"/>
                </a:cubicBezTo>
                <a:cubicBezTo>
                  <a:pt x="280" y="460"/>
                  <a:pt x="288" y="430"/>
                  <a:pt x="296" y="401"/>
                </a:cubicBezTo>
                <a:cubicBezTo>
                  <a:pt x="306" y="361"/>
                  <a:pt x="316" y="322"/>
                  <a:pt x="327" y="282"/>
                </a:cubicBezTo>
                <a:cubicBezTo>
                  <a:pt x="336" y="245"/>
                  <a:pt x="345" y="208"/>
                  <a:pt x="346" y="169"/>
                </a:cubicBezTo>
                <a:cubicBezTo>
                  <a:pt x="347" y="111"/>
                  <a:pt x="323" y="48"/>
                  <a:pt x="267" y="23"/>
                </a:cubicBezTo>
                <a:close/>
                <a:moveTo>
                  <a:pt x="81" y="258"/>
                </a:moveTo>
                <a:cubicBezTo>
                  <a:pt x="80" y="258"/>
                  <a:pt x="79" y="258"/>
                  <a:pt x="79" y="259"/>
                </a:cubicBezTo>
                <a:cubicBezTo>
                  <a:pt x="77" y="260"/>
                  <a:pt x="76" y="261"/>
                  <a:pt x="74" y="263"/>
                </a:cubicBezTo>
                <a:cubicBezTo>
                  <a:pt x="77" y="260"/>
                  <a:pt x="79" y="258"/>
                  <a:pt x="82" y="255"/>
                </a:cubicBezTo>
                <a:cubicBezTo>
                  <a:pt x="82" y="255"/>
                  <a:pt x="81" y="254"/>
                  <a:pt x="81" y="254"/>
                </a:cubicBezTo>
                <a:cubicBezTo>
                  <a:pt x="75" y="259"/>
                  <a:pt x="71" y="264"/>
                  <a:pt x="66" y="269"/>
                </a:cubicBezTo>
                <a:cubicBezTo>
                  <a:pt x="61" y="272"/>
                  <a:pt x="57" y="274"/>
                  <a:pt x="52" y="275"/>
                </a:cubicBezTo>
                <a:cubicBezTo>
                  <a:pt x="57" y="270"/>
                  <a:pt x="62" y="266"/>
                  <a:pt x="66" y="261"/>
                </a:cubicBezTo>
                <a:cubicBezTo>
                  <a:pt x="67" y="261"/>
                  <a:pt x="66" y="260"/>
                  <a:pt x="65" y="260"/>
                </a:cubicBezTo>
                <a:cubicBezTo>
                  <a:pt x="60" y="265"/>
                  <a:pt x="55" y="270"/>
                  <a:pt x="50" y="275"/>
                </a:cubicBezTo>
                <a:cubicBezTo>
                  <a:pt x="47" y="276"/>
                  <a:pt x="44" y="276"/>
                  <a:pt x="40" y="275"/>
                </a:cubicBezTo>
                <a:cubicBezTo>
                  <a:pt x="47" y="269"/>
                  <a:pt x="53" y="263"/>
                  <a:pt x="60" y="258"/>
                </a:cubicBezTo>
                <a:cubicBezTo>
                  <a:pt x="61" y="257"/>
                  <a:pt x="60" y="256"/>
                  <a:pt x="60" y="257"/>
                </a:cubicBezTo>
                <a:cubicBezTo>
                  <a:pt x="52" y="262"/>
                  <a:pt x="45" y="268"/>
                  <a:pt x="39" y="275"/>
                </a:cubicBezTo>
                <a:cubicBezTo>
                  <a:pt x="36" y="274"/>
                  <a:pt x="34" y="274"/>
                  <a:pt x="32" y="272"/>
                </a:cubicBezTo>
                <a:cubicBezTo>
                  <a:pt x="32" y="272"/>
                  <a:pt x="31" y="272"/>
                  <a:pt x="31" y="272"/>
                </a:cubicBezTo>
                <a:cubicBezTo>
                  <a:pt x="37" y="266"/>
                  <a:pt x="43" y="261"/>
                  <a:pt x="49" y="255"/>
                </a:cubicBezTo>
                <a:cubicBezTo>
                  <a:pt x="50" y="254"/>
                  <a:pt x="49" y="254"/>
                  <a:pt x="49" y="254"/>
                </a:cubicBezTo>
                <a:cubicBezTo>
                  <a:pt x="42" y="260"/>
                  <a:pt x="36" y="266"/>
                  <a:pt x="30" y="271"/>
                </a:cubicBezTo>
                <a:cubicBezTo>
                  <a:pt x="27" y="270"/>
                  <a:pt x="25" y="268"/>
                  <a:pt x="22" y="266"/>
                </a:cubicBezTo>
                <a:cubicBezTo>
                  <a:pt x="28" y="261"/>
                  <a:pt x="34" y="256"/>
                  <a:pt x="39" y="251"/>
                </a:cubicBezTo>
                <a:cubicBezTo>
                  <a:pt x="40" y="250"/>
                  <a:pt x="39" y="249"/>
                  <a:pt x="38" y="250"/>
                </a:cubicBezTo>
                <a:cubicBezTo>
                  <a:pt x="33" y="255"/>
                  <a:pt x="27" y="260"/>
                  <a:pt x="22" y="265"/>
                </a:cubicBezTo>
                <a:cubicBezTo>
                  <a:pt x="20" y="263"/>
                  <a:pt x="18" y="260"/>
                  <a:pt x="17" y="258"/>
                </a:cubicBezTo>
                <a:cubicBezTo>
                  <a:pt x="24" y="249"/>
                  <a:pt x="32" y="242"/>
                  <a:pt x="40" y="235"/>
                </a:cubicBezTo>
                <a:cubicBezTo>
                  <a:pt x="41" y="235"/>
                  <a:pt x="40" y="234"/>
                  <a:pt x="39" y="234"/>
                </a:cubicBezTo>
                <a:cubicBezTo>
                  <a:pt x="31" y="241"/>
                  <a:pt x="23" y="248"/>
                  <a:pt x="16" y="256"/>
                </a:cubicBezTo>
                <a:cubicBezTo>
                  <a:pt x="15" y="254"/>
                  <a:pt x="14" y="251"/>
                  <a:pt x="14" y="248"/>
                </a:cubicBezTo>
                <a:cubicBezTo>
                  <a:pt x="21" y="241"/>
                  <a:pt x="28" y="234"/>
                  <a:pt x="36" y="227"/>
                </a:cubicBezTo>
                <a:cubicBezTo>
                  <a:pt x="36" y="227"/>
                  <a:pt x="35" y="226"/>
                  <a:pt x="35" y="226"/>
                </a:cubicBezTo>
                <a:cubicBezTo>
                  <a:pt x="27" y="233"/>
                  <a:pt x="20" y="240"/>
                  <a:pt x="13" y="247"/>
                </a:cubicBezTo>
                <a:cubicBezTo>
                  <a:pt x="13" y="244"/>
                  <a:pt x="13" y="241"/>
                  <a:pt x="13" y="237"/>
                </a:cubicBezTo>
                <a:cubicBezTo>
                  <a:pt x="20" y="228"/>
                  <a:pt x="29" y="220"/>
                  <a:pt x="38" y="213"/>
                </a:cubicBezTo>
                <a:cubicBezTo>
                  <a:pt x="38" y="213"/>
                  <a:pt x="38" y="212"/>
                  <a:pt x="37" y="212"/>
                </a:cubicBezTo>
                <a:cubicBezTo>
                  <a:pt x="28" y="219"/>
                  <a:pt x="20" y="227"/>
                  <a:pt x="13" y="236"/>
                </a:cubicBezTo>
                <a:cubicBezTo>
                  <a:pt x="13" y="233"/>
                  <a:pt x="13" y="230"/>
                  <a:pt x="14" y="227"/>
                </a:cubicBezTo>
                <a:cubicBezTo>
                  <a:pt x="14" y="226"/>
                  <a:pt x="14" y="226"/>
                  <a:pt x="14" y="226"/>
                </a:cubicBezTo>
                <a:cubicBezTo>
                  <a:pt x="14" y="225"/>
                  <a:pt x="14" y="224"/>
                  <a:pt x="14" y="223"/>
                </a:cubicBezTo>
                <a:cubicBezTo>
                  <a:pt x="22" y="215"/>
                  <a:pt x="31" y="207"/>
                  <a:pt x="40" y="200"/>
                </a:cubicBezTo>
                <a:cubicBezTo>
                  <a:pt x="41" y="200"/>
                  <a:pt x="40" y="199"/>
                  <a:pt x="40" y="199"/>
                </a:cubicBezTo>
                <a:cubicBezTo>
                  <a:pt x="31" y="205"/>
                  <a:pt x="23" y="213"/>
                  <a:pt x="15" y="221"/>
                </a:cubicBezTo>
                <a:cubicBezTo>
                  <a:pt x="16" y="217"/>
                  <a:pt x="18" y="214"/>
                  <a:pt x="19" y="210"/>
                </a:cubicBezTo>
                <a:cubicBezTo>
                  <a:pt x="24" y="204"/>
                  <a:pt x="29" y="199"/>
                  <a:pt x="36" y="194"/>
                </a:cubicBezTo>
                <a:cubicBezTo>
                  <a:pt x="36" y="194"/>
                  <a:pt x="35" y="193"/>
                  <a:pt x="35" y="193"/>
                </a:cubicBezTo>
                <a:cubicBezTo>
                  <a:pt x="29" y="197"/>
                  <a:pt x="24" y="202"/>
                  <a:pt x="20" y="207"/>
                </a:cubicBezTo>
                <a:cubicBezTo>
                  <a:pt x="21" y="204"/>
                  <a:pt x="22" y="201"/>
                  <a:pt x="23" y="198"/>
                </a:cubicBezTo>
                <a:cubicBezTo>
                  <a:pt x="28" y="191"/>
                  <a:pt x="33" y="185"/>
                  <a:pt x="39" y="180"/>
                </a:cubicBezTo>
                <a:cubicBezTo>
                  <a:pt x="40" y="180"/>
                  <a:pt x="39" y="179"/>
                  <a:pt x="38" y="179"/>
                </a:cubicBezTo>
                <a:cubicBezTo>
                  <a:pt x="33" y="184"/>
                  <a:pt x="28" y="189"/>
                  <a:pt x="24" y="194"/>
                </a:cubicBezTo>
                <a:cubicBezTo>
                  <a:pt x="27" y="187"/>
                  <a:pt x="29" y="180"/>
                  <a:pt x="32" y="174"/>
                </a:cubicBezTo>
                <a:cubicBezTo>
                  <a:pt x="43" y="172"/>
                  <a:pt x="55" y="170"/>
                  <a:pt x="67" y="170"/>
                </a:cubicBezTo>
                <a:cubicBezTo>
                  <a:pt x="83" y="169"/>
                  <a:pt x="98" y="171"/>
                  <a:pt x="114" y="174"/>
                </a:cubicBezTo>
                <a:cubicBezTo>
                  <a:pt x="101" y="201"/>
                  <a:pt x="91" y="230"/>
                  <a:pt x="81" y="258"/>
                </a:cubicBezTo>
                <a:close/>
                <a:moveTo>
                  <a:pt x="164" y="118"/>
                </a:moveTo>
                <a:cubicBezTo>
                  <a:pt x="141" y="128"/>
                  <a:pt x="126" y="150"/>
                  <a:pt x="115" y="172"/>
                </a:cubicBezTo>
                <a:cubicBezTo>
                  <a:pt x="92" y="163"/>
                  <a:pt x="62" y="157"/>
                  <a:pt x="36" y="163"/>
                </a:cubicBezTo>
                <a:cubicBezTo>
                  <a:pt x="51" y="128"/>
                  <a:pt x="70" y="95"/>
                  <a:pt x="98" y="68"/>
                </a:cubicBezTo>
                <a:cubicBezTo>
                  <a:pt x="101" y="64"/>
                  <a:pt x="105" y="61"/>
                  <a:pt x="109" y="58"/>
                </a:cubicBezTo>
                <a:cubicBezTo>
                  <a:pt x="124" y="64"/>
                  <a:pt x="138" y="68"/>
                  <a:pt x="151" y="79"/>
                </a:cubicBezTo>
                <a:cubicBezTo>
                  <a:pt x="157" y="84"/>
                  <a:pt x="161" y="89"/>
                  <a:pt x="165" y="95"/>
                </a:cubicBezTo>
                <a:cubicBezTo>
                  <a:pt x="165" y="95"/>
                  <a:pt x="164" y="95"/>
                  <a:pt x="164" y="96"/>
                </a:cubicBezTo>
                <a:cubicBezTo>
                  <a:pt x="163" y="96"/>
                  <a:pt x="164" y="97"/>
                  <a:pt x="165" y="97"/>
                </a:cubicBezTo>
                <a:cubicBezTo>
                  <a:pt x="165" y="96"/>
                  <a:pt x="165" y="96"/>
                  <a:pt x="166" y="96"/>
                </a:cubicBezTo>
                <a:cubicBezTo>
                  <a:pt x="167" y="98"/>
                  <a:pt x="168" y="99"/>
                  <a:pt x="169" y="101"/>
                </a:cubicBezTo>
                <a:cubicBezTo>
                  <a:pt x="169" y="102"/>
                  <a:pt x="169" y="102"/>
                  <a:pt x="169" y="102"/>
                </a:cubicBezTo>
                <a:cubicBezTo>
                  <a:pt x="168" y="102"/>
                  <a:pt x="169" y="103"/>
                  <a:pt x="169" y="103"/>
                </a:cubicBezTo>
                <a:cubicBezTo>
                  <a:pt x="170" y="102"/>
                  <a:pt x="170" y="102"/>
                  <a:pt x="170" y="102"/>
                </a:cubicBezTo>
                <a:cubicBezTo>
                  <a:pt x="172" y="106"/>
                  <a:pt x="174" y="111"/>
                  <a:pt x="176" y="115"/>
                </a:cubicBezTo>
                <a:cubicBezTo>
                  <a:pt x="172" y="116"/>
                  <a:pt x="168" y="117"/>
                  <a:pt x="164" y="118"/>
                </a:cubicBezTo>
                <a:close/>
                <a:moveTo>
                  <a:pt x="235" y="147"/>
                </a:moveTo>
                <a:cubicBezTo>
                  <a:pt x="241" y="144"/>
                  <a:pt x="246" y="141"/>
                  <a:pt x="251" y="138"/>
                </a:cubicBezTo>
                <a:cubicBezTo>
                  <a:pt x="252" y="137"/>
                  <a:pt x="252" y="136"/>
                  <a:pt x="251" y="137"/>
                </a:cubicBezTo>
                <a:cubicBezTo>
                  <a:pt x="245" y="140"/>
                  <a:pt x="240" y="143"/>
                  <a:pt x="234" y="146"/>
                </a:cubicBezTo>
                <a:cubicBezTo>
                  <a:pt x="233" y="144"/>
                  <a:pt x="232" y="141"/>
                  <a:pt x="230" y="139"/>
                </a:cubicBezTo>
                <a:cubicBezTo>
                  <a:pt x="235" y="136"/>
                  <a:pt x="239" y="132"/>
                  <a:pt x="244" y="129"/>
                </a:cubicBezTo>
                <a:cubicBezTo>
                  <a:pt x="244" y="128"/>
                  <a:pt x="243" y="127"/>
                  <a:pt x="243" y="127"/>
                </a:cubicBezTo>
                <a:cubicBezTo>
                  <a:pt x="238" y="131"/>
                  <a:pt x="234" y="134"/>
                  <a:pt x="229" y="138"/>
                </a:cubicBezTo>
                <a:cubicBezTo>
                  <a:pt x="228" y="136"/>
                  <a:pt x="226" y="134"/>
                  <a:pt x="224" y="132"/>
                </a:cubicBezTo>
                <a:cubicBezTo>
                  <a:pt x="228" y="129"/>
                  <a:pt x="232" y="127"/>
                  <a:pt x="235" y="124"/>
                </a:cubicBezTo>
                <a:cubicBezTo>
                  <a:pt x="236" y="123"/>
                  <a:pt x="235" y="122"/>
                  <a:pt x="234" y="123"/>
                </a:cubicBezTo>
                <a:cubicBezTo>
                  <a:pt x="231" y="125"/>
                  <a:pt x="227" y="128"/>
                  <a:pt x="223" y="131"/>
                </a:cubicBezTo>
                <a:cubicBezTo>
                  <a:pt x="222" y="129"/>
                  <a:pt x="220" y="128"/>
                  <a:pt x="218" y="126"/>
                </a:cubicBezTo>
                <a:cubicBezTo>
                  <a:pt x="222" y="123"/>
                  <a:pt x="226" y="120"/>
                  <a:pt x="229" y="117"/>
                </a:cubicBezTo>
                <a:cubicBezTo>
                  <a:pt x="230" y="116"/>
                  <a:pt x="229" y="115"/>
                  <a:pt x="229" y="116"/>
                </a:cubicBezTo>
                <a:cubicBezTo>
                  <a:pt x="225" y="119"/>
                  <a:pt x="221" y="122"/>
                  <a:pt x="218" y="126"/>
                </a:cubicBezTo>
                <a:cubicBezTo>
                  <a:pt x="215" y="124"/>
                  <a:pt x="212" y="122"/>
                  <a:pt x="209" y="120"/>
                </a:cubicBezTo>
                <a:cubicBezTo>
                  <a:pt x="215" y="117"/>
                  <a:pt x="220" y="113"/>
                  <a:pt x="225" y="108"/>
                </a:cubicBezTo>
                <a:cubicBezTo>
                  <a:pt x="225" y="108"/>
                  <a:pt x="224" y="107"/>
                  <a:pt x="224" y="107"/>
                </a:cubicBezTo>
                <a:cubicBezTo>
                  <a:pt x="219" y="112"/>
                  <a:pt x="214" y="116"/>
                  <a:pt x="208" y="119"/>
                </a:cubicBezTo>
                <a:cubicBezTo>
                  <a:pt x="205" y="118"/>
                  <a:pt x="202" y="117"/>
                  <a:pt x="199" y="116"/>
                </a:cubicBezTo>
                <a:cubicBezTo>
                  <a:pt x="206" y="111"/>
                  <a:pt x="213" y="106"/>
                  <a:pt x="220" y="101"/>
                </a:cubicBezTo>
                <a:cubicBezTo>
                  <a:pt x="220" y="101"/>
                  <a:pt x="220" y="100"/>
                  <a:pt x="219" y="100"/>
                </a:cubicBezTo>
                <a:cubicBezTo>
                  <a:pt x="212" y="105"/>
                  <a:pt x="205" y="110"/>
                  <a:pt x="198" y="116"/>
                </a:cubicBezTo>
                <a:cubicBezTo>
                  <a:pt x="195" y="115"/>
                  <a:pt x="191" y="114"/>
                  <a:pt x="188" y="114"/>
                </a:cubicBezTo>
                <a:cubicBezTo>
                  <a:pt x="196" y="108"/>
                  <a:pt x="203" y="103"/>
                  <a:pt x="210" y="96"/>
                </a:cubicBezTo>
                <a:cubicBezTo>
                  <a:pt x="211" y="96"/>
                  <a:pt x="210" y="95"/>
                  <a:pt x="209" y="95"/>
                </a:cubicBezTo>
                <a:cubicBezTo>
                  <a:pt x="202" y="102"/>
                  <a:pt x="194" y="108"/>
                  <a:pt x="186" y="114"/>
                </a:cubicBezTo>
                <a:cubicBezTo>
                  <a:pt x="185" y="114"/>
                  <a:pt x="183" y="114"/>
                  <a:pt x="182" y="114"/>
                </a:cubicBezTo>
                <a:cubicBezTo>
                  <a:pt x="182" y="112"/>
                  <a:pt x="181" y="110"/>
                  <a:pt x="180" y="109"/>
                </a:cubicBezTo>
                <a:cubicBezTo>
                  <a:pt x="188" y="102"/>
                  <a:pt x="195" y="96"/>
                  <a:pt x="203" y="90"/>
                </a:cubicBezTo>
                <a:cubicBezTo>
                  <a:pt x="204" y="89"/>
                  <a:pt x="204" y="88"/>
                  <a:pt x="203" y="89"/>
                </a:cubicBezTo>
                <a:cubicBezTo>
                  <a:pt x="194" y="94"/>
                  <a:pt x="187" y="100"/>
                  <a:pt x="180" y="107"/>
                </a:cubicBezTo>
                <a:cubicBezTo>
                  <a:pt x="178" y="104"/>
                  <a:pt x="177" y="101"/>
                  <a:pt x="175" y="98"/>
                </a:cubicBezTo>
                <a:cubicBezTo>
                  <a:pt x="181" y="93"/>
                  <a:pt x="187" y="88"/>
                  <a:pt x="193" y="83"/>
                </a:cubicBezTo>
                <a:cubicBezTo>
                  <a:pt x="193" y="82"/>
                  <a:pt x="193" y="82"/>
                  <a:pt x="192" y="82"/>
                </a:cubicBezTo>
                <a:cubicBezTo>
                  <a:pt x="186" y="87"/>
                  <a:pt x="181" y="92"/>
                  <a:pt x="175" y="96"/>
                </a:cubicBezTo>
                <a:cubicBezTo>
                  <a:pt x="174" y="95"/>
                  <a:pt x="173" y="93"/>
                  <a:pt x="171" y="91"/>
                </a:cubicBezTo>
                <a:cubicBezTo>
                  <a:pt x="177" y="86"/>
                  <a:pt x="182" y="82"/>
                  <a:pt x="187" y="78"/>
                </a:cubicBezTo>
                <a:cubicBezTo>
                  <a:pt x="188" y="78"/>
                  <a:pt x="187" y="77"/>
                  <a:pt x="186" y="77"/>
                </a:cubicBezTo>
                <a:cubicBezTo>
                  <a:pt x="181" y="81"/>
                  <a:pt x="176" y="85"/>
                  <a:pt x="171" y="90"/>
                </a:cubicBezTo>
                <a:cubicBezTo>
                  <a:pt x="169" y="87"/>
                  <a:pt x="167" y="85"/>
                  <a:pt x="165" y="82"/>
                </a:cubicBezTo>
                <a:cubicBezTo>
                  <a:pt x="170" y="77"/>
                  <a:pt x="175" y="73"/>
                  <a:pt x="181" y="70"/>
                </a:cubicBezTo>
                <a:cubicBezTo>
                  <a:pt x="182" y="70"/>
                  <a:pt x="181" y="69"/>
                  <a:pt x="181" y="69"/>
                </a:cubicBezTo>
                <a:cubicBezTo>
                  <a:pt x="174" y="71"/>
                  <a:pt x="169" y="76"/>
                  <a:pt x="165" y="81"/>
                </a:cubicBezTo>
                <a:cubicBezTo>
                  <a:pt x="163" y="79"/>
                  <a:pt x="161" y="76"/>
                  <a:pt x="158" y="74"/>
                </a:cubicBezTo>
                <a:cubicBezTo>
                  <a:pt x="163" y="71"/>
                  <a:pt x="167" y="67"/>
                  <a:pt x="171" y="64"/>
                </a:cubicBezTo>
                <a:cubicBezTo>
                  <a:pt x="171" y="63"/>
                  <a:pt x="171" y="63"/>
                  <a:pt x="170" y="63"/>
                </a:cubicBezTo>
                <a:cubicBezTo>
                  <a:pt x="166" y="66"/>
                  <a:pt x="162" y="70"/>
                  <a:pt x="158" y="73"/>
                </a:cubicBezTo>
                <a:cubicBezTo>
                  <a:pt x="156" y="71"/>
                  <a:pt x="154" y="70"/>
                  <a:pt x="152" y="68"/>
                </a:cubicBezTo>
                <a:cubicBezTo>
                  <a:pt x="157" y="63"/>
                  <a:pt x="163" y="58"/>
                  <a:pt x="168" y="53"/>
                </a:cubicBezTo>
                <a:cubicBezTo>
                  <a:pt x="169" y="53"/>
                  <a:pt x="168" y="52"/>
                  <a:pt x="168" y="52"/>
                </a:cubicBezTo>
                <a:cubicBezTo>
                  <a:pt x="162" y="57"/>
                  <a:pt x="156" y="62"/>
                  <a:pt x="151" y="67"/>
                </a:cubicBezTo>
                <a:cubicBezTo>
                  <a:pt x="149" y="66"/>
                  <a:pt x="147" y="64"/>
                  <a:pt x="145" y="63"/>
                </a:cubicBezTo>
                <a:cubicBezTo>
                  <a:pt x="150" y="59"/>
                  <a:pt x="154" y="55"/>
                  <a:pt x="159" y="51"/>
                </a:cubicBezTo>
                <a:cubicBezTo>
                  <a:pt x="159" y="50"/>
                  <a:pt x="159" y="49"/>
                  <a:pt x="158" y="50"/>
                </a:cubicBezTo>
                <a:cubicBezTo>
                  <a:pt x="153" y="54"/>
                  <a:pt x="149" y="58"/>
                  <a:pt x="144" y="62"/>
                </a:cubicBezTo>
                <a:cubicBezTo>
                  <a:pt x="141" y="60"/>
                  <a:pt x="138" y="58"/>
                  <a:pt x="135" y="57"/>
                </a:cubicBezTo>
                <a:cubicBezTo>
                  <a:pt x="138" y="55"/>
                  <a:pt x="140" y="52"/>
                  <a:pt x="142" y="50"/>
                </a:cubicBezTo>
                <a:cubicBezTo>
                  <a:pt x="143" y="49"/>
                  <a:pt x="142" y="48"/>
                  <a:pt x="142" y="49"/>
                </a:cubicBezTo>
                <a:cubicBezTo>
                  <a:pt x="139" y="51"/>
                  <a:pt x="137" y="54"/>
                  <a:pt x="134" y="56"/>
                </a:cubicBezTo>
                <a:cubicBezTo>
                  <a:pt x="132" y="55"/>
                  <a:pt x="129" y="54"/>
                  <a:pt x="127" y="54"/>
                </a:cubicBezTo>
                <a:cubicBezTo>
                  <a:pt x="130" y="51"/>
                  <a:pt x="133" y="48"/>
                  <a:pt x="136" y="46"/>
                </a:cubicBezTo>
                <a:cubicBezTo>
                  <a:pt x="137" y="46"/>
                  <a:pt x="137" y="45"/>
                  <a:pt x="136" y="45"/>
                </a:cubicBezTo>
                <a:cubicBezTo>
                  <a:pt x="132" y="47"/>
                  <a:pt x="129" y="50"/>
                  <a:pt x="126" y="53"/>
                </a:cubicBezTo>
                <a:cubicBezTo>
                  <a:pt x="123" y="53"/>
                  <a:pt x="121" y="52"/>
                  <a:pt x="118" y="51"/>
                </a:cubicBezTo>
                <a:cubicBezTo>
                  <a:pt x="158" y="23"/>
                  <a:pt x="212" y="11"/>
                  <a:pt x="259" y="29"/>
                </a:cubicBezTo>
                <a:cubicBezTo>
                  <a:pt x="274" y="35"/>
                  <a:pt x="286" y="44"/>
                  <a:pt x="297" y="54"/>
                </a:cubicBezTo>
                <a:cubicBezTo>
                  <a:pt x="297" y="76"/>
                  <a:pt x="296" y="95"/>
                  <a:pt x="286" y="115"/>
                </a:cubicBezTo>
                <a:cubicBezTo>
                  <a:pt x="277" y="134"/>
                  <a:pt x="263" y="159"/>
                  <a:pt x="241" y="162"/>
                </a:cubicBezTo>
                <a:cubicBezTo>
                  <a:pt x="241" y="160"/>
                  <a:pt x="240" y="158"/>
                  <a:pt x="239" y="156"/>
                </a:cubicBezTo>
                <a:cubicBezTo>
                  <a:pt x="242" y="154"/>
                  <a:pt x="245" y="152"/>
                  <a:pt x="248" y="149"/>
                </a:cubicBezTo>
                <a:cubicBezTo>
                  <a:pt x="248" y="149"/>
                  <a:pt x="248" y="148"/>
                  <a:pt x="247" y="149"/>
                </a:cubicBezTo>
                <a:cubicBezTo>
                  <a:pt x="245" y="151"/>
                  <a:pt x="242" y="153"/>
                  <a:pt x="239" y="155"/>
                </a:cubicBezTo>
                <a:cubicBezTo>
                  <a:pt x="238" y="152"/>
                  <a:pt x="236" y="150"/>
                  <a:pt x="235" y="147"/>
                </a:cubicBezTo>
                <a:close/>
                <a:moveTo>
                  <a:pt x="207" y="689"/>
                </a:moveTo>
                <a:cubicBezTo>
                  <a:pt x="201" y="708"/>
                  <a:pt x="196" y="729"/>
                  <a:pt x="182" y="743"/>
                </a:cubicBezTo>
                <a:cubicBezTo>
                  <a:pt x="163" y="761"/>
                  <a:pt x="138" y="760"/>
                  <a:pt x="122" y="739"/>
                </a:cubicBezTo>
                <a:cubicBezTo>
                  <a:pt x="110" y="722"/>
                  <a:pt x="109" y="702"/>
                  <a:pt x="115" y="684"/>
                </a:cubicBezTo>
                <a:cubicBezTo>
                  <a:pt x="115" y="683"/>
                  <a:pt x="115" y="683"/>
                  <a:pt x="115" y="682"/>
                </a:cubicBezTo>
                <a:cubicBezTo>
                  <a:pt x="115" y="681"/>
                  <a:pt x="115" y="681"/>
                  <a:pt x="116" y="680"/>
                </a:cubicBezTo>
                <a:cubicBezTo>
                  <a:pt x="151" y="688"/>
                  <a:pt x="187" y="681"/>
                  <a:pt x="216" y="661"/>
                </a:cubicBezTo>
                <a:cubicBezTo>
                  <a:pt x="213" y="670"/>
                  <a:pt x="210" y="680"/>
                  <a:pt x="207" y="689"/>
                </a:cubicBezTo>
                <a:close/>
                <a:moveTo>
                  <a:pt x="225" y="636"/>
                </a:moveTo>
                <a:cubicBezTo>
                  <a:pt x="225" y="636"/>
                  <a:pt x="224" y="637"/>
                  <a:pt x="224" y="637"/>
                </a:cubicBezTo>
                <a:cubicBezTo>
                  <a:pt x="223" y="641"/>
                  <a:pt x="221" y="645"/>
                  <a:pt x="220" y="649"/>
                </a:cubicBezTo>
                <a:cubicBezTo>
                  <a:pt x="208" y="658"/>
                  <a:pt x="196" y="665"/>
                  <a:pt x="182" y="670"/>
                </a:cubicBezTo>
                <a:cubicBezTo>
                  <a:pt x="190" y="663"/>
                  <a:pt x="197" y="657"/>
                  <a:pt x="206" y="651"/>
                </a:cubicBezTo>
                <a:cubicBezTo>
                  <a:pt x="206" y="650"/>
                  <a:pt x="206" y="649"/>
                  <a:pt x="205" y="650"/>
                </a:cubicBezTo>
                <a:cubicBezTo>
                  <a:pt x="196" y="656"/>
                  <a:pt x="187" y="663"/>
                  <a:pt x="179" y="671"/>
                </a:cubicBezTo>
                <a:cubicBezTo>
                  <a:pt x="174" y="672"/>
                  <a:pt x="169" y="674"/>
                  <a:pt x="164" y="675"/>
                </a:cubicBezTo>
                <a:cubicBezTo>
                  <a:pt x="164" y="675"/>
                  <a:pt x="164" y="675"/>
                  <a:pt x="164" y="675"/>
                </a:cubicBezTo>
                <a:cubicBezTo>
                  <a:pt x="173" y="666"/>
                  <a:pt x="183" y="658"/>
                  <a:pt x="192" y="650"/>
                </a:cubicBezTo>
                <a:cubicBezTo>
                  <a:pt x="192" y="649"/>
                  <a:pt x="192" y="649"/>
                  <a:pt x="191" y="649"/>
                </a:cubicBezTo>
                <a:cubicBezTo>
                  <a:pt x="181" y="657"/>
                  <a:pt x="172" y="666"/>
                  <a:pt x="163" y="674"/>
                </a:cubicBezTo>
                <a:cubicBezTo>
                  <a:pt x="163" y="674"/>
                  <a:pt x="163" y="675"/>
                  <a:pt x="163" y="675"/>
                </a:cubicBezTo>
                <a:cubicBezTo>
                  <a:pt x="158" y="676"/>
                  <a:pt x="153" y="676"/>
                  <a:pt x="148" y="677"/>
                </a:cubicBezTo>
                <a:cubicBezTo>
                  <a:pt x="157" y="669"/>
                  <a:pt x="167" y="662"/>
                  <a:pt x="175" y="653"/>
                </a:cubicBezTo>
                <a:cubicBezTo>
                  <a:pt x="176" y="653"/>
                  <a:pt x="175" y="652"/>
                  <a:pt x="174" y="652"/>
                </a:cubicBezTo>
                <a:cubicBezTo>
                  <a:pt x="165" y="661"/>
                  <a:pt x="156" y="669"/>
                  <a:pt x="145" y="677"/>
                </a:cubicBezTo>
                <a:cubicBezTo>
                  <a:pt x="141" y="677"/>
                  <a:pt x="137" y="677"/>
                  <a:pt x="133" y="676"/>
                </a:cubicBezTo>
                <a:cubicBezTo>
                  <a:pt x="141" y="669"/>
                  <a:pt x="149" y="663"/>
                  <a:pt x="158" y="656"/>
                </a:cubicBezTo>
                <a:cubicBezTo>
                  <a:pt x="158" y="655"/>
                  <a:pt x="158" y="654"/>
                  <a:pt x="157" y="655"/>
                </a:cubicBezTo>
                <a:cubicBezTo>
                  <a:pt x="148" y="662"/>
                  <a:pt x="140" y="669"/>
                  <a:pt x="131" y="676"/>
                </a:cubicBezTo>
                <a:cubicBezTo>
                  <a:pt x="127" y="676"/>
                  <a:pt x="124" y="676"/>
                  <a:pt x="120" y="675"/>
                </a:cubicBezTo>
                <a:cubicBezTo>
                  <a:pt x="130" y="666"/>
                  <a:pt x="141" y="657"/>
                  <a:pt x="152" y="649"/>
                </a:cubicBezTo>
                <a:cubicBezTo>
                  <a:pt x="152" y="648"/>
                  <a:pt x="152" y="647"/>
                  <a:pt x="151" y="648"/>
                </a:cubicBezTo>
                <a:cubicBezTo>
                  <a:pt x="140" y="656"/>
                  <a:pt x="129" y="665"/>
                  <a:pt x="119" y="675"/>
                </a:cubicBezTo>
                <a:cubicBezTo>
                  <a:pt x="118" y="675"/>
                  <a:pt x="118" y="675"/>
                  <a:pt x="118" y="675"/>
                </a:cubicBezTo>
                <a:cubicBezTo>
                  <a:pt x="119" y="671"/>
                  <a:pt x="120" y="667"/>
                  <a:pt x="121" y="664"/>
                </a:cubicBezTo>
                <a:cubicBezTo>
                  <a:pt x="133" y="650"/>
                  <a:pt x="146" y="639"/>
                  <a:pt x="161" y="630"/>
                </a:cubicBezTo>
                <a:cubicBezTo>
                  <a:pt x="162" y="630"/>
                  <a:pt x="161" y="629"/>
                  <a:pt x="161" y="629"/>
                </a:cubicBezTo>
                <a:cubicBezTo>
                  <a:pt x="146" y="637"/>
                  <a:pt x="133" y="648"/>
                  <a:pt x="122" y="661"/>
                </a:cubicBezTo>
                <a:cubicBezTo>
                  <a:pt x="124" y="656"/>
                  <a:pt x="126" y="651"/>
                  <a:pt x="127" y="647"/>
                </a:cubicBezTo>
                <a:cubicBezTo>
                  <a:pt x="137" y="638"/>
                  <a:pt x="147" y="629"/>
                  <a:pt x="157" y="621"/>
                </a:cubicBezTo>
                <a:cubicBezTo>
                  <a:pt x="157" y="620"/>
                  <a:pt x="156" y="619"/>
                  <a:pt x="156" y="620"/>
                </a:cubicBezTo>
                <a:cubicBezTo>
                  <a:pt x="146" y="627"/>
                  <a:pt x="137" y="635"/>
                  <a:pt x="128" y="644"/>
                </a:cubicBezTo>
                <a:cubicBezTo>
                  <a:pt x="130" y="638"/>
                  <a:pt x="132" y="632"/>
                  <a:pt x="134" y="626"/>
                </a:cubicBezTo>
                <a:cubicBezTo>
                  <a:pt x="142" y="618"/>
                  <a:pt x="151" y="610"/>
                  <a:pt x="160" y="602"/>
                </a:cubicBezTo>
                <a:cubicBezTo>
                  <a:pt x="161" y="601"/>
                  <a:pt x="160" y="601"/>
                  <a:pt x="159" y="601"/>
                </a:cubicBezTo>
                <a:cubicBezTo>
                  <a:pt x="150" y="608"/>
                  <a:pt x="142" y="615"/>
                  <a:pt x="135" y="624"/>
                </a:cubicBezTo>
                <a:cubicBezTo>
                  <a:pt x="137" y="618"/>
                  <a:pt x="138" y="613"/>
                  <a:pt x="140" y="607"/>
                </a:cubicBezTo>
                <a:cubicBezTo>
                  <a:pt x="146" y="600"/>
                  <a:pt x="153" y="594"/>
                  <a:pt x="161" y="589"/>
                </a:cubicBezTo>
                <a:cubicBezTo>
                  <a:pt x="162" y="589"/>
                  <a:pt x="161" y="588"/>
                  <a:pt x="161" y="588"/>
                </a:cubicBezTo>
                <a:cubicBezTo>
                  <a:pt x="153" y="593"/>
                  <a:pt x="147" y="598"/>
                  <a:pt x="141" y="605"/>
                </a:cubicBezTo>
                <a:cubicBezTo>
                  <a:pt x="142" y="601"/>
                  <a:pt x="143" y="597"/>
                  <a:pt x="144" y="594"/>
                </a:cubicBezTo>
                <a:cubicBezTo>
                  <a:pt x="151" y="588"/>
                  <a:pt x="158" y="583"/>
                  <a:pt x="165" y="577"/>
                </a:cubicBezTo>
                <a:cubicBezTo>
                  <a:pt x="165" y="577"/>
                  <a:pt x="165" y="576"/>
                  <a:pt x="164" y="576"/>
                </a:cubicBezTo>
                <a:cubicBezTo>
                  <a:pt x="157" y="581"/>
                  <a:pt x="151" y="586"/>
                  <a:pt x="145" y="592"/>
                </a:cubicBezTo>
                <a:cubicBezTo>
                  <a:pt x="146" y="587"/>
                  <a:pt x="148" y="582"/>
                  <a:pt x="149" y="577"/>
                </a:cubicBezTo>
                <a:cubicBezTo>
                  <a:pt x="154" y="572"/>
                  <a:pt x="159" y="568"/>
                  <a:pt x="163" y="563"/>
                </a:cubicBezTo>
                <a:cubicBezTo>
                  <a:pt x="164" y="562"/>
                  <a:pt x="163" y="562"/>
                  <a:pt x="163" y="562"/>
                </a:cubicBezTo>
                <a:cubicBezTo>
                  <a:pt x="158" y="566"/>
                  <a:pt x="154" y="571"/>
                  <a:pt x="150" y="575"/>
                </a:cubicBezTo>
                <a:cubicBezTo>
                  <a:pt x="152" y="568"/>
                  <a:pt x="154" y="562"/>
                  <a:pt x="156" y="555"/>
                </a:cubicBezTo>
                <a:cubicBezTo>
                  <a:pt x="195" y="557"/>
                  <a:pt x="228" y="534"/>
                  <a:pt x="258" y="510"/>
                </a:cubicBezTo>
                <a:cubicBezTo>
                  <a:pt x="247" y="552"/>
                  <a:pt x="236" y="594"/>
                  <a:pt x="225" y="636"/>
                </a:cubicBezTo>
                <a:close/>
                <a:moveTo>
                  <a:pt x="286" y="402"/>
                </a:moveTo>
                <a:cubicBezTo>
                  <a:pt x="278" y="433"/>
                  <a:pt x="269" y="465"/>
                  <a:pt x="261" y="497"/>
                </a:cubicBezTo>
                <a:cubicBezTo>
                  <a:pt x="231" y="523"/>
                  <a:pt x="199" y="548"/>
                  <a:pt x="158" y="549"/>
                </a:cubicBezTo>
                <a:cubicBezTo>
                  <a:pt x="162" y="533"/>
                  <a:pt x="167" y="517"/>
                  <a:pt x="172" y="501"/>
                </a:cubicBezTo>
                <a:cubicBezTo>
                  <a:pt x="181" y="471"/>
                  <a:pt x="190" y="442"/>
                  <a:pt x="199" y="412"/>
                </a:cubicBezTo>
                <a:cubicBezTo>
                  <a:pt x="237" y="419"/>
                  <a:pt x="270" y="393"/>
                  <a:pt x="296" y="366"/>
                </a:cubicBezTo>
                <a:cubicBezTo>
                  <a:pt x="292" y="378"/>
                  <a:pt x="289" y="390"/>
                  <a:pt x="286" y="402"/>
                </a:cubicBezTo>
                <a:close/>
                <a:moveTo>
                  <a:pt x="300" y="350"/>
                </a:moveTo>
                <a:cubicBezTo>
                  <a:pt x="283" y="368"/>
                  <a:pt x="265" y="387"/>
                  <a:pt x="243" y="398"/>
                </a:cubicBezTo>
                <a:cubicBezTo>
                  <a:pt x="246" y="396"/>
                  <a:pt x="248" y="394"/>
                  <a:pt x="250" y="392"/>
                </a:cubicBezTo>
                <a:cubicBezTo>
                  <a:pt x="251" y="392"/>
                  <a:pt x="250" y="391"/>
                  <a:pt x="249" y="391"/>
                </a:cubicBezTo>
                <a:cubicBezTo>
                  <a:pt x="245" y="394"/>
                  <a:pt x="241" y="397"/>
                  <a:pt x="237" y="400"/>
                </a:cubicBezTo>
                <a:cubicBezTo>
                  <a:pt x="230" y="404"/>
                  <a:pt x="222" y="406"/>
                  <a:pt x="214" y="407"/>
                </a:cubicBezTo>
                <a:cubicBezTo>
                  <a:pt x="223" y="400"/>
                  <a:pt x="233" y="393"/>
                  <a:pt x="241" y="385"/>
                </a:cubicBezTo>
                <a:cubicBezTo>
                  <a:pt x="242" y="385"/>
                  <a:pt x="241" y="384"/>
                  <a:pt x="240" y="384"/>
                </a:cubicBezTo>
                <a:cubicBezTo>
                  <a:pt x="231" y="393"/>
                  <a:pt x="222" y="400"/>
                  <a:pt x="211" y="406"/>
                </a:cubicBezTo>
                <a:cubicBezTo>
                  <a:pt x="211" y="406"/>
                  <a:pt x="211" y="407"/>
                  <a:pt x="211" y="407"/>
                </a:cubicBezTo>
                <a:cubicBezTo>
                  <a:pt x="208" y="407"/>
                  <a:pt x="204" y="407"/>
                  <a:pt x="200" y="407"/>
                </a:cubicBezTo>
                <a:cubicBezTo>
                  <a:pt x="200" y="406"/>
                  <a:pt x="201" y="405"/>
                  <a:pt x="201" y="404"/>
                </a:cubicBezTo>
                <a:cubicBezTo>
                  <a:pt x="214" y="394"/>
                  <a:pt x="228" y="385"/>
                  <a:pt x="241" y="375"/>
                </a:cubicBezTo>
                <a:cubicBezTo>
                  <a:pt x="242" y="375"/>
                  <a:pt x="241" y="373"/>
                  <a:pt x="240" y="374"/>
                </a:cubicBezTo>
                <a:cubicBezTo>
                  <a:pt x="227" y="383"/>
                  <a:pt x="214" y="392"/>
                  <a:pt x="201" y="402"/>
                </a:cubicBezTo>
                <a:cubicBezTo>
                  <a:pt x="203" y="397"/>
                  <a:pt x="204" y="393"/>
                  <a:pt x="205" y="389"/>
                </a:cubicBezTo>
                <a:cubicBezTo>
                  <a:pt x="219" y="379"/>
                  <a:pt x="232" y="368"/>
                  <a:pt x="246" y="357"/>
                </a:cubicBezTo>
                <a:cubicBezTo>
                  <a:pt x="246" y="357"/>
                  <a:pt x="245" y="356"/>
                  <a:pt x="245" y="356"/>
                </a:cubicBezTo>
                <a:cubicBezTo>
                  <a:pt x="232" y="366"/>
                  <a:pt x="219" y="376"/>
                  <a:pt x="206" y="387"/>
                </a:cubicBezTo>
                <a:cubicBezTo>
                  <a:pt x="207" y="383"/>
                  <a:pt x="208" y="379"/>
                  <a:pt x="209" y="375"/>
                </a:cubicBezTo>
                <a:cubicBezTo>
                  <a:pt x="222" y="365"/>
                  <a:pt x="234" y="355"/>
                  <a:pt x="246" y="344"/>
                </a:cubicBezTo>
                <a:cubicBezTo>
                  <a:pt x="246" y="344"/>
                  <a:pt x="245" y="343"/>
                  <a:pt x="245" y="343"/>
                </a:cubicBezTo>
                <a:cubicBezTo>
                  <a:pt x="233" y="353"/>
                  <a:pt x="221" y="363"/>
                  <a:pt x="210" y="373"/>
                </a:cubicBezTo>
                <a:cubicBezTo>
                  <a:pt x="211" y="368"/>
                  <a:pt x="213" y="364"/>
                  <a:pt x="214" y="359"/>
                </a:cubicBezTo>
                <a:cubicBezTo>
                  <a:pt x="224" y="348"/>
                  <a:pt x="236" y="338"/>
                  <a:pt x="248" y="330"/>
                </a:cubicBezTo>
                <a:cubicBezTo>
                  <a:pt x="249" y="329"/>
                  <a:pt x="248" y="328"/>
                  <a:pt x="248" y="328"/>
                </a:cubicBezTo>
                <a:cubicBezTo>
                  <a:pt x="235" y="336"/>
                  <a:pt x="224" y="346"/>
                  <a:pt x="214" y="357"/>
                </a:cubicBezTo>
                <a:cubicBezTo>
                  <a:pt x="216" y="351"/>
                  <a:pt x="218" y="345"/>
                  <a:pt x="220" y="339"/>
                </a:cubicBezTo>
                <a:cubicBezTo>
                  <a:pt x="227" y="334"/>
                  <a:pt x="235" y="328"/>
                  <a:pt x="242" y="322"/>
                </a:cubicBezTo>
                <a:cubicBezTo>
                  <a:pt x="243" y="322"/>
                  <a:pt x="242" y="321"/>
                  <a:pt x="242" y="321"/>
                </a:cubicBezTo>
                <a:cubicBezTo>
                  <a:pt x="234" y="327"/>
                  <a:pt x="227" y="332"/>
                  <a:pt x="220" y="337"/>
                </a:cubicBezTo>
                <a:cubicBezTo>
                  <a:pt x="222" y="332"/>
                  <a:pt x="223" y="327"/>
                  <a:pt x="224" y="322"/>
                </a:cubicBezTo>
                <a:cubicBezTo>
                  <a:pt x="230" y="317"/>
                  <a:pt x="236" y="312"/>
                  <a:pt x="242" y="308"/>
                </a:cubicBezTo>
                <a:cubicBezTo>
                  <a:pt x="243" y="308"/>
                  <a:pt x="242" y="307"/>
                  <a:pt x="242" y="307"/>
                </a:cubicBezTo>
                <a:cubicBezTo>
                  <a:pt x="236" y="311"/>
                  <a:pt x="230" y="315"/>
                  <a:pt x="225" y="320"/>
                </a:cubicBezTo>
                <a:cubicBezTo>
                  <a:pt x="225" y="319"/>
                  <a:pt x="226" y="318"/>
                  <a:pt x="226" y="317"/>
                </a:cubicBezTo>
                <a:cubicBezTo>
                  <a:pt x="227" y="314"/>
                  <a:pt x="228" y="311"/>
                  <a:pt x="229" y="307"/>
                </a:cubicBezTo>
                <a:cubicBezTo>
                  <a:pt x="234" y="302"/>
                  <a:pt x="239" y="298"/>
                  <a:pt x="246" y="294"/>
                </a:cubicBezTo>
                <a:cubicBezTo>
                  <a:pt x="246" y="293"/>
                  <a:pt x="246" y="293"/>
                  <a:pt x="245" y="293"/>
                </a:cubicBezTo>
                <a:cubicBezTo>
                  <a:pt x="239" y="297"/>
                  <a:pt x="234" y="301"/>
                  <a:pt x="229" y="306"/>
                </a:cubicBezTo>
                <a:cubicBezTo>
                  <a:pt x="230" y="302"/>
                  <a:pt x="231" y="299"/>
                  <a:pt x="232" y="296"/>
                </a:cubicBezTo>
                <a:cubicBezTo>
                  <a:pt x="237" y="290"/>
                  <a:pt x="242" y="285"/>
                  <a:pt x="248" y="281"/>
                </a:cubicBezTo>
                <a:cubicBezTo>
                  <a:pt x="249" y="281"/>
                  <a:pt x="248" y="280"/>
                  <a:pt x="247" y="280"/>
                </a:cubicBezTo>
                <a:cubicBezTo>
                  <a:pt x="242" y="284"/>
                  <a:pt x="237" y="288"/>
                  <a:pt x="232" y="293"/>
                </a:cubicBezTo>
                <a:cubicBezTo>
                  <a:pt x="234" y="287"/>
                  <a:pt x="235" y="282"/>
                  <a:pt x="237" y="276"/>
                </a:cubicBezTo>
                <a:cubicBezTo>
                  <a:pt x="281" y="275"/>
                  <a:pt x="313" y="244"/>
                  <a:pt x="333" y="207"/>
                </a:cubicBezTo>
                <a:cubicBezTo>
                  <a:pt x="327" y="255"/>
                  <a:pt x="314" y="303"/>
                  <a:pt x="300" y="350"/>
                </a:cubicBezTo>
                <a:close/>
                <a:moveTo>
                  <a:pt x="238" y="270"/>
                </a:moveTo>
                <a:cubicBezTo>
                  <a:pt x="246" y="236"/>
                  <a:pt x="251" y="201"/>
                  <a:pt x="243" y="168"/>
                </a:cubicBezTo>
                <a:cubicBezTo>
                  <a:pt x="264" y="166"/>
                  <a:pt x="279" y="144"/>
                  <a:pt x="288" y="127"/>
                </a:cubicBezTo>
                <a:cubicBezTo>
                  <a:pt x="299" y="108"/>
                  <a:pt x="307" y="85"/>
                  <a:pt x="304" y="63"/>
                </a:cubicBezTo>
                <a:cubicBezTo>
                  <a:pt x="331" y="97"/>
                  <a:pt x="339" y="145"/>
                  <a:pt x="336" y="188"/>
                </a:cubicBezTo>
                <a:cubicBezTo>
                  <a:pt x="316" y="228"/>
                  <a:pt x="286" y="265"/>
                  <a:pt x="238" y="270"/>
                </a:cubicBezTo>
                <a:close/>
              </a:path>
            </a:pathLst>
          </a:custGeom>
          <a:solidFill>
            <a:srgbClr val="DA172F"/>
          </a:solidFill>
          <a:ln w="16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TextBox 62"/>
          <p:cNvSpPr txBox="1"/>
          <p:nvPr/>
        </p:nvSpPr>
        <p:spPr>
          <a:xfrm>
            <a:off x="484486" y="4347633"/>
            <a:ext cx="3060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MERRY CHRISTMAS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TextBox 64"/>
          <p:cNvSpPr txBox="1"/>
          <p:nvPr/>
        </p:nvSpPr>
        <p:spPr>
          <a:xfrm>
            <a:off x="886069" y="4699151"/>
            <a:ext cx="235340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</a:t>
            </a:r>
            <a:endParaRPr lang="id-ID" altLang="zh-CN" sz="14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TextBox 65"/>
          <p:cNvSpPr txBox="1"/>
          <p:nvPr/>
        </p:nvSpPr>
        <p:spPr>
          <a:xfrm>
            <a:off x="4347582" y="4347633"/>
            <a:ext cx="3060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MERRY CHRISTMAS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TextBox 66"/>
          <p:cNvSpPr txBox="1"/>
          <p:nvPr/>
        </p:nvSpPr>
        <p:spPr>
          <a:xfrm>
            <a:off x="4749165" y="4699151"/>
            <a:ext cx="235340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</a:t>
            </a:r>
            <a:endParaRPr lang="id-ID" altLang="zh-CN" sz="14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TextBox 67"/>
          <p:cNvSpPr txBox="1"/>
          <p:nvPr/>
        </p:nvSpPr>
        <p:spPr>
          <a:xfrm>
            <a:off x="8166662" y="4347633"/>
            <a:ext cx="3060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MERRY CHRISTMAS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TextBox 68"/>
          <p:cNvSpPr txBox="1"/>
          <p:nvPr/>
        </p:nvSpPr>
        <p:spPr>
          <a:xfrm>
            <a:off x="8568245" y="4699151"/>
            <a:ext cx="235340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</a:t>
            </a:r>
            <a:endParaRPr lang="id-ID" altLang="zh-CN" sz="14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281" y="2170525"/>
            <a:ext cx="2097188" cy="200134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209" y="2356631"/>
            <a:ext cx="2428356" cy="181186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563" y="2081444"/>
            <a:ext cx="2078097" cy="209043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1767" y="-32274"/>
            <a:ext cx="5739504" cy="1269802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 bwMode="auto">
          <a:xfrm rot="21562602">
            <a:off x="4958388" y="481709"/>
            <a:ext cx="3323816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cs typeface="+mn-ea"/>
                <a:sym typeface="+mn-lt"/>
              </a:rPr>
              <a:t>点击输入标题名称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533"/>
          <a:stretch>
            <a:fillRect/>
          </a:stretch>
        </p:blipFill>
        <p:spPr>
          <a:xfrm>
            <a:off x="3962571" y="-88758"/>
            <a:ext cx="1082766" cy="11860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 build="p"/>
      <p:bldP spid="9" grpId="0"/>
      <p:bldP spid="10" grpId="0" build="p"/>
      <p:bldP spid="11" grpId="0"/>
      <p:bldP spid="1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3" descr="e7d195523061f1c0c2b73831c94a3edc981f60e396d3e182073EE1468018468A7F192AE5E5CD515B6C3125F8AF6E4EE646174E8CF0B46FD19828DCE8CDA3B3A044A74F0E769C5FA8CB87AB6FC303C8BA3785FAC64AF54247A2055AECC4CE6D589C6740CE0F21218081FBEF0389286256FF439C28864E3E06CECAF290A9F7BE7818ACAA5F9252488BFB81AF3A7859A942"/>
          <p:cNvSpPr txBox="1"/>
          <p:nvPr/>
        </p:nvSpPr>
        <p:spPr>
          <a:xfrm>
            <a:off x="984747" y="2303377"/>
            <a:ext cx="2900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活动预算</a:t>
            </a:r>
          </a:p>
        </p:txBody>
      </p:sp>
      <p:sp>
        <p:nvSpPr>
          <p:cNvPr id="6" name="TextBox 44" descr="e7d195523061f1c0c2b73831c94a3edc981f60e396d3e182073EE1468018468A7F192AE5E5CD515B6C3125F8AF6E4EE646174E8CF0B46FD19828DCE8CDA3B3A044A74F0E769C5FA8CB87AB6FC303C8BA3785FAC64AF54247A2055AECC4CE6D589C6740CE0F21218081FBEF0389286256FF439C28864E3E06CECAF290A9F7BE7818ACAA5F9252488BFB81AF3A7859A942"/>
          <p:cNvSpPr txBox="1"/>
          <p:nvPr/>
        </p:nvSpPr>
        <p:spPr>
          <a:xfrm>
            <a:off x="984747" y="2678160"/>
            <a:ext cx="2682745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</a:t>
            </a:r>
            <a:endParaRPr lang="id-ID" altLang="zh-CN" sz="16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TextBox 45" descr="e7d195523061f1c0c2b73831c94a3edc981f60e396d3e182073EE1468018468A7F192AE5E5CD515B6C3125F8AF6E4EE646174E8CF0B46FD19828DCE8CDA3B3A044A74F0E769C5FA8CB87AB6FC303C8BA3785FAC64AF54247A2055AECC4CE6D589C6740CE0F21218081FBEF0389286256FF439C28864E3E06CECAF290A9F7BE7818ACAA5F9252488BFB81AF3A7859A942"/>
          <p:cNvSpPr txBox="1"/>
          <p:nvPr/>
        </p:nvSpPr>
        <p:spPr>
          <a:xfrm>
            <a:off x="984747" y="4262413"/>
            <a:ext cx="2900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活动预算</a:t>
            </a:r>
          </a:p>
        </p:txBody>
      </p:sp>
      <p:sp>
        <p:nvSpPr>
          <p:cNvPr id="8" name="TextBox 46" descr="e7d195523061f1c0c2b73831c94a3edc981f60e396d3e182073EE1468018468A7F192AE5E5CD515B6C3125F8AF6E4EE646174E8CF0B46FD19828DCE8CDA3B3A044A74F0E769C5FA8CB87AB6FC303C8BA3785FAC64AF54247A2055AECC4CE6D589C6740CE0F21218081FBEF0389286256FF439C28864E3E06CECAF290A9F7BE7818ACAA5F9252488BFB81AF3A7859A942"/>
          <p:cNvSpPr txBox="1"/>
          <p:nvPr/>
        </p:nvSpPr>
        <p:spPr>
          <a:xfrm>
            <a:off x="984747" y="4637196"/>
            <a:ext cx="2682745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</a:t>
            </a:r>
            <a:endParaRPr lang="id-ID" altLang="zh-CN" sz="16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TextBox 47" descr="e7d195523061f1c0c2b73831c94a3edc981f60e396d3e182073EE1468018468A7F192AE5E5CD515B6C3125F8AF6E4EE646174E8CF0B46FD19828DCE8CDA3B3A044A74F0E769C5FA8CB87AB6FC303C8BA3785FAC64AF54247A2055AECC4CE6D589C6740CE0F21218081FBEF0389286256FF439C28864E3E06CECAF290A9F7BE7818ACAA5F9252488BFB81AF3A7859A942"/>
          <p:cNvSpPr txBox="1"/>
          <p:nvPr/>
        </p:nvSpPr>
        <p:spPr>
          <a:xfrm>
            <a:off x="8720291" y="2303377"/>
            <a:ext cx="2900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活动预算</a:t>
            </a:r>
          </a:p>
        </p:txBody>
      </p:sp>
      <p:sp>
        <p:nvSpPr>
          <p:cNvPr id="10" name="TextBox 48" descr="e7d195523061f1c0c2b73831c94a3edc981f60e396d3e182073EE1468018468A7F192AE5E5CD515B6C3125F8AF6E4EE646174E8CF0B46FD19828DCE8CDA3B3A044A74F0E769C5FA8CB87AB6FC303C8BA3785FAC64AF54247A2055AECC4CE6D589C6740CE0F21218081FBEF0389286256FF439C28864E3E06CECAF290A9F7BE7818ACAA5F9252488BFB81AF3A7859A942"/>
          <p:cNvSpPr txBox="1"/>
          <p:nvPr/>
        </p:nvSpPr>
        <p:spPr>
          <a:xfrm>
            <a:off x="8720291" y="2678160"/>
            <a:ext cx="2682745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</a:t>
            </a:r>
            <a:endParaRPr lang="id-ID" altLang="zh-CN" sz="16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TextBox 49" descr="e7d195523061f1c0c2b73831c94a3edc981f60e396d3e182073EE1468018468A7F192AE5E5CD515B6C3125F8AF6E4EE646174E8CF0B46FD19828DCE8CDA3B3A044A74F0E769C5FA8CB87AB6FC303C8BA3785FAC64AF54247A2055AECC4CE6D589C6740CE0F21218081FBEF0389286256FF439C28864E3E06CECAF290A9F7BE7818ACAA5F9252488BFB81AF3A7859A942"/>
          <p:cNvSpPr txBox="1"/>
          <p:nvPr/>
        </p:nvSpPr>
        <p:spPr>
          <a:xfrm>
            <a:off x="8720291" y="4262413"/>
            <a:ext cx="2900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活动预算</a:t>
            </a:r>
          </a:p>
        </p:txBody>
      </p:sp>
      <p:sp>
        <p:nvSpPr>
          <p:cNvPr id="12" name="TextBox 50" descr="e7d195523061f1c0c2b73831c94a3edc981f60e396d3e182073EE1468018468A7F192AE5E5CD515B6C3125F8AF6E4EE646174E8CF0B46FD19828DCE8CDA3B3A044A74F0E769C5FA8CB87AB6FC303C8BA3785FAC64AF54247A2055AECC4CE6D589C6740CE0F21218081FBEF0389286256FF439C28864E3E06CECAF290A9F7BE7818ACAA5F9252488BFB81AF3A7859A942"/>
          <p:cNvSpPr txBox="1"/>
          <p:nvPr/>
        </p:nvSpPr>
        <p:spPr>
          <a:xfrm>
            <a:off x="8720291" y="4637196"/>
            <a:ext cx="2682745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</a:t>
            </a:r>
            <a:endParaRPr lang="id-ID" altLang="zh-CN" sz="16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e7d195523061f1c0" descr="e7d195523061f1c0c2b73831c94a3edc981f60e396d3e182073EE1468018468A7F192AE5E5CD515B6C3125F8AF6E4EE646174E8CF0B46FD19828DCE8CDA3B3A044A74F0E769C5FA8CB87AB6FC303C8BA3785FAC64AF54247A2055AECC4CE6D589C6740CE0F21218081FBEF0389286256FF439C28864E3E06CECAF290A9F7BE7818ACAA5F9252488BFB81AF3A7859A942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cs typeface="+mn-ea"/>
                <a:sym typeface="+mn-lt"/>
              </a:rPr>
              <a:t>e7d195523061f1c0c2b73831c94a3edc981f60e396d3e182073EE1468018468A7F192AE5E5CD515B6C3125F8AF6E4EE646174E8CF0B46FD19828DCE8CDA3B3A044A74F0E769C5FA8CB87AB6FC303C8BA3785FAC64AF54247A2055AECC4CE6D589C6740CE0F21218081FBEF0389286256FF439C28864E3E06CECAF290A9F7BE7818ACAA5F9252488BFB81AF3A7859A942</a:t>
            </a:r>
            <a:endParaRPr lang="zh-CN" altLang="en-US" sz="100"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606" y="1116631"/>
            <a:ext cx="3729489" cy="514227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1767" y="-32274"/>
            <a:ext cx="5739504" cy="1269802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 bwMode="auto">
          <a:xfrm rot="21562602">
            <a:off x="4958388" y="481709"/>
            <a:ext cx="3323816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cs typeface="+mn-ea"/>
                <a:sym typeface="+mn-lt"/>
              </a:rPr>
              <a:t>点击输入标题名称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533"/>
          <a:stretch>
            <a:fillRect/>
          </a:stretch>
        </p:blipFill>
        <p:spPr>
          <a:xfrm>
            <a:off x="3962571" y="-88758"/>
            <a:ext cx="1082766" cy="11860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  <p:bldP spid="7" grpId="0"/>
      <p:bldP spid="8" grpId="0" build="p"/>
      <p:bldP spid="9" grpId="0"/>
      <p:bldP spid="10" grpId="0" build="p"/>
      <p:bldP spid="11" grpId="0"/>
      <p:bldP spid="1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8"/>
          <p:cNvSpPr txBox="1"/>
          <p:nvPr/>
        </p:nvSpPr>
        <p:spPr>
          <a:xfrm>
            <a:off x="1800256" y="1661660"/>
            <a:ext cx="3042529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</a:t>
            </a:r>
            <a:endParaRPr lang="id-ID" altLang="zh-CN" sz="14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TextBox 48"/>
          <p:cNvSpPr txBox="1"/>
          <p:nvPr/>
        </p:nvSpPr>
        <p:spPr>
          <a:xfrm>
            <a:off x="1029784" y="3281912"/>
            <a:ext cx="3042529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</a:t>
            </a:r>
            <a:endParaRPr lang="id-ID" altLang="zh-CN" sz="14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TextBox 48"/>
          <p:cNvSpPr txBox="1"/>
          <p:nvPr/>
        </p:nvSpPr>
        <p:spPr>
          <a:xfrm>
            <a:off x="1712024" y="5147402"/>
            <a:ext cx="3042529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</a:t>
            </a:r>
            <a:endParaRPr lang="id-ID" altLang="zh-CN" sz="14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TextBox 48"/>
          <p:cNvSpPr txBox="1"/>
          <p:nvPr/>
        </p:nvSpPr>
        <p:spPr>
          <a:xfrm>
            <a:off x="7319963" y="1661660"/>
            <a:ext cx="3042529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</a:t>
            </a:r>
            <a:endParaRPr lang="id-ID" altLang="zh-CN" sz="14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TextBox 48"/>
          <p:cNvSpPr txBox="1"/>
          <p:nvPr/>
        </p:nvSpPr>
        <p:spPr>
          <a:xfrm>
            <a:off x="8209077" y="3368800"/>
            <a:ext cx="3042529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</a:t>
            </a:r>
            <a:endParaRPr lang="id-ID" altLang="zh-CN" sz="14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TextBox 48"/>
          <p:cNvSpPr txBox="1"/>
          <p:nvPr/>
        </p:nvSpPr>
        <p:spPr>
          <a:xfrm>
            <a:off x="7380559" y="5124028"/>
            <a:ext cx="3042529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</a:t>
            </a:r>
            <a:endParaRPr lang="id-ID" altLang="zh-CN" sz="14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620" y="2470144"/>
            <a:ext cx="3486150" cy="23622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1767" y="-32274"/>
            <a:ext cx="5739504" cy="1269802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 bwMode="auto">
          <a:xfrm rot="21562602">
            <a:off x="4958388" y="481709"/>
            <a:ext cx="3323816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cs typeface="+mn-ea"/>
                <a:sym typeface="+mn-lt"/>
              </a:rPr>
              <a:t>点击输入标题名称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533"/>
          <a:stretch>
            <a:fillRect/>
          </a:stretch>
        </p:blipFill>
        <p:spPr>
          <a:xfrm>
            <a:off x="3962571" y="-88758"/>
            <a:ext cx="1082766" cy="11860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  <p:bldP spid="8" grpId="0" build="p"/>
      <p:bldP spid="9" grpId="0" build="p"/>
      <p:bldP spid="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1"/>
          <p:cNvGrpSpPr/>
          <p:nvPr/>
        </p:nvGrpSpPr>
        <p:grpSpPr>
          <a:xfrm>
            <a:off x="-883285" y="245745"/>
            <a:ext cx="17816195" cy="6363970"/>
            <a:chOff x="-1166" y="267"/>
            <a:chExt cx="28057" cy="10022"/>
          </a:xfrm>
        </p:grpSpPr>
        <p:pic>
          <p:nvPicPr>
            <p:cNvPr id="33" name="图片 32" descr="5b059046007c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166" y="751"/>
              <a:ext cx="20786" cy="9539"/>
            </a:xfrm>
            <a:prstGeom prst="rect">
              <a:avLst/>
            </a:prstGeom>
          </p:spPr>
        </p:pic>
        <p:pic>
          <p:nvPicPr>
            <p:cNvPr id="30" name="图片 29" descr="5b059046007c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05" y="267"/>
              <a:ext cx="20786" cy="9539"/>
            </a:xfrm>
            <a:prstGeom prst="rect">
              <a:avLst/>
            </a:prstGeom>
          </p:spPr>
        </p:pic>
      </p:grpSp>
      <p:pic>
        <p:nvPicPr>
          <p:cNvPr id="20" name="图片 19" descr="ec40b0aa48e7c26c9308c6b7ee3a1c8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20000">
            <a:off x="3487420" y="1609461"/>
            <a:ext cx="6746875" cy="4187402"/>
          </a:xfrm>
          <a:prstGeom prst="rect">
            <a:avLst/>
          </a:prstGeom>
        </p:spPr>
      </p:pic>
      <p:pic>
        <p:nvPicPr>
          <p:cNvPr id="14" name="图片 13" descr="5b0ac806dcd5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9525" y="5374640"/>
            <a:ext cx="12178665" cy="1483360"/>
          </a:xfrm>
          <a:prstGeom prst="rect">
            <a:avLst/>
          </a:prstGeom>
        </p:spPr>
      </p:pic>
      <p:pic>
        <p:nvPicPr>
          <p:cNvPr id="22" name="图片 21" descr="5a36644dc607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533380" y="4231005"/>
            <a:ext cx="2178685" cy="2178685"/>
          </a:xfrm>
          <a:prstGeom prst="rect">
            <a:avLst/>
          </a:prstGeom>
        </p:spPr>
      </p:pic>
      <p:pic>
        <p:nvPicPr>
          <p:cNvPr id="23" name="图片 22" descr="5a36644dc607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234930" y="4565015"/>
            <a:ext cx="1934210" cy="1934210"/>
          </a:xfrm>
          <a:prstGeom prst="rect">
            <a:avLst/>
          </a:prstGeom>
        </p:spPr>
      </p:pic>
      <p:pic>
        <p:nvPicPr>
          <p:cNvPr id="24" name="图片 23" descr="5a36644dc607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831705" y="4716780"/>
            <a:ext cx="1630680" cy="163068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5485405" y="2661336"/>
            <a:ext cx="23145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buClr>
                <a:srgbClr val="E24848"/>
              </a:buClr>
            </a:pPr>
            <a:r>
              <a:rPr lang="zh-CN" altLang="en-US" sz="2400" b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标题文本预设</a:t>
            </a:r>
            <a:endParaRPr kumimoji="0" lang="zh-CN" altLang="en-US" sz="2400" b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AutoShape 25"/>
          <p:cNvSpPr/>
          <p:nvPr/>
        </p:nvSpPr>
        <p:spPr bwMode="auto">
          <a:xfrm>
            <a:off x="4874535" y="3121711"/>
            <a:ext cx="3709035" cy="16224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20000"/>
              </a:lnSpc>
            </a:pPr>
            <a:r>
              <a:rPr lang="zh-CN" altLang="en-US" sz="1200" b="1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</a:t>
            </a: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点击输入您的内容，或者通过复制您的文本后，在此框中选择粘贴。请言简意赅，点击输入您的内容，或者通过复制您的文本后，在此框中选择粘贴。请言简意赅，</a:t>
            </a:r>
            <a:endParaRPr lang="id-ID" altLang="zh-CN" sz="12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</a:t>
            </a:r>
            <a:endParaRPr lang="id-ID" altLang="zh-CN" sz="12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</a:t>
            </a:r>
            <a:endParaRPr lang="id-ID" altLang="zh-CN" sz="12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endParaRPr lang="id-ID" altLang="zh-CN" sz="12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41" y="2031682"/>
            <a:ext cx="2566421" cy="387401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81767" y="-32274"/>
            <a:ext cx="5739504" cy="1269802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 bwMode="auto">
          <a:xfrm rot="21562602">
            <a:off x="4958388" y="481709"/>
            <a:ext cx="3323816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cs typeface="+mn-ea"/>
                <a:sym typeface="+mn-lt"/>
              </a:rPr>
              <a:t>点击输入标题名称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533"/>
          <a:stretch>
            <a:fillRect/>
          </a:stretch>
        </p:blipFill>
        <p:spPr>
          <a:xfrm>
            <a:off x="3962571" y="-88758"/>
            <a:ext cx="1082766" cy="1186037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C:\Users\Administrator\Desktop\图片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14288"/>
            <a:ext cx="12206288" cy="6872288"/>
          </a:xfrm>
          <a:prstGeom prst="rect">
            <a:avLst/>
          </a:prstGeom>
          <a:noFill/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680"/>
          <a:stretch>
            <a:fillRect/>
          </a:stretch>
        </p:blipFill>
        <p:spPr>
          <a:xfrm>
            <a:off x="-14288" y="4738143"/>
            <a:ext cx="6471359" cy="2126891"/>
          </a:xfrm>
          <a:prstGeom prst="rect">
            <a:avLst/>
          </a:prstGeom>
        </p:spPr>
      </p:pic>
      <p:sp>
        <p:nvSpPr>
          <p:cNvPr id="10" name="矩形 9" descr="e7d195523061f1c0220a3acd2f99070e22f7f2176c6c61f4AB5BC6AF3DF28E09514168BD2F6654DA4347BEC42B9A9B38EB2139F52FD80B94EB8F1B847F5BC18ECD11DB8433CCABD6DAEA8D49E99C31D350EAFDAACB317BB3E14408BF66FC528EA6910C26B7E1A625BBC728711ADC406678A592B428A68BC3E54D155740563EF32107E6C5936A62C02D5975A6FA4CF8FB"/>
          <p:cNvSpPr/>
          <p:nvPr/>
        </p:nvSpPr>
        <p:spPr>
          <a:xfrm>
            <a:off x="1713414" y="1370798"/>
            <a:ext cx="1015663" cy="4102116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bg1"/>
                </a:solidFill>
                <a:cs typeface="+mn-ea"/>
                <a:sym typeface="+mn-lt"/>
              </a:rPr>
              <a:t>第二部分</a:t>
            </a:r>
            <a:endParaRPr lang="en-US" altLang="zh-CN" sz="5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169082" y="2413888"/>
            <a:ext cx="5210462" cy="2015936"/>
            <a:chOff x="354172" y="1264469"/>
            <a:chExt cx="5210462" cy="2015936"/>
          </a:xfrm>
        </p:grpSpPr>
        <p:sp>
          <p:nvSpPr>
            <p:cNvPr id="34" name="文本框 33"/>
            <p:cNvSpPr txBox="1"/>
            <p:nvPr/>
          </p:nvSpPr>
          <p:spPr>
            <a:xfrm>
              <a:off x="354172" y="1264469"/>
              <a:ext cx="509260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4400" dirty="0">
                  <a:solidFill>
                    <a:schemeClr val="bg1"/>
                  </a:solidFill>
                  <a:cs typeface="+mn-ea"/>
                  <a:sym typeface="+mn-lt"/>
                </a:rPr>
                <a:t>圣诞节日营销分析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354172" y="2033910"/>
              <a:ext cx="5210462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b="1" dirty="0">
                  <a:solidFill>
                    <a:schemeClr val="bg1"/>
                  </a:solidFill>
                  <a:cs typeface="+mn-ea"/>
                  <a:sym typeface="+mn-lt"/>
                </a:rPr>
                <a:t>点击输入您的内容，或者通过复制您的文本后，在此框中选择粘贴。请言简意赅，点击输入您的内容，或者通过复制您的文本后，在此框中选择粘贴。请言简意赅，</a:t>
              </a:r>
              <a:endParaRPr lang="id-ID" altLang="zh-CN" sz="1000" spc="3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000" b="1" dirty="0">
                  <a:solidFill>
                    <a:schemeClr val="bg1"/>
                  </a:solidFill>
                  <a:cs typeface="+mn-ea"/>
                  <a:sym typeface="+mn-lt"/>
                </a:rPr>
                <a:t>点击输入您的内容，或者通过复制您的文本后，在此框中选择粘贴。请言简意赅，</a:t>
              </a:r>
              <a:endParaRPr lang="id-ID" altLang="zh-CN" sz="1000" spc="3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000" b="1" dirty="0">
                  <a:solidFill>
                    <a:schemeClr val="bg1"/>
                  </a:solidFill>
                  <a:cs typeface="+mn-ea"/>
                  <a:sym typeface="+mn-lt"/>
                </a:rPr>
                <a:t>点击输入您的内容，或者通过复制您的文本后，在此框中选择粘贴。请言简意赅，</a:t>
              </a:r>
              <a:endParaRPr lang="id-ID" altLang="zh-CN" sz="1000" spc="3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endParaRPr lang="id-ID" altLang="zh-CN" sz="1000" spc="3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915" y="1610220"/>
            <a:ext cx="5234236" cy="523423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868" y="3922622"/>
            <a:ext cx="3611664" cy="25532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 descr="e7d195523061f1c0c2b73831c94a3edc981f60e396d3e182073EE1468018468A7F192AE5E5CD515B6C3125F8AF6E4EE646174E8CF0B46FD19828DCE8CDA3B3A044A74F0E769C5FA8CB87AB6FC303C8BA3785FAC64AF54247A2055AECC4CE6D589C6740CE0F21218081FBEF0389286256FF439C28864E3E06CECAF290A9F7BE7818ACAA5F9252488BFB81AF3A7859A942"/>
          <p:cNvSpPr/>
          <p:nvPr/>
        </p:nvSpPr>
        <p:spPr>
          <a:xfrm>
            <a:off x="1457303" y="4070825"/>
            <a:ext cx="1985849" cy="11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</a:t>
            </a:r>
            <a:endParaRPr lang="id-ID" altLang="zh-CN" sz="14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文本框 9" descr="e7d195523061f1c0c2b73831c94a3edc981f60e396d3e182073EE1468018468A7F192AE5E5CD515B6C3125F8AF6E4EE646174E8CF0B46FD19828DCE8CDA3B3A044A74F0E769C5FA8CB87AB6FC303C8BA3785FAC64AF54247A2055AECC4CE6D589C6740CE0F21218081FBEF0389286256FF439C28864E3E06CECAF290A9F7BE7818ACAA5F9252488BFB81AF3A7859A942"/>
          <p:cNvSpPr txBox="1"/>
          <p:nvPr/>
        </p:nvSpPr>
        <p:spPr>
          <a:xfrm>
            <a:off x="1741773" y="3642619"/>
            <a:ext cx="17013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活动主题</a:t>
            </a:r>
          </a:p>
        </p:txBody>
      </p:sp>
      <p:sp>
        <p:nvSpPr>
          <p:cNvPr id="11" name="矩形 10" descr="e7d195523061f1c0c2b73831c94a3edc981f60e396d3e182073EE1468018468A7F192AE5E5CD515B6C3125F8AF6E4EE646174E8CF0B46FD19828DCE8CDA3B3A044A74F0E769C5FA8CB87AB6FC303C8BA3785FAC64AF54247A2055AECC4CE6D589C6740CE0F21218081FBEF0389286256FF439C28864E3E06CECAF290A9F7BE7818ACAA5F9252488BFB81AF3A7859A942"/>
          <p:cNvSpPr/>
          <p:nvPr/>
        </p:nvSpPr>
        <p:spPr>
          <a:xfrm>
            <a:off x="5169225" y="4801067"/>
            <a:ext cx="1985849" cy="11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</a:t>
            </a:r>
            <a:endParaRPr lang="id-ID" altLang="zh-CN" sz="14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文本框 11" descr="e7d195523061f1c0c2b73831c94a3edc981f60e396d3e182073EE1468018468A7F192AE5E5CD515B6C3125F8AF6E4EE646174E8CF0B46FD19828DCE8CDA3B3A044A74F0E769C5FA8CB87AB6FC303C8BA3785FAC64AF54247A2055AECC4CE6D589C6740CE0F21218081FBEF0389286256FF439C28864E3E06CECAF290A9F7BE7818ACAA5F9252488BFB81AF3A7859A942"/>
          <p:cNvSpPr txBox="1"/>
          <p:nvPr/>
        </p:nvSpPr>
        <p:spPr>
          <a:xfrm>
            <a:off x="5382578" y="4381283"/>
            <a:ext cx="17013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活动主题</a:t>
            </a:r>
          </a:p>
        </p:txBody>
      </p:sp>
      <p:sp>
        <p:nvSpPr>
          <p:cNvPr id="13" name="矩形 12" descr="e7d195523061f1c0c2b73831c94a3edc981f60e396d3e182073EE1468018468A7F192AE5E5CD515B6C3125F8AF6E4EE646174E8CF0B46FD19828DCE8CDA3B3A044A74F0E769C5FA8CB87AB6FC303C8BA3785FAC64AF54247A2055AECC4CE6D589C6740CE0F21218081FBEF0389286256FF439C28864E3E06CECAF290A9F7BE7818ACAA5F9252488BFB81AF3A7859A942"/>
          <p:cNvSpPr/>
          <p:nvPr/>
        </p:nvSpPr>
        <p:spPr>
          <a:xfrm>
            <a:off x="8891454" y="4098921"/>
            <a:ext cx="1985849" cy="11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</a:t>
            </a:r>
            <a:endParaRPr lang="id-ID" altLang="zh-CN" sz="14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文本框 13" descr="e7d195523061f1c0c2b73831c94a3edc981f60e396d3e182073EE1468018468A7F192AE5E5CD515B6C3125F8AF6E4EE646174E8CF0B46FD19828DCE8CDA3B3A044A74F0E769C5FA8CB87AB6FC303C8BA3785FAC64AF54247A2055AECC4CE6D589C6740CE0F21218081FBEF0389286256FF439C28864E3E06CECAF290A9F7BE7818ACAA5F9252488BFB81AF3A7859A942"/>
          <p:cNvSpPr txBox="1"/>
          <p:nvPr/>
        </p:nvSpPr>
        <p:spPr>
          <a:xfrm>
            <a:off x="9175924" y="3670715"/>
            <a:ext cx="17013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活动主题</a:t>
            </a:r>
          </a:p>
        </p:txBody>
      </p:sp>
      <p:sp>
        <p:nvSpPr>
          <p:cNvPr id="3" name="e7d195523061f1c0" descr="e7d195523061f1c0c2b73831c94a3edc981f60e396d3e182073EE1468018468A7F192AE5E5CD515B6C3125F8AF6E4EE646174E8CF0B46FD19828DCE8CDA3B3A044A74F0E769C5FA8CB87AB6FC303C8BA3785FAC64AF54247A2055AECC4CE6D589C6740CE0F21218081FBEF0389286256FF439C28864E3E06CECAF290A9F7BE7818ACAA5F9252488BFB81AF3A7859A942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cs typeface="+mn-ea"/>
                <a:sym typeface="+mn-lt"/>
              </a:rPr>
              <a:t>e7d195523061f1c0c2b73831c94a3edc981f60e396d3e182073EE1468018468A7F192AE5E5CD515B6C3125F8AF6E4EE646174E8CF0B46FD19828DCE8CDA3B3A044A74F0E769C5FA8CB87AB6FC303C8BA3785FAC64AF54247A2055AECC4CE6D589C6740CE0F21218081FBEF0389286256FF439C28864E3E06CECAF290A9F7BE7818ACAA5F9252488BFB81AF3A7859A942</a:t>
            </a:r>
            <a:endParaRPr lang="zh-CN" altLang="en-US" sz="100"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264" y="1916776"/>
            <a:ext cx="2458395" cy="172584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951" y="2655440"/>
            <a:ext cx="2458395" cy="172584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454" y="1916776"/>
            <a:ext cx="2458395" cy="172584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1767" y="-32274"/>
            <a:ext cx="5739504" cy="1269802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 bwMode="auto">
          <a:xfrm rot="21562602">
            <a:off x="4958388" y="481709"/>
            <a:ext cx="3323816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cs typeface="+mn-ea"/>
                <a:sym typeface="+mn-lt"/>
              </a:rPr>
              <a:t>点击输入标题名称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533"/>
          <a:stretch>
            <a:fillRect/>
          </a:stretch>
        </p:blipFill>
        <p:spPr>
          <a:xfrm>
            <a:off x="3962571" y="-88758"/>
            <a:ext cx="1082766" cy="11860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3382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4mfvypk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2138</Words>
  <Application>Microsoft Office PowerPoint</Application>
  <PresentationFormat>宽屏</PresentationFormat>
  <Paragraphs>177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阿里巴巴普惠体 R</vt:lpstr>
      <vt:lpstr>宋体</vt:lpstr>
      <vt:lpstr>微软雅黑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2022-03-09T02:44:20Z</dcterms:created>
  <dcterms:modified xsi:type="dcterms:W3CDTF">2023-01-10T06:06:16Z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683E6C16E54F401B891061C94F21FC06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