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92" r:id="rId2"/>
    <p:sldId id="311" r:id="rId3"/>
    <p:sldId id="312" r:id="rId4"/>
    <p:sldId id="313" r:id="rId5"/>
    <p:sldId id="314" r:id="rId6"/>
    <p:sldId id="315" r:id="rId7"/>
    <p:sldId id="316" r:id="rId8"/>
    <p:sldId id="317" r:id="rId9"/>
    <p:sldId id="336" r:id="rId10"/>
    <p:sldId id="319" r:id="rId11"/>
    <p:sldId id="320" r:id="rId12"/>
    <p:sldId id="321" r:id="rId13"/>
    <p:sldId id="322" r:id="rId14"/>
    <p:sldId id="323" r:id="rId15"/>
    <p:sldId id="337" r:id="rId16"/>
    <p:sldId id="325" r:id="rId17"/>
    <p:sldId id="326" r:id="rId18"/>
    <p:sldId id="327" r:id="rId19"/>
    <p:sldId id="328" r:id="rId20"/>
    <p:sldId id="329" r:id="rId21"/>
    <p:sldId id="338" r:id="rId22"/>
    <p:sldId id="331" r:id="rId23"/>
    <p:sldId id="334" r:id="rId24"/>
    <p:sldId id="335" r:id="rId25"/>
    <p:sldId id="310"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71B"/>
    <a:srgbClr val="C71500"/>
    <a:srgbClr val="7CBC00"/>
    <a:srgbClr val="EA661A"/>
    <a:srgbClr val="00CCC5"/>
    <a:srgbClr val="0B469D"/>
    <a:srgbClr val="2C3666"/>
    <a:srgbClr val="0D1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1512"/>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rgbClr val="0070C0"/>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0-CB72-4447-8E7A-1B5E0DCD9881}"/>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Sheet1!$B$2:$B$5</c:f>
              <c:numCache>
                <c:formatCode>General</c:formatCode>
                <c:ptCount val="4"/>
                <c:pt idx="0">
                  <c:v>100</c:v>
                </c:pt>
                <c:pt idx="1">
                  <c:v>90</c:v>
                </c:pt>
                <c:pt idx="2">
                  <c:v>72</c:v>
                </c:pt>
                <c:pt idx="3">
                  <c:v>60</c:v>
                </c:pt>
              </c:numCache>
            </c:numRef>
          </c:val>
          <c:extLst>
            <c:ext xmlns:c16="http://schemas.microsoft.com/office/drawing/2014/chart" uri="{C3380CC4-5D6E-409C-BE32-E72D297353CC}">
              <c16:uniqueId val="{00000001-CB72-4447-8E7A-1B5E0DCD9881}"/>
            </c:ext>
          </c:extLst>
        </c:ser>
        <c:ser>
          <c:idx val="1"/>
          <c:order val="1"/>
          <c:tx>
            <c:strRef>
              <c:f>Sheet1!$C$1</c:f>
              <c:strCache>
                <c:ptCount val="1"/>
                <c:pt idx="0">
                  <c:v>标题 2</c:v>
                </c:pt>
              </c:strCache>
            </c:strRef>
          </c:tx>
          <c:spPr>
            <a:solidFill>
              <a:srgbClr val="00B0F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Sheet1!$C$2:$C$5</c:f>
              <c:numCache>
                <c:formatCode>General</c:formatCode>
                <c:ptCount val="4"/>
                <c:pt idx="0">
                  <c:v>90</c:v>
                </c:pt>
                <c:pt idx="1">
                  <c:v>70</c:v>
                </c:pt>
                <c:pt idx="2">
                  <c:v>53</c:v>
                </c:pt>
                <c:pt idx="3">
                  <c:v>40</c:v>
                </c:pt>
              </c:numCache>
            </c:numRef>
          </c:val>
          <c:extLst>
            <c:ext xmlns:c16="http://schemas.microsoft.com/office/drawing/2014/chart" uri="{C3380CC4-5D6E-409C-BE32-E72D297353CC}">
              <c16:uniqueId val="{00000002-CB72-4447-8E7A-1B5E0DCD9881}"/>
            </c:ext>
          </c:extLst>
        </c:ser>
        <c:ser>
          <c:idx val="2"/>
          <c:order val="2"/>
          <c:tx>
            <c:strRef>
              <c:f>Sheet1!$D$1</c:f>
              <c:strCache>
                <c:ptCount val="1"/>
                <c:pt idx="0">
                  <c:v>标题 3</c:v>
                </c:pt>
              </c:strCache>
            </c:strRef>
          </c:tx>
          <c:spPr>
            <a:solidFill>
              <a:srgbClr val="01ACBE"/>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Sheet1!$D$2:$D$5</c:f>
              <c:numCache>
                <c:formatCode>General</c:formatCode>
                <c:ptCount val="4"/>
                <c:pt idx="0">
                  <c:v>60</c:v>
                </c:pt>
                <c:pt idx="1">
                  <c:v>80</c:v>
                </c:pt>
                <c:pt idx="2">
                  <c:v>90</c:v>
                </c:pt>
                <c:pt idx="3">
                  <c:v>40</c:v>
                </c:pt>
              </c:numCache>
            </c:numRef>
          </c:val>
          <c:extLst>
            <c:ext xmlns:c16="http://schemas.microsoft.com/office/drawing/2014/chart" uri="{C3380CC4-5D6E-409C-BE32-E72D297353CC}">
              <c16:uniqueId val="{00000003-CB72-4447-8E7A-1B5E0DCD9881}"/>
            </c:ext>
          </c:extLst>
        </c:ser>
        <c:ser>
          <c:idx val="3"/>
          <c:order val="3"/>
          <c:tx>
            <c:strRef>
              <c:f>Sheet1!$E$1</c:f>
              <c:strCache>
                <c:ptCount val="1"/>
                <c:pt idx="0">
                  <c:v>标题4</c:v>
                </c:pt>
              </c:strCache>
            </c:strRef>
          </c:tx>
          <c:spPr>
            <a:solidFill>
              <a:srgbClr val="00206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Sheet1!$E$2:$E$5</c:f>
              <c:numCache>
                <c:formatCode>General</c:formatCode>
                <c:ptCount val="4"/>
                <c:pt idx="0">
                  <c:v>90</c:v>
                </c:pt>
                <c:pt idx="1">
                  <c:v>100</c:v>
                </c:pt>
                <c:pt idx="2">
                  <c:v>50</c:v>
                </c:pt>
                <c:pt idx="3">
                  <c:v>70</c:v>
                </c:pt>
              </c:numCache>
            </c:numRef>
          </c:val>
          <c:extLst>
            <c:ext xmlns:c16="http://schemas.microsoft.com/office/drawing/2014/chart" uri="{C3380CC4-5D6E-409C-BE32-E72D297353CC}">
              <c16:uniqueId val="{00000004-CB72-4447-8E7A-1B5E0DCD9881}"/>
            </c:ext>
          </c:extLst>
        </c:ser>
        <c:dLbls>
          <c:showLegendKey val="0"/>
          <c:showVal val="1"/>
          <c:showCatName val="0"/>
          <c:showSerName val="0"/>
          <c:showPercent val="0"/>
          <c:showBubbleSize val="0"/>
        </c:dLbls>
        <c:gapWidth val="219"/>
        <c:overlap val="-27"/>
        <c:axId val="491244928"/>
        <c:axId val="491246720"/>
      </c:barChart>
      <c:catAx>
        <c:axId val="49124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91246720"/>
        <c:crosses val="autoZero"/>
        <c:auto val="1"/>
        <c:lblAlgn val="ctr"/>
        <c:lblOffset val="100"/>
        <c:noMultiLvlLbl val="0"/>
      </c:catAx>
      <c:valAx>
        <c:axId val="491246720"/>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mpact" panose="020B0806030902050204" pitchFamily="34" charset="0"/>
                <a:ea typeface="+mn-ea"/>
                <a:cs typeface="+mn-cs"/>
              </a:defRPr>
            </a:pPr>
            <a:endParaRPr lang="zh-CN"/>
          </a:p>
        </c:txPr>
        <c:crossAx val="491244928"/>
        <c:crosses val="autoZero"/>
        <c:crossBetween val="between"/>
      </c:valAx>
      <c:spPr>
        <a:noFill/>
        <a:ln>
          <a:noFill/>
        </a:ln>
        <a:effectLst/>
      </c:spPr>
    </c:plotArea>
    <c:legend>
      <c:legendPos val="b"/>
      <c:layout>
        <c:manualLayout>
          <c:xMode val="edge"/>
          <c:yMode val="edge"/>
          <c:x val="0.29060910270678503"/>
          <c:y val="0.88136440506389402"/>
          <c:w val="0.47056016230266101"/>
          <c:h val="0.114854347541296"/>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时尚中黑简体" panose="01010104010101010101" pitchFamily="2" charset="-122"/>
              <a:ea typeface="时尚中黑简体" panose="01010104010101010101"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D1CDA-62B6-412E-B163-BA9F3C1D434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BB490-566C-467F-B399-51AB5A3EAE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矩形 7"/>
          <p:cNvSpPr/>
          <p:nvPr userDrawn="1"/>
        </p:nvSpPr>
        <p:spPr>
          <a:xfrm>
            <a:off x="7236296" y="4803998"/>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195E03E-5DF5-4A07-A6C7-B2A2802FCD3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5A4960-4D39-4ABE-85C7-E6A0E199E3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sp>
        <p:nvSpPr>
          <p:cNvPr id="3" name="矩形 2"/>
          <p:cNvSpPr/>
          <p:nvPr userDrawn="1"/>
        </p:nvSpPr>
        <p:spPr>
          <a:xfrm>
            <a:off x="165101" y="489858"/>
            <a:ext cx="8739414" cy="446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nvPr>
        </p:nvSpPr>
        <p:spPr>
          <a:xfrm>
            <a:off x="179512" y="61963"/>
            <a:ext cx="8229600" cy="421555"/>
          </a:xfrm>
        </p:spPr>
        <p:txBody>
          <a:bodyPr>
            <a:noAutofit/>
          </a:bodyPr>
          <a:lstStyle>
            <a:lvl1pPr algn="l">
              <a:defRPr sz="2400" b="0">
                <a:solidFill>
                  <a:schemeClr val="accent3">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4000" cy="5143502"/>
          </a:xfrm>
          <a:prstGeom prst="rect">
            <a:avLst/>
          </a:prstGeom>
        </p:spPr>
      </p:pic>
      <p:pic>
        <p:nvPicPr>
          <p:cNvPr id="23" name="图片 22"/>
          <p:cNvPicPr>
            <a:picLocks noChangeAspect="1"/>
          </p:cNvPicPr>
          <p:nvPr/>
        </p:nvPicPr>
        <p:blipFill>
          <a:blip r:embed="rId5" cstate="screen"/>
          <a:stretch>
            <a:fillRect/>
          </a:stretch>
        </p:blipFill>
        <p:spPr>
          <a:xfrm>
            <a:off x="4731036" y="3507854"/>
            <a:ext cx="2917533" cy="1593066"/>
          </a:xfrm>
          <a:prstGeom prst="rect">
            <a:avLst/>
          </a:prstGeom>
        </p:spPr>
      </p:pic>
      <p:pic>
        <p:nvPicPr>
          <p:cNvPr id="25" name="图片 24"/>
          <p:cNvPicPr>
            <a:picLocks noChangeAspect="1"/>
          </p:cNvPicPr>
          <p:nvPr/>
        </p:nvPicPr>
        <p:blipFill>
          <a:blip r:embed="rId6" cstate="screen"/>
          <a:stretch>
            <a:fillRect/>
          </a:stretch>
        </p:blipFill>
        <p:spPr>
          <a:xfrm>
            <a:off x="6028" y="-12700"/>
            <a:ext cx="3876735" cy="1743312"/>
          </a:xfrm>
          <a:prstGeom prst="rect">
            <a:avLst/>
          </a:prstGeom>
        </p:spPr>
      </p:pic>
      <p:pic>
        <p:nvPicPr>
          <p:cNvPr id="26" name="图片 25"/>
          <p:cNvPicPr>
            <a:picLocks noChangeAspect="1"/>
          </p:cNvPicPr>
          <p:nvPr/>
        </p:nvPicPr>
        <p:blipFill>
          <a:blip r:embed="rId7" cstate="screen"/>
          <a:stretch>
            <a:fillRect/>
          </a:stretch>
        </p:blipFill>
        <p:spPr>
          <a:xfrm>
            <a:off x="7189613" y="41877"/>
            <a:ext cx="1525439" cy="1171647"/>
          </a:xfrm>
          <a:prstGeom prst="rect">
            <a:avLst/>
          </a:prstGeom>
        </p:spPr>
      </p:pic>
      <p:sp>
        <p:nvSpPr>
          <p:cNvPr id="27" name="文本框 26"/>
          <p:cNvSpPr txBox="1"/>
          <p:nvPr/>
        </p:nvSpPr>
        <p:spPr>
          <a:xfrm>
            <a:off x="1324976" y="1369717"/>
            <a:ext cx="5564344" cy="769441"/>
          </a:xfrm>
          <a:prstGeom prst="rect">
            <a:avLst/>
          </a:prstGeom>
          <a:noFill/>
        </p:spPr>
        <p:txBody>
          <a:bodyPr wrap="none" rtlCol="0">
            <a:spAutoFit/>
          </a:bodyPr>
          <a:lstStyle/>
          <a:p>
            <a:r>
              <a:rPr lang="en-US" altLang="zh-CN" sz="4400" b="1" dirty="0">
                <a:solidFill>
                  <a:srgbClr val="EA661A"/>
                </a:solidFill>
                <a:latin typeface="微软雅黑" panose="020B0503020204020204" pitchFamily="34" charset="-122"/>
                <a:ea typeface="微软雅黑" panose="020B0503020204020204" pitchFamily="34" charset="-122"/>
              </a:rPr>
              <a:t>  </a:t>
            </a:r>
            <a:r>
              <a:rPr lang="zh-CN" altLang="en-US" sz="4400" b="1" dirty="0">
                <a:solidFill>
                  <a:srgbClr val="EA661A"/>
                </a:solidFill>
                <a:latin typeface="微软雅黑" panose="020B0503020204020204" pitchFamily="34" charset="-122"/>
                <a:ea typeface="微软雅黑" panose="020B0503020204020204" pitchFamily="34" charset="-122"/>
              </a:rPr>
              <a:t>六一儿童</a:t>
            </a:r>
            <a:r>
              <a:rPr lang="zh-CN" altLang="en-US" sz="4400" b="1" dirty="0" smtClean="0">
                <a:solidFill>
                  <a:srgbClr val="EA661A"/>
                </a:solidFill>
                <a:latin typeface="微软雅黑" panose="020B0503020204020204" pitchFamily="34" charset="-122"/>
                <a:ea typeface="微软雅黑" panose="020B0503020204020204" pitchFamily="34" charset="-122"/>
              </a:rPr>
              <a:t>节</a:t>
            </a:r>
            <a:r>
              <a:rPr lang="en-US" altLang="zh-CN" sz="4400" b="1" dirty="0" smtClean="0">
                <a:solidFill>
                  <a:srgbClr val="EA661A"/>
                </a:solidFill>
                <a:latin typeface="微软雅黑" panose="020B0503020204020204" pitchFamily="34" charset="-122"/>
                <a:ea typeface="微软雅黑" panose="020B0503020204020204" pitchFamily="34" charset="-122"/>
              </a:rPr>
              <a:t>PPT</a:t>
            </a:r>
            <a:r>
              <a:rPr lang="zh-CN" altLang="en-US" sz="4400" b="1" dirty="0">
                <a:solidFill>
                  <a:srgbClr val="EA661A"/>
                </a:solidFill>
                <a:latin typeface="微软雅黑" panose="020B0503020204020204" pitchFamily="34" charset="-122"/>
                <a:ea typeface="微软雅黑" panose="020B0503020204020204" pitchFamily="34" charset="-122"/>
              </a:rPr>
              <a:t>模板</a:t>
            </a:r>
          </a:p>
        </p:txBody>
      </p:sp>
      <p:sp>
        <p:nvSpPr>
          <p:cNvPr id="30" name="TextBox 29"/>
          <p:cNvSpPr txBox="1"/>
          <p:nvPr/>
        </p:nvSpPr>
        <p:spPr>
          <a:xfrm>
            <a:off x="2507882" y="2206806"/>
            <a:ext cx="433965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适用于学校儿童少儿各类讲课演示幻灯片</a:t>
            </a:r>
          </a:p>
        </p:txBody>
      </p:sp>
      <p:sp>
        <p:nvSpPr>
          <p:cNvPr id="31" name="TextBox 30"/>
          <p:cNvSpPr txBox="1"/>
          <p:nvPr/>
        </p:nvSpPr>
        <p:spPr>
          <a:xfrm>
            <a:off x="3068562" y="2576689"/>
            <a:ext cx="3324948" cy="400110"/>
          </a:xfrm>
          <a:prstGeom prst="rect">
            <a:avLst/>
          </a:prstGeom>
          <a:noFill/>
        </p:spPr>
        <p:txBody>
          <a:bodyPr wrap="none" rtlCol="0">
            <a:spAutoFit/>
          </a:bodyPr>
          <a:lstStyle/>
          <a:p>
            <a:pPr algn="ctr"/>
            <a:r>
              <a:rPr lang="en-US" altLang="zh-CN" sz="1000" dirty="0" smtClean="0"/>
              <a:t>20XX </a:t>
            </a:r>
            <a:r>
              <a:rPr lang="en-US" altLang="zh-CN" sz="1000" dirty="0"/>
              <a:t>year-end summary work summarizes the boutique PPT</a:t>
            </a:r>
          </a:p>
          <a:p>
            <a:pPr algn="ctr"/>
            <a:r>
              <a:rPr lang="en-US" altLang="zh-CN" sz="1000" dirty="0"/>
              <a:t>About the summary text input or copy here</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750" fill="hold"/>
                                        <p:tgtEl>
                                          <p:spTgt spid="23"/>
                                        </p:tgtEl>
                                        <p:attrNameLst>
                                          <p:attrName>ppt_x</p:attrName>
                                        </p:attrNameLst>
                                      </p:cBhvr>
                                      <p:tavLst>
                                        <p:tav tm="0">
                                          <p:val>
                                            <p:strVal val="#ppt_x"/>
                                          </p:val>
                                        </p:tav>
                                        <p:tav tm="100000">
                                          <p:val>
                                            <p:strVal val="#ppt_x"/>
                                          </p:val>
                                        </p:tav>
                                      </p:tavLst>
                                    </p:anim>
                                    <p:anim calcmode="lin" valueType="num">
                                      <p:cBhvr additive="base">
                                        <p:cTn id="14" dur="75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childTnLst>
                          </p:cTn>
                        </p:par>
                        <p:par>
                          <p:cTn id="19" fill="hold">
                            <p:stCondLst>
                              <p:cond delay="3000"/>
                            </p:stCondLst>
                            <p:childTnLst>
                              <p:par>
                                <p:cTn id="20" presetID="5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3500"/>
                            </p:stCondLst>
                            <p:childTnLst>
                              <p:par>
                                <p:cTn id="26" presetID="26" presetClass="emph" presetSubtype="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4000"/>
                            </p:stCondLst>
                            <p:childTnLst>
                              <p:par>
                                <p:cTn id="30" presetID="23" presetClass="entr" presetSubtype="36" fill="hold" grpId="0" nodeType="afterEffect">
                                  <p:stCondLst>
                                    <p:cond delay="0"/>
                                  </p:stCondLst>
                                  <p:iterate type="lt">
                                    <p:tmPct val="13000"/>
                                  </p:iterate>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6*min(max(#ppt_w*#ppt_h,.3),1)-7.4)/-.7*#ppt_w"/>
                                          </p:val>
                                        </p:tav>
                                        <p:tav tm="100000">
                                          <p:val>
                                            <p:strVal val="#ppt_w"/>
                                          </p:val>
                                        </p:tav>
                                      </p:tavLst>
                                    </p:anim>
                                    <p:anim calcmode="lin" valueType="num">
                                      <p:cBhvr>
                                        <p:cTn id="33" dur="1000" fill="hold"/>
                                        <p:tgtEl>
                                          <p:spTgt spid="27"/>
                                        </p:tgtEl>
                                        <p:attrNameLst>
                                          <p:attrName>ppt_h</p:attrName>
                                        </p:attrNameLst>
                                      </p:cBhvr>
                                      <p:tavLst>
                                        <p:tav tm="0">
                                          <p:val>
                                            <p:strVal val="(6*min(max(#ppt_w*#ppt_h,.3),1)-7.4)/-.7*#ppt_h"/>
                                          </p:val>
                                        </p:tav>
                                        <p:tav tm="100000">
                                          <p:val>
                                            <p:strVal val="#ppt_h"/>
                                          </p:val>
                                        </p:tav>
                                      </p:tavLst>
                                    </p:anim>
                                    <p:anim calcmode="lin" valueType="num">
                                      <p:cBhvr>
                                        <p:cTn id="34" dur="1000" fill="hold"/>
                                        <p:tgtEl>
                                          <p:spTgt spid="27"/>
                                        </p:tgtEl>
                                        <p:attrNameLst>
                                          <p:attrName>ppt_x</p:attrName>
                                        </p:attrNameLst>
                                      </p:cBhvr>
                                      <p:tavLst>
                                        <p:tav tm="0">
                                          <p:val>
                                            <p:fltVal val="0.5"/>
                                          </p:val>
                                        </p:tav>
                                        <p:tav tm="100000">
                                          <p:val>
                                            <p:strVal val="#ppt_x"/>
                                          </p:val>
                                        </p:tav>
                                      </p:tavLst>
                                    </p:anim>
                                    <p:anim calcmode="lin" valueType="num">
                                      <p:cBhvr>
                                        <p:cTn id="35" dur="10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493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593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3377" y="1435593"/>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5072369" y="1435593"/>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1823377" y="3700476"/>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5072369" y="3700476"/>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a:solidFill>
                <a:prstClr val="black"/>
              </a:solidFill>
              <a:latin typeface="微软雅黑" panose="020B0503020204020204" pitchFamily="34" charset="-122"/>
            </a:endParaRPr>
          </a:p>
        </p:txBody>
      </p:sp>
      <p:sp>
        <p:nvSpPr>
          <p:cNvPr id="35" name="TextBox 33"/>
          <p:cNvSpPr txBox="1">
            <a:spLocks noChangeArrowheads="1"/>
          </p:cNvSpPr>
          <p:nvPr/>
        </p:nvSpPr>
        <p:spPr bwMode="auto">
          <a:xfrm>
            <a:off x="3203849" y="2699136"/>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r>
              <a:rPr lang="zh-CN" altLang="en-US" b="1" dirty="0">
                <a:solidFill>
                  <a:prstClr val="black">
                    <a:lumMod val="75000"/>
                    <a:lumOff val="25000"/>
                  </a:prstClr>
                </a:solidFill>
                <a:latin typeface="微软雅黑" panose="020B0503020204020204" pitchFamily="34" charset="-122"/>
              </a:rPr>
              <a:t>点击添加表述内容标题</a:t>
            </a:r>
          </a:p>
        </p:txBody>
      </p:sp>
      <p:grpSp>
        <p:nvGrpSpPr>
          <p:cNvPr id="36" name="组合 34"/>
          <p:cNvGrpSpPr/>
          <p:nvPr/>
        </p:nvGrpSpPr>
        <p:grpSpPr bwMode="auto">
          <a:xfrm>
            <a:off x="1442978" y="1889865"/>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a:solidFill>
                  <a:prstClr val="black"/>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20" y="2960262"/>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a:solidFill>
                  <a:prstClr val="black"/>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9" y="1911445"/>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a:solidFill>
                  <a:prstClr val="black"/>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8" y="2980764"/>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endParaRPr lang="zh-CN" altLang="en-US" sz="1200">
                <a:solidFill>
                  <a:prstClr val="black"/>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1"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r>
              <a:rPr lang="zh-CN" altLang="en-US" sz="1400" b="1" dirty="0">
                <a:solidFill>
                  <a:srgbClr val="0070C0"/>
                </a:solidFill>
                <a:latin typeface="微软雅黑" panose="020B0503020204020204" pitchFamily="34" charset="-122"/>
              </a:rPr>
              <a:t>添加标题内容</a:t>
            </a:r>
            <a:endParaRPr lang="en-US" altLang="zh-CN" sz="1400" b="1" dirty="0">
              <a:solidFill>
                <a:srgbClr val="0070C0"/>
              </a:solidFill>
              <a:latin typeface="微软雅黑" panose="020B0503020204020204" pitchFamily="34" charset="-122"/>
            </a:endParaRPr>
          </a:p>
        </p:txBody>
      </p:sp>
      <p:sp>
        <p:nvSpPr>
          <p:cNvPr id="49" name="TextBox 47"/>
          <p:cNvSpPr txBox="1">
            <a:spLocks noChangeArrowheads="1"/>
          </p:cNvSpPr>
          <p:nvPr/>
        </p:nvSpPr>
        <p:spPr bwMode="auto">
          <a:xfrm>
            <a:off x="2239337" y="1519621"/>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r>
              <a:rPr lang="zh-CN" altLang="en-US" sz="1100" dirty="0">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14400" eaLnBrk="1" hangingPunct="1">
              <a:spcBef>
                <a:spcPct val="0"/>
              </a:spcBef>
              <a:buNone/>
              <a:defRPr/>
            </a:pPr>
            <a:r>
              <a:rPr lang="zh-CN" altLang="en-US" sz="1400" b="1" dirty="0">
                <a:solidFill>
                  <a:srgbClr val="0070C0"/>
                </a:solidFill>
                <a:latin typeface="微软雅黑" panose="020B0503020204020204" pitchFamily="34" charset="-122"/>
              </a:rPr>
              <a:t>添加标题内容</a:t>
            </a:r>
            <a:endParaRPr lang="en-US" altLang="zh-CN" sz="1400" b="1" dirty="0">
              <a:solidFill>
                <a:srgbClr val="0070C0"/>
              </a:solidFill>
              <a:latin typeface="微软雅黑" panose="020B0503020204020204" pitchFamily="34" charset="-122"/>
            </a:endParaRPr>
          </a:p>
        </p:txBody>
      </p:sp>
      <p:sp>
        <p:nvSpPr>
          <p:cNvPr id="51" name="TextBox 49"/>
          <p:cNvSpPr txBox="1">
            <a:spLocks noChangeArrowheads="1"/>
          </p:cNvSpPr>
          <p:nvPr/>
        </p:nvSpPr>
        <p:spPr bwMode="auto">
          <a:xfrm>
            <a:off x="5076679" y="1519621"/>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14400" eaLnBrk="1" hangingPunct="1">
              <a:spcBef>
                <a:spcPct val="0"/>
              </a:spcBef>
              <a:buNone/>
              <a:defRPr/>
            </a:pPr>
            <a:r>
              <a:rPr lang="zh-CN" altLang="en-US" sz="1100">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1"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r>
              <a:rPr lang="zh-CN" altLang="en-US" sz="1400" b="1" dirty="0">
                <a:solidFill>
                  <a:srgbClr val="0070C0"/>
                </a:solidFill>
                <a:latin typeface="微软雅黑" panose="020B0503020204020204" pitchFamily="34" charset="-122"/>
              </a:rPr>
              <a:t>添加标题内容</a:t>
            </a:r>
            <a:endParaRPr lang="en-US" altLang="zh-CN" sz="1400" b="1" dirty="0">
              <a:solidFill>
                <a:srgbClr val="0070C0"/>
              </a:solidFill>
              <a:latin typeface="微软雅黑" panose="020B0503020204020204" pitchFamily="34" charset="-122"/>
            </a:endParaRPr>
          </a:p>
        </p:txBody>
      </p:sp>
      <p:sp>
        <p:nvSpPr>
          <p:cNvPr id="53" name="TextBox 51"/>
          <p:cNvSpPr txBox="1">
            <a:spLocks noChangeArrowheads="1"/>
          </p:cNvSpPr>
          <p:nvPr/>
        </p:nvSpPr>
        <p:spPr bwMode="auto">
          <a:xfrm>
            <a:off x="2239337"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None/>
              <a:defRPr/>
            </a:pPr>
            <a:r>
              <a:rPr lang="zh-CN" altLang="en-US" sz="1100">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14400" eaLnBrk="1" hangingPunct="1">
              <a:spcBef>
                <a:spcPct val="0"/>
              </a:spcBef>
              <a:buNone/>
              <a:defRPr/>
            </a:pPr>
            <a:r>
              <a:rPr lang="zh-CN" altLang="en-US" sz="1400" b="1" dirty="0">
                <a:solidFill>
                  <a:srgbClr val="0070C0"/>
                </a:solidFill>
                <a:latin typeface="微软雅黑" panose="020B0503020204020204" pitchFamily="34" charset="-122"/>
              </a:rPr>
              <a:t>添加标题内容</a:t>
            </a:r>
            <a:endParaRPr lang="en-US" altLang="zh-CN" sz="1400" b="1" dirty="0">
              <a:solidFill>
                <a:srgbClr val="0070C0"/>
              </a:solidFill>
              <a:latin typeface="微软雅黑" panose="020B0503020204020204" pitchFamily="34" charset="-122"/>
            </a:endParaRPr>
          </a:p>
        </p:txBody>
      </p:sp>
      <p:sp>
        <p:nvSpPr>
          <p:cNvPr id="55" name="TextBox 53"/>
          <p:cNvSpPr txBox="1">
            <a:spLocks noChangeArrowheads="1"/>
          </p:cNvSpPr>
          <p:nvPr/>
        </p:nvSpPr>
        <p:spPr bwMode="auto">
          <a:xfrm>
            <a:off x="5076679"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14400" eaLnBrk="1" hangingPunct="1">
              <a:spcBef>
                <a:spcPct val="0"/>
              </a:spcBef>
              <a:buNone/>
              <a:defRPr/>
            </a:pPr>
            <a:r>
              <a:rPr lang="zh-CN" altLang="en-US" sz="1100">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152320">
            <a:off x="4062633" y="4338755"/>
            <a:ext cx="994540" cy="117689"/>
          </a:xfrm>
          <a:prstGeom prst="rect">
            <a:avLst/>
          </a:prstGeom>
          <a:solidFill>
            <a:schemeClr val="accent5"/>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 name="矩形 2"/>
          <p:cNvSpPr/>
          <p:nvPr/>
        </p:nvSpPr>
        <p:spPr>
          <a:xfrm rot="1447680" flipV="1">
            <a:off x="4062633" y="3613779"/>
            <a:ext cx="994540" cy="117689"/>
          </a:xfrm>
          <a:prstGeom prst="rect">
            <a:avLst/>
          </a:prstGeom>
          <a:solidFill>
            <a:schemeClr val="tx2">
              <a:lumMod val="60000"/>
              <a:lumOff val="40000"/>
            </a:schemeClr>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 name="矩形 3"/>
          <p:cNvSpPr/>
          <p:nvPr/>
        </p:nvSpPr>
        <p:spPr>
          <a:xfrm rot="20152320">
            <a:off x="4062633" y="2888560"/>
            <a:ext cx="994540" cy="117689"/>
          </a:xfrm>
          <a:prstGeom prst="rect">
            <a:avLst/>
          </a:prstGeom>
          <a:solidFill>
            <a:srgbClr val="00B0F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 name="矩形 4"/>
          <p:cNvSpPr/>
          <p:nvPr/>
        </p:nvSpPr>
        <p:spPr>
          <a:xfrm rot="1447680" flipV="1">
            <a:off x="4105728" y="2178428"/>
            <a:ext cx="994540" cy="117689"/>
          </a:xfrm>
          <a:prstGeom prst="rect">
            <a:avLst/>
          </a:prstGeom>
          <a:solidFill>
            <a:srgbClr val="0070C0"/>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6" name="矩形 5"/>
          <p:cNvSpPr/>
          <p:nvPr/>
        </p:nvSpPr>
        <p:spPr>
          <a:xfrm rot="20152320">
            <a:off x="4105728" y="1417509"/>
            <a:ext cx="994540" cy="117689"/>
          </a:xfrm>
          <a:prstGeom prst="rect">
            <a:avLst/>
          </a:prstGeom>
          <a:solidFill>
            <a:srgbClr val="00206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7" name="组合 6"/>
          <p:cNvGrpSpPr/>
          <p:nvPr/>
        </p:nvGrpSpPr>
        <p:grpSpPr>
          <a:xfrm>
            <a:off x="4854168" y="886423"/>
            <a:ext cx="501796" cy="501614"/>
            <a:chOff x="6474776" y="1019119"/>
            <a:chExt cx="668974" cy="668974"/>
          </a:xfrm>
        </p:grpSpPr>
        <p:sp>
          <p:nvSpPr>
            <p:cNvPr id="9" name="圆角矩形 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1" name="圆角矩形 1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37" name="组合 36"/>
          <p:cNvGrpSpPr/>
          <p:nvPr/>
        </p:nvGrpSpPr>
        <p:grpSpPr>
          <a:xfrm>
            <a:off x="1848092" y="2234162"/>
            <a:ext cx="2745879" cy="403925"/>
            <a:chOff x="2463800" y="2482850"/>
            <a:chExt cx="3660695" cy="538691"/>
          </a:xfrm>
        </p:grpSpPr>
        <p:sp>
          <p:nvSpPr>
            <p:cNvPr id="38" name="任意多边形 37"/>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9" name="椭圆 38"/>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48" name="组合 47"/>
          <p:cNvGrpSpPr/>
          <p:nvPr/>
        </p:nvGrpSpPr>
        <p:grpSpPr>
          <a:xfrm>
            <a:off x="1848092" y="3685809"/>
            <a:ext cx="2745879" cy="403925"/>
            <a:chOff x="2463800" y="2482850"/>
            <a:chExt cx="3660695" cy="538691"/>
          </a:xfrm>
        </p:grpSpPr>
        <p:sp>
          <p:nvSpPr>
            <p:cNvPr id="49" name="任意多边形 48"/>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0" name="椭圆 49"/>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60" name="组合 59"/>
          <p:cNvGrpSpPr/>
          <p:nvPr/>
        </p:nvGrpSpPr>
        <p:grpSpPr>
          <a:xfrm flipH="1">
            <a:off x="4537094" y="1519565"/>
            <a:ext cx="2745879" cy="403925"/>
            <a:chOff x="2463800" y="2482850"/>
            <a:chExt cx="3660695" cy="538691"/>
          </a:xfrm>
        </p:grpSpPr>
        <p:sp>
          <p:nvSpPr>
            <p:cNvPr id="61" name="任意多边形 6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62" name="椭圆 6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69" name="组合 68"/>
          <p:cNvGrpSpPr/>
          <p:nvPr/>
        </p:nvGrpSpPr>
        <p:grpSpPr>
          <a:xfrm flipH="1">
            <a:off x="4537094" y="2953229"/>
            <a:ext cx="2745879" cy="403925"/>
            <a:chOff x="2463800" y="2482850"/>
            <a:chExt cx="3660695" cy="538691"/>
          </a:xfrm>
        </p:grpSpPr>
        <p:sp>
          <p:nvSpPr>
            <p:cNvPr id="70" name="任意多边形 6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1" name="椭圆 7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72" name="组合 71"/>
          <p:cNvGrpSpPr/>
          <p:nvPr/>
        </p:nvGrpSpPr>
        <p:grpSpPr>
          <a:xfrm flipH="1">
            <a:off x="4537094" y="4396279"/>
            <a:ext cx="2745879" cy="403925"/>
            <a:chOff x="2463800" y="2482850"/>
            <a:chExt cx="3660695" cy="538691"/>
          </a:xfrm>
        </p:grpSpPr>
        <p:sp>
          <p:nvSpPr>
            <p:cNvPr id="73" name="任意多边形 7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4" name="椭圆 73"/>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40" name="组合 39"/>
          <p:cNvGrpSpPr/>
          <p:nvPr/>
        </p:nvGrpSpPr>
        <p:grpSpPr>
          <a:xfrm>
            <a:off x="3795249" y="1608149"/>
            <a:ext cx="501796" cy="501614"/>
            <a:chOff x="5059672" y="1712793"/>
            <a:chExt cx="668974" cy="668974"/>
          </a:xfrm>
        </p:grpSpPr>
        <p:grpSp>
          <p:nvGrpSpPr>
            <p:cNvPr id="22" name="组合 21"/>
            <p:cNvGrpSpPr/>
            <p:nvPr/>
          </p:nvGrpSpPr>
          <p:grpSpPr>
            <a:xfrm>
              <a:off x="5059672" y="1712793"/>
              <a:ext cx="668974" cy="668974"/>
              <a:chOff x="6474776" y="1019119"/>
              <a:chExt cx="668974" cy="668974"/>
            </a:xfrm>
          </p:grpSpPr>
          <p:sp>
            <p:nvSpPr>
              <p:cNvPr id="24" name="圆角矩形 2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6" name="圆角矩形 2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87" name="文本框 2"/>
            <p:cNvSpPr txBox="1"/>
            <p:nvPr/>
          </p:nvSpPr>
          <p:spPr>
            <a:xfrm>
              <a:off x="5076932" y="1815189"/>
              <a:ext cx="615736" cy="492557"/>
            </a:xfrm>
            <a:prstGeom prst="rect">
              <a:avLst/>
            </a:prstGeom>
            <a:noFill/>
          </p:spPr>
          <p:txBody>
            <a:bodyPr wrap="square" rtlCol="0">
              <a:spAutoFit/>
            </a:bodyPr>
            <a:lstStyle/>
            <a:p>
              <a:pPr algn="ctr" defTabSz="685800">
                <a:defRPr/>
              </a:pPr>
              <a:r>
                <a:rPr lang="en-US" altLang="zh-CN" dirty="0">
                  <a:solidFill>
                    <a:srgbClr val="0070C0"/>
                  </a:solidFill>
                  <a:latin typeface="Impact" panose="020B0806030902050204" pitchFamily="34" charset="0"/>
                  <a:ea typeface="等线" panose="02010600030101010101" pitchFamily="2" charset="-122"/>
                </a:rPr>
                <a:t>01</a:t>
              </a:r>
              <a:endParaRPr lang="zh-CN" altLang="en-US" dirty="0">
                <a:solidFill>
                  <a:srgbClr val="0070C0"/>
                </a:solidFill>
                <a:latin typeface="Impact" panose="020B0806030902050204" pitchFamily="34" charset="0"/>
                <a:ea typeface="等线" panose="02010600030101010101" pitchFamily="2" charset="-122"/>
              </a:endParaRPr>
            </a:p>
          </p:txBody>
        </p:sp>
      </p:grpSp>
      <p:grpSp>
        <p:nvGrpSpPr>
          <p:cNvPr id="59" name="组合 58"/>
          <p:cNvGrpSpPr/>
          <p:nvPr/>
        </p:nvGrpSpPr>
        <p:grpSpPr>
          <a:xfrm>
            <a:off x="4854168" y="3786116"/>
            <a:ext cx="501796" cy="501614"/>
            <a:chOff x="6471379" y="4617418"/>
            <a:chExt cx="668974" cy="668974"/>
          </a:xfrm>
        </p:grpSpPr>
        <p:grpSp>
          <p:nvGrpSpPr>
            <p:cNvPr id="17" name="组合 16"/>
            <p:cNvGrpSpPr/>
            <p:nvPr/>
          </p:nvGrpSpPr>
          <p:grpSpPr>
            <a:xfrm>
              <a:off x="6471379" y="4617418"/>
              <a:ext cx="668974" cy="668974"/>
              <a:chOff x="6474776" y="1019119"/>
              <a:chExt cx="668974" cy="668974"/>
            </a:xfrm>
          </p:grpSpPr>
          <p:sp>
            <p:nvSpPr>
              <p:cNvPr id="19" name="圆角矩形 1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1" name="圆角矩形 2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88" name="文本框 87"/>
            <p:cNvSpPr txBox="1"/>
            <p:nvPr/>
          </p:nvSpPr>
          <p:spPr>
            <a:xfrm>
              <a:off x="6486632" y="4710789"/>
              <a:ext cx="615736" cy="492557"/>
            </a:xfrm>
            <a:prstGeom prst="rect">
              <a:avLst/>
            </a:prstGeom>
            <a:noFill/>
          </p:spPr>
          <p:txBody>
            <a:bodyPr wrap="square" rtlCol="0">
              <a:spAutoFit/>
            </a:bodyPr>
            <a:lstStyle/>
            <a:p>
              <a:pPr algn="ctr" defTabSz="685800">
                <a:defRPr/>
              </a:pPr>
              <a:r>
                <a:rPr lang="en-US" altLang="zh-CN" dirty="0">
                  <a:solidFill>
                    <a:srgbClr val="0070C0"/>
                  </a:solidFill>
                  <a:latin typeface="Impact" panose="020B0806030902050204" pitchFamily="34" charset="0"/>
                  <a:ea typeface="等线" panose="02010600030101010101" pitchFamily="2" charset="-122"/>
                </a:rPr>
                <a:t>04</a:t>
              </a:r>
              <a:endParaRPr lang="zh-CN" altLang="en-US" dirty="0">
                <a:solidFill>
                  <a:srgbClr val="0070C0"/>
                </a:solidFill>
                <a:latin typeface="Impact" panose="020B0806030902050204" pitchFamily="34" charset="0"/>
                <a:ea typeface="等线" panose="02010600030101010101" pitchFamily="2" charset="-122"/>
              </a:endParaRPr>
            </a:p>
          </p:txBody>
        </p:sp>
      </p:grpSp>
      <p:grpSp>
        <p:nvGrpSpPr>
          <p:cNvPr id="57" name="组合 56"/>
          <p:cNvGrpSpPr/>
          <p:nvPr/>
        </p:nvGrpSpPr>
        <p:grpSpPr>
          <a:xfrm>
            <a:off x="3795249" y="3059180"/>
            <a:ext cx="501796" cy="501614"/>
            <a:chOff x="5059672" y="3647953"/>
            <a:chExt cx="668974" cy="668974"/>
          </a:xfrm>
        </p:grpSpPr>
        <p:grpSp>
          <p:nvGrpSpPr>
            <p:cNvPr id="27" name="组合 26"/>
            <p:cNvGrpSpPr/>
            <p:nvPr/>
          </p:nvGrpSpPr>
          <p:grpSpPr>
            <a:xfrm>
              <a:off x="5059672" y="3647953"/>
              <a:ext cx="668974" cy="668974"/>
              <a:chOff x="6474776" y="1019119"/>
              <a:chExt cx="668974" cy="668974"/>
            </a:xfrm>
          </p:grpSpPr>
          <p:sp>
            <p:nvSpPr>
              <p:cNvPr id="29" name="圆角矩形 2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1" name="圆角矩形 3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89" name="文本框 88"/>
            <p:cNvSpPr txBox="1"/>
            <p:nvPr/>
          </p:nvSpPr>
          <p:spPr>
            <a:xfrm>
              <a:off x="5076932" y="3751938"/>
              <a:ext cx="615736" cy="492557"/>
            </a:xfrm>
            <a:prstGeom prst="rect">
              <a:avLst/>
            </a:prstGeom>
            <a:noFill/>
          </p:spPr>
          <p:txBody>
            <a:bodyPr wrap="square" rtlCol="0">
              <a:spAutoFit/>
            </a:bodyPr>
            <a:lstStyle/>
            <a:p>
              <a:pPr algn="ctr" defTabSz="685800">
                <a:defRPr/>
              </a:pPr>
              <a:r>
                <a:rPr lang="en-US" altLang="zh-CN" dirty="0">
                  <a:solidFill>
                    <a:srgbClr val="0070C0"/>
                  </a:solidFill>
                  <a:latin typeface="Impact" panose="020B0806030902050204" pitchFamily="34" charset="0"/>
                  <a:ea typeface="等线" panose="02010600030101010101" pitchFamily="2" charset="-122"/>
                </a:rPr>
                <a:t>03</a:t>
              </a:r>
              <a:endParaRPr lang="zh-CN" altLang="en-US" dirty="0">
                <a:solidFill>
                  <a:srgbClr val="0070C0"/>
                </a:solidFill>
                <a:latin typeface="Impact" panose="020B0806030902050204" pitchFamily="34" charset="0"/>
                <a:ea typeface="等线" panose="02010600030101010101" pitchFamily="2" charset="-122"/>
              </a:endParaRPr>
            </a:p>
          </p:txBody>
        </p:sp>
      </p:grpSp>
      <p:grpSp>
        <p:nvGrpSpPr>
          <p:cNvPr id="42" name="组合 41"/>
          <p:cNvGrpSpPr/>
          <p:nvPr/>
        </p:nvGrpSpPr>
        <p:grpSpPr>
          <a:xfrm>
            <a:off x="4854168" y="2327944"/>
            <a:ext cx="501796" cy="501614"/>
            <a:chOff x="6471379" y="2672741"/>
            <a:chExt cx="668974" cy="668974"/>
          </a:xfrm>
        </p:grpSpPr>
        <p:grpSp>
          <p:nvGrpSpPr>
            <p:cNvPr id="12" name="组合 11"/>
            <p:cNvGrpSpPr/>
            <p:nvPr/>
          </p:nvGrpSpPr>
          <p:grpSpPr>
            <a:xfrm>
              <a:off x="6471379" y="2672741"/>
              <a:ext cx="668974" cy="668974"/>
              <a:chOff x="6474776" y="1019119"/>
              <a:chExt cx="668974" cy="668974"/>
            </a:xfrm>
          </p:grpSpPr>
          <p:sp>
            <p:nvSpPr>
              <p:cNvPr id="14" name="圆角矩形 1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6" name="圆角矩形 1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90" name="文本框 89"/>
            <p:cNvSpPr txBox="1"/>
            <p:nvPr/>
          </p:nvSpPr>
          <p:spPr>
            <a:xfrm>
              <a:off x="6486632" y="2780389"/>
              <a:ext cx="615736" cy="492557"/>
            </a:xfrm>
            <a:prstGeom prst="rect">
              <a:avLst/>
            </a:prstGeom>
            <a:noFill/>
          </p:spPr>
          <p:txBody>
            <a:bodyPr wrap="square" rtlCol="0">
              <a:spAutoFit/>
            </a:bodyPr>
            <a:lstStyle/>
            <a:p>
              <a:pPr algn="ctr" defTabSz="685800">
                <a:defRPr/>
              </a:pPr>
              <a:r>
                <a:rPr lang="en-US" altLang="zh-CN" dirty="0">
                  <a:solidFill>
                    <a:srgbClr val="0070C0"/>
                  </a:solidFill>
                  <a:latin typeface="Impact" panose="020B0806030902050204" pitchFamily="34" charset="0"/>
                  <a:ea typeface="等线" panose="02010600030101010101" pitchFamily="2" charset="-122"/>
                </a:rPr>
                <a:t>02</a:t>
              </a:r>
              <a:endParaRPr lang="zh-CN" altLang="en-US" dirty="0">
                <a:solidFill>
                  <a:srgbClr val="0070C0"/>
                </a:solidFill>
                <a:latin typeface="Impact" panose="020B0806030902050204" pitchFamily="34" charset="0"/>
                <a:ea typeface="等线" panose="02010600030101010101" pitchFamily="2" charset="-122"/>
              </a:endParaRPr>
            </a:p>
          </p:txBody>
        </p:sp>
      </p:grpSp>
      <p:grpSp>
        <p:nvGrpSpPr>
          <p:cNvPr id="63" name="组合 62"/>
          <p:cNvGrpSpPr/>
          <p:nvPr/>
        </p:nvGrpSpPr>
        <p:grpSpPr>
          <a:xfrm>
            <a:off x="3795249" y="4504270"/>
            <a:ext cx="501796" cy="501614"/>
            <a:chOff x="5059672" y="5575189"/>
            <a:chExt cx="668974" cy="668974"/>
          </a:xfrm>
        </p:grpSpPr>
        <p:grpSp>
          <p:nvGrpSpPr>
            <p:cNvPr id="32" name="组合 31"/>
            <p:cNvGrpSpPr/>
            <p:nvPr/>
          </p:nvGrpSpPr>
          <p:grpSpPr>
            <a:xfrm>
              <a:off x="5059672" y="5575189"/>
              <a:ext cx="668974" cy="668974"/>
              <a:chOff x="6474776" y="1019119"/>
              <a:chExt cx="668974" cy="668974"/>
            </a:xfrm>
          </p:grpSpPr>
          <p:sp>
            <p:nvSpPr>
              <p:cNvPr id="34" name="圆角矩形 3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6" name="圆角矩形 3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91" name="文本框 90"/>
            <p:cNvSpPr txBox="1"/>
            <p:nvPr/>
          </p:nvSpPr>
          <p:spPr>
            <a:xfrm>
              <a:off x="5076932" y="5688689"/>
              <a:ext cx="615736" cy="492557"/>
            </a:xfrm>
            <a:prstGeom prst="rect">
              <a:avLst/>
            </a:prstGeom>
            <a:noFill/>
          </p:spPr>
          <p:txBody>
            <a:bodyPr wrap="square" rtlCol="0">
              <a:spAutoFit/>
            </a:bodyPr>
            <a:lstStyle/>
            <a:p>
              <a:pPr algn="ctr" defTabSz="685800">
                <a:defRPr/>
              </a:pPr>
              <a:r>
                <a:rPr lang="en-US" altLang="zh-CN" dirty="0">
                  <a:solidFill>
                    <a:srgbClr val="0070C0"/>
                  </a:solidFill>
                  <a:latin typeface="Impact" panose="020B0806030902050204" pitchFamily="34" charset="0"/>
                  <a:ea typeface="等线" panose="02010600030101010101" pitchFamily="2" charset="-122"/>
                </a:rPr>
                <a:t>05</a:t>
              </a:r>
              <a:endParaRPr lang="zh-CN" altLang="en-US" dirty="0">
                <a:solidFill>
                  <a:srgbClr val="0070C0"/>
                </a:solidFill>
                <a:latin typeface="Impact" panose="020B0806030902050204" pitchFamily="34" charset="0"/>
                <a:ea typeface="等线" panose="02010600030101010101" pitchFamily="2" charset="-122"/>
              </a:endParaRPr>
            </a:p>
          </p:txBody>
        </p:sp>
      </p:grpSp>
      <p:sp>
        <p:nvSpPr>
          <p:cNvPr id="92" name="Freeform 48"/>
          <p:cNvSpPr>
            <a:spLocks noEditPoints="1"/>
          </p:cNvSpPr>
          <p:nvPr/>
        </p:nvSpPr>
        <p:spPr bwMode="auto">
          <a:xfrm>
            <a:off x="4983349" y="975473"/>
            <a:ext cx="280287" cy="30473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1">
              <a:lumMod val="50000"/>
              <a:lumOff val="50000"/>
            </a:schemeClr>
          </a:solid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nvGrpSpPr>
          <p:cNvPr id="75" name="组合 74"/>
          <p:cNvGrpSpPr/>
          <p:nvPr/>
        </p:nvGrpSpPr>
        <p:grpSpPr>
          <a:xfrm>
            <a:off x="1875022" y="2339446"/>
            <a:ext cx="1434068" cy="1014743"/>
            <a:chOff x="2920555" y="2688082"/>
            <a:chExt cx="1911841" cy="1353304"/>
          </a:xfrm>
        </p:grpSpPr>
        <p:sp>
          <p:nvSpPr>
            <p:cNvPr id="41" name="文本框 105"/>
            <p:cNvSpPr txBox="1"/>
            <p:nvPr/>
          </p:nvSpPr>
          <p:spPr>
            <a:xfrm>
              <a:off x="2920555" y="2688082"/>
              <a:ext cx="1414067" cy="615696"/>
            </a:xfrm>
            <a:prstGeom prst="rect">
              <a:avLst/>
            </a:prstGeom>
            <a:noFill/>
          </p:spPr>
          <p:txBody>
            <a:bodyPr wrap="square" rtlCol="0">
              <a:spAutoFit/>
            </a:bodyPr>
            <a:lstStyle/>
            <a:p>
              <a:pPr defTabSz="685800">
                <a:defRPr/>
              </a:pPr>
              <a:r>
                <a:rPr lang="zh-CN" altLang="en-US" sz="12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4" name="文本框 129"/>
            <p:cNvSpPr txBox="1"/>
            <p:nvPr/>
          </p:nvSpPr>
          <p:spPr>
            <a:xfrm>
              <a:off x="2926854" y="2994704"/>
              <a:ext cx="1905542" cy="1046682"/>
            </a:xfrm>
            <a:prstGeom prst="rect">
              <a:avLst/>
            </a:prstGeom>
            <a:noFill/>
          </p:spPr>
          <p:txBody>
            <a:bodyPr wrap="square" rtlCol="0">
              <a:spAutoFit/>
            </a:bodyPr>
            <a:lstStyle/>
            <a:p>
              <a:pPr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77" name="组合 76"/>
          <p:cNvGrpSpPr/>
          <p:nvPr/>
        </p:nvGrpSpPr>
        <p:grpSpPr>
          <a:xfrm>
            <a:off x="1875022" y="3795703"/>
            <a:ext cx="1434068" cy="1012932"/>
            <a:chOff x="2920555" y="4630205"/>
            <a:chExt cx="1911841" cy="1350886"/>
          </a:xfrm>
        </p:grpSpPr>
        <p:sp>
          <p:nvSpPr>
            <p:cNvPr id="58" name="文本框 291"/>
            <p:cNvSpPr txBox="1"/>
            <p:nvPr/>
          </p:nvSpPr>
          <p:spPr>
            <a:xfrm>
              <a:off x="2920555" y="4630205"/>
              <a:ext cx="1414067" cy="615695"/>
            </a:xfrm>
            <a:prstGeom prst="rect">
              <a:avLst/>
            </a:prstGeom>
            <a:noFill/>
          </p:spPr>
          <p:txBody>
            <a:bodyPr wrap="square" rtlCol="0">
              <a:spAutoFit/>
            </a:bodyPr>
            <a:lstStyle/>
            <a:p>
              <a:pPr defTabSz="685800">
                <a:defRPr/>
              </a:pPr>
              <a:r>
                <a:rPr lang="zh-CN" altLang="en-US" sz="12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5" name="文本框 129"/>
            <p:cNvSpPr txBox="1"/>
            <p:nvPr/>
          </p:nvSpPr>
          <p:spPr>
            <a:xfrm>
              <a:off x="2926854" y="4934411"/>
              <a:ext cx="1905542" cy="1046680"/>
            </a:xfrm>
            <a:prstGeom prst="rect">
              <a:avLst/>
            </a:prstGeom>
            <a:noFill/>
          </p:spPr>
          <p:txBody>
            <a:bodyPr wrap="square" rtlCol="0">
              <a:spAutoFit/>
            </a:bodyPr>
            <a:lstStyle/>
            <a:p>
              <a:pPr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65" name="组合 64"/>
          <p:cNvGrpSpPr/>
          <p:nvPr/>
        </p:nvGrpSpPr>
        <p:grpSpPr>
          <a:xfrm>
            <a:off x="5802669" y="1599756"/>
            <a:ext cx="1429343" cy="1014538"/>
            <a:chOff x="7286008" y="1701602"/>
            <a:chExt cx="1905542" cy="1353032"/>
          </a:xfrm>
        </p:grpSpPr>
        <p:sp>
          <p:nvSpPr>
            <p:cNvPr id="64" name="文本框 300"/>
            <p:cNvSpPr txBox="1"/>
            <p:nvPr/>
          </p:nvSpPr>
          <p:spPr>
            <a:xfrm>
              <a:off x="7775900" y="1701602"/>
              <a:ext cx="1414067" cy="615696"/>
            </a:xfrm>
            <a:prstGeom prst="rect">
              <a:avLst/>
            </a:prstGeom>
            <a:noFill/>
          </p:spPr>
          <p:txBody>
            <a:bodyPr wrap="square" rtlCol="0">
              <a:spAutoFit/>
            </a:bodyPr>
            <a:lstStyle/>
            <a:p>
              <a:pPr defTabSz="685800">
                <a:defRPr/>
              </a:pPr>
              <a:r>
                <a:rPr lang="zh-CN" altLang="en-US" sz="12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6" name="文本框 129"/>
            <p:cNvSpPr txBox="1"/>
            <p:nvPr/>
          </p:nvSpPr>
          <p:spPr>
            <a:xfrm>
              <a:off x="7286008" y="2007951"/>
              <a:ext cx="1905542" cy="1046683"/>
            </a:xfrm>
            <a:prstGeom prst="rect">
              <a:avLst/>
            </a:prstGeom>
            <a:noFill/>
          </p:spPr>
          <p:txBody>
            <a:bodyPr wrap="square" rtlCol="0">
              <a:spAutoFit/>
            </a:bodyPr>
            <a:lstStyle/>
            <a:p>
              <a:pPr algn="r"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78" name="组合 77"/>
          <p:cNvGrpSpPr/>
          <p:nvPr/>
        </p:nvGrpSpPr>
        <p:grpSpPr>
          <a:xfrm>
            <a:off x="5802669" y="3019766"/>
            <a:ext cx="1429343" cy="1000643"/>
            <a:chOff x="7286008" y="3595384"/>
            <a:chExt cx="1905542" cy="1334499"/>
          </a:xfrm>
        </p:grpSpPr>
        <p:sp>
          <p:nvSpPr>
            <p:cNvPr id="76" name="文本框 312"/>
            <p:cNvSpPr txBox="1"/>
            <p:nvPr/>
          </p:nvSpPr>
          <p:spPr>
            <a:xfrm>
              <a:off x="7775900" y="3595384"/>
              <a:ext cx="1414067" cy="615696"/>
            </a:xfrm>
            <a:prstGeom prst="rect">
              <a:avLst/>
            </a:prstGeom>
            <a:noFill/>
          </p:spPr>
          <p:txBody>
            <a:bodyPr wrap="square" rtlCol="0">
              <a:spAutoFit/>
            </a:bodyPr>
            <a:lstStyle/>
            <a:p>
              <a:pPr defTabSz="685800">
                <a:defRPr/>
              </a:pPr>
              <a:r>
                <a:rPr lang="zh-CN" altLang="en-US" sz="12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7" name="文本框 129"/>
            <p:cNvSpPr txBox="1"/>
            <p:nvPr/>
          </p:nvSpPr>
          <p:spPr>
            <a:xfrm>
              <a:off x="7286008" y="3883201"/>
              <a:ext cx="1905542" cy="1046682"/>
            </a:xfrm>
            <a:prstGeom prst="rect">
              <a:avLst/>
            </a:prstGeom>
            <a:noFill/>
          </p:spPr>
          <p:txBody>
            <a:bodyPr wrap="square" rtlCol="0">
              <a:spAutoFit/>
            </a:bodyPr>
            <a:lstStyle/>
            <a:p>
              <a:pPr algn="r"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80" name="组合 79"/>
          <p:cNvGrpSpPr/>
          <p:nvPr/>
        </p:nvGrpSpPr>
        <p:grpSpPr>
          <a:xfrm>
            <a:off x="5789442" y="4461316"/>
            <a:ext cx="1441382" cy="670672"/>
            <a:chOff x="7268375" y="5517892"/>
            <a:chExt cx="1921592" cy="894436"/>
          </a:xfrm>
        </p:grpSpPr>
        <p:sp>
          <p:nvSpPr>
            <p:cNvPr id="79" name="文本框 315"/>
            <p:cNvSpPr txBox="1"/>
            <p:nvPr/>
          </p:nvSpPr>
          <p:spPr>
            <a:xfrm>
              <a:off x="7775899" y="5517892"/>
              <a:ext cx="1414068" cy="615696"/>
            </a:xfrm>
            <a:prstGeom prst="rect">
              <a:avLst/>
            </a:prstGeom>
            <a:noFill/>
          </p:spPr>
          <p:txBody>
            <a:bodyPr wrap="square" rtlCol="0">
              <a:spAutoFit/>
            </a:bodyPr>
            <a:lstStyle/>
            <a:p>
              <a:pPr defTabSz="685800">
                <a:defRPr/>
              </a:pPr>
              <a:r>
                <a:rPr lang="zh-CN" altLang="en-US" sz="12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8" name="文本框 129"/>
            <p:cNvSpPr txBox="1"/>
            <p:nvPr/>
          </p:nvSpPr>
          <p:spPr>
            <a:xfrm>
              <a:off x="7268375" y="5827417"/>
              <a:ext cx="1905542" cy="584911"/>
            </a:xfrm>
            <a:prstGeom prst="rect">
              <a:avLst/>
            </a:prstGeom>
            <a:noFill/>
          </p:spPr>
          <p:txBody>
            <a:bodyPr wrap="square" rtlCol="0">
              <a:spAutoFit/>
            </a:bodyPr>
            <a:lstStyle/>
            <a:p>
              <a:pPr algn="r"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8" name="标题 7"/>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500"/>
                                        <p:tgtEl>
                                          <p:spTgt spid="6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par>
                                <p:cTn id="36" presetID="22" presetClass="entr" presetSubtype="1"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up)">
                                      <p:cBhvr>
                                        <p:cTn id="38" dur="500"/>
                                        <p:tgtEl>
                                          <p:spTgt spid="75"/>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par>
                          <p:cTn id="63" fill="hold">
                            <p:stCondLst>
                              <p:cond delay="7000"/>
                            </p:stCondLst>
                            <p:childTnLst>
                              <p:par>
                                <p:cTn id="64" presetID="22" presetClass="entr" presetSubtype="2"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right)">
                                      <p:cBhvr>
                                        <p:cTn id="66" dur="500"/>
                                        <p:tgtEl>
                                          <p:spTgt spid="48"/>
                                        </p:tgtEl>
                                      </p:cBhvr>
                                    </p:animEffect>
                                  </p:childTnLst>
                                </p:cTn>
                              </p:par>
                              <p:par>
                                <p:cTn id="67" presetID="22" presetClass="entr" presetSubtype="1"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right)">
                                      <p:cBhvr>
                                        <p:cTn id="73" dur="500"/>
                                        <p:tgtEl>
                                          <p:spTgt spid="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par>
                                <p:cTn id="82" presetID="22" presetClass="entr" presetSubtype="1" fill="hold"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up)">
                                      <p:cBhvr>
                                        <p:cTn id="8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29049" y="1480128"/>
            <a:ext cx="791358" cy="831781"/>
            <a:chOff x="838622" y="1973958"/>
            <a:chExt cx="1055007" cy="1109297"/>
          </a:xfrm>
        </p:grpSpPr>
        <p:sp>
          <p:nvSpPr>
            <p:cNvPr id="3" name="任意多边形 2"/>
            <p:cNvSpPr/>
            <p:nvPr/>
          </p:nvSpPr>
          <p:spPr>
            <a:xfrm>
              <a:off x="838622" y="1975962"/>
              <a:ext cx="972020"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 name="任意多边形 3"/>
            <p:cNvSpPr/>
            <p:nvPr/>
          </p:nvSpPr>
          <p:spPr>
            <a:xfrm>
              <a:off x="984155"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 name="任意多边形 4"/>
            <p:cNvSpPr/>
            <p:nvPr/>
          </p:nvSpPr>
          <p:spPr>
            <a:xfrm>
              <a:off x="839399"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1" name="文本框 120"/>
            <p:cNvSpPr txBox="1"/>
            <p:nvPr/>
          </p:nvSpPr>
          <p:spPr>
            <a:xfrm>
              <a:off x="1126654" y="2190497"/>
              <a:ext cx="504056" cy="892758"/>
            </a:xfrm>
            <a:prstGeom prst="rect">
              <a:avLst/>
            </a:prstGeom>
            <a:noFill/>
          </p:spPr>
          <p:txBody>
            <a:bodyPr wrap="square" rtlCol="0">
              <a:spAutoFit/>
            </a:bodyPr>
            <a:lstStyle/>
            <a:p>
              <a:pPr defTabSz="685800">
                <a:defRPr/>
              </a:pPr>
              <a:r>
                <a:rPr lang="en-US" altLang="zh-CN" sz="1875" dirty="0">
                  <a:solidFill>
                    <a:srgbClr val="0070C0"/>
                  </a:solidFill>
                  <a:latin typeface="Impact" panose="020B0806030902050204" pitchFamily="34" charset="0"/>
                  <a:ea typeface="时尚中黑简体" panose="01010104010101010101" pitchFamily="2" charset="-122"/>
                </a:rPr>
                <a:t>01</a:t>
              </a:r>
              <a:endParaRPr lang="zh-CN" altLang="en-US" sz="1875" dirty="0">
                <a:solidFill>
                  <a:srgbClr val="0070C0"/>
                </a:solidFill>
                <a:latin typeface="Impact" panose="020B0806030902050204" pitchFamily="34" charset="0"/>
                <a:ea typeface="时尚中黑简体" panose="01010104010101010101" pitchFamily="2" charset="-122"/>
              </a:endParaRPr>
            </a:p>
          </p:txBody>
        </p:sp>
      </p:grpSp>
      <p:grpSp>
        <p:nvGrpSpPr>
          <p:cNvPr id="46" name="组合 45"/>
          <p:cNvGrpSpPr/>
          <p:nvPr/>
        </p:nvGrpSpPr>
        <p:grpSpPr>
          <a:xfrm>
            <a:off x="3348515" y="1480128"/>
            <a:ext cx="791358" cy="683945"/>
            <a:chOff x="4464105" y="1973958"/>
            <a:chExt cx="1055007" cy="912137"/>
          </a:xfrm>
        </p:grpSpPr>
        <p:sp>
          <p:nvSpPr>
            <p:cNvPr id="14" name="任意多边形 13"/>
            <p:cNvSpPr/>
            <p:nvPr/>
          </p:nvSpPr>
          <p:spPr>
            <a:xfrm>
              <a:off x="4464105" y="197596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5" name="任意多边形 14"/>
            <p:cNvSpPr/>
            <p:nvPr/>
          </p:nvSpPr>
          <p:spPr>
            <a:xfrm>
              <a:off x="4609638"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6" name="任意多边形 15"/>
            <p:cNvSpPr/>
            <p:nvPr/>
          </p:nvSpPr>
          <p:spPr>
            <a:xfrm>
              <a:off x="4464882"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2" name="文本框 91"/>
            <p:cNvSpPr txBox="1"/>
            <p:nvPr/>
          </p:nvSpPr>
          <p:spPr>
            <a:xfrm>
              <a:off x="4713707"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defTabSz="685800">
                <a:defRPr/>
              </a:pPr>
              <a:r>
                <a:rPr lang="en-US" altLang="zh-CN" sz="1875" dirty="0">
                  <a:solidFill>
                    <a:srgbClr val="0070C0"/>
                  </a:solidFill>
                </a:rPr>
                <a:t>02</a:t>
              </a:r>
              <a:endParaRPr lang="zh-CN" altLang="en-US" sz="1875" dirty="0">
                <a:solidFill>
                  <a:srgbClr val="0070C0"/>
                </a:solidFill>
              </a:endParaRPr>
            </a:p>
          </p:txBody>
        </p:sp>
      </p:grpSp>
      <p:grpSp>
        <p:nvGrpSpPr>
          <p:cNvPr id="47" name="组合 46"/>
          <p:cNvGrpSpPr/>
          <p:nvPr/>
        </p:nvGrpSpPr>
        <p:grpSpPr>
          <a:xfrm>
            <a:off x="6103180" y="1480500"/>
            <a:ext cx="791358" cy="683945"/>
            <a:chOff x="8136513" y="1974454"/>
            <a:chExt cx="1055007" cy="912137"/>
          </a:xfrm>
        </p:grpSpPr>
        <p:sp>
          <p:nvSpPr>
            <p:cNvPr id="25" name="任意多边形 24"/>
            <p:cNvSpPr/>
            <p:nvPr/>
          </p:nvSpPr>
          <p:spPr>
            <a:xfrm>
              <a:off x="8136513" y="197645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6" name="任意多边形 25"/>
            <p:cNvSpPr/>
            <p:nvPr/>
          </p:nvSpPr>
          <p:spPr>
            <a:xfrm>
              <a:off x="8282046" y="210758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7" name="任意多边形 26"/>
            <p:cNvSpPr/>
            <p:nvPr/>
          </p:nvSpPr>
          <p:spPr>
            <a:xfrm>
              <a:off x="8137290" y="197445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3" name="文本框 91"/>
            <p:cNvSpPr txBox="1"/>
            <p:nvPr/>
          </p:nvSpPr>
          <p:spPr>
            <a:xfrm>
              <a:off x="8386115"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defTabSz="685800">
                <a:defRPr/>
              </a:pPr>
              <a:r>
                <a:rPr lang="en-US" altLang="zh-CN" sz="1875" dirty="0">
                  <a:solidFill>
                    <a:srgbClr val="0070C0"/>
                  </a:solidFill>
                </a:rPr>
                <a:t>03</a:t>
              </a:r>
              <a:endParaRPr lang="zh-CN" altLang="en-US" sz="1875" dirty="0">
                <a:solidFill>
                  <a:srgbClr val="0070C0"/>
                </a:solidFill>
              </a:endParaRPr>
            </a:p>
          </p:txBody>
        </p:sp>
      </p:grpSp>
      <p:grpSp>
        <p:nvGrpSpPr>
          <p:cNvPr id="50" name="组合 49"/>
          <p:cNvGrpSpPr/>
          <p:nvPr/>
        </p:nvGrpSpPr>
        <p:grpSpPr>
          <a:xfrm>
            <a:off x="629632" y="3369893"/>
            <a:ext cx="791358" cy="834027"/>
            <a:chOff x="839399" y="4494238"/>
            <a:chExt cx="1055007" cy="1112293"/>
          </a:xfrm>
        </p:grpSpPr>
        <p:sp>
          <p:nvSpPr>
            <p:cNvPr id="36" name="任意多边形 35"/>
            <p:cNvSpPr/>
            <p:nvPr/>
          </p:nvSpPr>
          <p:spPr>
            <a:xfrm>
              <a:off x="839399"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7" name="任意多边形 36"/>
            <p:cNvSpPr/>
            <p:nvPr/>
          </p:nvSpPr>
          <p:spPr>
            <a:xfrm>
              <a:off x="984932"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8" name="任意多边形 37"/>
            <p:cNvSpPr/>
            <p:nvPr/>
          </p:nvSpPr>
          <p:spPr>
            <a:xfrm>
              <a:off x="840176"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4" name="文本框 120"/>
            <p:cNvSpPr txBox="1"/>
            <p:nvPr/>
          </p:nvSpPr>
          <p:spPr>
            <a:xfrm>
              <a:off x="1126652" y="4713773"/>
              <a:ext cx="571444" cy="892758"/>
            </a:xfrm>
            <a:prstGeom prst="rect">
              <a:avLst/>
            </a:prstGeom>
            <a:noFill/>
          </p:spPr>
          <p:txBody>
            <a:bodyPr wrap="square" rtlCol="0">
              <a:spAutoFit/>
            </a:bodyPr>
            <a:lstStyle/>
            <a:p>
              <a:pPr defTabSz="685800">
                <a:defRPr/>
              </a:pPr>
              <a:r>
                <a:rPr lang="en-US" altLang="zh-CN" sz="1875" dirty="0">
                  <a:solidFill>
                    <a:srgbClr val="0070C0"/>
                  </a:solidFill>
                  <a:latin typeface="Impact" panose="020B0806030902050204" pitchFamily="34" charset="0"/>
                  <a:ea typeface="时尚中黑简体" panose="01010104010101010101" pitchFamily="2" charset="-122"/>
                </a:rPr>
                <a:t>04</a:t>
              </a:r>
              <a:endParaRPr lang="zh-CN" altLang="en-US" sz="1875" dirty="0">
                <a:solidFill>
                  <a:srgbClr val="0070C0"/>
                </a:solidFill>
                <a:latin typeface="Impact" panose="020B0806030902050204" pitchFamily="34" charset="0"/>
                <a:ea typeface="时尚中黑简体" panose="01010104010101010101" pitchFamily="2" charset="-122"/>
              </a:endParaRPr>
            </a:p>
          </p:txBody>
        </p:sp>
      </p:grpSp>
      <p:grpSp>
        <p:nvGrpSpPr>
          <p:cNvPr id="49" name="组合 48"/>
          <p:cNvGrpSpPr/>
          <p:nvPr/>
        </p:nvGrpSpPr>
        <p:grpSpPr>
          <a:xfrm>
            <a:off x="3348515" y="3369896"/>
            <a:ext cx="791358" cy="683945"/>
            <a:chOff x="4464105" y="4494238"/>
            <a:chExt cx="1055007" cy="912137"/>
          </a:xfrm>
        </p:grpSpPr>
        <p:sp>
          <p:nvSpPr>
            <p:cNvPr id="94" name="任意多边形 93"/>
            <p:cNvSpPr/>
            <p:nvPr/>
          </p:nvSpPr>
          <p:spPr>
            <a:xfrm>
              <a:off x="4464105"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95" name="任意多边形 94"/>
            <p:cNvSpPr/>
            <p:nvPr/>
          </p:nvSpPr>
          <p:spPr>
            <a:xfrm>
              <a:off x="4609638"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96" name="任意多边形 95"/>
            <p:cNvSpPr/>
            <p:nvPr/>
          </p:nvSpPr>
          <p:spPr>
            <a:xfrm>
              <a:off x="4464882"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5" name="文本框 91"/>
            <p:cNvSpPr txBox="1"/>
            <p:nvPr/>
          </p:nvSpPr>
          <p:spPr>
            <a:xfrm>
              <a:off x="4713707"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defTabSz="685800">
                <a:defRPr/>
              </a:pPr>
              <a:r>
                <a:rPr lang="en-US" altLang="zh-CN" sz="1875" dirty="0">
                  <a:solidFill>
                    <a:srgbClr val="0070C0"/>
                  </a:solidFill>
                </a:rPr>
                <a:t>05</a:t>
              </a:r>
              <a:endParaRPr lang="zh-CN" altLang="en-US" sz="1875" dirty="0">
                <a:solidFill>
                  <a:srgbClr val="0070C0"/>
                </a:solidFill>
              </a:endParaRPr>
            </a:p>
          </p:txBody>
        </p:sp>
      </p:grpSp>
      <p:grpSp>
        <p:nvGrpSpPr>
          <p:cNvPr id="48" name="组合 47"/>
          <p:cNvGrpSpPr/>
          <p:nvPr/>
        </p:nvGrpSpPr>
        <p:grpSpPr>
          <a:xfrm>
            <a:off x="6103180" y="3370268"/>
            <a:ext cx="791358" cy="683945"/>
            <a:chOff x="8136513" y="4494734"/>
            <a:chExt cx="1055007" cy="912137"/>
          </a:xfrm>
        </p:grpSpPr>
        <p:sp>
          <p:nvSpPr>
            <p:cNvPr id="115" name="任意多边形 114"/>
            <p:cNvSpPr/>
            <p:nvPr/>
          </p:nvSpPr>
          <p:spPr>
            <a:xfrm>
              <a:off x="8136513" y="449673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16" name="任意多边形 115"/>
            <p:cNvSpPr/>
            <p:nvPr/>
          </p:nvSpPr>
          <p:spPr>
            <a:xfrm>
              <a:off x="8282046" y="462786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17" name="任意多边形 116"/>
            <p:cNvSpPr/>
            <p:nvPr/>
          </p:nvSpPr>
          <p:spPr>
            <a:xfrm>
              <a:off x="8137290" y="449473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36" name="文本框 91"/>
            <p:cNvSpPr txBox="1"/>
            <p:nvPr/>
          </p:nvSpPr>
          <p:spPr>
            <a:xfrm>
              <a:off x="8386115"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defTabSz="685800">
                <a:defRPr/>
              </a:pPr>
              <a:r>
                <a:rPr lang="en-US" altLang="zh-CN" sz="1875" dirty="0">
                  <a:solidFill>
                    <a:srgbClr val="0070C0"/>
                  </a:solidFill>
                </a:rPr>
                <a:t>06</a:t>
              </a:r>
              <a:endParaRPr lang="zh-CN" altLang="en-US" sz="1875" dirty="0">
                <a:solidFill>
                  <a:srgbClr val="0070C0"/>
                </a:solidFill>
              </a:endParaRPr>
            </a:p>
          </p:txBody>
        </p:sp>
      </p:grpSp>
      <p:sp>
        <p:nvSpPr>
          <p:cNvPr id="2" name="任意多边形 1"/>
          <p:cNvSpPr/>
          <p:nvPr/>
        </p:nvSpPr>
        <p:spPr>
          <a:xfrm>
            <a:off x="1371164" y="1312581"/>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34" name="组合 33"/>
          <p:cNvGrpSpPr/>
          <p:nvPr/>
        </p:nvGrpSpPr>
        <p:grpSpPr>
          <a:xfrm>
            <a:off x="1273157" y="1020326"/>
            <a:ext cx="1605624" cy="1605045"/>
            <a:chOff x="1697322" y="1360750"/>
            <a:chExt cx="2140553" cy="2140556"/>
          </a:xfrm>
        </p:grpSpPr>
        <p:sp>
          <p:nvSpPr>
            <p:cNvPr id="8" name="任意多边形 7"/>
            <p:cNvSpPr/>
            <p:nvPr/>
          </p:nvSpPr>
          <p:spPr>
            <a:xfrm>
              <a:off x="1697322" y="1360750"/>
              <a:ext cx="2140553" cy="2140556"/>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9" name="任意多边形 8"/>
            <p:cNvSpPr/>
            <p:nvPr/>
          </p:nvSpPr>
          <p:spPr>
            <a:xfrm>
              <a:off x="1697322" y="1360750"/>
              <a:ext cx="2140553" cy="2140556"/>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0" name="椭圆 9"/>
            <p:cNvSpPr/>
            <p:nvPr/>
          </p:nvSpPr>
          <p:spPr>
            <a:xfrm>
              <a:off x="1824517" y="1491406"/>
              <a:ext cx="1879242" cy="1879245"/>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3" name="任意多边形 12"/>
          <p:cNvSpPr/>
          <p:nvPr/>
        </p:nvSpPr>
        <p:spPr>
          <a:xfrm>
            <a:off x="4090629" y="1312581"/>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18" name="组合 17"/>
          <p:cNvGrpSpPr/>
          <p:nvPr/>
        </p:nvGrpSpPr>
        <p:grpSpPr>
          <a:xfrm>
            <a:off x="3992624" y="1020326"/>
            <a:ext cx="1605624" cy="1605045"/>
            <a:chOff x="4234767" y="424542"/>
            <a:chExt cx="4408714" cy="4408714"/>
          </a:xfrm>
          <a:effectLst>
            <a:outerShdw blurRad="203200" dist="63500" dir="2700000" algn="tl" rotWithShape="0">
              <a:prstClr val="black">
                <a:alpha val="40000"/>
              </a:prstClr>
            </a:outerShdw>
          </a:effectLst>
        </p:grpSpPr>
        <p:sp>
          <p:nvSpPr>
            <p:cNvPr id="20" name="任意多边形 19"/>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1" name="任意多边形 2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22" name="椭圆 2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24" name="任意多边形 23"/>
          <p:cNvSpPr/>
          <p:nvPr/>
        </p:nvSpPr>
        <p:spPr>
          <a:xfrm>
            <a:off x="6845294" y="1312953"/>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29" name="组合 28"/>
          <p:cNvGrpSpPr/>
          <p:nvPr/>
        </p:nvGrpSpPr>
        <p:grpSpPr>
          <a:xfrm>
            <a:off x="6747288" y="1020698"/>
            <a:ext cx="1605624" cy="1605045"/>
            <a:chOff x="4234767" y="424542"/>
            <a:chExt cx="4408714" cy="4408714"/>
          </a:xfrm>
          <a:effectLst>
            <a:outerShdw blurRad="203200" dist="63500" dir="2700000" algn="tl" rotWithShape="0">
              <a:prstClr val="black">
                <a:alpha val="40000"/>
              </a:prstClr>
            </a:outerShdw>
          </a:effectLst>
        </p:grpSpPr>
        <p:sp>
          <p:nvSpPr>
            <p:cNvPr id="31" name="任意多边形 30"/>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2" name="任意多边形 31"/>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33" name="椭圆 3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35" name="任意多边形 34"/>
          <p:cNvSpPr/>
          <p:nvPr/>
        </p:nvSpPr>
        <p:spPr>
          <a:xfrm>
            <a:off x="1371746" y="3202353"/>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40" name="组合 39"/>
          <p:cNvGrpSpPr/>
          <p:nvPr/>
        </p:nvGrpSpPr>
        <p:grpSpPr>
          <a:xfrm>
            <a:off x="1273740" y="2910100"/>
            <a:ext cx="1605624" cy="1605045"/>
            <a:chOff x="4234767" y="424542"/>
            <a:chExt cx="4408714" cy="4408714"/>
          </a:xfrm>
          <a:effectLst>
            <a:outerShdw blurRad="203200" dist="63500" dir="2700000" algn="tl" rotWithShape="0">
              <a:prstClr val="black">
                <a:alpha val="40000"/>
              </a:prstClr>
            </a:outerShdw>
          </a:effectLst>
        </p:grpSpPr>
        <p:sp>
          <p:nvSpPr>
            <p:cNvPr id="42" name="任意多边形 41"/>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3" name="任意多边形 42"/>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4" name="椭圆 43"/>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a:effectLst>
              <a:innerShdw blurRad="4699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93" name="任意多边形 92"/>
          <p:cNvSpPr/>
          <p:nvPr/>
        </p:nvSpPr>
        <p:spPr>
          <a:xfrm>
            <a:off x="4090629" y="3202353"/>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98" name="组合 97"/>
          <p:cNvGrpSpPr/>
          <p:nvPr/>
        </p:nvGrpSpPr>
        <p:grpSpPr>
          <a:xfrm>
            <a:off x="3992624" y="2910100"/>
            <a:ext cx="1605624" cy="1605045"/>
            <a:chOff x="4234767" y="424542"/>
            <a:chExt cx="4408714" cy="4408714"/>
          </a:xfrm>
          <a:effectLst>
            <a:outerShdw blurRad="203200" dist="63500" dir="2700000" algn="tl" rotWithShape="0">
              <a:prstClr val="black">
                <a:alpha val="40000"/>
              </a:prstClr>
            </a:outerShdw>
          </a:effectLst>
        </p:grpSpPr>
        <p:sp>
          <p:nvSpPr>
            <p:cNvPr id="100" name="任意多边形 99"/>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01" name="任意多边形 10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02" name="椭圆 10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14" name="任意多边形 113"/>
          <p:cNvSpPr/>
          <p:nvPr/>
        </p:nvSpPr>
        <p:spPr>
          <a:xfrm>
            <a:off x="6845294" y="3202725"/>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119" name="组合 118"/>
          <p:cNvGrpSpPr/>
          <p:nvPr/>
        </p:nvGrpSpPr>
        <p:grpSpPr>
          <a:xfrm>
            <a:off x="6747288" y="2910472"/>
            <a:ext cx="1605624" cy="1605045"/>
            <a:chOff x="4234767" y="424542"/>
            <a:chExt cx="4408714" cy="4408714"/>
          </a:xfrm>
          <a:effectLst>
            <a:outerShdw blurRad="203200" dist="63500" dir="2700000" algn="tl" rotWithShape="0">
              <a:prstClr val="black">
                <a:alpha val="40000"/>
              </a:prstClr>
            </a:outerShdw>
          </a:effectLst>
        </p:grpSpPr>
        <p:sp>
          <p:nvSpPr>
            <p:cNvPr id="121" name="任意多边形 120"/>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22" name="任意多边形 121"/>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123" name="椭圆 12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7" name="组合 6"/>
          <p:cNvGrpSpPr/>
          <p:nvPr/>
        </p:nvGrpSpPr>
        <p:grpSpPr>
          <a:xfrm>
            <a:off x="4295102" y="1475985"/>
            <a:ext cx="1141107" cy="609904"/>
            <a:chOff x="5726056" y="1968438"/>
            <a:chExt cx="1521278" cy="813393"/>
          </a:xfrm>
        </p:grpSpPr>
        <p:sp>
          <p:nvSpPr>
            <p:cNvPr id="74" name="文本框 91"/>
            <p:cNvSpPr txBox="1"/>
            <p:nvPr/>
          </p:nvSpPr>
          <p:spPr>
            <a:xfrm>
              <a:off x="5759472" y="1968438"/>
              <a:ext cx="1280948" cy="331022"/>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5" name="矩形 47"/>
            <p:cNvSpPr>
              <a:spLocks noChangeArrowheads="1"/>
            </p:cNvSpPr>
            <p:nvPr/>
          </p:nvSpPr>
          <p:spPr bwMode="auto">
            <a:xfrm>
              <a:off x="5726056" y="2312371"/>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540436" y="1495040"/>
            <a:ext cx="1141107" cy="618733"/>
            <a:chOff x="2053648" y="1993844"/>
            <a:chExt cx="1521278" cy="825166"/>
          </a:xfrm>
        </p:grpSpPr>
        <p:sp>
          <p:nvSpPr>
            <p:cNvPr id="71" name="文本框 120"/>
            <p:cNvSpPr txBox="1"/>
            <p:nvPr/>
          </p:nvSpPr>
          <p:spPr>
            <a:xfrm>
              <a:off x="2172121" y="1993844"/>
              <a:ext cx="1280948" cy="331021"/>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6" name="矩形 47"/>
            <p:cNvSpPr>
              <a:spLocks noChangeArrowheads="1"/>
            </p:cNvSpPr>
            <p:nvPr/>
          </p:nvSpPr>
          <p:spPr bwMode="auto">
            <a:xfrm>
              <a:off x="2053648" y="2349550"/>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7013297" y="1499421"/>
            <a:ext cx="1141107" cy="614350"/>
            <a:chOff x="9349846" y="1999688"/>
            <a:chExt cx="1521278" cy="819323"/>
          </a:xfrm>
        </p:grpSpPr>
        <p:sp>
          <p:nvSpPr>
            <p:cNvPr id="77" name="文本框 112"/>
            <p:cNvSpPr txBox="1"/>
            <p:nvPr/>
          </p:nvSpPr>
          <p:spPr>
            <a:xfrm>
              <a:off x="9470010" y="1999688"/>
              <a:ext cx="1280948" cy="331022"/>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7" name="矩形 47"/>
            <p:cNvSpPr>
              <a:spLocks noChangeArrowheads="1"/>
            </p:cNvSpPr>
            <p:nvPr/>
          </p:nvSpPr>
          <p:spPr bwMode="auto">
            <a:xfrm>
              <a:off x="9349846" y="2349550"/>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4277557" y="3384812"/>
            <a:ext cx="1141107" cy="595588"/>
            <a:chOff x="5702666" y="4514124"/>
            <a:chExt cx="1521278" cy="794299"/>
          </a:xfrm>
        </p:grpSpPr>
        <p:sp>
          <p:nvSpPr>
            <p:cNvPr id="91" name="文本框 91"/>
            <p:cNvSpPr txBox="1"/>
            <p:nvPr/>
          </p:nvSpPr>
          <p:spPr>
            <a:xfrm>
              <a:off x="5759472" y="4514124"/>
              <a:ext cx="1280948" cy="331021"/>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8" name="矩形 47"/>
            <p:cNvSpPr>
              <a:spLocks noChangeArrowheads="1"/>
            </p:cNvSpPr>
            <p:nvPr/>
          </p:nvSpPr>
          <p:spPr bwMode="auto">
            <a:xfrm>
              <a:off x="5702666" y="4838963"/>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a:xfrm>
            <a:off x="1522892" y="3398344"/>
            <a:ext cx="1141107" cy="609931"/>
            <a:chOff x="2030258" y="4532175"/>
            <a:chExt cx="1521278" cy="813430"/>
          </a:xfrm>
        </p:grpSpPr>
        <p:sp>
          <p:nvSpPr>
            <p:cNvPr id="80" name="文本框 133"/>
            <p:cNvSpPr txBox="1"/>
            <p:nvPr/>
          </p:nvSpPr>
          <p:spPr>
            <a:xfrm>
              <a:off x="2134766" y="4532175"/>
              <a:ext cx="1280948" cy="331022"/>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9" name="矩形 47"/>
            <p:cNvSpPr>
              <a:spLocks noChangeArrowheads="1"/>
            </p:cNvSpPr>
            <p:nvPr/>
          </p:nvSpPr>
          <p:spPr bwMode="auto">
            <a:xfrm>
              <a:off x="2030258" y="4876144"/>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6995753" y="3398718"/>
            <a:ext cx="1141107" cy="609559"/>
            <a:chOff x="9326456" y="4532671"/>
            <a:chExt cx="1521278" cy="812934"/>
          </a:xfrm>
        </p:grpSpPr>
        <p:sp>
          <p:nvSpPr>
            <p:cNvPr id="112" name="文本框 112"/>
            <p:cNvSpPr txBox="1"/>
            <p:nvPr/>
          </p:nvSpPr>
          <p:spPr>
            <a:xfrm>
              <a:off x="9470011" y="4532671"/>
              <a:ext cx="1280948" cy="331022"/>
            </a:xfrm>
            <a:prstGeom prst="rect">
              <a:avLst/>
            </a:prstGeom>
            <a:noFill/>
          </p:spPr>
          <p:txBody>
            <a:bodyPr wrap="square" rtlCol="0">
              <a:spAutoFit/>
            </a:bodyPr>
            <a:lstStyle/>
            <a:p>
              <a:pPr defTabSz="685800">
                <a:defRPr/>
              </a:pPr>
              <a:r>
                <a:rPr lang="zh-CN" altLang="en-US" sz="1015" dirty="0">
                  <a:solidFill>
                    <a:srgbClr val="0070C0"/>
                  </a:solidFill>
                  <a:latin typeface="时尚中黑简体" panose="01010104010101010101" pitchFamily="2" charset="-122"/>
                  <a:ea typeface="时尚中黑简体" panose="01010104010101010101" pitchFamily="2" charset="-122"/>
                </a:rPr>
                <a:t>添加标题</a:t>
              </a:r>
            </a:p>
          </p:txBody>
        </p:sp>
        <p:sp>
          <p:nvSpPr>
            <p:cNvPr id="130" name="矩形 47"/>
            <p:cNvSpPr>
              <a:spLocks noChangeArrowheads="1"/>
            </p:cNvSpPr>
            <p:nvPr/>
          </p:nvSpPr>
          <p:spPr bwMode="auto">
            <a:xfrm>
              <a:off x="9326456" y="4876144"/>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标题 10"/>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3500"/>
                            </p:stCondLst>
                            <p:childTnLst>
                              <p:par>
                                <p:cTn id="33" presetID="1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p:tgtEl>
                                          <p:spTgt spid="45"/>
                                        </p:tgtEl>
                                        <p:attrNameLst>
                                          <p:attrName>ppt_x</p:attrName>
                                        </p:attrNameLst>
                                      </p:cBhvr>
                                      <p:tavLst>
                                        <p:tav tm="0">
                                          <p:val>
                                            <p:strVal val="#ppt_x+#ppt_w*1.125000"/>
                                          </p:val>
                                        </p:tav>
                                        <p:tav tm="100000">
                                          <p:val>
                                            <p:strVal val="#ppt_x"/>
                                          </p:val>
                                        </p:tav>
                                      </p:tavLst>
                                    </p:anim>
                                    <p:animEffect transition="in" filter="wipe(left)">
                                      <p:cBhvr>
                                        <p:cTn id="36" dur="500"/>
                                        <p:tgtEl>
                                          <p:spTgt spid="45"/>
                                        </p:tgtEl>
                                      </p:cBhvr>
                                    </p:animEffect>
                                  </p:childTnLst>
                                </p:cTn>
                              </p:par>
                            </p:childTnLst>
                          </p:cTn>
                        </p:par>
                        <p:par>
                          <p:cTn id="37" fill="hold">
                            <p:stCondLst>
                              <p:cond delay="4000"/>
                            </p:stCondLst>
                            <p:childTnLst>
                              <p:par>
                                <p:cTn id="38" presetID="16" presetClass="entr" presetSubtype="37"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outVertical)">
                                      <p:cBhvr>
                                        <p:cTn id="40" dur="500"/>
                                        <p:tgtEl>
                                          <p:spTgt spid="6"/>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p:tgtEl>
                                          <p:spTgt spid="46"/>
                                        </p:tgtEl>
                                        <p:attrNameLst>
                                          <p:attrName>ppt_x</p:attrName>
                                        </p:attrNameLst>
                                      </p:cBhvr>
                                      <p:tavLst>
                                        <p:tav tm="0">
                                          <p:val>
                                            <p:strVal val="#ppt_x+#ppt_w*1.125000"/>
                                          </p:val>
                                        </p:tav>
                                        <p:tav tm="100000">
                                          <p:val>
                                            <p:strVal val="#ppt_x"/>
                                          </p:val>
                                        </p:tav>
                                      </p:tavLst>
                                    </p:anim>
                                    <p:animEffect transition="in" filter="wipe(left)">
                                      <p:cBhvr>
                                        <p:cTn id="49" dur="500"/>
                                        <p:tgtEl>
                                          <p:spTgt spid="46"/>
                                        </p:tgtEl>
                                      </p:cBhvr>
                                    </p:animEffect>
                                  </p:childTnLst>
                                </p:cTn>
                              </p:par>
                            </p:childTnLst>
                          </p:cTn>
                        </p:par>
                        <p:par>
                          <p:cTn id="50" fill="hold">
                            <p:stCondLst>
                              <p:cond delay="5500"/>
                            </p:stCondLst>
                            <p:childTnLst>
                              <p:par>
                                <p:cTn id="51" presetID="16" presetClass="entr" presetSubtype="2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par>
                          <p:cTn id="54" fill="hold">
                            <p:stCondLst>
                              <p:cond delay="6000"/>
                            </p:stCondLst>
                            <p:childTnLst>
                              <p:par>
                                <p:cTn id="55" presetID="16" presetClass="entr" presetSubtype="2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par>
                          <p:cTn id="58" fill="hold">
                            <p:stCondLst>
                              <p:cond delay="6500"/>
                            </p:stCondLst>
                            <p:childTnLst>
                              <p:par>
                                <p:cTn id="59" presetID="12" presetClass="entr" presetSubtype="2"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p:tgtEl>
                                          <p:spTgt spid="47"/>
                                        </p:tgtEl>
                                        <p:attrNameLst>
                                          <p:attrName>ppt_x</p:attrName>
                                        </p:attrNameLst>
                                      </p:cBhvr>
                                      <p:tavLst>
                                        <p:tav tm="0">
                                          <p:val>
                                            <p:strVal val="#ppt_x+#ppt_w*1.125000"/>
                                          </p:val>
                                        </p:tav>
                                        <p:tav tm="100000">
                                          <p:val>
                                            <p:strVal val="#ppt_x"/>
                                          </p:val>
                                        </p:tav>
                                      </p:tavLst>
                                    </p:anim>
                                    <p:animEffect transition="in" filter="wipe(left)">
                                      <p:cBhvr>
                                        <p:cTn id="62" dur="500"/>
                                        <p:tgtEl>
                                          <p:spTgt spid="47"/>
                                        </p:tgtEl>
                                      </p:cBhvr>
                                    </p:animEffect>
                                  </p:childTnLst>
                                </p:cTn>
                              </p:par>
                            </p:childTnLst>
                          </p:cTn>
                        </p:par>
                        <p:par>
                          <p:cTn id="63" fill="hold">
                            <p:stCondLst>
                              <p:cond delay="7000"/>
                            </p:stCondLst>
                            <p:childTnLst>
                              <p:par>
                                <p:cTn id="64" presetID="16" presetClass="entr" presetSubtype="21"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par>
                          <p:cTn id="67" fill="hold">
                            <p:stCondLst>
                              <p:cond delay="7500"/>
                            </p:stCondLst>
                            <p:childTnLst>
                              <p:par>
                                <p:cTn id="68" presetID="16" presetClass="entr" presetSubtype="21"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childTnLst>
                          </p:cTn>
                        </p:par>
                        <p:par>
                          <p:cTn id="71" fill="hold">
                            <p:stCondLst>
                              <p:cond delay="8000"/>
                            </p:stCondLst>
                            <p:childTnLst>
                              <p:par>
                                <p:cTn id="72" presetID="12" presetClass="entr" presetSubtype="2"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500"/>
                                        <p:tgtEl>
                                          <p:spTgt spid="50"/>
                                        </p:tgtEl>
                                        <p:attrNameLst>
                                          <p:attrName>ppt_x</p:attrName>
                                        </p:attrNameLst>
                                      </p:cBhvr>
                                      <p:tavLst>
                                        <p:tav tm="0">
                                          <p:val>
                                            <p:strVal val="#ppt_x+#ppt_w*1.125000"/>
                                          </p:val>
                                        </p:tav>
                                        <p:tav tm="100000">
                                          <p:val>
                                            <p:strVal val="#ppt_x"/>
                                          </p:val>
                                        </p:tav>
                                      </p:tavLst>
                                    </p:anim>
                                    <p:animEffect transition="in" filter="wipe(left)">
                                      <p:cBhvr>
                                        <p:cTn id="75" dur="500"/>
                                        <p:tgtEl>
                                          <p:spTgt spid="50"/>
                                        </p:tgtEl>
                                      </p:cBhvr>
                                    </p:animEffect>
                                  </p:childTnLst>
                                </p:cTn>
                              </p:par>
                            </p:childTnLst>
                          </p:cTn>
                        </p:par>
                        <p:par>
                          <p:cTn id="76" fill="hold">
                            <p:stCondLst>
                              <p:cond delay="8500"/>
                            </p:stCondLst>
                            <p:childTnLst>
                              <p:par>
                                <p:cTn id="77" presetID="16" presetClass="entr" presetSubtype="2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childTnLst>
                          </p:cTn>
                        </p:par>
                        <p:par>
                          <p:cTn id="80" fill="hold">
                            <p:stCondLst>
                              <p:cond delay="9000"/>
                            </p:stCondLst>
                            <p:childTnLst>
                              <p:par>
                                <p:cTn id="81" presetID="16" presetClass="entr" presetSubtype="21"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barn(inVertical)">
                                      <p:cBhvr>
                                        <p:cTn id="83" dur="500"/>
                                        <p:tgtEl>
                                          <p:spTgt spid="93"/>
                                        </p:tgtEl>
                                      </p:cBhvr>
                                    </p:animEffect>
                                  </p:childTnLst>
                                </p:cTn>
                              </p:par>
                            </p:childTnLst>
                          </p:cTn>
                        </p:par>
                        <p:par>
                          <p:cTn id="84" fill="hold">
                            <p:stCondLst>
                              <p:cond delay="9500"/>
                            </p:stCondLst>
                            <p:childTnLst>
                              <p:par>
                                <p:cTn id="85" presetID="12" presetClass="entr" presetSubtype="2"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p:tgtEl>
                                          <p:spTgt spid="49"/>
                                        </p:tgtEl>
                                        <p:attrNameLst>
                                          <p:attrName>ppt_x</p:attrName>
                                        </p:attrNameLst>
                                      </p:cBhvr>
                                      <p:tavLst>
                                        <p:tav tm="0">
                                          <p:val>
                                            <p:strVal val="#ppt_x+#ppt_w*1.125000"/>
                                          </p:val>
                                        </p:tav>
                                        <p:tav tm="100000">
                                          <p:val>
                                            <p:strVal val="#ppt_x"/>
                                          </p:val>
                                        </p:tav>
                                      </p:tavLst>
                                    </p:anim>
                                    <p:animEffect transition="in" filter="wipe(left)">
                                      <p:cBhvr>
                                        <p:cTn id="88" dur="500"/>
                                        <p:tgtEl>
                                          <p:spTgt spid="49"/>
                                        </p:tgtEl>
                                      </p:cBhvr>
                                    </p:animEffect>
                                  </p:childTnLst>
                                </p:cTn>
                              </p:par>
                            </p:childTnLst>
                          </p:cTn>
                        </p:par>
                        <p:par>
                          <p:cTn id="89" fill="hold">
                            <p:stCondLst>
                              <p:cond delay="10000"/>
                            </p:stCondLst>
                            <p:childTnLst>
                              <p:par>
                                <p:cTn id="90" presetID="16" presetClass="entr" presetSubtype="21"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par>
                          <p:cTn id="93" fill="hold">
                            <p:stCondLst>
                              <p:cond delay="10500"/>
                            </p:stCondLst>
                            <p:childTnLst>
                              <p:par>
                                <p:cTn id="94" presetID="16" presetClass="entr" presetSubtype="21" fill="hold" grpId="0"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barn(inVertical)">
                                      <p:cBhvr>
                                        <p:cTn id="96" dur="500"/>
                                        <p:tgtEl>
                                          <p:spTgt spid="114"/>
                                        </p:tgtEl>
                                      </p:cBhvr>
                                    </p:animEffect>
                                  </p:childTnLst>
                                </p:cTn>
                              </p:par>
                            </p:childTnLst>
                          </p:cTn>
                        </p:par>
                        <p:par>
                          <p:cTn id="97" fill="hold">
                            <p:stCondLst>
                              <p:cond delay="11000"/>
                            </p:stCondLst>
                            <p:childTnLst>
                              <p:par>
                                <p:cTn id="98" presetID="12" presetClass="entr" presetSubtype="2"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500"/>
                                        <p:tgtEl>
                                          <p:spTgt spid="48"/>
                                        </p:tgtEl>
                                        <p:attrNameLst>
                                          <p:attrName>ppt_x</p:attrName>
                                        </p:attrNameLst>
                                      </p:cBhvr>
                                      <p:tavLst>
                                        <p:tav tm="0">
                                          <p:val>
                                            <p:strVal val="#ppt_x+#ppt_w*1.125000"/>
                                          </p:val>
                                        </p:tav>
                                        <p:tav tm="100000">
                                          <p:val>
                                            <p:strVal val="#ppt_x"/>
                                          </p:val>
                                        </p:tav>
                                      </p:tavLst>
                                    </p:anim>
                                    <p:animEffect transition="in" filter="wipe(left)">
                                      <p:cBhvr>
                                        <p:cTn id="101" dur="500"/>
                                        <p:tgtEl>
                                          <p:spTgt spid="48"/>
                                        </p:tgtEl>
                                      </p:cBhvr>
                                    </p:animEffect>
                                  </p:childTnLst>
                                </p:cTn>
                              </p:par>
                            </p:childTnLst>
                          </p:cTn>
                        </p:par>
                        <p:par>
                          <p:cTn id="102" fill="hold">
                            <p:stCondLst>
                              <p:cond delay="11500"/>
                            </p:stCondLst>
                            <p:childTnLst>
                              <p:par>
                                <p:cTn id="103" presetID="16" presetClass="entr" presetSubtype="21"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barn(inVertical)">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24" grpId="0" animBg="1"/>
      <p:bldP spid="35" grpId="0" animBg="1"/>
      <p:bldP spid="93" grpId="0" animBg="1"/>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3607828" y="2927369"/>
            <a:ext cx="1104281" cy="985348"/>
            <a:chOff x="4809807" y="3454023"/>
            <a:chExt cx="1472183" cy="1314101"/>
          </a:xfrm>
        </p:grpSpPr>
        <p:grpSp>
          <p:nvGrpSpPr>
            <p:cNvPr id="14" name="组合 13"/>
            <p:cNvGrpSpPr/>
            <p:nvPr/>
          </p:nvGrpSpPr>
          <p:grpSpPr>
            <a:xfrm>
              <a:off x="4809807" y="3454023"/>
              <a:ext cx="1472183" cy="1314101"/>
              <a:chOff x="3342359" y="1161598"/>
              <a:chExt cx="2123116" cy="1895135"/>
            </a:xfrm>
          </p:grpSpPr>
          <p:sp>
            <p:nvSpPr>
              <p:cNvPr id="15"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7150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7"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26" name="组合 25"/>
            <p:cNvGrpSpPr/>
            <p:nvPr/>
          </p:nvGrpSpPr>
          <p:grpSpPr>
            <a:xfrm>
              <a:off x="5324340" y="3872674"/>
              <a:ext cx="391456" cy="405434"/>
              <a:chOff x="9450388" y="2662238"/>
              <a:chExt cx="133350" cy="138112"/>
            </a:xfrm>
            <a:solidFill>
              <a:srgbClr val="FFB850"/>
            </a:solidFill>
          </p:grpSpPr>
          <p:sp>
            <p:nvSpPr>
              <p:cNvPr id="27" name="Rectangle 239"/>
              <p:cNvSpPr>
                <a:spLocks noChangeArrowheads="1"/>
              </p:cNvSpPr>
              <p:nvPr/>
            </p:nvSpPr>
            <p:spPr bwMode="auto">
              <a:xfrm>
                <a:off x="9450388" y="2778125"/>
                <a:ext cx="26988" cy="22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8" name="Rectangle 240"/>
              <p:cNvSpPr>
                <a:spLocks noChangeArrowheads="1"/>
              </p:cNvSpPr>
              <p:nvPr/>
            </p:nvSpPr>
            <p:spPr bwMode="auto">
              <a:xfrm>
                <a:off x="9488488" y="2751138"/>
                <a:ext cx="22225" cy="492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9" name="Rectangle 241"/>
              <p:cNvSpPr>
                <a:spLocks noChangeArrowheads="1"/>
              </p:cNvSpPr>
              <p:nvPr/>
            </p:nvSpPr>
            <p:spPr bwMode="auto">
              <a:xfrm>
                <a:off x="9521825" y="2713038"/>
                <a:ext cx="23813" cy="873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0"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1"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5" name="组合 54"/>
          <p:cNvGrpSpPr/>
          <p:nvPr/>
        </p:nvGrpSpPr>
        <p:grpSpPr>
          <a:xfrm>
            <a:off x="3607828" y="1910841"/>
            <a:ext cx="1104281" cy="985348"/>
            <a:chOff x="4809807" y="2098338"/>
            <a:chExt cx="1472183" cy="1314101"/>
          </a:xfrm>
        </p:grpSpPr>
        <p:grpSp>
          <p:nvGrpSpPr>
            <p:cNvPr id="10" name="组合 9"/>
            <p:cNvGrpSpPr/>
            <p:nvPr/>
          </p:nvGrpSpPr>
          <p:grpSpPr>
            <a:xfrm>
              <a:off x="4809807" y="2098338"/>
              <a:ext cx="1472183" cy="1314101"/>
              <a:chOff x="3342359" y="1161598"/>
              <a:chExt cx="2123116" cy="1895135"/>
            </a:xfrm>
          </p:grpSpPr>
          <p:sp>
            <p:nvSpPr>
              <p:cNvPr id="11" name="任意多边形 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32" name="Group 4"/>
            <p:cNvGrpSpPr>
              <a:grpSpLocks noChangeAspect="1"/>
            </p:cNvGrpSpPr>
            <p:nvPr/>
          </p:nvGrpSpPr>
          <p:grpSpPr bwMode="auto">
            <a:xfrm>
              <a:off x="5291820" y="2555111"/>
              <a:ext cx="510888" cy="395046"/>
              <a:chOff x="3494" y="1896"/>
              <a:chExt cx="688" cy="532"/>
            </a:xfrm>
            <a:solidFill>
              <a:srgbClr val="C65885"/>
            </a:solidFill>
          </p:grpSpPr>
          <p:sp>
            <p:nvSpPr>
              <p:cNvPr id="33" name="Rectangle 5"/>
              <p:cNvSpPr>
                <a:spLocks noChangeArrowheads="1"/>
              </p:cNvSpPr>
              <p:nvPr/>
            </p:nvSpPr>
            <p:spPr bwMode="auto">
              <a:xfrm>
                <a:off x="4124" y="2007"/>
                <a:ext cx="58" cy="4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4"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5" name="Rectangle 7"/>
              <p:cNvSpPr>
                <a:spLocks noChangeArrowheads="1"/>
              </p:cNvSpPr>
              <p:nvPr/>
            </p:nvSpPr>
            <p:spPr bwMode="auto">
              <a:xfrm>
                <a:off x="3494" y="2007"/>
                <a:ext cx="57" cy="4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7" name="组合 56"/>
          <p:cNvGrpSpPr/>
          <p:nvPr/>
        </p:nvGrpSpPr>
        <p:grpSpPr>
          <a:xfrm>
            <a:off x="4489814" y="2421167"/>
            <a:ext cx="1104281" cy="985348"/>
            <a:chOff x="5985636" y="2778930"/>
            <a:chExt cx="1472183" cy="1314101"/>
          </a:xfrm>
        </p:grpSpPr>
        <p:grpSp>
          <p:nvGrpSpPr>
            <p:cNvPr id="18" name="组合 17"/>
            <p:cNvGrpSpPr/>
            <p:nvPr/>
          </p:nvGrpSpPr>
          <p:grpSpPr>
            <a:xfrm>
              <a:off x="5985636" y="2778930"/>
              <a:ext cx="1472183" cy="1314101"/>
              <a:chOff x="3342359" y="1161598"/>
              <a:chExt cx="2123116" cy="1895135"/>
            </a:xfrm>
          </p:grpSpPr>
          <p:sp>
            <p:nvSpPr>
              <p:cNvPr id="19" name="任意多边形 1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CBC0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36" name="组合 35"/>
            <p:cNvGrpSpPr/>
            <p:nvPr/>
          </p:nvGrpSpPr>
          <p:grpSpPr>
            <a:xfrm>
              <a:off x="6499590" y="3222679"/>
              <a:ext cx="457152" cy="458487"/>
              <a:chOff x="458010" y="4063526"/>
              <a:chExt cx="1087437" cy="1090612"/>
            </a:xfrm>
            <a:solidFill>
              <a:srgbClr val="1A9BA9"/>
            </a:solidFill>
          </p:grpSpPr>
          <p:sp>
            <p:nvSpPr>
              <p:cNvPr id="3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8" name="Rectangle 12"/>
              <p:cNvSpPr>
                <a:spLocks noChangeArrowheads="1"/>
              </p:cNvSpPr>
              <p:nvPr/>
            </p:nvSpPr>
            <p:spPr bwMode="auto">
              <a:xfrm>
                <a:off x="682625" y="4338638"/>
                <a:ext cx="636587" cy="71437"/>
              </a:xfrm>
              <a:prstGeom prst="rect">
                <a:avLst/>
              </a:prstGeom>
              <a:solidFill>
                <a:srgbClr val="00B0F0"/>
              </a:solidFill>
              <a:ln w="9525">
                <a:noFill/>
                <a:miter lim="800000"/>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9" name="Rectangle 13"/>
              <p:cNvSpPr>
                <a:spLocks noChangeArrowheads="1"/>
              </p:cNvSpPr>
              <p:nvPr/>
            </p:nvSpPr>
            <p:spPr bwMode="auto">
              <a:xfrm>
                <a:off x="682625" y="4562475"/>
                <a:ext cx="636587" cy="714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40" name="Rectangle 14"/>
              <p:cNvSpPr>
                <a:spLocks noChangeArrowheads="1"/>
              </p:cNvSpPr>
              <p:nvPr/>
            </p:nvSpPr>
            <p:spPr bwMode="auto">
              <a:xfrm>
                <a:off x="682625" y="4786313"/>
                <a:ext cx="382587" cy="714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2" name="组合 51"/>
          <p:cNvGrpSpPr/>
          <p:nvPr/>
        </p:nvGrpSpPr>
        <p:grpSpPr>
          <a:xfrm>
            <a:off x="4163358" y="911766"/>
            <a:ext cx="1104281" cy="985348"/>
            <a:chOff x="5550418" y="765931"/>
            <a:chExt cx="1472183" cy="1314101"/>
          </a:xfrm>
        </p:grpSpPr>
        <p:grpSp>
          <p:nvGrpSpPr>
            <p:cNvPr id="22" name="组合 21"/>
            <p:cNvGrpSpPr/>
            <p:nvPr/>
          </p:nvGrpSpPr>
          <p:grpSpPr>
            <a:xfrm>
              <a:off x="5550418" y="765931"/>
              <a:ext cx="1472183" cy="1314101"/>
              <a:chOff x="3342359" y="1161598"/>
              <a:chExt cx="2123116" cy="1895135"/>
            </a:xfrm>
          </p:grpSpPr>
          <p:sp>
            <p:nvSpPr>
              <p:cNvPr id="23" name="任意多边形 2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A661A"/>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5"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41" name="Group 17"/>
            <p:cNvGrpSpPr>
              <a:grpSpLocks noChangeAspect="1"/>
            </p:cNvGrpSpPr>
            <p:nvPr/>
          </p:nvGrpSpPr>
          <p:grpSpPr bwMode="auto">
            <a:xfrm>
              <a:off x="6087464" y="1170184"/>
              <a:ext cx="457188" cy="490764"/>
              <a:chOff x="231" y="1205"/>
              <a:chExt cx="640" cy="687"/>
            </a:xfrm>
            <a:solidFill>
              <a:srgbClr val="00AF92"/>
            </a:solidFill>
          </p:grpSpPr>
          <p:sp>
            <p:nvSpPr>
              <p:cNvPr id="4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4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9" name="组合 58"/>
          <p:cNvGrpSpPr/>
          <p:nvPr/>
        </p:nvGrpSpPr>
        <p:grpSpPr>
          <a:xfrm>
            <a:off x="3037349" y="3910194"/>
            <a:ext cx="1104281" cy="985348"/>
            <a:chOff x="4049268" y="4764761"/>
            <a:chExt cx="1472183" cy="1314101"/>
          </a:xfrm>
        </p:grpSpPr>
        <p:grpSp>
          <p:nvGrpSpPr>
            <p:cNvPr id="2" name="组合 1"/>
            <p:cNvGrpSpPr/>
            <p:nvPr/>
          </p:nvGrpSpPr>
          <p:grpSpPr>
            <a:xfrm>
              <a:off x="4049268" y="4764761"/>
              <a:ext cx="1472183" cy="1314101"/>
              <a:chOff x="3342359" y="1161598"/>
              <a:chExt cx="2123116" cy="1895135"/>
            </a:xfrm>
          </p:grpSpPr>
          <p:sp>
            <p:nvSpPr>
              <p:cNvPr id="3" name="任意多边形 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5"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44" name="组合 43"/>
            <p:cNvGrpSpPr/>
            <p:nvPr/>
          </p:nvGrpSpPr>
          <p:grpSpPr>
            <a:xfrm>
              <a:off x="4528052" y="5320727"/>
              <a:ext cx="514609" cy="202170"/>
              <a:chOff x="9374188" y="5727700"/>
              <a:chExt cx="133350" cy="52388"/>
            </a:xfrm>
            <a:solidFill>
              <a:srgbClr val="663A77"/>
            </a:solidFill>
          </p:grpSpPr>
          <p:sp>
            <p:nvSpPr>
              <p:cNvPr id="45"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46"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0" name="组合 49"/>
          <p:cNvGrpSpPr/>
          <p:nvPr/>
        </p:nvGrpSpPr>
        <p:grpSpPr>
          <a:xfrm>
            <a:off x="2730125" y="1394877"/>
            <a:ext cx="1104281" cy="985348"/>
            <a:chOff x="3639690" y="1410229"/>
            <a:chExt cx="1472183" cy="1314101"/>
          </a:xfrm>
        </p:grpSpPr>
        <p:grpSp>
          <p:nvGrpSpPr>
            <p:cNvPr id="6" name="组合 5"/>
            <p:cNvGrpSpPr/>
            <p:nvPr/>
          </p:nvGrpSpPr>
          <p:grpSpPr>
            <a:xfrm>
              <a:off x="3639690" y="1410229"/>
              <a:ext cx="1472183" cy="1314101"/>
              <a:chOff x="3342359" y="1161598"/>
              <a:chExt cx="2123116" cy="1895135"/>
            </a:xfrm>
          </p:grpSpPr>
          <p:sp>
            <p:nvSpPr>
              <p:cNvPr id="7" name="任意多边形 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A661A"/>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sp>
          <p:nvSpPr>
            <p:cNvPr id="47"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00B0F0"/>
            </a:solid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81" name="组合 80"/>
          <p:cNvGrpSpPr/>
          <p:nvPr/>
        </p:nvGrpSpPr>
        <p:grpSpPr>
          <a:xfrm>
            <a:off x="1603098" y="1863715"/>
            <a:ext cx="1023632" cy="404529"/>
            <a:chOff x="2137185" y="2035489"/>
            <a:chExt cx="1364664" cy="539497"/>
          </a:xfrm>
        </p:grpSpPr>
        <p:sp>
          <p:nvSpPr>
            <p:cNvPr id="48" name="任意多边形 47"/>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1" name="椭圆 50"/>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80" name="组合 79"/>
          <p:cNvGrpSpPr/>
          <p:nvPr/>
        </p:nvGrpSpPr>
        <p:grpSpPr>
          <a:xfrm>
            <a:off x="1598666" y="3383017"/>
            <a:ext cx="1895631" cy="404529"/>
            <a:chOff x="2131277" y="4061694"/>
            <a:chExt cx="2527179" cy="539497"/>
          </a:xfrm>
        </p:grpSpPr>
        <p:sp>
          <p:nvSpPr>
            <p:cNvPr id="53" name="任意多边形 52"/>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6" name="椭圆 55"/>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82" name="组合 81"/>
          <p:cNvGrpSpPr/>
          <p:nvPr/>
        </p:nvGrpSpPr>
        <p:grpSpPr>
          <a:xfrm>
            <a:off x="5445440" y="1116794"/>
            <a:ext cx="1000847" cy="244098"/>
            <a:chOff x="7259641" y="1039365"/>
            <a:chExt cx="1334288" cy="325539"/>
          </a:xfrm>
        </p:grpSpPr>
        <p:sp>
          <p:nvSpPr>
            <p:cNvPr id="75" name="任意多边形 74"/>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8" name="椭圆 77"/>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83" name="组合 82"/>
          <p:cNvGrpSpPr/>
          <p:nvPr/>
        </p:nvGrpSpPr>
        <p:grpSpPr>
          <a:xfrm>
            <a:off x="4870592" y="2179185"/>
            <a:ext cx="1578197" cy="155879"/>
            <a:chOff x="6493275" y="2456214"/>
            <a:chExt cx="2103989" cy="207886"/>
          </a:xfrm>
        </p:grpSpPr>
        <p:sp>
          <p:nvSpPr>
            <p:cNvPr id="71" name="任意多边形 70"/>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4" name="椭圆 73"/>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79" name="组合 78"/>
          <p:cNvGrpSpPr/>
          <p:nvPr/>
        </p:nvGrpSpPr>
        <p:grpSpPr>
          <a:xfrm>
            <a:off x="4224468" y="4090382"/>
            <a:ext cx="2221818" cy="261467"/>
            <a:chOff x="5631891" y="5005066"/>
            <a:chExt cx="2962038" cy="348704"/>
          </a:xfrm>
        </p:grpSpPr>
        <p:sp>
          <p:nvSpPr>
            <p:cNvPr id="69" name="任意多边形 68"/>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0" name="椭圆 69"/>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84" name="组合 83"/>
          <p:cNvGrpSpPr/>
          <p:nvPr/>
        </p:nvGrpSpPr>
        <p:grpSpPr>
          <a:xfrm>
            <a:off x="5584900" y="3192319"/>
            <a:ext cx="861386" cy="180341"/>
            <a:chOff x="7445563" y="3807371"/>
            <a:chExt cx="1148366" cy="240510"/>
          </a:xfrm>
        </p:grpSpPr>
        <p:sp>
          <p:nvSpPr>
            <p:cNvPr id="62" name="任意多边形 61"/>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65" name="椭圆 64"/>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60" name="组合 59"/>
          <p:cNvGrpSpPr/>
          <p:nvPr/>
        </p:nvGrpSpPr>
        <p:grpSpPr>
          <a:xfrm>
            <a:off x="1441904" y="2309204"/>
            <a:ext cx="1563719" cy="636615"/>
            <a:chOff x="1922286" y="2574951"/>
            <a:chExt cx="2084688" cy="849016"/>
          </a:xfrm>
        </p:grpSpPr>
        <p:sp>
          <p:nvSpPr>
            <p:cNvPr id="49" name="文本框 126"/>
            <p:cNvSpPr txBox="1"/>
            <p:nvPr/>
          </p:nvSpPr>
          <p:spPr>
            <a:xfrm>
              <a:off x="1922286" y="2574951"/>
              <a:ext cx="1645308" cy="338633"/>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85" name="文本框 113"/>
            <p:cNvSpPr txBox="1"/>
            <p:nvPr/>
          </p:nvSpPr>
          <p:spPr>
            <a:xfrm>
              <a:off x="1939506" y="2839056"/>
              <a:ext cx="2067468" cy="584911"/>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1" name="组合 60"/>
          <p:cNvGrpSpPr/>
          <p:nvPr/>
        </p:nvGrpSpPr>
        <p:grpSpPr>
          <a:xfrm>
            <a:off x="1432377" y="3814166"/>
            <a:ext cx="1557670" cy="654477"/>
            <a:chOff x="1909586" y="4582028"/>
            <a:chExt cx="2076623" cy="872836"/>
          </a:xfrm>
        </p:grpSpPr>
        <p:sp>
          <p:nvSpPr>
            <p:cNvPr id="54" name="文本框 131"/>
            <p:cNvSpPr txBox="1"/>
            <p:nvPr/>
          </p:nvSpPr>
          <p:spPr>
            <a:xfrm>
              <a:off x="1909586" y="4582028"/>
              <a:ext cx="1645308" cy="338632"/>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86" name="文本框 113"/>
            <p:cNvSpPr txBox="1"/>
            <p:nvPr/>
          </p:nvSpPr>
          <p:spPr>
            <a:xfrm>
              <a:off x="1918742" y="4869954"/>
              <a:ext cx="2067467" cy="584910"/>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3" name="组合 72"/>
          <p:cNvGrpSpPr/>
          <p:nvPr/>
        </p:nvGrpSpPr>
        <p:grpSpPr>
          <a:xfrm>
            <a:off x="6045926" y="1438373"/>
            <a:ext cx="1550802" cy="625004"/>
            <a:chOff x="8060187" y="1413570"/>
            <a:chExt cx="2067467" cy="833530"/>
          </a:xfrm>
        </p:grpSpPr>
        <p:sp>
          <p:nvSpPr>
            <p:cNvPr id="76" name="文本框 138"/>
            <p:cNvSpPr txBox="1"/>
            <p:nvPr/>
          </p:nvSpPr>
          <p:spPr>
            <a:xfrm>
              <a:off x="8068381" y="1413570"/>
              <a:ext cx="1645309" cy="338632"/>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87" name="文本框 113"/>
            <p:cNvSpPr txBox="1"/>
            <p:nvPr/>
          </p:nvSpPr>
          <p:spPr>
            <a:xfrm>
              <a:off x="8060187" y="1662190"/>
              <a:ext cx="2067467" cy="584910"/>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8" name="组合 67"/>
          <p:cNvGrpSpPr/>
          <p:nvPr/>
        </p:nvGrpSpPr>
        <p:grpSpPr>
          <a:xfrm>
            <a:off x="6007335" y="2395451"/>
            <a:ext cx="1573820" cy="615368"/>
            <a:chOff x="8008735" y="2689969"/>
            <a:chExt cx="2098154" cy="820679"/>
          </a:xfrm>
        </p:grpSpPr>
        <p:sp>
          <p:nvSpPr>
            <p:cNvPr id="72" name="文本框 145"/>
            <p:cNvSpPr txBox="1"/>
            <p:nvPr/>
          </p:nvSpPr>
          <p:spPr>
            <a:xfrm>
              <a:off x="8008735" y="2689969"/>
              <a:ext cx="1645308" cy="338632"/>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88" name="文本框 113"/>
            <p:cNvSpPr txBox="1"/>
            <p:nvPr/>
          </p:nvSpPr>
          <p:spPr>
            <a:xfrm>
              <a:off x="8039422" y="2925738"/>
              <a:ext cx="2067467" cy="584910"/>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7" name="组合 66"/>
          <p:cNvGrpSpPr/>
          <p:nvPr/>
        </p:nvGrpSpPr>
        <p:grpSpPr>
          <a:xfrm>
            <a:off x="6043265" y="3421327"/>
            <a:ext cx="1553464" cy="615368"/>
            <a:chOff x="8056638" y="4058121"/>
            <a:chExt cx="2071016" cy="820679"/>
          </a:xfrm>
        </p:grpSpPr>
        <p:sp>
          <p:nvSpPr>
            <p:cNvPr id="63" name="文本框 162"/>
            <p:cNvSpPr txBox="1"/>
            <p:nvPr/>
          </p:nvSpPr>
          <p:spPr>
            <a:xfrm>
              <a:off x="8056638" y="4058121"/>
              <a:ext cx="1645307" cy="338632"/>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89" name="文本框 113"/>
            <p:cNvSpPr txBox="1"/>
            <p:nvPr/>
          </p:nvSpPr>
          <p:spPr>
            <a:xfrm>
              <a:off x="8060187" y="4293890"/>
              <a:ext cx="2067467" cy="584910"/>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4" name="组合 63"/>
          <p:cNvGrpSpPr/>
          <p:nvPr/>
        </p:nvGrpSpPr>
        <p:grpSpPr>
          <a:xfrm>
            <a:off x="6027850" y="4373125"/>
            <a:ext cx="1553305" cy="611017"/>
            <a:chOff x="8036086" y="5327472"/>
            <a:chExt cx="2070803" cy="814877"/>
          </a:xfrm>
        </p:grpSpPr>
        <p:sp>
          <p:nvSpPr>
            <p:cNvPr id="66" name="文本框 152"/>
            <p:cNvSpPr txBox="1"/>
            <p:nvPr/>
          </p:nvSpPr>
          <p:spPr>
            <a:xfrm>
              <a:off x="8036086" y="5327472"/>
              <a:ext cx="1645308" cy="338633"/>
            </a:xfrm>
            <a:prstGeom prst="rect">
              <a:avLst/>
            </a:prstGeom>
            <a:noFill/>
          </p:spPr>
          <p:txBody>
            <a:bodyPr wrap="square" rtlCol="0">
              <a:spAutoFit/>
            </a:bodyPr>
            <a:lstStyle/>
            <a:p>
              <a:pPr defTabSz="685800">
                <a:defRPr/>
              </a:pPr>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添加标题</a:t>
              </a:r>
            </a:p>
          </p:txBody>
        </p:sp>
        <p:sp>
          <p:nvSpPr>
            <p:cNvPr id="90" name="文本框 113"/>
            <p:cNvSpPr txBox="1"/>
            <p:nvPr/>
          </p:nvSpPr>
          <p:spPr>
            <a:xfrm>
              <a:off x="8039422" y="5557438"/>
              <a:ext cx="2067467" cy="584911"/>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4" name="标题 3"/>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25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childTnLst>
                                </p:cTn>
                              </p:par>
                              <p:par>
                                <p:cTn id="11" presetID="10" presetClass="entr" presetSubtype="0" fill="hold" nodeType="withEffect">
                                  <p:stCondLst>
                                    <p:cond delay="5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750"/>
                                        <p:tgtEl>
                                          <p:spTgt spid="57"/>
                                        </p:tgtEl>
                                      </p:cBhvr>
                                    </p:animEffect>
                                  </p:childTnLst>
                                </p:cTn>
                              </p:par>
                              <p:par>
                                <p:cTn id="14" presetID="10" presetClass="entr" presetSubtype="0" fill="hold" nodeType="withEffect">
                                  <p:stCondLst>
                                    <p:cond delay="75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750"/>
                                        <p:tgtEl>
                                          <p:spTgt spid="52"/>
                                        </p:tgtEl>
                                      </p:cBhvr>
                                    </p:animEffect>
                                  </p:childTnLst>
                                </p:cTn>
                              </p:par>
                              <p:par>
                                <p:cTn id="17" presetID="10" presetClass="entr" presetSubtype="0" fill="hold" nodeType="withEffect">
                                  <p:stCondLst>
                                    <p:cond delay="10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750"/>
                                        <p:tgtEl>
                                          <p:spTgt spid="59"/>
                                        </p:tgtEl>
                                      </p:cBhvr>
                                    </p:animEffect>
                                  </p:childTnLst>
                                </p:cTn>
                              </p:par>
                              <p:par>
                                <p:cTn id="20" presetID="10" presetClass="entr" presetSubtype="0" fill="hold" nodeType="withEffect">
                                  <p:stCondLst>
                                    <p:cond delay="1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right)">
                                      <p:cBhvr>
                                        <p:cTn id="29" dur="500"/>
                                        <p:tgtEl>
                                          <p:spTgt spid="80"/>
                                        </p:tgtEl>
                                      </p:cBhvr>
                                    </p:animEffect>
                                  </p:childTnLst>
                                </p:cTn>
                              </p:par>
                              <p:par>
                                <p:cTn id="30" presetID="2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par>
                                <p:cTn id="33" presetID="22" presetClass="entr" presetSubtype="8"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par>
                                <p:cTn id="36" presetID="22" presetClass="entr" presetSubtype="8"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1500"/>
                            </p:stCondLst>
                            <p:childTnLst>
                              <p:par>
                                <p:cTn id="43" presetID="14" presetClass="entr" presetSubtype="5"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randombar(vertical)">
                                      <p:cBhvr>
                                        <p:cTn id="45" dur="500"/>
                                        <p:tgtEl>
                                          <p:spTgt spid="73"/>
                                        </p:tgtEl>
                                      </p:cBhvr>
                                    </p:animEffect>
                                  </p:childTnLst>
                                </p:cTn>
                              </p:par>
                              <p:par>
                                <p:cTn id="46" presetID="14" presetClass="entr" presetSubtype="5"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randombar(vertical)">
                                      <p:cBhvr>
                                        <p:cTn id="48" dur="500"/>
                                        <p:tgtEl>
                                          <p:spTgt spid="60"/>
                                        </p:tgtEl>
                                      </p:cBhvr>
                                    </p:animEffect>
                                  </p:childTnLst>
                                </p:cTn>
                              </p:par>
                              <p:par>
                                <p:cTn id="49" presetID="14" presetClass="entr" presetSubtype="5"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vertical)">
                                      <p:cBhvr>
                                        <p:cTn id="51" dur="500"/>
                                        <p:tgtEl>
                                          <p:spTgt spid="61"/>
                                        </p:tgtEl>
                                      </p:cBhvr>
                                    </p:animEffect>
                                  </p:childTnLst>
                                </p:cTn>
                              </p:par>
                              <p:par>
                                <p:cTn id="52" presetID="14" presetClass="entr" presetSubtype="5"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randombar(vertical)">
                                      <p:cBhvr>
                                        <p:cTn id="54" dur="500"/>
                                        <p:tgtEl>
                                          <p:spTgt spid="68"/>
                                        </p:tgtEl>
                                      </p:cBhvr>
                                    </p:animEffect>
                                  </p:childTnLst>
                                </p:cTn>
                              </p:par>
                              <p:par>
                                <p:cTn id="55" presetID="14" presetClass="entr" presetSubtype="5"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vertical)">
                                      <p:cBhvr>
                                        <p:cTn id="57" dur="500"/>
                                        <p:tgtEl>
                                          <p:spTgt spid="67"/>
                                        </p:tgtEl>
                                      </p:cBhvr>
                                    </p:animEffect>
                                  </p:childTnLst>
                                </p:cTn>
                              </p:par>
                              <p:par>
                                <p:cTn id="58" presetID="14" presetClass="entr" presetSubtype="5"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randombar(vertical)">
                                      <p:cBhvr>
                                        <p:cTn id="6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32"/>
          <p:cNvGrpSpPr/>
          <p:nvPr/>
        </p:nvGrpSpPr>
        <p:grpSpPr bwMode="auto">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defTabSz="914400">
              <a:defRPr/>
            </a:pPr>
            <a:endParaRPr lang="zh-CN" altLang="zh-CN">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2" name="组合 36"/>
          <p:cNvGrpSpPr/>
          <p:nvPr/>
        </p:nvGrpSpPr>
        <p:grpSpPr bwMode="auto">
          <a:xfrm flipV="1">
            <a:off x="2743201" y="2580804"/>
            <a:ext cx="1935163" cy="506413"/>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3244851" y="3260253"/>
            <a:ext cx="1060450" cy="1060450"/>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defTabSz="914400">
              <a:defRPr/>
            </a:pPr>
            <a:endParaRPr lang="zh-CN" altLang="zh-CN">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6" name="组合 40"/>
          <p:cNvGrpSpPr/>
          <p:nvPr/>
        </p:nvGrpSpPr>
        <p:grpSpPr bwMode="auto">
          <a:xfrm>
            <a:off x="4565651" y="2506191"/>
            <a:ext cx="1936750" cy="506412"/>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5003801"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defTabSz="914400">
              <a:defRPr/>
            </a:pPr>
            <a:endParaRPr lang="zh-CN" altLang="zh-CN">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6823076" y="3260253"/>
            <a:ext cx="1060450" cy="1060450"/>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defTabSz="914400">
              <a:defRPr/>
            </a:pPr>
            <a:endParaRPr lang="zh-CN" altLang="zh-CN">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192213" y="3606329"/>
            <a:ext cx="13970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4400">
              <a:lnSpc>
                <a:spcPts val="14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293814" y="3314228"/>
            <a:ext cx="119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293814" y="2704628"/>
            <a:ext cx="119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3113089" y="2704628"/>
            <a:ext cx="119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5016501" y="2704628"/>
            <a:ext cx="1193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66" name="组合 53"/>
          <p:cNvGrpSpPr/>
          <p:nvPr/>
        </p:nvGrpSpPr>
        <p:grpSpPr bwMode="auto">
          <a:xfrm flipV="1">
            <a:off x="6384925"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4400">
                <a:defRPr/>
              </a:pP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6689725" y="2704628"/>
            <a:ext cx="1195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3076576" y="1382242"/>
            <a:ext cx="13970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4400">
              <a:lnSpc>
                <a:spcPts val="14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3178176" y="1088554"/>
            <a:ext cx="1193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4835526" y="3619029"/>
            <a:ext cx="13970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4400">
              <a:lnSpc>
                <a:spcPts val="1400"/>
              </a:lnSpc>
              <a:defRPr/>
            </a:pPr>
            <a:r>
              <a:rPr lang="zh-CN" altLang="en-US"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4935539" y="3325342"/>
            <a:ext cx="119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6589714" y="1382242"/>
            <a:ext cx="13970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4400">
              <a:lnSpc>
                <a:spcPts val="1400"/>
              </a:lnSpc>
              <a:defRPr/>
            </a:pPr>
            <a:r>
              <a:rPr lang="zh-CN" altLang="en-US"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6689725" y="1088554"/>
            <a:ext cx="1195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1609726" y="1475904"/>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5253039" y="1475904"/>
            <a:ext cx="5603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3494089" y="3544417"/>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7072313" y="3544417"/>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grpSp>
        <p:nvGrpSpPr>
          <p:cNvPr id="15" name="组合 14"/>
          <p:cNvGrpSpPr/>
          <p:nvPr/>
        </p:nvGrpSpPr>
        <p:grpSpPr>
          <a:xfrm>
            <a:off x="3799511" y="738462"/>
            <a:ext cx="1392078" cy="1391573"/>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grpSp>
        <p:sp>
          <p:nvSpPr>
            <p:cNvPr id="17" name="文本框 2"/>
            <p:cNvSpPr txBox="1"/>
            <p:nvPr/>
          </p:nvSpPr>
          <p:spPr>
            <a:xfrm>
              <a:off x="5076932" y="1815189"/>
              <a:ext cx="615736" cy="488262"/>
            </a:xfrm>
            <a:prstGeom prst="rect">
              <a:avLst/>
            </a:prstGeom>
            <a:noFill/>
          </p:spPr>
          <p:txBody>
            <a:bodyPr wrap="square" rtlCol="0">
              <a:spAutoFit/>
            </a:bodyPr>
            <a:lstStyle/>
            <a:p>
              <a:pPr algn="ctr" defTabSz="514350">
                <a:defRPr/>
              </a:pPr>
              <a:r>
                <a:rPr lang="en-US" altLang="zh-CN" sz="6000" dirty="0" smtClean="0">
                  <a:solidFill>
                    <a:schemeClr val="tx1">
                      <a:lumMod val="50000"/>
                      <a:lumOff val="50000"/>
                    </a:schemeClr>
                  </a:solidFill>
                  <a:latin typeface="Impact" panose="020B0806030902050204" pitchFamily="34" charset="0"/>
                  <a:ea typeface="等线" panose="02010600030101010101" pitchFamily="2" charset="-122"/>
                </a:rPr>
                <a:t>03</a:t>
              </a:r>
              <a:endParaRPr lang="zh-CN" altLang="en-US" sz="6000" dirty="0">
                <a:solidFill>
                  <a:schemeClr val="tx1">
                    <a:lumMod val="50000"/>
                    <a:lumOff val="50000"/>
                  </a:schemeClr>
                </a:solidFill>
                <a:latin typeface="Impact" panose="020B0806030902050204" pitchFamily="34" charset="0"/>
                <a:ea typeface="等线" panose="02010600030101010101" pitchFamily="2" charset="-122"/>
              </a:endParaRPr>
            </a:p>
          </p:txBody>
        </p:sp>
      </p:grpSp>
      <p:sp>
        <p:nvSpPr>
          <p:cNvPr id="35" name="五边形 34"/>
          <p:cNvSpPr/>
          <p:nvPr/>
        </p:nvSpPr>
        <p:spPr bwMode="auto">
          <a:xfrm>
            <a:off x="2195736" y="2427734"/>
            <a:ext cx="5000902" cy="686100"/>
          </a:xfrm>
          <a:prstGeom prst="homePlate">
            <a:avLst/>
          </a:prstGeom>
          <a:solidFill>
            <a:srgbClr val="FB771B"/>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sz="2400" b="1" dirty="0" smtClean="0">
                <a:solidFill>
                  <a:srgbClr val="F8F8F8"/>
                </a:solidFill>
                <a:latin typeface="Arial" panose="020B0604020202020204" pitchFamily="34" charset="0"/>
                <a:ea typeface="微软雅黑" panose="020B0503020204020204" pitchFamily="34" charset="-122"/>
              </a:rPr>
              <a:t>第三部分</a:t>
            </a:r>
            <a:r>
              <a:rPr lang="zh-CN" altLang="en-US" sz="2400" b="1" dirty="0">
                <a:solidFill>
                  <a:srgbClr val="F8F8F8"/>
                </a:solidFill>
                <a:latin typeface="Arial" panose="020B0604020202020204" pitchFamily="34" charset="0"/>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0-#ppt_w/2"/>
                                          </p:val>
                                        </p:tav>
                                        <p:tav tm="100000">
                                          <p:val>
                                            <p:strVal val="#ppt_x"/>
                                          </p:val>
                                        </p:tav>
                                      </p:tavLst>
                                    </p:anim>
                                    <p:anim calcmode="lin" valueType="num">
                                      <p:cBhvr additive="base">
                                        <p:cTn id="1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200" dirty="0">
                <a:latin typeface="Calibri" panose="020F0502020204030204"/>
              </a:rPr>
              <a:t>添加标题</a:t>
            </a:r>
          </a:p>
        </p:txBody>
      </p:sp>
      <p:sp>
        <p:nvSpPr>
          <p:cNvPr id="28" name="五边形 27"/>
          <p:cNvSpPr/>
          <p:nvPr/>
        </p:nvSpPr>
        <p:spPr bwMode="auto">
          <a:xfrm>
            <a:off x="2087936" y="2638076"/>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229929"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200" dirty="0">
                <a:latin typeface="Calibri" panose="020F0502020204030204"/>
              </a:rPr>
              <a:t>添加标题</a:t>
            </a:r>
          </a:p>
        </p:txBody>
      </p:sp>
      <p:sp>
        <p:nvSpPr>
          <p:cNvPr id="30" name="五边形 29"/>
          <p:cNvSpPr/>
          <p:nvPr/>
        </p:nvSpPr>
        <p:spPr bwMode="auto">
          <a:xfrm>
            <a:off x="2087936"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229929"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200" dirty="0">
                <a:latin typeface="Calibri" panose="020F0502020204030204"/>
              </a:rPr>
              <a:t>添加标题</a:t>
            </a:r>
          </a:p>
        </p:txBody>
      </p:sp>
      <p:sp>
        <p:nvSpPr>
          <p:cNvPr id="32" name="任意多边形 31"/>
          <p:cNvSpPr/>
          <p:nvPr/>
        </p:nvSpPr>
        <p:spPr bwMode="auto">
          <a:xfrm>
            <a:off x="1215804" y="1629212"/>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defTabSz="685800" eaLnBrk="0" fontAlgn="ctr" hangingPunct="0">
              <a:buClr>
                <a:srgbClr val="FF0000"/>
              </a:buClr>
              <a:buSzPct val="70000"/>
              <a:defRPr/>
            </a:pPr>
            <a:endParaRPr lang="zh-CN" altLang="en-US" sz="1100" b="1" dirty="0">
              <a:solidFill>
                <a:prstClr val="white"/>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215806" y="2850913"/>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defTabSz="685800" eaLnBrk="0" fontAlgn="ctr" hangingPunct="0">
              <a:buClr>
                <a:srgbClr val="FF0000"/>
              </a:buClr>
              <a:buSzPct val="70000"/>
              <a:defRPr/>
            </a:pPr>
            <a:endParaRPr lang="zh-CN" altLang="en-US" sz="1100" b="1" dirty="0">
              <a:solidFill>
                <a:prstClr val="white"/>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215804" y="2850909"/>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9" y="2379807"/>
            <a:ext cx="943005" cy="942204"/>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sz="1400" b="1" dirty="0">
                <a:solidFill>
                  <a:srgbClr val="F8F8F8"/>
                </a:solidFill>
                <a:latin typeface="Calibri" panose="020F0502020204030204"/>
                <a:ea typeface="微软雅黑" panose="020B0503020204020204" pitchFamily="34" charset="-122"/>
              </a:rPr>
              <a:t>添加</a:t>
            </a:r>
            <a:endParaRPr lang="en-US" altLang="zh-CN" sz="1400" b="1" dirty="0">
              <a:solidFill>
                <a:srgbClr val="F8F8F8"/>
              </a:solidFill>
              <a:latin typeface="Calibri" panose="020F0502020204030204"/>
              <a:ea typeface="微软雅黑" panose="020B0503020204020204" pitchFamily="34" charset="-122"/>
            </a:endParaRPr>
          </a:p>
          <a:p>
            <a:pPr algn="ctr" defTabSz="685800">
              <a:defRPr/>
            </a:pPr>
            <a:r>
              <a:rPr lang="zh-CN" altLang="en-US" sz="1400" b="1" dirty="0">
                <a:solidFill>
                  <a:srgbClr val="F8F8F8"/>
                </a:solidFill>
                <a:latin typeface="Calibri" panose="020F0502020204030204"/>
                <a:ea typeface="微软雅黑" panose="020B0503020204020204" pitchFamily="34" charset="-122"/>
              </a:rPr>
              <a:t>标题</a:t>
            </a:r>
          </a:p>
        </p:txBody>
      </p:sp>
      <p:sp>
        <p:nvSpPr>
          <p:cNvPr id="36" name="右弧形箭头 35"/>
          <p:cNvSpPr/>
          <p:nvPr/>
        </p:nvSpPr>
        <p:spPr>
          <a:xfrm>
            <a:off x="6465292" y="1389623"/>
            <a:ext cx="673760" cy="1408981"/>
          </a:xfrm>
          <a:prstGeom prst="curvedLeftArrow">
            <a:avLst/>
          </a:prstGeom>
          <a:solidFill>
            <a:schemeClr val="accent1"/>
          </a:solidFill>
          <a:ln w="19050">
            <a:noFill/>
          </a:ln>
        </p:spPr>
        <p:txBody>
          <a:bodyPr vert="horz" wrap="square" lIns="55905" tIns="27953" rIns="55905" bIns="27953" numCol="1" anchor="t" anchorCtr="0" compatLnSpc="1"/>
          <a:lstStyle/>
          <a:p>
            <a:pPr defTabSz="685800">
              <a:defRPr/>
            </a:pPr>
            <a:endParaRPr lang="zh-CN" altLang="en-US" sz="1100" kern="0">
              <a:solidFill>
                <a:srgbClr val="DFE3E5">
                  <a:lumMod val="10000"/>
                </a:srgbClr>
              </a:solidFill>
              <a:latin typeface="Calibri" panose="020F0502020204030204"/>
              <a:ea typeface="微软雅黑" panose="020B0503020204020204" pitchFamily="34" charset="-122"/>
            </a:endParaRPr>
          </a:p>
        </p:txBody>
      </p:sp>
      <p:sp>
        <p:nvSpPr>
          <p:cNvPr id="37" name="右弧形箭头 36"/>
          <p:cNvSpPr/>
          <p:nvPr/>
        </p:nvSpPr>
        <p:spPr>
          <a:xfrm>
            <a:off x="6472126" y="2801445"/>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pPr defTabSz="685800">
              <a:defRPr/>
            </a:pPr>
            <a:endParaRPr lang="zh-CN" altLang="en-US" sz="1100" kern="0">
              <a:solidFill>
                <a:srgbClr val="DFE3E5">
                  <a:lumMod val="10000"/>
                </a:srgbClr>
              </a:solidFill>
              <a:latin typeface="Calibri" panose="020F0502020204030204"/>
              <a:ea typeface="微软雅黑" panose="020B0503020204020204" pitchFamily="34" charset="-122"/>
            </a:endParaRPr>
          </a:p>
        </p:txBody>
      </p:sp>
      <p:sp>
        <p:nvSpPr>
          <p:cNvPr id="38" name="右弧形箭头 37"/>
          <p:cNvSpPr/>
          <p:nvPr/>
        </p:nvSpPr>
        <p:spPr>
          <a:xfrm rot="10800000" flipH="1">
            <a:off x="6272926" y="1696866"/>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pPr defTabSz="685800">
              <a:defRPr/>
            </a:pPr>
            <a:endParaRPr lang="zh-CN" altLang="en-US" sz="1100" kern="0">
              <a:solidFill>
                <a:srgbClr val="DFE3E5">
                  <a:lumMod val="10000"/>
                </a:srgbClr>
              </a:solidFill>
              <a:latin typeface="Calibri" panose="020F0502020204030204"/>
              <a:ea typeface="微软雅黑" panose="020B0503020204020204" pitchFamily="34" charset="-122"/>
            </a:endParaRPr>
          </a:p>
        </p:txBody>
      </p:sp>
      <p:sp>
        <p:nvSpPr>
          <p:cNvPr id="39" name="TextBox 31"/>
          <p:cNvSpPr txBox="1"/>
          <p:nvPr/>
        </p:nvSpPr>
        <p:spPr>
          <a:xfrm>
            <a:off x="7136545" y="2724738"/>
            <a:ext cx="828020" cy="232000"/>
          </a:xfrm>
          <a:prstGeom prst="rect">
            <a:avLst/>
          </a:prstGeom>
          <a:noFill/>
        </p:spPr>
        <p:txBody>
          <a:bodyPr wrap="square" lIns="62118" tIns="31058" rIns="62118" bIns="31058" rtlCol="0">
            <a:spAutoFit/>
          </a:bodyPr>
          <a:lstStyle/>
          <a:p>
            <a:pPr algn="ctr" defTabSz="685800">
              <a:defRPr/>
            </a:pPr>
            <a:r>
              <a:rPr lang="zh-CN" altLang="en-US" sz="1100" b="1" dirty="0">
                <a:solidFill>
                  <a:prstClr val="black">
                    <a:lumMod val="75000"/>
                    <a:lumOff val="25000"/>
                  </a:prstClr>
                </a:solidFill>
                <a:latin typeface="Broadway BT"/>
                <a:ea typeface="微软雅黑" panose="020B0503020204020204" pitchFamily="34" charset="-122"/>
              </a:rPr>
              <a:t>补充性文字</a:t>
            </a:r>
          </a:p>
        </p:txBody>
      </p:sp>
      <p:sp>
        <p:nvSpPr>
          <p:cNvPr id="40" name="TextBox 31"/>
          <p:cNvSpPr txBox="1"/>
          <p:nvPr/>
        </p:nvSpPr>
        <p:spPr>
          <a:xfrm>
            <a:off x="7272373" y="3471893"/>
            <a:ext cx="828020" cy="232000"/>
          </a:xfrm>
          <a:prstGeom prst="rect">
            <a:avLst/>
          </a:prstGeom>
          <a:noFill/>
        </p:spPr>
        <p:txBody>
          <a:bodyPr wrap="square" lIns="62118" tIns="31058" rIns="62118" bIns="31058" rtlCol="0">
            <a:spAutoFit/>
          </a:bodyPr>
          <a:lstStyle/>
          <a:p>
            <a:pPr algn="ctr" defTabSz="685800">
              <a:defRPr/>
            </a:pPr>
            <a:r>
              <a:rPr lang="zh-CN" altLang="en-US" sz="1100" b="1" dirty="0">
                <a:solidFill>
                  <a:prstClr val="black">
                    <a:lumMod val="75000"/>
                    <a:lumOff val="25000"/>
                  </a:prstClr>
                </a:solidFill>
                <a:latin typeface="Broadway BT"/>
                <a:ea typeface="微软雅黑" panose="020B0503020204020204" pitchFamily="34" charset="-122"/>
              </a:rPr>
              <a:t>补充性文字</a:t>
            </a:r>
          </a:p>
        </p:txBody>
      </p:sp>
      <p:sp>
        <p:nvSpPr>
          <p:cNvPr id="41" name="TextBox 31"/>
          <p:cNvSpPr txBox="1"/>
          <p:nvPr/>
        </p:nvSpPr>
        <p:spPr>
          <a:xfrm>
            <a:off x="7272373" y="1958569"/>
            <a:ext cx="828020" cy="232000"/>
          </a:xfrm>
          <a:prstGeom prst="rect">
            <a:avLst/>
          </a:prstGeom>
          <a:noFill/>
        </p:spPr>
        <p:txBody>
          <a:bodyPr wrap="square" lIns="62118" tIns="31058" rIns="62118" bIns="31058" rtlCol="0">
            <a:spAutoFit/>
          </a:bodyPr>
          <a:lstStyle/>
          <a:p>
            <a:pPr algn="ctr" defTabSz="685800">
              <a:defRPr/>
            </a:pPr>
            <a:r>
              <a:rPr lang="zh-CN" altLang="en-US" sz="1100" b="1" dirty="0">
                <a:solidFill>
                  <a:prstClr val="black">
                    <a:lumMod val="75000"/>
                    <a:lumOff val="25000"/>
                  </a:prstClr>
                </a:solidFill>
                <a:latin typeface="Broadway BT"/>
                <a:ea typeface="微软雅黑" panose="020B0503020204020204" pitchFamily="34" charset="-122"/>
              </a:rPr>
              <a:t>补充性文字</a:t>
            </a:r>
          </a:p>
        </p:txBody>
      </p:sp>
      <p:sp>
        <p:nvSpPr>
          <p:cNvPr id="42" name="圆角矩形 41"/>
          <p:cNvSpPr/>
          <p:nvPr/>
        </p:nvSpPr>
        <p:spPr bwMode="auto">
          <a:xfrm>
            <a:off x="3131840" y="241304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lvl="2" defTabSz="685800">
              <a:defRPr/>
            </a:pPr>
            <a:endParaRPr lang="zh-CN" altLang="en-US" sz="1000" dirty="0">
              <a:solidFill>
                <a:srgbClr val="2683C6">
                  <a:lumMod val="75000"/>
                </a:srgbClr>
              </a:solidFill>
              <a:latin typeface="Calibri" panose="020F0502020204030204"/>
              <a:ea typeface="等线" panose="02010600030101010101" pitchFamily="2" charset="-122"/>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lvl="2" defTabSz="685800">
              <a:defRPr/>
            </a:pPr>
            <a:endParaRPr lang="zh-CN" altLang="en-US" sz="1000" dirty="0">
              <a:solidFill>
                <a:srgbClr val="2683C6">
                  <a:lumMod val="75000"/>
                </a:srgbClr>
              </a:solidFill>
              <a:latin typeface="Arial" panose="020B0604020202020204" pitchFamily="34" charset="0"/>
              <a:ea typeface="宋体" panose="02010600030101010101" pitchFamily="2" charset="-122"/>
            </a:endParaRPr>
          </a:p>
        </p:txBody>
      </p:sp>
      <p:sp>
        <p:nvSpPr>
          <p:cNvPr id="44" name="圆角矩形 43"/>
          <p:cNvSpPr/>
          <p:nvPr/>
        </p:nvSpPr>
        <p:spPr bwMode="auto">
          <a:xfrm>
            <a:off x="3131840" y="1197915"/>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lvl="2" defTabSz="685800">
              <a:defRPr/>
            </a:pPr>
            <a:endParaRPr lang="zh-CN" altLang="en-US" sz="1000" dirty="0">
              <a:solidFill>
                <a:srgbClr val="2683C6">
                  <a:lumMod val="75000"/>
                </a:srgb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3323498" y="3859783"/>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defTabSz="685800">
              <a:defRPr/>
            </a:pPr>
            <a:r>
              <a:rPr lang="zh-CN" altLang="en-US" sz="12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46" name="TextBox 32"/>
          <p:cNvSpPr txBox="1">
            <a:spLocks noChangeArrowheads="1"/>
          </p:cNvSpPr>
          <p:nvPr/>
        </p:nvSpPr>
        <p:spPr bwMode="auto">
          <a:xfrm>
            <a:off x="3311875"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defTabSz="685800">
              <a:defRPr/>
            </a:pPr>
            <a:r>
              <a:rPr lang="zh-CN" altLang="en-US" sz="12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47" name="TextBox 32"/>
          <p:cNvSpPr txBox="1">
            <a:spLocks noChangeArrowheads="1"/>
          </p:cNvSpPr>
          <p:nvPr/>
        </p:nvSpPr>
        <p:spPr bwMode="auto">
          <a:xfrm>
            <a:off x="3315822"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defTabSz="685800">
              <a:defRPr/>
            </a:pPr>
            <a:r>
              <a:rPr lang="zh-CN" altLang="en-US" sz="12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858298" y="2160861"/>
            <a:ext cx="5202773" cy="992039"/>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43" name="组合 42"/>
          <p:cNvGrpSpPr/>
          <p:nvPr/>
        </p:nvGrpSpPr>
        <p:grpSpPr>
          <a:xfrm>
            <a:off x="1947776" y="2251097"/>
            <a:ext cx="831204" cy="830903"/>
            <a:chOff x="3443288" y="4853200"/>
            <a:chExt cx="1108128" cy="1108128"/>
          </a:xfrm>
        </p:grpSpPr>
        <p:sp>
          <p:nvSpPr>
            <p:cNvPr id="5" name="圆角矩形 4"/>
            <p:cNvSpPr/>
            <p:nvPr/>
          </p:nvSpPr>
          <p:spPr>
            <a:xfrm>
              <a:off x="3443288" y="485320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11" name="Group 41"/>
            <p:cNvGrpSpPr>
              <a:grpSpLocks noChangeAspect="1"/>
            </p:cNvGrpSpPr>
            <p:nvPr/>
          </p:nvGrpSpPr>
          <p:grpSpPr bwMode="auto">
            <a:xfrm>
              <a:off x="3773846" y="5132871"/>
              <a:ext cx="447011" cy="547203"/>
              <a:chOff x="3783" y="2089"/>
              <a:chExt cx="116" cy="142"/>
            </a:xfrm>
            <a:solidFill>
              <a:schemeClr val="bg1"/>
            </a:solidFill>
            <a:effectLst/>
          </p:grpSpPr>
          <p:sp>
            <p:nvSpPr>
              <p:cNvPr id="1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50" name="组合 49"/>
          <p:cNvGrpSpPr/>
          <p:nvPr/>
        </p:nvGrpSpPr>
        <p:grpSpPr>
          <a:xfrm>
            <a:off x="4763390" y="2233940"/>
            <a:ext cx="831204" cy="830903"/>
            <a:chOff x="6102297" y="2204940"/>
            <a:chExt cx="1108128" cy="1108128"/>
          </a:xfrm>
        </p:grpSpPr>
        <p:sp>
          <p:nvSpPr>
            <p:cNvPr id="9" name="圆角矩形 8"/>
            <p:cNvSpPr/>
            <p:nvPr/>
          </p:nvSpPr>
          <p:spPr>
            <a:xfrm>
              <a:off x="6102297" y="2204940"/>
              <a:ext cx="1108128" cy="1108128"/>
            </a:xfrm>
            <a:prstGeom prst="roundRect">
              <a:avLst>
                <a:gd name="adj" fmla="val 50000"/>
              </a:avLst>
            </a:prstGeom>
            <a:solidFill>
              <a:srgbClr val="7CBC00"/>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20"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2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45" name="组合 44"/>
          <p:cNvGrpSpPr/>
          <p:nvPr/>
        </p:nvGrpSpPr>
        <p:grpSpPr>
          <a:xfrm>
            <a:off x="3338991" y="2244580"/>
            <a:ext cx="831204" cy="830903"/>
            <a:chOff x="4768646" y="3525740"/>
            <a:chExt cx="1108128" cy="1108128"/>
          </a:xfrm>
        </p:grpSpPr>
        <p:sp>
          <p:nvSpPr>
            <p:cNvPr id="6" name="圆角矩形 5"/>
            <p:cNvSpPr/>
            <p:nvPr/>
          </p:nvSpPr>
          <p:spPr>
            <a:xfrm>
              <a:off x="4768646" y="3525740"/>
              <a:ext cx="1108128" cy="1108128"/>
            </a:xfrm>
            <a:prstGeom prst="roundRect">
              <a:avLst>
                <a:gd name="adj" fmla="val 50000"/>
              </a:avLst>
            </a:prstGeom>
            <a:solidFill>
              <a:srgbClr val="EA661A"/>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28"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2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60" name="组合 59"/>
          <p:cNvGrpSpPr/>
          <p:nvPr/>
        </p:nvGrpSpPr>
        <p:grpSpPr>
          <a:xfrm>
            <a:off x="6158324" y="2241429"/>
            <a:ext cx="831204" cy="830903"/>
            <a:chOff x="7418361" y="886700"/>
            <a:chExt cx="1108128" cy="1108128"/>
          </a:xfrm>
        </p:grpSpPr>
        <p:sp>
          <p:nvSpPr>
            <p:cNvPr id="10" name="圆角矩形 9"/>
            <p:cNvSpPr/>
            <p:nvPr/>
          </p:nvSpPr>
          <p:spPr>
            <a:xfrm>
              <a:off x="7418361" y="88670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32" name="Group 68"/>
            <p:cNvGrpSpPr>
              <a:grpSpLocks noChangeAspect="1"/>
            </p:cNvGrpSpPr>
            <p:nvPr/>
          </p:nvGrpSpPr>
          <p:grpSpPr bwMode="auto">
            <a:xfrm>
              <a:off x="7702659" y="1180843"/>
              <a:ext cx="539531" cy="519841"/>
              <a:chOff x="3770" y="2095"/>
              <a:chExt cx="137" cy="132"/>
            </a:xfrm>
            <a:solidFill>
              <a:schemeClr val="bg1"/>
            </a:solidFill>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grpSp>
        <p:nvGrpSpPr>
          <p:cNvPr id="47" name="组合 46"/>
          <p:cNvGrpSpPr/>
          <p:nvPr/>
        </p:nvGrpSpPr>
        <p:grpSpPr>
          <a:xfrm flipH="1" flipV="1">
            <a:off x="1200149" y="1200151"/>
            <a:ext cx="2576352" cy="942043"/>
            <a:chOff x="4012632" y="4340208"/>
            <a:chExt cx="3434690" cy="1256348"/>
          </a:xfrm>
        </p:grpSpPr>
        <p:sp>
          <p:nvSpPr>
            <p:cNvPr id="48" name="椭圆 47"/>
            <p:cNvSpPr/>
            <p:nvPr/>
          </p:nvSpPr>
          <p:spPr>
            <a:xfrm>
              <a:off x="4012632" y="4340208"/>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9" name="任意多边形 48"/>
            <p:cNvSpPr/>
            <p:nvPr/>
          </p:nvSpPr>
          <p:spPr>
            <a:xfrm>
              <a:off x="4065596" y="4394703"/>
              <a:ext cx="3381726" cy="1201853"/>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57" name="组合 56"/>
          <p:cNvGrpSpPr/>
          <p:nvPr/>
        </p:nvGrpSpPr>
        <p:grpSpPr>
          <a:xfrm>
            <a:off x="2255924" y="3190999"/>
            <a:ext cx="1829253" cy="549230"/>
            <a:chOff x="5246304" y="4593021"/>
            <a:chExt cx="2438687" cy="732476"/>
          </a:xfrm>
        </p:grpSpPr>
        <p:sp>
          <p:nvSpPr>
            <p:cNvPr id="58" name="椭圆 57"/>
            <p:cNvSpPr/>
            <p:nvPr/>
          </p:nvSpPr>
          <p:spPr>
            <a:xfrm>
              <a:off x="5246304" y="4593021"/>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59" name="任意多边形 5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66" name="组合 65"/>
          <p:cNvGrpSpPr/>
          <p:nvPr/>
        </p:nvGrpSpPr>
        <p:grpSpPr>
          <a:xfrm>
            <a:off x="2727248" y="3800853"/>
            <a:ext cx="1699401" cy="676550"/>
            <a:chOff x="1324726" y="3439252"/>
            <a:chExt cx="2265573" cy="902276"/>
          </a:xfrm>
        </p:grpSpPr>
        <p:sp>
          <p:nvSpPr>
            <p:cNvPr id="44" name="文本框 75"/>
            <p:cNvSpPr txBox="1"/>
            <p:nvPr/>
          </p:nvSpPr>
          <p:spPr>
            <a:xfrm>
              <a:off x="1659757" y="3520391"/>
              <a:ext cx="1493849" cy="369418"/>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46" name="文本框 77"/>
            <p:cNvSpPr txBox="1"/>
            <p:nvPr/>
          </p:nvSpPr>
          <p:spPr>
            <a:xfrm>
              <a:off x="1324726" y="3439252"/>
              <a:ext cx="501541" cy="861975"/>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01</a:t>
              </a:r>
              <a:endParaRPr lang="zh-CN" altLang="en-US" dirty="0">
                <a:solidFill>
                  <a:srgbClr val="0070C0"/>
                </a:solidFill>
                <a:latin typeface="Impact" panose="020B0806030902050204" pitchFamily="34" charset="0"/>
                <a:ea typeface="等线" panose="02010600030101010101" pitchFamily="2" charset="-122"/>
              </a:endParaRPr>
            </a:p>
          </p:txBody>
        </p:sp>
        <p:sp>
          <p:nvSpPr>
            <p:cNvPr id="68" name="文本框 113"/>
            <p:cNvSpPr txBox="1"/>
            <p:nvPr/>
          </p:nvSpPr>
          <p:spPr>
            <a:xfrm>
              <a:off x="1342678" y="3848971"/>
              <a:ext cx="2247621" cy="492557"/>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9" name="组合 68"/>
          <p:cNvGrpSpPr/>
          <p:nvPr/>
        </p:nvGrpSpPr>
        <p:grpSpPr>
          <a:xfrm>
            <a:off x="1172855" y="1274523"/>
            <a:ext cx="1692715" cy="704572"/>
            <a:chOff x="6408112" y="5059574"/>
            <a:chExt cx="2256660" cy="939647"/>
          </a:xfrm>
        </p:grpSpPr>
        <p:sp>
          <p:nvSpPr>
            <p:cNvPr id="65" name="文本框 96"/>
            <p:cNvSpPr txBox="1"/>
            <p:nvPr/>
          </p:nvSpPr>
          <p:spPr>
            <a:xfrm>
              <a:off x="6743143" y="5140713"/>
              <a:ext cx="1493848" cy="369418"/>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67" name="文本框 98"/>
            <p:cNvSpPr txBox="1"/>
            <p:nvPr/>
          </p:nvSpPr>
          <p:spPr>
            <a:xfrm>
              <a:off x="6408112" y="5059574"/>
              <a:ext cx="631869" cy="492557"/>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02</a:t>
              </a:r>
              <a:endParaRPr lang="zh-CN" altLang="en-US" dirty="0">
                <a:solidFill>
                  <a:srgbClr val="0070C0"/>
                </a:solidFill>
                <a:latin typeface="Impact" panose="020B0806030902050204" pitchFamily="34" charset="0"/>
                <a:ea typeface="等线" panose="02010600030101010101" pitchFamily="2" charset="-122"/>
              </a:endParaRPr>
            </a:p>
          </p:txBody>
        </p:sp>
        <p:sp>
          <p:nvSpPr>
            <p:cNvPr id="70" name="文本框 113"/>
            <p:cNvSpPr txBox="1"/>
            <p:nvPr/>
          </p:nvSpPr>
          <p:spPr>
            <a:xfrm>
              <a:off x="6417151" y="5506664"/>
              <a:ext cx="2247621" cy="492557"/>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2" name="组合 71"/>
          <p:cNvGrpSpPr/>
          <p:nvPr/>
        </p:nvGrpSpPr>
        <p:grpSpPr>
          <a:xfrm>
            <a:off x="4798539" y="3765187"/>
            <a:ext cx="1716676" cy="723880"/>
            <a:chOff x="9063187" y="2410526"/>
            <a:chExt cx="2288603" cy="965398"/>
          </a:xfrm>
        </p:grpSpPr>
        <p:sp>
          <p:nvSpPr>
            <p:cNvPr id="61" name="文本框 92"/>
            <p:cNvSpPr txBox="1"/>
            <p:nvPr/>
          </p:nvSpPr>
          <p:spPr>
            <a:xfrm>
              <a:off x="9398218" y="2491665"/>
              <a:ext cx="1493849" cy="369418"/>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63" name="文本框 94"/>
            <p:cNvSpPr txBox="1"/>
            <p:nvPr/>
          </p:nvSpPr>
          <p:spPr>
            <a:xfrm>
              <a:off x="9063187" y="2410526"/>
              <a:ext cx="501543" cy="861975"/>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04</a:t>
              </a:r>
              <a:endParaRPr lang="zh-CN" altLang="en-US" dirty="0">
                <a:solidFill>
                  <a:srgbClr val="0070C0"/>
                </a:solidFill>
                <a:latin typeface="Impact" panose="020B0806030902050204" pitchFamily="34" charset="0"/>
                <a:ea typeface="等线" panose="02010600030101010101" pitchFamily="2" charset="-122"/>
              </a:endParaRPr>
            </a:p>
          </p:txBody>
        </p:sp>
        <p:sp>
          <p:nvSpPr>
            <p:cNvPr id="71" name="文本框 113"/>
            <p:cNvSpPr txBox="1"/>
            <p:nvPr/>
          </p:nvSpPr>
          <p:spPr>
            <a:xfrm>
              <a:off x="9104170" y="2883367"/>
              <a:ext cx="2247620" cy="492557"/>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2" name="组合 61"/>
          <p:cNvGrpSpPr/>
          <p:nvPr/>
        </p:nvGrpSpPr>
        <p:grpSpPr>
          <a:xfrm>
            <a:off x="6007276" y="1274526"/>
            <a:ext cx="1693013" cy="657753"/>
            <a:chOff x="3872062" y="812896"/>
            <a:chExt cx="2257057" cy="877207"/>
          </a:xfrm>
        </p:grpSpPr>
        <p:sp>
          <p:nvSpPr>
            <p:cNvPr id="51" name="文本框 82"/>
            <p:cNvSpPr txBox="1"/>
            <p:nvPr/>
          </p:nvSpPr>
          <p:spPr>
            <a:xfrm>
              <a:off x="4207093" y="894035"/>
              <a:ext cx="1493850" cy="369418"/>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53" name="文本框 84"/>
            <p:cNvSpPr txBox="1"/>
            <p:nvPr/>
          </p:nvSpPr>
          <p:spPr>
            <a:xfrm>
              <a:off x="3872062" y="812896"/>
              <a:ext cx="534838" cy="861974"/>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03</a:t>
              </a:r>
              <a:endParaRPr lang="zh-CN" altLang="en-US" dirty="0">
                <a:solidFill>
                  <a:srgbClr val="0070C0"/>
                </a:solidFill>
                <a:latin typeface="Impact" panose="020B0806030902050204" pitchFamily="34" charset="0"/>
                <a:ea typeface="等线" panose="02010600030101010101" pitchFamily="2" charset="-122"/>
              </a:endParaRPr>
            </a:p>
          </p:txBody>
        </p:sp>
        <p:sp>
          <p:nvSpPr>
            <p:cNvPr id="64" name="文本框 113"/>
            <p:cNvSpPr txBox="1"/>
            <p:nvPr/>
          </p:nvSpPr>
          <p:spPr>
            <a:xfrm>
              <a:off x="3881498" y="1197546"/>
              <a:ext cx="2247621" cy="492557"/>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3" name="组合 72"/>
          <p:cNvGrpSpPr/>
          <p:nvPr/>
        </p:nvGrpSpPr>
        <p:grpSpPr>
          <a:xfrm flipV="1">
            <a:off x="5124869" y="1200151"/>
            <a:ext cx="2638005" cy="942042"/>
            <a:chOff x="4012632" y="4340208"/>
            <a:chExt cx="3205989" cy="1256347"/>
          </a:xfrm>
        </p:grpSpPr>
        <p:sp>
          <p:nvSpPr>
            <p:cNvPr id="74" name="椭圆 73"/>
            <p:cNvSpPr/>
            <p:nvPr/>
          </p:nvSpPr>
          <p:spPr>
            <a:xfrm>
              <a:off x="4012632" y="4340208"/>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5" name="任意多边形 74"/>
            <p:cNvSpPr/>
            <p:nvPr/>
          </p:nvSpPr>
          <p:spPr>
            <a:xfrm>
              <a:off x="4065595" y="4394701"/>
              <a:ext cx="3153026" cy="120185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grpSp>
        <p:nvGrpSpPr>
          <p:cNvPr id="76" name="组合 75"/>
          <p:cNvGrpSpPr/>
          <p:nvPr/>
        </p:nvGrpSpPr>
        <p:grpSpPr>
          <a:xfrm flipH="1">
            <a:off x="4887216" y="3178558"/>
            <a:ext cx="1757836" cy="549230"/>
            <a:chOff x="5246304" y="4593021"/>
            <a:chExt cx="2438687" cy="732476"/>
          </a:xfrm>
        </p:grpSpPr>
        <p:sp>
          <p:nvSpPr>
            <p:cNvPr id="77" name="椭圆 76"/>
            <p:cNvSpPr/>
            <p:nvPr/>
          </p:nvSpPr>
          <p:spPr>
            <a:xfrm>
              <a:off x="5246304" y="4593021"/>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8" name="任意多边形 7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right)">
                                      <p:cBhvr>
                                        <p:cTn id="37" dur="500"/>
                                        <p:tgtEl>
                                          <p:spTgt spid="47"/>
                                        </p:tgtEl>
                                      </p:cBhvr>
                                    </p:animEffect>
                                  </p:childTnLst>
                                </p:cTn>
                              </p:par>
                              <p:par>
                                <p:cTn id="38" presetID="22" presetClass="entr" presetSubtype="8"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14" presetClass="entr" presetSubtype="1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randombar(horizontal)">
                                      <p:cBhvr>
                                        <p:cTn id="47" dur="500"/>
                                        <p:tgtEl>
                                          <p:spTgt spid="72"/>
                                        </p:tgtEl>
                                      </p:cBhvr>
                                    </p:animEffect>
                                  </p:childTnLst>
                                </p:cTn>
                              </p:par>
                              <p:par>
                                <p:cTn id="48" presetID="22" presetClass="entr" presetSubtype="2"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right)">
                                      <p:cBhvr>
                                        <p:cTn id="50" dur="500"/>
                                        <p:tgtEl>
                                          <p:spTgt spid="73"/>
                                        </p:tgtEl>
                                      </p:cBhvr>
                                    </p:animEffect>
                                  </p:childTnLst>
                                </p:cTn>
                              </p:par>
                              <p:par>
                                <p:cTn id="51" presetID="14" presetClass="entr" presetSubtype="1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randombar(horizontal)">
                                      <p:cBhvr>
                                        <p:cTn id="53" dur="500"/>
                                        <p:tgtEl>
                                          <p:spTgt spid="62"/>
                                        </p:tgtEl>
                                      </p:cBhvr>
                                    </p:animEffect>
                                  </p:childTnLst>
                                </p:cTn>
                              </p:par>
                              <p:par>
                                <p:cTn id="54" presetID="14" presetClass="entr" presetSubtype="10"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randombar(horizontal)">
                                      <p:cBhvr>
                                        <p:cTn id="56" dur="500"/>
                                        <p:tgtEl>
                                          <p:spTgt spid="66"/>
                                        </p:tgtEl>
                                      </p:cBhvr>
                                    </p:animEffect>
                                  </p:childTnLst>
                                </p:cTn>
                              </p:par>
                              <p:par>
                                <p:cTn id="57" presetID="14" presetClass="entr" presetSubtype="1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randombar(horizontal)">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2931" y="897952"/>
            <a:ext cx="2159330" cy="461665"/>
          </a:xfrm>
          <a:prstGeom prst="rect">
            <a:avLst/>
          </a:prstGeom>
          <a:noFill/>
        </p:spPr>
        <p:txBody>
          <a:bodyPr wrap="square" rtlCol="0">
            <a:spAutoFit/>
          </a:bodyPr>
          <a:lstStyle/>
          <a:p>
            <a:pPr algn="ctr" defTabSz="685800">
              <a:defRPr/>
            </a:pPr>
            <a:r>
              <a:rPr lang="zh-CN" altLang="en-US" sz="24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点击添加标题</a:t>
            </a:r>
          </a:p>
        </p:txBody>
      </p:sp>
      <p:graphicFrame>
        <p:nvGraphicFramePr>
          <p:cNvPr id="3" name="图表 2"/>
          <p:cNvGraphicFramePr/>
          <p:nvPr/>
        </p:nvGraphicFramePr>
        <p:xfrm>
          <a:off x="890746" y="1336432"/>
          <a:ext cx="7363700" cy="2799953"/>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113"/>
          <p:cNvSpPr txBox="1"/>
          <p:nvPr/>
        </p:nvSpPr>
        <p:spPr>
          <a:xfrm>
            <a:off x="962023" y="4235018"/>
            <a:ext cx="7228850" cy="438582"/>
          </a:xfrm>
          <a:prstGeom prst="rect">
            <a:avLst/>
          </a:prstGeom>
          <a:noFill/>
        </p:spPr>
        <p:txBody>
          <a:bodyPr wrap="square" rtlCol="0">
            <a:spAutoFit/>
          </a:bodyPr>
          <a:lstStyle/>
          <a:p>
            <a:pPr algn="just" defTabSz="685800">
              <a:lnSpc>
                <a:spcPct val="15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25957" y="3511950"/>
            <a:ext cx="842415" cy="469323"/>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914400">
              <a:defRPr/>
            </a:pPr>
            <a:r>
              <a:rPr lang="zh-CN" altLang="en-US" sz="1300" dirty="0">
                <a:solidFill>
                  <a:prstClr val="black">
                    <a:lumMod val="85000"/>
                    <a:lumOff val="15000"/>
                  </a:prstClr>
                </a:solidFill>
              </a:rPr>
              <a:t>点击添加</a:t>
            </a:r>
            <a:endParaRPr lang="en-US" altLang="zh-CN" sz="1300" dirty="0">
              <a:solidFill>
                <a:prstClr val="black">
                  <a:lumMod val="85000"/>
                  <a:lumOff val="15000"/>
                </a:prstClr>
              </a:solidFill>
            </a:endParaRPr>
          </a:p>
          <a:p>
            <a:pPr defTabSz="914400">
              <a:defRPr/>
            </a:pPr>
            <a:r>
              <a:rPr lang="zh-CN" altLang="en-US" sz="1300" dirty="0">
                <a:solidFill>
                  <a:prstClr val="black">
                    <a:lumMod val="85000"/>
                    <a:lumOff val="15000"/>
                  </a:prstClr>
                </a:solidFill>
              </a:rPr>
              <a:t>文字</a:t>
            </a:r>
          </a:p>
        </p:txBody>
      </p:sp>
      <p:sp>
        <p:nvSpPr>
          <p:cNvPr id="26" name="TextBox 25"/>
          <p:cNvSpPr txBox="1"/>
          <p:nvPr/>
        </p:nvSpPr>
        <p:spPr>
          <a:xfrm>
            <a:off x="2123749" y="2400319"/>
            <a:ext cx="1193420" cy="669378"/>
          </a:xfrm>
          <a:prstGeom prst="rect">
            <a:avLst/>
          </a:prstGeom>
          <a:noFill/>
        </p:spPr>
        <p:txBody>
          <a:bodyPr wrap="square" lIns="68543" tIns="34272" rIns="68543" bIns="34272" rtlCol="0" anchor="ctr">
            <a:spAutoFit/>
          </a:bodyPr>
          <a:lstStyle/>
          <a:p>
            <a:pPr algn="ctr" defTabSz="914400">
              <a:defRPr/>
            </a:pPr>
            <a:r>
              <a:rPr lang="zh-CN" altLang="en-US" sz="1300" dirty="0">
                <a:solidFill>
                  <a:prstClr val="black">
                    <a:lumMod val="85000"/>
                    <a:lumOff val="15000"/>
                  </a:prstClr>
                </a:solidFill>
                <a:latin typeface="微软雅黑" panose="020B0503020204020204" pitchFamily="34" charset="-122"/>
                <a:ea typeface="微软雅黑" panose="020B0503020204020204" pitchFamily="34" charset="-122"/>
              </a:rPr>
              <a:t>点击添加</a:t>
            </a:r>
            <a:endParaRPr lang="en-US" altLang="zh-CN" sz="13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a:defRPr/>
            </a:pPr>
            <a:r>
              <a:rPr lang="zh-CN" altLang="en-US" sz="1300" dirty="0">
                <a:solidFill>
                  <a:prstClr val="black">
                    <a:lumMod val="85000"/>
                    <a:lumOff val="15000"/>
                  </a:prstClr>
                </a:solidFill>
                <a:latin typeface="微软雅黑" panose="020B0503020204020204" pitchFamily="34" charset="-122"/>
                <a:ea typeface="微软雅黑" panose="020B0503020204020204" pitchFamily="34" charset="-122"/>
              </a:rPr>
              <a:t>文字点击添加</a:t>
            </a:r>
            <a:endParaRPr lang="en-US" altLang="zh-CN" sz="13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a:defRPr/>
            </a:pPr>
            <a:r>
              <a:rPr lang="zh-CN" altLang="en-US" sz="1300" dirty="0">
                <a:solidFill>
                  <a:prstClr val="black">
                    <a:lumMod val="85000"/>
                    <a:lumOff val="15000"/>
                  </a:prstClr>
                </a:solidFill>
                <a:latin typeface="微软雅黑" panose="020B0503020204020204" pitchFamily="34" charset="-122"/>
                <a:ea typeface="微软雅黑" panose="020B0503020204020204" pitchFamily="34" charset="-122"/>
              </a:rPr>
              <a:t>文字</a:t>
            </a:r>
          </a:p>
        </p:txBody>
      </p:sp>
      <p:sp>
        <p:nvSpPr>
          <p:cNvPr id="27" name="TextBox 26"/>
          <p:cNvSpPr txBox="1"/>
          <p:nvPr/>
        </p:nvSpPr>
        <p:spPr>
          <a:xfrm>
            <a:off x="3607913" y="3336575"/>
            <a:ext cx="842415" cy="469323"/>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914400">
              <a:defRPr/>
            </a:pPr>
            <a:r>
              <a:rPr lang="zh-CN" altLang="en-US" sz="1300" dirty="0">
                <a:solidFill>
                  <a:prstClr val="black">
                    <a:lumMod val="85000"/>
                    <a:lumOff val="15000"/>
                  </a:prstClr>
                </a:solidFill>
              </a:rPr>
              <a:t>点击添加</a:t>
            </a:r>
            <a:endParaRPr lang="en-US" altLang="zh-CN" sz="1300" dirty="0">
              <a:solidFill>
                <a:prstClr val="black">
                  <a:lumMod val="85000"/>
                  <a:lumOff val="15000"/>
                </a:prstClr>
              </a:solidFill>
            </a:endParaRPr>
          </a:p>
          <a:p>
            <a:pPr defTabSz="914400">
              <a:defRPr/>
            </a:pPr>
            <a:r>
              <a:rPr lang="zh-CN" altLang="en-US" sz="1300" dirty="0">
                <a:solidFill>
                  <a:prstClr val="black">
                    <a:lumMod val="85000"/>
                    <a:lumOff val="15000"/>
                  </a:prstClr>
                </a:solidFill>
              </a:rPr>
              <a:t>文字</a:t>
            </a:r>
          </a:p>
        </p:txBody>
      </p:sp>
      <p:sp>
        <p:nvSpPr>
          <p:cNvPr id="37" name="TextBox 36"/>
          <p:cNvSpPr txBox="1"/>
          <p:nvPr/>
        </p:nvSpPr>
        <p:spPr>
          <a:xfrm>
            <a:off x="4689430" y="2525647"/>
            <a:ext cx="1193420" cy="469323"/>
          </a:xfrm>
          <a:prstGeom prst="rect">
            <a:avLst/>
          </a:prstGeom>
          <a:noFill/>
        </p:spPr>
        <p:txBody>
          <a:bodyPr wrap="square" lIns="68543" tIns="34272" rIns="68543" bIns="34272" rtlCol="0" anchor="ctr">
            <a:spAutoFit/>
          </a:bodyPr>
          <a:lstStyle/>
          <a:p>
            <a:pPr algn="ctr" defTabSz="914400">
              <a:defRPr/>
            </a:pPr>
            <a:r>
              <a:rPr lang="zh-CN" altLang="en-US" sz="1300" dirty="0">
                <a:solidFill>
                  <a:prstClr val="black">
                    <a:lumMod val="85000"/>
                    <a:lumOff val="15000"/>
                  </a:prstClr>
                </a:solidFill>
                <a:latin typeface="微软雅黑" panose="020B0503020204020204" pitchFamily="34" charset="-122"/>
                <a:ea typeface="微软雅黑" panose="020B0503020204020204" pitchFamily="34" charset="-122"/>
              </a:rPr>
              <a:t>点击添加</a:t>
            </a:r>
            <a:endParaRPr lang="en-US" altLang="zh-CN" sz="130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914400">
              <a:defRPr/>
            </a:pPr>
            <a:r>
              <a:rPr lang="zh-CN" altLang="en-US" sz="1300" dirty="0">
                <a:solidFill>
                  <a:prstClr val="black">
                    <a:lumMod val="85000"/>
                    <a:lumOff val="15000"/>
                  </a:prstClr>
                </a:solidFill>
                <a:latin typeface="微软雅黑" panose="020B0503020204020204" pitchFamily="34" charset="-122"/>
                <a:ea typeface="微软雅黑" panose="020B0503020204020204" pitchFamily="34" charset="-122"/>
              </a:rPr>
              <a:t>文字点击</a:t>
            </a:r>
          </a:p>
        </p:txBody>
      </p:sp>
      <p:sp>
        <p:nvSpPr>
          <p:cNvPr id="38" name="矩形 37"/>
          <p:cNvSpPr/>
          <p:nvPr/>
        </p:nvSpPr>
        <p:spPr>
          <a:xfrm>
            <a:off x="6454228" y="1833507"/>
            <a:ext cx="1943204" cy="2631453"/>
          </a:xfrm>
          <a:prstGeom prst="rect">
            <a:avLst/>
          </a:prstGeom>
        </p:spPr>
        <p:txBody>
          <a:bodyPr wrap="square" lIns="68543" tIns="34272" rIns="68543" bIns="34272">
            <a:spAutoFit/>
          </a:bodyPr>
          <a:lstStyle/>
          <a:p>
            <a:pPr defTabSz="914400">
              <a:lnSpc>
                <a:spcPct val="150000"/>
              </a:lnSpc>
              <a:defRPr/>
            </a:pPr>
            <a:r>
              <a:rPr lang="zh-CN" altLang="en-US" sz="1500" b="1" dirty="0">
                <a:solidFill>
                  <a:prstClr val="black">
                    <a:lumMod val="75000"/>
                    <a:lumOff val="25000"/>
                  </a:prstClr>
                </a:solidFill>
                <a:latin typeface="微软雅黑" panose="020B0503020204020204" pitchFamily="34" charset="-122"/>
                <a:ea typeface="微软雅黑" panose="020B0503020204020204" pitchFamily="34" charset="-122"/>
              </a:rPr>
              <a:t>点击添加小标题</a:t>
            </a:r>
            <a:endParaRPr lang="en-US" altLang="zh-CN" sz="1500" b="1" dirty="0">
              <a:solidFill>
                <a:prstClr val="black">
                  <a:lumMod val="75000"/>
                  <a:lumOff val="25000"/>
                </a:prst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p:txBody>
      </p:sp>
      <p:sp>
        <p:nvSpPr>
          <p:cNvPr id="43" name="Freeform 4"/>
          <p:cNvSpPr/>
          <p:nvPr/>
        </p:nvSpPr>
        <p:spPr bwMode="auto">
          <a:xfrm>
            <a:off x="1838596"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4" name="Freeform 6"/>
          <p:cNvSpPr/>
          <p:nvPr/>
        </p:nvSpPr>
        <p:spPr bwMode="auto">
          <a:xfrm>
            <a:off x="3330307"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Freeform 6"/>
          <p:cNvSpPr/>
          <p:nvPr/>
        </p:nvSpPr>
        <p:spPr bwMode="auto">
          <a:xfrm>
            <a:off x="4443769" y="1924816"/>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3114598" y="1131591"/>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defTabSz="914400">
              <a:defRPr/>
            </a:pPr>
            <a:r>
              <a:rPr lang="zh-CN" altLang="en-US" dirty="0">
                <a:solidFill>
                  <a:prstClr val="white"/>
                </a:solidFill>
                <a:latin typeface="微软雅黑" panose="020B0503020204020204" pitchFamily="34" charset="-122"/>
                <a:ea typeface="微软雅黑" panose="020B0503020204020204" pitchFamily="34" charset="-122"/>
              </a:rPr>
              <a:t>点击添加小标题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pic>
        <p:nvPicPr>
          <p:cNvPr id="6" name="图片 5"/>
          <p:cNvPicPr>
            <a:picLocks noChangeAspect="1"/>
          </p:cNvPicPr>
          <p:nvPr/>
        </p:nvPicPr>
        <p:blipFill>
          <a:blip r:embed="rId4" cstate="screen"/>
          <a:stretch>
            <a:fillRect/>
          </a:stretch>
        </p:blipFill>
        <p:spPr>
          <a:xfrm>
            <a:off x="-1" y="3799115"/>
            <a:ext cx="9144001" cy="1434830"/>
          </a:xfrm>
          <a:prstGeom prst="rect">
            <a:avLst/>
          </a:prstGeom>
        </p:spPr>
      </p:pic>
      <p:grpSp>
        <p:nvGrpSpPr>
          <p:cNvPr id="15" name="组合 14"/>
          <p:cNvGrpSpPr/>
          <p:nvPr/>
        </p:nvGrpSpPr>
        <p:grpSpPr>
          <a:xfrm>
            <a:off x="2064326" y="677945"/>
            <a:ext cx="687638" cy="687388"/>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grpSp>
        <p:sp>
          <p:nvSpPr>
            <p:cNvPr id="17" name="文本框 2"/>
            <p:cNvSpPr txBox="1"/>
            <p:nvPr/>
          </p:nvSpPr>
          <p:spPr>
            <a:xfrm>
              <a:off x="5076932" y="1815189"/>
              <a:ext cx="615736" cy="539157"/>
            </a:xfrm>
            <a:prstGeom prst="rect">
              <a:avLst/>
            </a:prstGeom>
            <a:noFill/>
          </p:spPr>
          <p:txBody>
            <a:bodyPr wrap="square" rtlCol="0">
              <a:spAutoFit/>
            </a:bodyPr>
            <a:lstStyle/>
            <a:p>
              <a:pPr algn="ctr" defTabSz="514350">
                <a:defRPr/>
              </a:pPr>
              <a:r>
                <a:rPr lang="en-US" altLang="zh-CN" sz="3000" dirty="0">
                  <a:solidFill>
                    <a:schemeClr val="tx1">
                      <a:lumMod val="50000"/>
                      <a:lumOff val="50000"/>
                    </a:schemeClr>
                  </a:solidFill>
                  <a:latin typeface="Impact" panose="020B0806030902050204" pitchFamily="34" charset="0"/>
                  <a:ea typeface="等线" panose="02010600030101010101" pitchFamily="2" charset="-122"/>
                </a:rPr>
                <a:t>01</a:t>
              </a:r>
              <a:endParaRPr lang="zh-CN" altLang="en-US" sz="3000" dirty="0">
                <a:solidFill>
                  <a:schemeClr val="tx1">
                    <a:lumMod val="50000"/>
                    <a:lumOff val="50000"/>
                  </a:schemeClr>
                </a:solidFill>
                <a:latin typeface="Impact" panose="020B0806030902050204" pitchFamily="34" charset="0"/>
                <a:ea typeface="等线" panose="02010600030101010101" pitchFamily="2" charset="-122"/>
              </a:endParaRPr>
            </a:p>
          </p:txBody>
        </p:sp>
      </p:grpSp>
      <p:grpSp>
        <p:nvGrpSpPr>
          <p:cNvPr id="20" name="组合 19"/>
          <p:cNvGrpSpPr/>
          <p:nvPr/>
        </p:nvGrpSpPr>
        <p:grpSpPr>
          <a:xfrm>
            <a:off x="2064326" y="3401789"/>
            <a:ext cx="687638" cy="687388"/>
            <a:chOff x="6471379" y="4617418"/>
            <a:chExt cx="668974" cy="668974"/>
          </a:xfrm>
        </p:grpSpPr>
        <p:grpSp>
          <p:nvGrpSpPr>
            <p:cNvPr id="21" name="组合 20"/>
            <p:cNvGrpSpPr/>
            <p:nvPr/>
          </p:nvGrpSpPr>
          <p:grpSpPr>
            <a:xfrm>
              <a:off x="6471379" y="4617418"/>
              <a:ext cx="668974" cy="668974"/>
              <a:chOff x="6474776" y="1019119"/>
              <a:chExt cx="668974" cy="668974"/>
            </a:xfrm>
          </p:grpSpPr>
          <p:sp>
            <p:nvSpPr>
              <p:cNvPr id="23" name="圆角矩形 2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sp>
            <p:nvSpPr>
              <p:cNvPr id="24" name="圆角矩形 23"/>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grpSp>
        <p:sp>
          <p:nvSpPr>
            <p:cNvPr id="22" name="文本框 21"/>
            <p:cNvSpPr txBox="1"/>
            <p:nvPr/>
          </p:nvSpPr>
          <p:spPr>
            <a:xfrm>
              <a:off x="6486632" y="4710789"/>
              <a:ext cx="615736" cy="539157"/>
            </a:xfrm>
            <a:prstGeom prst="rect">
              <a:avLst/>
            </a:prstGeom>
            <a:noFill/>
          </p:spPr>
          <p:txBody>
            <a:bodyPr wrap="square" rtlCol="0">
              <a:spAutoFit/>
            </a:bodyPr>
            <a:lstStyle/>
            <a:p>
              <a:pPr algn="ctr" defTabSz="514350">
                <a:defRPr/>
              </a:pPr>
              <a:r>
                <a:rPr lang="en-US" altLang="zh-CN" sz="3000" dirty="0">
                  <a:solidFill>
                    <a:schemeClr val="tx1">
                      <a:lumMod val="50000"/>
                      <a:lumOff val="50000"/>
                    </a:schemeClr>
                  </a:solidFill>
                  <a:latin typeface="Impact" panose="020B0806030902050204" pitchFamily="34" charset="0"/>
                  <a:ea typeface="等线" panose="02010600030101010101" pitchFamily="2" charset="-122"/>
                </a:rPr>
                <a:t>04</a:t>
              </a:r>
              <a:endParaRPr lang="zh-CN" altLang="en-US" sz="3000" dirty="0">
                <a:solidFill>
                  <a:schemeClr val="tx1">
                    <a:lumMod val="50000"/>
                    <a:lumOff val="50000"/>
                  </a:schemeClr>
                </a:solidFill>
                <a:latin typeface="Impact" panose="020B0806030902050204" pitchFamily="34" charset="0"/>
                <a:ea typeface="等线" panose="02010600030101010101" pitchFamily="2" charset="-122"/>
              </a:endParaRPr>
            </a:p>
          </p:txBody>
        </p:sp>
      </p:grpSp>
      <p:grpSp>
        <p:nvGrpSpPr>
          <p:cNvPr id="25" name="组合 24"/>
          <p:cNvGrpSpPr/>
          <p:nvPr/>
        </p:nvGrpSpPr>
        <p:grpSpPr>
          <a:xfrm>
            <a:off x="2064326" y="2493842"/>
            <a:ext cx="687638" cy="687388"/>
            <a:chOff x="5059672" y="3647953"/>
            <a:chExt cx="668974" cy="668974"/>
          </a:xfrm>
        </p:grpSpPr>
        <p:grpSp>
          <p:nvGrpSpPr>
            <p:cNvPr id="26" name="组合 25"/>
            <p:cNvGrpSpPr/>
            <p:nvPr/>
          </p:nvGrpSpPr>
          <p:grpSpPr>
            <a:xfrm>
              <a:off x="5059672" y="3647953"/>
              <a:ext cx="668974" cy="668974"/>
              <a:chOff x="6474776" y="1019119"/>
              <a:chExt cx="668974" cy="668974"/>
            </a:xfrm>
          </p:grpSpPr>
          <p:sp>
            <p:nvSpPr>
              <p:cNvPr id="28" name="圆角矩形 2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sp>
            <p:nvSpPr>
              <p:cNvPr id="29" name="圆角矩形 2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grpSp>
        <p:sp>
          <p:nvSpPr>
            <p:cNvPr id="27" name="文本框 26"/>
            <p:cNvSpPr txBox="1"/>
            <p:nvPr/>
          </p:nvSpPr>
          <p:spPr>
            <a:xfrm>
              <a:off x="5076932" y="3751938"/>
              <a:ext cx="615736" cy="539157"/>
            </a:xfrm>
            <a:prstGeom prst="rect">
              <a:avLst/>
            </a:prstGeom>
            <a:noFill/>
          </p:spPr>
          <p:txBody>
            <a:bodyPr wrap="square" rtlCol="0">
              <a:spAutoFit/>
            </a:bodyPr>
            <a:lstStyle/>
            <a:p>
              <a:pPr algn="ctr" defTabSz="514350">
                <a:defRPr/>
              </a:pPr>
              <a:r>
                <a:rPr lang="en-US" altLang="zh-CN" sz="3000" dirty="0">
                  <a:solidFill>
                    <a:schemeClr val="tx1">
                      <a:lumMod val="50000"/>
                      <a:lumOff val="50000"/>
                    </a:schemeClr>
                  </a:solidFill>
                  <a:latin typeface="Impact" panose="020B0806030902050204" pitchFamily="34" charset="0"/>
                  <a:ea typeface="等线" panose="02010600030101010101" pitchFamily="2" charset="-122"/>
                </a:rPr>
                <a:t>03</a:t>
              </a:r>
              <a:endParaRPr lang="zh-CN" altLang="en-US" sz="3000" dirty="0">
                <a:solidFill>
                  <a:schemeClr val="tx1">
                    <a:lumMod val="50000"/>
                    <a:lumOff val="50000"/>
                  </a:schemeClr>
                </a:solidFill>
                <a:latin typeface="Impact" panose="020B0806030902050204" pitchFamily="34" charset="0"/>
                <a:ea typeface="等线" panose="02010600030101010101" pitchFamily="2" charset="-122"/>
              </a:endParaRPr>
            </a:p>
          </p:txBody>
        </p:sp>
      </p:grpSp>
      <p:grpSp>
        <p:nvGrpSpPr>
          <p:cNvPr id="30" name="组合 29"/>
          <p:cNvGrpSpPr/>
          <p:nvPr/>
        </p:nvGrpSpPr>
        <p:grpSpPr>
          <a:xfrm>
            <a:off x="2064326" y="1585893"/>
            <a:ext cx="687638" cy="687388"/>
            <a:chOff x="6471379" y="2672741"/>
            <a:chExt cx="668974" cy="668974"/>
          </a:xfrm>
        </p:grpSpPr>
        <p:grpSp>
          <p:nvGrpSpPr>
            <p:cNvPr id="31" name="组合 30"/>
            <p:cNvGrpSpPr/>
            <p:nvPr/>
          </p:nvGrpSpPr>
          <p:grpSpPr>
            <a:xfrm>
              <a:off x="6471379" y="2672741"/>
              <a:ext cx="668974" cy="668974"/>
              <a:chOff x="6474776" y="1019119"/>
              <a:chExt cx="668974" cy="668974"/>
            </a:xfrm>
          </p:grpSpPr>
          <p:sp>
            <p:nvSpPr>
              <p:cNvPr id="33" name="圆角矩形 3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sp>
            <p:nvSpPr>
              <p:cNvPr id="34" name="圆角矩形 33"/>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3000">
                  <a:solidFill>
                    <a:schemeClr val="tx1">
                      <a:lumMod val="50000"/>
                      <a:lumOff val="50000"/>
                    </a:schemeClr>
                  </a:solidFill>
                  <a:latin typeface="Calibri" panose="020F0502020204030204"/>
                  <a:ea typeface="等线" panose="02010600030101010101" pitchFamily="2" charset="-122"/>
                </a:endParaRPr>
              </a:p>
            </p:txBody>
          </p:sp>
        </p:grpSp>
        <p:sp>
          <p:nvSpPr>
            <p:cNvPr id="32" name="文本框 31"/>
            <p:cNvSpPr txBox="1"/>
            <p:nvPr/>
          </p:nvSpPr>
          <p:spPr>
            <a:xfrm>
              <a:off x="6486632" y="2780389"/>
              <a:ext cx="615736" cy="539157"/>
            </a:xfrm>
            <a:prstGeom prst="rect">
              <a:avLst/>
            </a:prstGeom>
            <a:noFill/>
          </p:spPr>
          <p:txBody>
            <a:bodyPr wrap="square" rtlCol="0">
              <a:spAutoFit/>
            </a:bodyPr>
            <a:lstStyle/>
            <a:p>
              <a:pPr algn="ctr" defTabSz="514350">
                <a:defRPr/>
              </a:pPr>
              <a:r>
                <a:rPr lang="en-US" altLang="zh-CN" sz="3000" dirty="0">
                  <a:solidFill>
                    <a:schemeClr val="tx1">
                      <a:lumMod val="50000"/>
                      <a:lumOff val="50000"/>
                    </a:schemeClr>
                  </a:solidFill>
                  <a:latin typeface="Impact" panose="020B0806030902050204" pitchFamily="34" charset="0"/>
                  <a:ea typeface="等线" panose="02010600030101010101" pitchFamily="2" charset="-122"/>
                </a:rPr>
                <a:t>02</a:t>
              </a:r>
              <a:endParaRPr lang="zh-CN" altLang="en-US" sz="3000" dirty="0">
                <a:solidFill>
                  <a:schemeClr val="tx1">
                    <a:lumMod val="50000"/>
                    <a:lumOff val="50000"/>
                  </a:schemeClr>
                </a:solidFill>
                <a:latin typeface="Impact" panose="020B0806030902050204" pitchFamily="34" charset="0"/>
                <a:ea typeface="等线" panose="02010600030101010101" pitchFamily="2" charset="-122"/>
              </a:endParaRPr>
            </a:p>
          </p:txBody>
        </p:sp>
      </p:grpSp>
      <p:sp>
        <p:nvSpPr>
          <p:cNvPr id="35" name="五边形 34"/>
          <p:cNvSpPr/>
          <p:nvPr/>
        </p:nvSpPr>
        <p:spPr bwMode="auto">
          <a:xfrm>
            <a:off x="2843808" y="759263"/>
            <a:ext cx="3824843" cy="524750"/>
          </a:xfrm>
          <a:prstGeom prst="homePlate">
            <a:avLst/>
          </a:prstGeom>
          <a:solidFill>
            <a:srgbClr val="FF0000"/>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b="1" dirty="0">
                <a:solidFill>
                  <a:srgbClr val="F8F8F8"/>
                </a:solidFill>
                <a:latin typeface="Arial" panose="020B0604020202020204" pitchFamily="34" charset="0"/>
                <a:ea typeface="微软雅黑" panose="020B0503020204020204" pitchFamily="34" charset="-122"/>
              </a:rPr>
              <a:t>第一部分：单击此处添加标题文字</a:t>
            </a:r>
          </a:p>
        </p:txBody>
      </p:sp>
      <p:sp>
        <p:nvSpPr>
          <p:cNvPr id="36" name="五边形 35"/>
          <p:cNvSpPr/>
          <p:nvPr/>
        </p:nvSpPr>
        <p:spPr bwMode="auto">
          <a:xfrm>
            <a:off x="2843808" y="1651577"/>
            <a:ext cx="3824843" cy="524750"/>
          </a:xfrm>
          <a:prstGeom prst="homePlate">
            <a:avLst/>
          </a:prstGeom>
          <a:solidFill>
            <a:srgbClr val="FB771B"/>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b="1" dirty="0">
                <a:solidFill>
                  <a:srgbClr val="F8F8F8"/>
                </a:solidFill>
                <a:latin typeface="Arial" panose="020B0604020202020204" pitchFamily="34" charset="0"/>
                <a:ea typeface="微软雅黑" panose="020B0503020204020204" pitchFamily="34" charset="-122"/>
              </a:rPr>
              <a:t>第二部分：单击此处添加标题文字</a:t>
            </a:r>
          </a:p>
        </p:txBody>
      </p:sp>
      <p:sp>
        <p:nvSpPr>
          <p:cNvPr id="37" name="五边形 36"/>
          <p:cNvSpPr/>
          <p:nvPr/>
        </p:nvSpPr>
        <p:spPr bwMode="auto">
          <a:xfrm>
            <a:off x="2843808" y="2588170"/>
            <a:ext cx="3824843" cy="524750"/>
          </a:xfrm>
          <a:prstGeom prst="homePlate">
            <a:avLst/>
          </a:prstGeom>
          <a:solidFill>
            <a:srgbClr val="C71500"/>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b="1" dirty="0">
                <a:solidFill>
                  <a:srgbClr val="F8F8F8"/>
                </a:solidFill>
                <a:latin typeface="Arial" panose="020B0604020202020204" pitchFamily="34" charset="0"/>
                <a:ea typeface="微软雅黑" panose="020B0503020204020204" pitchFamily="34" charset="-122"/>
              </a:rPr>
              <a:t>第三部分：单击此处添加标题文字</a:t>
            </a:r>
          </a:p>
        </p:txBody>
      </p:sp>
      <p:sp>
        <p:nvSpPr>
          <p:cNvPr id="38" name="五边形 37"/>
          <p:cNvSpPr/>
          <p:nvPr/>
        </p:nvSpPr>
        <p:spPr bwMode="auto">
          <a:xfrm>
            <a:off x="2843808" y="3483108"/>
            <a:ext cx="3824843" cy="524750"/>
          </a:xfrm>
          <a:prstGeom prst="homePlate">
            <a:avLst/>
          </a:prstGeom>
          <a:solidFill>
            <a:srgbClr val="7CBC00"/>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b="1" dirty="0">
                <a:solidFill>
                  <a:srgbClr val="F8F8F8"/>
                </a:solidFill>
                <a:latin typeface="Arial" panose="020B0604020202020204" pitchFamily="34" charset="0"/>
                <a:ea typeface="微软雅黑" panose="020B0503020204020204" pitchFamily="34" charset="-122"/>
              </a:rPr>
              <a:t>第四部分：单击此处添加标题文字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750" fill="hold"/>
                                        <p:tgtEl>
                                          <p:spTgt spid="35"/>
                                        </p:tgtEl>
                                        <p:attrNameLst>
                                          <p:attrName>ppt_w</p:attrName>
                                        </p:attrNameLst>
                                      </p:cBhvr>
                                      <p:tavLst>
                                        <p:tav tm="0">
                                          <p:val>
                                            <p:fltVal val="0"/>
                                          </p:val>
                                        </p:tav>
                                        <p:tav tm="100000">
                                          <p:val>
                                            <p:strVal val="#ppt_w"/>
                                          </p:val>
                                        </p:tav>
                                      </p:tavLst>
                                    </p:anim>
                                    <p:anim calcmode="lin" valueType="num">
                                      <p:cBhvr>
                                        <p:cTn id="24" dur="750" fill="hold"/>
                                        <p:tgtEl>
                                          <p:spTgt spid="35"/>
                                        </p:tgtEl>
                                        <p:attrNameLst>
                                          <p:attrName>ppt_h</p:attrName>
                                        </p:attrNameLst>
                                      </p:cBhvr>
                                      <p:tavLst>
                                        <p:tav tm="0">
                                          <p:val>
                                            <p:fltVal val="0"/>
                                          </p:val>
                                        </p:tav>
                                        <p:tav tm="100000">
                                          <p:val>
                                            <p:strVal val="#ppt_h"/>
                                          </p:val>
                                        </p:tav>
                                      </p:tavLst>
                                    </p:anim>
                                    <p:anim calcmode="lin" valueType="num">
                                      <p:cBhvr>
                                        <p:cTn id="25" dur="750" fill="hold"/>
                                        <p:tgtEl>
                                          <p:spTgt spid="35"/>
                                        </p:tgtEl>
                                        <p:attrNameLst>
                                          <p:attrName>style.rotation</p:attrName>
                                        </p:attrNameLst>
                                      </p:cBhvr>
                                      <p:tavLst>
                                        <p:tav tm="0">
                                          <p:val>
                                            <p:fltVal val="90"/>
                                          </p:val>
                                        </p:tav>
                                        <p:tav tm="100000">
                                          <p:val>
                                            <p:fltVal val="0"/>
                                          </p:val>
                                        </p:tav>
                                      </p:tavLst>
                                    </p:anim>
                                    <p:animEffect transition="in" filter="fade">
                                      <p:cBhvr>
                                        <p:cTn id="26" dur="750"/>
                                        <p:tgtEl>
                                          <p:spTgt spid="35"/>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750" fill="hold"/>
                                        <p:tgtEl>
                                          <p:spTgt spid="36"/>
                                        </p:tgtEl>
                                        <p:attrNameLst>
                                          <p:attrName>ppt_w</p:attrName>
                                        </p:attrNameLst>
                                      </p:cBhvr>
                                      <p:tavLst>
                                        <p:tav tm="0">
                                          <p:val>
                                            <p:fltVal val="0"/>
                                          </p:val>
                                        </p:tav>
                                        <p:tav tm="100000">
                                          <p:val>
                                            <p:strVal val="#ppt_w"/>
                                          </p:val>
                                        </p:tav>
                                      </p:tavLst>
                                    </p:anim>
                                    <p:anim calcmode="lin" valueType="num">
                                      <p:cBhvr>
                                        <p:cTn id="31" dur="750" fill="hold"/>
                                        <p:tgtEl>
                                          <p:spTgt spid="36"/>
                                        </p:tgtEl>
                                        <p:attrNameLst>
                                          <p:attrName>ppt_h</p:attrName>
                                        </p:attrNameLst>
                                      </p:cBhvr>
                                      <p:tavLst>
                                        <p:tav tm="0">
                                          <p:val>
                                            <p:fltVal val="0"/>
                                          </p:val>
                                        </p:tav>
                                        <p:tav tm="100000">
                                          <p:val>
                                            <p:strVal val="#ppt_h"/>
                                          </p:val>
                                        </p:tav>
                                      </p:tavLst>
                                    </p:anim>
                                    <p:anim calcmode="lin" valueType="num">
                                      <p:cBhvr>
                                        <p:cTn id="32" dur="750" fill="hold"/>
                                        <p:tgtEl>
                                          <p:spTgt spid="36"/>
                                        </p:tgtEl>
                                        <p:attrNameLst>
                                          <p:attrName>style.rotation</p:attrName>
                                        </p:attrNameLst>
                                      </p:cBhvr>
                                      <p:tavLst>
                                        <p:tav tm="0">
                                          <p:val>
                                            <p:fltVal val="90"/>
                                          </p:val>
                                        </p:tav>
                                        <p:tav tm="100000">
                                          <p:val>
                                            <p:fltVal val="0"/>
                                          </p:val>
                                        </p:tav>
                                      </p:tavLst>
                                    </p:anim>
                                    <p:animEffect transition="in" filter="fade">
                                      <p:cBhvr>
                                        <p:cTn id="33" dur="750"/>
                                        <p:tgtEl>
                                          <p:spTgt spid="36"/>
                                        </p:tgtEl>
                                      </p:cBhvr>
                                    </p:animEffect>
                                  </p:childTnLst>
                                </p:cTn>
                              </p:par>
                            </p:childTnLst>
                          </p:cTn>
                        </p:par>
                        <p:par>
                          <p:cTn id="34" fill="hold">
                            <p:stCondLst>
                              <p:cond delay="4000"/>
                            </p:stCondLst>
                            <p:childTnLst>
                              <p:par>
                                <p:cTn id="35" presetID="31"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750" fill="hold"/>
                                        <p:tgtEl>
                                          <p:spTgt spid="37"/>
                                        </p:tgtEl>
                                        <p:attrNameLst>
                                          <p:attrName>ppt_w</p:attrName>
                                        </p:attrNameLst>
                                      </p:cBhvr>
                                      <p:tavLst>
                                        <p:tav tm="0">
                                          <p:val>
                                            <p:fltVal val="0"/>
                                          </p:val>
                                        </p:tav>
                                        <p:tav tm="100000">
                                          <p:val>
                                            <p:strVal val="#ppt_w"/>
                                          </p:val>
                                        </p:tav>
                                      </p:tavLst>
                                    </p:anim>
                                    <p:anim calcmode="lin" valueType="num">
                                      <p:cBhvr>
                                        <p:cTn id="38" dur="750" fill="hold"/>
                                        <p:tgtEl>
                                          <p:spTgt spid="37"/>
                                        </p:tgtEl>
                                        <p:attrNameLst>
                                          <p:attrName>ppt_h</p:attrName>
                                        </p:attrNameLst>
                                      </p:cBhvr>
                                      <p:tavLst>
                                        <p:tav tm="0">
                                          <p:val>
                                            <p:fltVal val="0"/>
                                          </p:val>
                                        </p:tav>
                                        <p:tav tm="100000">
                                          <p:val>
                                            <p:strVal val="#ppt_h"/>
                                          </p:val>
                                        </p:tav>
                                      </p:tavLst>
                                    </p:anim>
                                    <p:anim calcmode="lin" valueType="num">
                                      <p:cBhvr>
                                        <p:cTn id="39" dur="750" fill="hold"/>
                                        <p:tgtEl>
                                          <p:spTgt spid="37"/>
                                        </p:tgtEl>
                                        <p:attrNameLst>
                                          <p:attrName>style.rotation</p:attrName>
                                        </p:attrNameLst>
                                      </p:cBhvr>
                                      <p:tavLst>
                                        <p:tav tm="0">
                                          <p:val>
                                            <p:fltVal val="90"/>
                                          </p:val>
                                        </p:tav>
                                        <p:tav tm="100000">
                                          <p:val>
                                            <p:fltVal val="0"/>
                                          </p:val>
                                        </p:tav>
                                      </p:tavLst>
                                    </p:anim>
                                    <p:animEffect transition="in" filter="fade">
                                      <p:cBhvr>
                                        <p:cTn id="40" dur="750"/>
                                        <p:tgtEl>
                                          <p:spTgt spid="37"/>
                                        </p:tgtEl>
                                      </p:cBhvr>
                                    </p:animEffect>
                                  </p:childTnLst>
                                </p:cTn>
                              </p:par>
                            </p:childTnLst>
                          </p:cTn>
                        </p:par>
                        <p:par>
                          <p:cTn id="41" fill="hold">
                            <p:stCondLst>
                              <p:cond delay="5000"/>
                            </p:stCondLst>
                            <p:childTnLst>
                              <p:par>
                                <p:cTn id="42" presetID="31"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750" fill="hold"/>
                                        <p:tgtEl>
                                          <p:spTgt spid="38"/>
                                        </p:tgtEl>
                                        <p:attrNameLst>
                                          <p:attrName>ppt_w</p:attrName>
                                        </p:attrNameLst>
                                      </p:cBhvr>
                                      <p:tavLst>
                                        <p:tav tm="0">
                                          <p:val>
                                            <p:fltVal val="0"/>
                                          </p:val>
                                        </p:tav>
                                        <p:tav tm="100000">
                                          <p:val>
                                            <p:strVal val="#ppt_w"/>
                                          </p:val>
                                        </p:tav>
                                      </p:tavLst>
                                    </p:anim>
                                    <p:anim calcmode="lin" valueType="num">
                                      <p:cBhvr>
                                        <p:cTn id="45" dur="750" fill="hold"/>
                                        <p:tgtEl>
                                          <p:spTgt spid="38"/>
                                        </p:tgtEl>
                                        <p:attrNameLst>
                                          <p:attrName>ppt_h</p:attrName>
                                        </p:attrNameLst>
                                      </p:cBhvr>
                                      <p:tavLst>
                                        <p:tav tm="0">
                                          <p:val>
                                            <p:fltVal val="0"/>
                                          </p:val>
                                        </p:tav>
                                        <p:tav tm="100000">
                                          <p:val>
                                            <p:strVal val="#ppt_h"/>
                                          </p:val>
                                        </p:tav>
                                      </p:tavLst>
                                    </p:anim>
                                    <p:anim calcmode="lin" valueType="num">
                                      <p:cBhvr>
                                        <p:cTn id="46" dur="750" fill="hold"/>
                                        <p:tgtEl>
                                          <p:spTgt spid="38"/>
                                        </p:tgtEl>
                                        <p:attrNameLst>
                                          <p:attrName>style.rotation</p:attrName>
                                        </p:attrNameLst>
                                      </p:cBhvr>
                                      <p:tavLst>
                                        <p:tav tm="0">
                                          <p:val>
                                            <p:fltVal val="90"/>
                                          </p:val>
                                        </p:tav>
                                        <p:tav tm="100000">
                                          <p:val>
                                            <p:fltVal val="0"/>
                                          </p:val>
                                        </p:tav>
                                      </p:tavLst>
                                    </p:anim>
                                    <p:animEffect transition="in" filter="fade">
                                      <p:cBhvr>
                                        <p:cTn id="4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flipH="1">
            <a:off x="2822030"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8"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6"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6"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2"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3"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添加</a:t>
            </a:r>
            <a:endParaRPr lang="en-US" altLang="zh-CN" sz="16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3631557" y="2921866"/>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grpSp>
      <p:sp>
        <p:nvSpPr>
          <p:cNvPr id="40" name="Rectangle 11"/>
          <p:cNvSpPr>
            <a:spLocks noChangeArrowheads="1"/>
          </p:cNvSpPr>
          <p:nvPr/>
        </p:nvSpPr>
        <p:spPr bwMode="gray">
          <a:xfrm>
            <a:off x="3836056" y="3523161"/>
            <a:ext cx="1463708" cy="707886"/>
          </a:xfrm>
          <a:prstGeom prst="rect">
            <a:avLst/>
          </a:prstGeom>
          <a:noFill/>
          <a:ln>
            <a:noFill/>
          </a:ln>
        </p:spPr>
        <p:txBody>
          <a:bodyPr wrap="square">
            <a:spAutoFit/>
          </a:bodyPr>
          <a:lstStyle/>
          <a:p>
            <a:pPr algn="ctr" defTabSz="914400">
              <a:defRPr/>
            </a:pPr>
            <a:r>
              <a:rPr lang="zh-CN" altLang="en-US" sz="2000" b="1" dirty="0">
                <a:solidFill>
                  <a:prstClr val="white"/>
                </a:solidFill>
                <a:latin typeface="微软雅黑" panose="020B0503020204020204" pitchFamily="34" charset="-122"/>
                <a:ea typeface="微软雅黑" panose="020B0503020204020204" pitchFamily="34" charset="-122"/>
              </a:rPr>
              <a:t>点击添加</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2000" b="1" dirty="0">
                <a:solidFill>
                  <a:prstClr val="white"/>
                </a:solidFill>
                <a:latin typeface="微软雅黑" panose="020B0503020204020204" pitchFamily="34" charset="-122"/>
                <a:ea typeface="微软雅黑" panose="020B0503020204020204" pitchFamily="34" charset="-122"/>
              </a:rPr>
              <a:t>标题内容</a:t>
            </a:r>
          </a:p>
        </p:txBody>
      </p:sp>
      <p:sp>
        <p:nvSpPr>
          <p:cNvPr id="41" name="椭圆 40"/>
          <p:cNvSpPr/>
          <p:nvPr/>
        </p:nvSpPr>
        <p:spPr>
          <a:xfrm>
            <a:off x="2362265" y="1807402"/>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42" name="椭圆 41"/>
          <p:cNvSpPr/>
          <p:nvPr/>
        </p:nvSpPr>
        <p:spPr>
          <a:xfrm>
            <a:off x="4090457" y="1155172"/>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68" name="椭圆 67"/>
          <p:cNvSpPr/>
          <p:nvPr/>
        </p:nvSpPr>
        <p:spPr>
          <a:xfrm>
            <a:off x="5746641" y="1861764"/>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69" name="椭圆 68"/>
          <p:cNvSpPr/>
          <p:nvPr/>
        </p:nvSpPr>
        <p:spPr>
          <a:xfrm>
            <a:off x="6456873" y="3524455"/>
            <a:ext cx="985600" cy="1001132"/>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添加</a:t>
            </a:r>
            <a:endParaRPr lang="en-US" altLang="zh-CN" sz="16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添加</a:t>
            </a:r>
            <a:endParaRPr lang="en-US" altLang="zh-CN" sz="16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5796137" y="2041060"/>
            <a:ext cx="890944" cy="605811"/>
          </a:xfrm>
          <a:prstGeom prst="rect">
            <a:avLst/>
          </a:prstGeom>
          <a:noFill/>
        </p:spPr>
        <p:txBody>
          <a:bodyPr wrap="square" lIns="112274" tIns="56136" rIns="112274" bIns="56136" rtlCol="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添加</a:t>
            </a:r>
            <a:endParaRPr lang="en-US" altLang="zh-CN" sz="16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添加</a:t>
            </a:r>
            <a:endParaRPr lang="en-US" altLang="zh-CN" sz="16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1600" b="1" dirty="0">
                <a:solidFill>
                  <a:prstClr val="white"/>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755577"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914400">
                <a:defRPr/>
              </a:pPr>
              <a:r>
                <a:rPr lang="zh-CN" altLang="en-US" dirty="0">
                  <a:solidFill>
                    <a:prstClr val="black">
                      <a:lumMod val="65000"/>
                      <a:lumOff val="35000"/>
                    </a:prstClr>
                  </a:solidFill>
                </a:rPr>
                <a:t>详写内容</a:t>
              </a:r>
              <a:r>
                <a:rPr lang="en-US" altLang="zh-CN" dirty="0">
                  <a:solidFill>
                    <a:prstClr val="black">
                      <a:lumMod val="65000"/>
                      <a:lumOff val="35000"/>
                    </a:prstClr>
                  </a:solidFill>
                </a:rPr>
                <a:t>……</a:t>
              </a:r>
              <a:r>
                <a:rPr lang="zh-CN" altLang="en-US" dirty="0">
                  <a:solidFill>
                    <a:prstClr val="black">
                      <a:lumMod val="65000"/>
                      <a:lumOff val="35000"/>
                    </a:prstClr>
                  </a:solidFill>
                </a:rPr>
                <a:t>点击输入本页需要详写的文字内容，简明扼要，此为概念图解，根据您的具体内容酌情修改。</a:t>
              </a:r>
              <a:endParaRPr lang="en-US" altLang="zh-CN" dirty="0">
                <a:solidFill>
                  <a:prstClr val="black">
                    <a:lumMod val="65000"/>
                    <a:lumOff val="35000"/>
                  </a:prstClr>
                </a:solidFill>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grpSp>
        <p:nvGrpSpPr>
          <p:cNvPr id="15" name="组合 14"/>
          <p:cNvGrpSpPr/>
          <p:nvPr/>
        </p:nvGrpSpPr>
        <p:grpSpPr>
          <a:xfrm>
            <a:off x="3799511" y="738462"/>
            <a:ext cx="1392078" cy="1391573"/>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grpSp>
        <p:sp>
          <p:nvSpPr>
            <p:cNvPr id="17" name="文本框 2"/>
            <p:cNvSpPr txBox="1"/>
            <p:nvPr/>
          </p:nvSpPr>
          <p:spPr>
            <a:xfrm>
              <a:off x="5076932" y="1815189"/>
              <a:ext cx="615736" cy="488262"/>
            </a:xfrm>
            <a:prstGeom prst="rect">
              <a:avLst/>
            </a:prstGeom>
            <a:noFill/>
          </p:spPr>
          <p:txBody>
            <a:bodyPr wrap="square" rtlCol="0">
              <a:spAutoFit/>
            </a:bodyPr>
            <a:lstStyle/>
            <a:p>
              <a:pPr algn="ctr" defTabSz="514350">
                <a:defRPr/>
              </a:pPr>
              <a:r>
                <a:rPr lang="en-US" altLang="zh-CN" sz="6000" dirty="0" smtClean="0">
                  <a:solidFill>
                    <a:schemeClr val="tx1">
                      <a:lumMod val="50000"/>
                      <a:lumOff val="50000"/>
                    </a:schemeClr>
                  </a:solidFill>
                  <a:latin typeface="Impact" panose="020B0806030902050204" pitchFamily="34" charset="0"/>
                  <a:ea typeface="等线" panose="02010600030101010101" pitchFamily="2" charset="-122"/>
                </a:rPr>
                <a:t>04</a:t>
              </a:r>
              <a:endParaRPr lang="zh-CN" altLang="en-US" sz="6000" dirty="0">
                <a:solidFill>
                  <a:schemeClr val="tx1">
                    <a:lumMod val="50000"/>
                    <a:lumOff val="50000"/>
                  </a:schemeClr>
                </a:solidFill>
                <a:latin typeface="Impact" panose="020B0806030902050204" pitchFamily="34" charset="0"/>
                <a:ea typeface="等线" panose="02010600030101010101" pitchFamily="2" charset="-122"/>
              </a:endParaRPr>
            </a:p>
          </p:txBody>
        </p:sp>
      </p:grpSp>
      <p:sp>
        <p:nvSpPr>
          <p:cNvPr id="35" name="五边形 34"/>
          <p:cNvSpPr/>
          <p:nvPr/>
        </p:nvSpPr>
        <p:spPr bwMode="auto">
          <a:xfrm>
            <a:off x="2195736" y="2427734"/>
            <a:ext cx="5000902" cy="686100"/>
          </a:xfrm>
          <a:prstGeom prst="homePlate">
            <a:avLst/>
          </a:prstGeom>
          <a:solidFill>
            <a:srgbClr val="EA661A"/>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sz="2400" b="1" dirty="0" smtClean="0">
                <a:solidFill>
                  <a:srgbClr val="F8F8F8"/>
                </a:solidFill>
                <a:latin typeface="Arial" panose="020B0604020202020204" pitchFamily="34" charset="0"/>
                <a:ea typeface="微软雅黑" panose="020B0503020204020204" pitchFamily="34" charset="-122"/>
              </a:rPr>
              <a:t>第四部分</a:t>
            </a:r>
            <a:r>
              <a:rPr lang="zh-CN" altLang="en-US" sz="2400" b="1" dirty="0">
                <a:solidFill>
                  <a:srgbClr val="F8F8F8"/>
                </a:solidFill>
                <a:latin typeface="Arial" panose="020B0604020202020204" pitchFamily="34" charset="0"/>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0-#ppt_w/2"/>
                                          </p:val>
                                        </p:tav>
                                        <p:tav tm="100000">
                                          <p:val>
                                            <p:strVal val="#ppt_x"/>
                                          </p:val>
                                        </p:tav>
                                      </p:tavLst>
                                    </p:anim>
                                    <p:anim calcmode="lin" valueType="num">
                                      <p:cBhvr additive="base">
                                        <p:cTn id="1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4" name="Freeform 5"/>
          <p:cNvSpPr/>
          <p:nvPr/>
        </p:nvSpPr>
        <p:spPr bwMode="auto">
          <a:xfrm rot="5400000">
            <a:off x="1096936"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5" name="Freeform 5"/>
          <p:cNvSpPr/>
          <p:nvPr/>
        </p:nvSpPr>
        <p:spPr bwMode="auto">
          <a:xfrm rot="5400000">
            <a:off x="1286843"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gs>
              <a:gs pos="100000">
                <a:srgbClr val="00B0F0"/>
              </a:gs>
            </a:gsLst>
            <a:lin ang="27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6" name="文本框 15"/>
          <p:cNvSpPr txBox="1"/>
          <p:nvPr/>
        </p:nvSpPr>
        <p:spPr>
          <a:xfrm>
            <a:off x="1507406" y="1678220"/>
            <a:ext cx="579255" cy="507831"/>
          </a:xfrm>
          <a:prstGeom prst="rect">
            <a:avLst/>
          </a:prstGeom>
          <a:noFill/>
        </p:spPr>
        <p:txBody>
          <a:bodyPr wrap="square" rtlCol="0">
            <a:spAutoFit/>
          </a:bodyPr>
          <a:lstStyle/>
          <a:p>
            <a:pPr algn="ctr" defTabSz="685800">
              <a:defRPr/>
            </a:pPr>
            <a:r>
              <a:rPr lang="en-US" altLang="zh-CN" sz="2700" dirty="0">
                <a:solidFill>
                  <a:prstClr val="white"/>
                </a:solidFill>
                <a:latin typeface="Impact" panose="020B0806030902050204" pitchFamily="34" charset="0"/>
                <a:ea typeface="等线" panose="02010600030101010101" pitchFamily="2" charset="-122"/>
              </a:rPr>
              <a:t>01</a:t>
            </a:r>
            <a:endParaRPr lang="zh-CN" altLang="en-US" sz="2700" dirty="0">
              <a:solidFill>
                <a:prstClr val="white"/>
              </a:solidFill>
              <a:latin typeface="Impact" panose="020B0806030902050204" pitchFamily="34" charset="0"/>
              <a:ea typeface="等线" panose="02010600030101010101" pitchFamily="2" charset="-122"/>
            </a:endParaRPr>
          </a:p>
        </p:txBody>
      </p:sp>
      <p:sp>
        <p:nvSpPr>
          <p:cNvPr id="8" name="Freeform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 name="Freeform 5"/>
          <p:cNvSpPr/>
          <p:nvPr/>
        </p:nvSpPr>
        <p:spPr bwMode="auto">
          <a:xfrm rot="5400000">
            <a:off x="293783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 name="Freeform 5"/>
          <p:cNvSpPr/>
          <p:nvPr/>
        </p:nvSpPr>
        <p:spPr bwMode="auto">
          <a:xfrm rot="5400000">
            <a:off x="312773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A661A"/>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 name="文本框 54"/>
          <p:cNvSpPr txBox="1"/>
          <p:nvPr/>
        </p:nvSpPr>
        <p:spPr>
          <a:xfrm>
            <a:off x="3348299" y="3621951"/>
            <a:ext cx="579255" cy="507831"/>
          </a:xfrm>
          <a:prstGeom prst="rect">
            <a:avLst/>
          </a:prstGeom>
          <a:noFill/>
        </p:spPr>
        <p:txBody>
          <a:bodyPr wrap="square" rtlCol="0">
            <a:spAutoFit/>
          </a:bodyPr>
          <a:lstStyle/>
          <a:p>
            <a:pPr algn="ctr" defTabSz="685800">
              <a:defRPr/>
            </a:pPr>
            <a:r>
              <a:rPr lang="en-US" altLang="zh-CN" sz="2700" dirty="0">
                <a:solidFill>
                  <a:prstClr val="white"/>
                </a:solidFill>
                <a:latin typeface="Impact" panose="020B0806030902050204" pitchFamily="34" charset="0"/>
                <a:ea typeface="等线" panose="02010600030101010101" pitchFamily="2" charset="-122"/>
              </a:rPr>
              <a:t>02</a:t>
            </a:r>
            <a:endParaRPr lang="zh-CN" altLang="en-US" sz="2700" dirty="0">
              <a:solidFill>
                <a:prstClr val="white"/>
              </a:solidFill>
              <a:latin typeface="Impact" panose="020B0806030902050204" pitchFamily="34" charset="0"/>
              <a:ea typeface="等线" panose="02010600030101010101" pitchFamily="2" charset="-122"/>
            </a:endParaRPr>
          </a:p>
        </p:txBody>
      </p:sp>
      <p:sp>
        <p:nvSpPr>
          <p:cNvPr id="13" name="Freeform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4" name="Freeform 5"/>
          <p:cNvSpPr/>
          <p:nvPr/>
        </p:nvSpPr>
        <p:spPr bwMode="auto">
          <a:xfrm rot="5400000">
            <a:off x="4789084"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5" name="Freeform 5"/>
          <p:cNvSpPr/>
          <p:nvPr/>
        </p:nvSpPr>
        <p:spPr bwMode="auto">
          <a:xfrm rot="5400000">
            <a:off x="4978990"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7CBC00"/>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6" name="文本框 59"/>
          <p:cNvSpPr txBox="1"/>
          <p:nvPr/>
        </p:nvSpPr>
        <p:spPr>
          <a:xfrm>
            <a:off x="5148666" y="1678220"/>
            <a:ext cx="710048" cy="507831"/>
          </a:xfrm>
          <a:prstGeom prst="rect">
            <a:avLst/>
          </a:prstGeom>
          <a:noFill/>
        </p:spPr>
        <p:txBody>
          <a:bodyPr wrap="square" rtlCol="0">
            <a:spAutoFit/>
          </a:bodyPr>
          <a:lstStyle/>
          <a:p>
            <a:pPr algn="ctr" defTabSz="685800">
              <a:defRPr/>
            </a:pPr>
            <a:r>
              <a:rPr lang="en-US" altLang="zh-CN" sz="2700" dirty="0">
                <a:solidFill>
                  <a:prstClr val="white"/>
                </a:solidFill>
                <a:latin typeface="Impact" panose="020B0806030902050204" pitchFamily="34" charset="0"/>
                <a:ea typeface="等线" panose="02010600030101010101" pitchFamily="2" charset="-122"/>
              </a:rPr>
              <a:t>03</a:t>
            </a:r>
            <a:endParaRPr lang="zh-CN" altLang="en-US" sz="2700" dirty="0">
              <a:solidFill>
                <a:prstClr val="white"/>
              </a:solidFill>
              <a:latin typeface="Impact" panose="020B0806030902050204" pitchFamily="34" charset="0"/>
              <a:ea typeface="等线" panose="02010600030101010101" pitchFamily="2" charset="-122"/>
            </a:endParaRPr>
          </a:p>
        </p:txBody>
      </p:sp>
      <p:sp>
        <p:nvSpPr>
          <p:cNvPr id="18" name="Freeform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9" name="Freeform 5"/>
          <p:cNvSpPr/>
          <p:nvPr/>
        </p:nvSpPr>
        <p:spPr bwMode="auto">
          <a:xfrm rot="5400000">
            <a:off x="664687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0" name="Freeform 5"/>
          <p:cNvSpPr/>
          <p:nvPr/>
        </p:nvSpPr>
        <p:spPr bwMode="auto">
          <a:xfrm rot="5400000">
            <a:off x="683677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71500"/>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1" name="文本框 87"/>
          <p:cNvSpPr txBox="1"/>
          <p:nvPr/>
        </p:nvSpPr>
        <p:spPr>
          <a:xfrm>
            <a:off x="7057340" y="3621951"/>
            <a:ext cx="579255" cy="507831"/>
          </a:xfrm>
          <a:prstGeom prst="rect">
            <a:avLst/>
          </a:prstGeom>
          <a:noFill/>
        </p:spPr>
        <p:txBody>
          <a:bodyPr wrap="square" rtlCol="0">
            <a:spAutoFit/>
          </a:bodyPr>
          <a:lstStyle/>
          <a:p>
            <a:pPr algn="ctr" defTabSz="685800">
              <a:defRPr/>
            </a:pPr>
            <a:r>
              <a:rPr lang="en-US" altLang="zh-CN" sz="2700" dirty="0">
                <a:solidFill>
                  <a:prstClr val="white"/>
                </a:solidFill>
                <a:latin typeface="Impact" panose="020B0806030902050204" pitchFamily="34" charset="0"/>
                <a:ea typeface="等线" panose="02010600030101010101" pitchFamily="2" charset="-122"/>
              </a:rPr>
              <a:t>04</a:t>
            </a:r>
            <a:endParaRPr lang="zh-CN" altLang="en-US" sz="2700" dirty="0">
              <a:solidFill>
                <a:prstClr val="white"/>
              </a:solidFill>
              <a:latin typeface="Impact" panose="020B0806030902050204" pitchFamily="34" charset="0"/>
              <a:ea typeface="等线" panose="02010600030101010101" pitchFamily="2" charset="-122"/>
            </a:endParaRPr>
          </a:p>
        </p:txBody>
      </p:sp>
      <p:sp>
        <p:nvSpPr>
          <p:cNvPr id="24" name="Freeform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29" name="Freeform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4" name="Freeform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39" name="Freeform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nvGrpSpPr>
          <p:cNvPr id="25" name="组合 24"/>
          <p:cNvGrpSpPr/>
          <p:nvPr/>
        </p:nvGrpSpPr>
        <p:grpSpPr>
          <a:xfrm>
            <a:off x="4842523" y="3339381"/>
            <a:ext cx="1267376" cy="1072142"/>
            <a:chOff x="6455856" y="4453542"/>
            <a:chExt cx="1689614" cy="1429854"/>
          </a:xfrm>
        </p:grpSpPr>
        <p:sp>
          <p:nvSpPr>
            <p:cNvPr id="45" name="文本框 38"/>
            <p:cNvSpPr txBox="1"/>
            <p:nvPr/>
          </p:nvSpPr>
          <p:spPr>
            <a:xfrm>
              <a:off x="6671673" y="4453542"/>
              <a:ext cx="1277281" cy="430986"/>
            </a:xfrm>
            <a:prstGeom prst="rect">
              <a:avLst/>
            </a:prstGeom>
            <a:noFill/>
          </p:spPr>
          <p:txBody>
            <a:bodyPr wrap="square" rtlCol="0">
              <a:spAutoFit/>
            </a:bodyPr>
            <a:lstStyle/>
            <a:p>
              <a:pPr defTabSz="685800">
                <a:defRPr/>
              </a:pPr>
              <a:r>
                <a:rPr lang="zh-CN" altLang="en-US" sz="1500" dirty="0">
                  <a:solidFill>
                    <a:srgbClr val="0070C0"/>
                  </a:solidFill>
                  <a:latin typeface="微软雅黑" panose="020B0503020204020204" pitchFamily="34" charset="-122"/>
                  <a:ea typeface="微软雅黑" panose="020B0503020204020204" pitchFamily="34" charset="-122"/>
                </a:rPr>
                <a:t>添加标题</a:t>
              </a:r>
            </a:p>
          </p:txBody>
        </p:sp>
        <p:sp>
          <p:nvSpPr>
            <p:cNvPr id="49" name="矩形 47"/>
            <p:cNvSpPr>
              <a:spLocks noChangeArrowheads="1"/>
            </p:cNvSpPr>
            <p:nvPr/>
          </p:nvSpPr>
          <p:spPr bwMode="auto">
            <a:xfrm>
              <a:off x="6455856" y="4853652"/>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198093" y="3335146"/>
            <a:ext cx="1267376" cy="1072142"/>
            <a:chOff x="1597250" y="4447889"/>
            <a:chExt cx="1689614" cy="1429853"/>
          </a:xfrm>
        </p:grpSpPr>
        <p:sp>
          <p:nvSpPr>
            <p:cNvPr id="46" name="文本框 27"/>
            <p:cNvSpPr txBox="1"/>
            <p:nvPr/>
          </p:nvSpPr>
          <p:spPr>
            <a:xfrm>
              <a:off x="1793588" y="4447889"/>
              <a:ext cx="1277281" cy="430986"/>
            </a:xfrm>
            <a:prstGeom prst="rect">
              <a:avLst/>
            </a:prstGeom>
            <a:noFill/>
          </p:spPr>
          <p:txBody>
            <a:bodyPr wrap="square" rtlCol="0">
              <a:spAutoFit/>
            </a:bodyPr>
            <a:lstStyle/>
            <a:p>
              <a:pPr defTabSz="685800">
                <a:defRPr/>
              </a:pPr>
              <a:r>
                <a:rPr lang="zh-CN" altLang="en-US" sz="1500" dirty="0">
                  <a:solidFill>
                    <a:srgbClr val="0070C0"/>
                  </a:solidFill>
                  <a:latin typeface="微软雅黑" panose="020B0503020204020204" pitchFamily="34" charset="-122"/>
                  <a:ea typeface="微软雅黑" panose="020B0503020204020204" pitchFamily="34" charset="-122"/>
                </a:rPr>
                <a:t>添加标题</a:t>
              </a:r>
            </a:p>
          </p:txBody>
        </p:sp>
        <p:sp>
          <p:nvSpPr>
            <p:cNvPr id="50" name="矩形 47"/>
            <p:cNvSpPr>
              <a:spLocks noChangeArrowheads="1"/>
            </p:cNvSpPr>
            <p:nvPr/>
          </p:nvSpPr>
          <p:spPr bwMode="auto">
            <a:xfrm>
              <a:off x="1597250" y="4847998"/>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3008599" y="1385067"/>
            <a:ext cx="1267376" cy="1072142"/>
            <a:chOff x="4010943" y="1847180"/>
            <a:chExt cx="1689614" cy="1429853"/>
          </a:xfrm>
        </p:grpSpPr>
        <p:sp>
          <p:nvSpPr>
            <p:cNvPr id="47" name="文本框 29"/>
            <p:cNvSpPr txBox="1"/>
            <p:nvPr/>
          </p:nvSpPr>
          <p:spPr>
            <a:xfrm>
              <a:off x="4196909" y="1847180"/>
              <a:ext cx="1277281" cy="430986"/>
            </a:xfrm>
            <a:prstGeom prst="rect">
              <a:avLst/>
            </a:prstGeom>
            <a:noFill/>
          </p:spPr>
          <p:txBody>
            <a:bodyPr wrap="square" rtlCol="0">
              <a:spAutoFit/>
            </a:bodyPr>
            <a:lstStyle/>
            <a:p>
              <a:pPr defTabSz="685800">
                <a:defRPr/>
              </a:pPr>
              <a:r>
                <a:rPr lang="zh-CN" altLang="en-US" sz="1500" dirty="0">
                  <a:solidFill>
                    <a:srgbClr val="00B0F0"/>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010943" y="2247289"/>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6703695" y="1383895"/>
            <a:ext cx="1267376" cy="1072140"/>
            <a:chOff x="8937096" y="1845618"/>
            <a:chExt cx="1689614" cy="1429851"/>
          </a:xfrm>
        </p:grpSpPr>
        <p:sp>
          <p:nvSpPr>
            <p:cNvPr id="48" name="文本框 41"/>
            <p:cNvSpPr txBox="1"/>
            <p:nvPr/>
          </p:nvSpPr>
          <p:spPr>
            <a:xfrm>
              <a:off x="9138404" y="1845618"/>
              <a:ext cx="1277281" cy="430987"/>
            </a:xfrm>
            <a:prstGeom prst="rect">
              <a:avLst/>
            </a:prstGeom>
            <a:noFill/>
          </p:spPr>
          <p:txBody>
            <a:bodyPr wrap="square" rtlCol="0">
              <a:spAutoFit/>
            </a:bodyPr>
            <a:lstStyle/>
            <a:p>
              <a:pPr defTabSz="685800">
                <a:defRPr/>
              </a:pPr>
              <a:r>
                <a:rPr lang="zh-CN" altLang="en-US" sz="1500" dirty="0">
                  <a:solidFill>
                    <a:srgbClr val="00B0F0"/>
                  </a:solidFill>
                  <a:latin typeface="微软雅黑" panose="020B0503020204020204" pitchFamily="34" charset="-122"/>
                  <a:ea typeface="微软雅黑" panose="020B0503020204020204" pitchFamily="34" charset="-122"/>
                </a:rPr>
                <a:t>添加标题</a:t>
              </a:r>
            </a:p>
          </p:txBody>
        </p:sp>
        <p:sp>
          <p:nvSpPr>
            <p:cNvPr id="52" name="矩形 47"/>
            <p:cNvSpPr>
              <a:spLocks noChangeArrowheads="1"/>
            </p:cNvSpPr>
            <p:nvPr/>
          </p:nvSpPr>
          <p:spPr bwMode="auto">
            <a:xfrm>
              <a:off x="8937096" y="2245725"/>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defTabSz="685800">
                <a:lnSpc>
                  <a:spcPct val="130000"/>
                </a:lnSpc>
                <a:spcBef>
                  <a:spcPct val="0"/>
                </a:spcBef>
                <a:defRPr/>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p:stCondLst>
                              <p:cond delay="2500"/>
                            </p:stCondLst>
                            <p:childTnLst>
                              <p:par>
                                <p:cTn id="142" presetID="14" presetClass="entr" presetSubtype="5"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randombar(vertical)">
                                      <p:cBhvr>
                                        <p:cTn id="144" dur="250"/>
                                        <p:tgtEl>
                                          <p:spTgt spid="22"/>
                                        </p:tgtEl>
                                      </p:cBhvr>
                                    </p:animEffect>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randombar(vertical)">
                                      <p:cBhvr>
                                        <p:cTn id="148" dur="250"/>
                                        <p:tgtEl>
                                          <p:spTgt spid="26"/>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randombar(vertical)">
                                      <p:cBhvr>
                                        <p:cTn id="152" dur="250"/>
                                        <p:tgtEl>
                                          <p:spTgt spid="25"/>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randombar(vertical)">
                                      <p:cBhvr>
                                        <p:cTn id="1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218632" y="1947843"/>
            <a:ext cx="6960468" cy="1799783"/>
            <a:chOff x="1260022" y="2163164"/>
            <a:chExt cx="6960165" cy="1748634"/>
          </a:xfrm>
          <a:noFill/>
          <a:effectLst>
            <a:outerShdw blurRad="76200" dist="38100" dir="5400000" algn="t" rotWithShape="0">
              <a:prstClr val="black">
                <a:alpha val="28000"/>
              </a:prstClr>
            </a:outerShdw>
          </a:effectLst>
        </p:grpSpPr>
        <p:sp>
          <p:nvSpPr>
            <p:cNvPr id="82"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685800" hangingPunct="0">
                <a:defRPr/>
              </a:pPr>
              <a:endParaRPr lang="en-US" sz="1015">
                <a:solidFill>
                  <a:srgbClr val="00B485"/>
                </a:solidFill>
                <a:latin typeface="Roboto" pitchFamily="2" charset="0"/>
                <a:ea typeface="Roboto" pitchFamily="2" charset="0"/>
              </a:endParaRPr>
            </a:p>
          </p:txBody>
        </p:sp>
        <p:sp>
          <p:nvSpPr>
            <p:cNvPr id="83"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685800" hangingPunct="0">
                <a:defRPr/>
              </a:pPr>
              <a:endParaRPr lang="en-US" sz="1015">
                <a:solidFill>
                  <a:srgbClr val="00B485"/>
                </a:solidFill>
                <a:latin typeface="Roboto" pitchFamily="2" charset="0"/>
                <a:ea typeface="Roboto" pitchFamily="2" charset="0"/>
              </a:endParaRPr>
            </a:p>
          </p:txBody>
        </p:sp>
        <p:sp>
          <p:nvSpPr>
            <p:cNvPr id="84"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685800" hangingPunct="0">
                <a:defRPr/>
              </a:pPr>
              <a:endParaRPr lang="en-US" sz="1015">
                <a:solidFill>
                  <a:srgbClr val="00B485"/>
                </a:solidFill>
                <a:latin typeface="Roboto" pitchFamily="2" charset="0"/>
                <a:ea typeface="Roboto" pitchFamily="2" charset="0"/>
              </a:endParaRPr>
            </a:p>
          </p:txBody>
        </p:sp>
        <p:sp>
          <p:nvSpPr>
            <p:cNvPr id="85"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685800" hangingPunct="0">
                <a:defRPr/>
              </a:pPr>
              <a:endParaRPr lang="en-US" sz="1015">
                <a:solidFill>
                  <a:srgbClr val="00B485"/>
                </a:solidFill>
                <a:latin typeface="Roboto" pitchFamily="2" charset="0"/>
                <a:ea typeface="Roboto" pitchFamily="2" charset="0"/>
              </a:endParaRPr>
            </a:p>
          </p:txBody>
        </p:sp>
      </p:grpSp>
      <p:grpSp>
        <p:nvGrpSpPr>
          <p:cNvPr id="86" name="组合 85"/>
          <p:cNvGrpSpPr/>
          <p:nvPr/>
        </p:nvGrpSpPr>
        <p:grpSpPr>
          <a:xfrm>
            <a:off x="1266773" y="1347671"/>
            <a:ext cx="1669611" cy="811508"/>
            <a:chOff x="6084168" y="1274556"/>
            <a:chExt cx="1669538" cy="788447"/>
          </a:xfrm>
        </p:grpSpPr>
        <p:sp>
          <p:nvSpPr>
            <p:cNvPr id="87" name="TextBox 86"/>
            <p:cNvSpPr txBox="1"/>
            <p:nvPr/>
          </p:nvSpPr>
          <p:spPr>
            <a:xfrm>
              <a:off x="6084168" y="1514664"/>
              <a:ext cx="1669538" cy="548339"/>
            </a:xfrm>
            <a:prstGeom prst="rect">
              <a:avLst/>
            </a:prstGeom>
            <a:noFill/>
          </p:spPr>
          <p:txBody>
            <a:bodyPr wrap="square" lIns="68573" tIns="34286" rIns="68573" bIns="34286" rtlCol="0">
              <a:spAutoFit/>
            </a:bodyPr>
            <a:lstStyle/>
            <a:p>
              <a:pPr defTabSz="685800">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88" name="TextBox 87"/>
            <p:cNvSpPr txBox="1"/>
            <p:nvPr/>
          </p:nvSpPr>
          <p:spPr>
            <a:xfrm>
              <a:off x="6532344" y="1274556"/>
              <a:ext cx="1008112" cy="269127"/>
            </a:xfrm>
            <a:prstGeom prst="rect">
              <a:avLst/>
            </a:prstGeom>
            <a:noFill/>
          </p:spPr>
          <p:txBody>
            <a:bodyPr wrap="square" lIns="68573" tIns="0" rIns="68573" bIns="0" rtlCol="0" anchor="t">
              <a:spAutoFit/>
            </a:bodyPr>
            <a:lstStyle/>
            <a:p>
              <a:pPr defTabSz="6858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9" name="组合 88"/>
          <p:cNvGrpSpPr/>
          <p:nvPr/>
        </p:nvGrpSpPr>
        <p:grpSpPr>
          <a:xfrm>
            <a:off x="3014927" y="3733612"/>
            <a:ext cx="1669611" cy="811508"/>
            <a:chOff x="6084168" y="1274556"/>
            <a:chExt cx="1669538" cy="788447"/>
          </a:xfrm>
        </p:grpSpPr>
        <p:sp>
          <p:nvSpPr>
            <p:cNvPr id="90" name="TextBox 89"/>
            <p:cNvSpPr txBox="1"/>
            <p:nvPr/>
          </p:nvSpPr>
          <p:spPr>
            <a:xfrm>
              <a:off x="6084168" y="1514664"/>
              <a:ext cx="1669538" cy="548339"/>
            </a:xfrm>
            <a:prstGeom prst="rect">
              <a:avLst/>
            </a:prstGeom>
            <a:noFill/>
          </p:spPr>
          <p:txBody>
            <a:bodyPr wrap="square" lIns="68573" tIns="34286" rIns="68573" bIns="34286" rtlCol="0">
              <a:spAutoFit/>
            </a:bodyPr>
            <a:lstStyle/>
            <a:p>
              <a:pPr defTabSz="685800">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1" name="TextBox 90"/>
            <p:cNvSpPr txBox="1"/>
            <p:nvPr/>
          </p:nvSpPr>
          <p:spPr>
            <a:xfrm>
              <a:off x="6532344" y="1274556"/>
              <a:ext cx="1008112" cy="269127"/>
            </a:xfrm>
            <a:prstGeom prst="rect">
              <a:avLst/>
            </a:prstGeom>
            <a:noFill/>
          </p:spPr>
          <p:txBody>
            <a:bodyPr wrap="square" lIns="68573" tIns="0" rIns="68573" bIns="0" rtlCol="0" anchor="t">
              <a:spAutoFit/>
            </a:bodyPr>
            <a:lstStyle/>
            <a:p>
              <a:pPr defTabSz="6858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92" name="组合 91"/>
          <p:cNvGrpSpPr/>
          <p:nvPr/>
        </p:nvGrpSpPr>
        <p:grpSpPr>
          <a:xfrm>
            <a:off x="4698865" y="1347671"/>
            <a:ext cx="1669611" cy="811508"/>
            <a:chOff x="6084168" y="1274556"/>
            <a:chExt cx="1669538" cy="788447"/>
          </a:xfrm>
        </p:grpSpPr>
        <p:sp>
          <p:nvSpPr>
            <p:cNvPr id="93" name="TextBox 92"/>
            <p:cNvSpPr txBox="1"/>
            <p:nvPr/>
          </p:nvSpPr>
          <p:spPr>
            <a:xfrm>
              <a:off x="6084168" y="1514664"/>
              <a:ext cx="1669538" cy="548339"/>
            </a:xfrm>
            <a:prstGeom prst="rect">
              <a:avLst/>
            </a:prstGeom>
            <a:noFill/>
          </p:spPr>
          <p:txBody>
            <a:bodyPr wrap="square" lIns="68573" tIns="34286" rIns="68573" bIns="34286" rtlCol="0">
              <a:spAutoFit/>
            </a:bodyPr>
            <a:lstStyle/>
            <a:p>
              <a:pPr defTabSz="685800">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4" name="TextBox 93"/>
            <p:cNvSpPr txBox="1"/>
            <p:nvPr/>
          </p:nvSpPr>
          <p:spPr>
            <a:xfrm>
              <a:off x="6532344" y="1274556"/>
              <a:ext cx="1008112" cy="269127"/>
            </a:xfrm>
            <a:prstGeom prst="rect">
              <a:avLst/>
            </a:prstGeom>
            <a:noFill/>
          </p:spPr>
          <p:txBody>
            <a:bodyPr wrap="square" lIns="68573" tIns="0" rIns="68573" bIns="0" rtlCol="0" anchor="t">
              <a:spAutoFit/>
            </a:bodyPr>
            <a:lstStyle/>
            <a:p>
              <a:pPr defTabSz="6858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95" name="组合 94"/>
          <p:cNvGrpSpPr/>
          <p:nvPr/>
        </p:nvGrpSpPr>
        <p:grpSpPr>
          <a:xfrm>
            <a:off x="6512336" y="3733615"/>
            <a:ext cx="1669611" cy="811509"/>
            <a:chOff x="6084168" y="1274556"/>
            <a:chExt cx="1669538" cy="788445"/>
          </a:xfrm>
        </p:grpSpPr>
        <p:sp>
          <p:nvSpPr>
            <p:cNvPr id="96" name="TextBox 95"/>
            <p:cNvSpPr txBox="1"/>
            <p:nvPr/>
          </p:nvSpPr>
          <p:spPr>
            <a:xfrm>
              <a:off x="6084168" y="1514664"/>
              <a:ext cx="1669538" cy="548337"/>
            </a:xfrm>
            <a:prstGeom prst="rect">
              <a:avLst/>
            </a:prstGeom>
            <a:noFill/>
          </p:spPr>
          <p:txBody>
            <a:bodyPr wrap="square" lIns="68573" tIns="34286" rIns="68573" bIns="34286" rtlCol="0">
              <a:spAutoFit/>
            </a:bodyPr>
            <a:lstStyle/>
            <a:p>
              <a:pPr defTabSz="685800">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7" name="TextBox 96"/>
            <p:cNvSpPr txBox="1"/>
            <p:nvPr/>
          </p:nvSpPr>
          <p:spPr>
            <a:xfrm>
              <a:off x="6532344" y="1274556"/>
              <a:ext cx="1008112" cy="269126"/>
            </a:xfrm>
            <a:prstGeom prst="rect">
              <a:avLst/>
            </a:prstGeom>
            <a:noFill/>
          </p:spPr>
          <p:txBody>
            <a:bodyPr wrap="square" lIns="68573" tIns="0" rIns="68573" bIns="0" rtlCol="0" anchor="t">
              <a:spAutoFit/>
            </a:bodyPr>
            <a:lstStyle/>
            <a:p>
              <a:pPr defTabSz="68580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98" name="组合 97"/>
          <p:cNvGrpSpPr/>
          <p:nvPr/>
        </p:nvGrpSpPr>
        <p:grpSpPr>
          <a:xfrm>
            <a:off x="1516476" y="2248710"/>
            <a:ext cx="1206649" cy="1206893"/>
            <a:chOff x="2201071" y="3406041"/>
            <a:chExt cx="1805286" cy="1805938"/>
          </a:xfrm>
        </p:grpSpPr>
        <p:grpSp>
          <p:nvGrpSpPr>
            <p:cNvPr id="99" name="组合 98"/>
            <p:cNvGrpSpPr/>
            <p:nvPr/>
          </p:nvGrpSpPr>
          <p:grpSpPr>
            <a:xfrm>
              <a:off x="2201071" y="3406041"/>
              <a:ext cx="1805286" cy="1805938"/>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4" name="椭圆 10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02" name="椭圆 10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00" name="TextBox 99"/>
            <p:cNvSpPr txBox="1"/>
            <p:nvPr/>
          </p:nvSpPr>
          <p:spPr>
            <a:xfrm>
              <a:off x="2591910" y="4089059"/>
              <a:ext cx="1023614" cy="371408"/>
            </a:xfrm>
            <a:prstGeom prst="rect">
              <a:avLst/>
            </a:prstGeom>
            <a:noFill/>
          </p:spPr>
          <p:txBody>
            <a:bodyPr wrap="square" rtlCol="0">
              <a:spAutoFit/>
            </a:bodyPr>
            <a:lstStyle/>
            <a:p>
              <a:pPr defTabSz="685800">
                <a:defRPr/>
              </a:pPr>
              <a:r>
                <a:rPr lang="zh-CN" altLang="en-US" sz="1015" dirty="0">
                  <a:solidFill>
                    <a:prstClr val="white"/>
                  </a:solidFill>
                  <a:latin typeface="微软雅黑" panose="020B0503020204020204" pitchFamily="34" charset="-122"/>
                  <a:ea typeface="微软雅黑" panose="020B0503020204020204" pitchFamily="34" charset="-122"/>
                </a:rPr>
                <a:t>第一步</a:t>
              </a:r>
            </a:p>
          </p:txBody>
        </p:sp>
      </p:grpSp>
      <p:grpSp>
        <p:nvGrpSpPr>
          <p:cNvPr id="105" name="组合 104"/>
          <p:cNvGrpSpPr/>
          <p:nvPr/>
        </p:nvGrpSpPr>
        <p:grpSpPr>
          <a:xfrm>
            <a:off x="4979570" y="2248710"/>
            <a:ext cx="1206649" cy="1206893"/>
            <a:chOff x="7382260" y="3406041"/>
            <a:chExt cx="1805286" cy="1805938"/>
          </a:xfrm>
        </p:grpSpPr>
        <p:grpSp>
          <p:nvGrpSpPr>
            <p:cNvPr id="106" name="组合 105"/>
            <p:cNvGrpSpPr/>
            <p:nvPr/>
          </p:nvGrpSpPr>
          <p:grpSpPr>
            <a:xfrm>
              <a:off x="7382260" y="3406041"/>
              <a:ext cx="1805286" cy="1805938"/>
              <a:chOff x="4345444" y="2542859"/>
              <a:chExt cx="1810550" cy="1811205"/>
            </a:xfrm>
          </p:grpSpPr>
          <p:grpSp>
            <p:nvGrpSpPr>
              <p:cNvPr id="108"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0" name="同心圆 10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1" name="椭圆 1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09" name="椭圆 10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07" name="TextBox 106"/>
            <p:cNvSpPr txBox="1"/>
            <p:nvPr/>
          </p:nvSpPr>
          <p:spPr>
            <a:xfrm>
              <a:off x="7773099" y="4103312"/>
              <a:ext cx="1023614" cy="371408"/>
            </a:xfrm>
            <a:prstGeom prst="rect">
              <a:avLst/>
            </a:prstGeom>
            <a:noFill/>
          </p:spPr>
          <p:txBody>
            <a:bodyPr wrap="square" rtlCol="0">
              <a:spAutoFit/>
            </a:bodyPr>
            <a:lstStyle/>
            <a:p>
              <a:pPr defTabSz="685800">
                <a:defRPr/>
              </a:pPr>
              <a:r>
                <a:rPr lang="zh-CN" altLang="en-US" sz="1015" dirty="0">
                  <a:solidFill>
                    <a:prstClr val="white"/>
                  </a:solidFill>
                  <a:latin typeface="微软雅黑" panose="020B0503020204020204" pitchFamily="34" charset="-122"/>
                  <a:ea typeface="微软雅黑" panose="020B0503020204020204" pitchFamily="34" charset="-122"/>
                </a:rPr>
                <a:t>第三步</a:t>
              </a:r>
            </a:p>
          </p:txBody>
        </p:sp>
      </p:grpSp>
      <p:grpSp>
        <p:nvGrpSpPr>
          <p:cNvPr id="112" name="组合 111"/>
          <p:cNvGrpSpPr/>
          <p:nvPr/>
        </p:nvGrpSpPr>
        <p:grpSpPr>
          <a:xfrm>
            <a:off x="3261006" y="2248710"/>
            <a:ext cx="1206649" cy="1206893"/>
            <a:chOff x="4811090" y="3406041"/>
            <a:chExt cx="1805286" cy="1805938"/>
          </a:xfrm>
        </p:grpSpPr>
        <p:grpSp>
          <p:nvGrpSpPr>
            <p:cNvPr id="113" name="组合 112"/>
            <p:cNvGrpSpPr/>
            <p:nvPr/>
          </p:nvGrpSpPr>
          <p:grpSpPr>
            <a:xfrm>
              <a:off x="4811090" y="3406041"/>
              <a:ext cx="1805286" cy="1805938"/>
              <a:chOff x="4345444" y="2542859"/>
              <a:chExt cx="1810550" cy="1811205"/>
            </a:xfrm>
          </p:grpSpPr>
          <p:grpSp>
            <p:nvGrpSpPr>
              <p:cNvPr id="115" name="组合 1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7" name="同心圆 1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8" name="椭圆 1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16" name="椭圆 115"/>
              <p:cNvSpPr/>
              <p:nvPr/>
            </p:nvSpPr>
            <p:spPr>
              <a:xfrm>
                <a:off x="4565570" y="2763062"/>
                <a:ext cx="1370298" cy="1370793"/>
              </a:xfrm>
              <a:prstGeom prst="ellipse">
                <a:avLst/>
              </a:prstGeom>
              <a:solidFill>
                <a:srgbClr val="C71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14" name="TextBox 113"/>
            <p:cNvSpPr txBox="1"/>
            <p:nvPr/>
          </p:nvSpPr>
          <p:spPr>
            <a:xfrm>
              <a:off x="5201929" y="4089059"/>
              <a:ext cx="1023614" cy="371408"/>
            </a:xfrm>
            <a:prstGeom prst="rect">
              <a:avLst/>
            </a:prstGeom>
            <a:noFill/>
          </p:spPr>
          <p:txBody>
            <a:bodyPr wrap="square" rtlCol="0">
              <a:spAutoFit/>
            </a:bodyPr>
            <a:lstStyle/>
            <a:p>
              <a:pPr defTabSz="685800">
                <a:defRPr/>
              </a:pPr>
              <a:r>
                <a:rPr lang="zh-CN" altLang="en-US" sz="1015" dirty="0">
                  <a:solidFill>
                    <a:prstClr val="white"/>
                  </a:solidFill>
                  <a:latin typeface="微软雅黑" panose="020B0503020204020204" pitchFamily="34" charset="-122"/>
                  <a:ea typeface="微软雅黑" panose="020B0503020204020204" pitchFamily="34" charset="-122"/>
                </a:rPr>
                <a:t>第二步</a:t>
              </a:r>
            </a:p>
          </p:txBody>
        </p:sp>
      </p:grpSp>
      <p:grpSp>
        <p:nvGrpSpPr>
          <p:cNvPr id="119" name="组合 118"/>
          <p:cNvGrpSpPr/>
          <p:nvPr/>
        </p:nvGrpSpPr>
        <p:grpSpPr>
          <a:xfrm>
            <a:off x="6705718" y="2248710"/>
            <a:ext cx="1206649" cy="1206893"/>
            <a:chOff x="9964778" y="3406041"/>
            <a:chExt cx="1805286" cy="1805938"/>
          </a:xfrm>
        </p:grpSpPr>
        <p:grpSp>
          <p:nvGrpSpPr>
            <p:cNvPr id="120" name="组合 119"/>
            <p:cNvGrpSpPr/>
            <p:nvPr/>
          </p:nvGrpSpPr>
          <p:grpSpPr>
            <a:xfrm>
              <a:off x="9964778" y="3406041"/>
              <a:ext cx="1805286" cy="1805938"/>
              <a:chOff x="4345444" y="2542859"/>
              <a:chExt cx="1810550" cy="1811205"/>
            </a:xfrm>
          </p:grpSpPr>
          <p:grpSp>
            <p:nvGrpSpPr>
              <p:cNvPr id="122" name="组合 1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4" name="同心圆 1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5" name="椭圆 1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23" name="椭圆 122"/>
              <p:cNvSpPr/>
              <p:nvPr/>
            </p:nvSpPr>
            <p:spPr>
              <a:xfrm>
                <a:off x="4565570" y="2763062"/>
                <a:ext cx="1370298" cy="1370793"/>
              </a:xfrm>
              <a:prstGeom prst="ellipse">
                <a:avLst/>
              </a:prstGeom>
              <a:solidFill>
                <a:srgbClr val="7CB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sp>
          <p:nvSpPr>
            <p:cNvPr id="121" name="TextBox 120"/>
            <p:cNvSpPr txBox="1"/>
            <p:nvPr/>
          </p:nvSpPr>
          <p:spPr>
            <a:xfrm>
              <a:off x="10412616" y="4089059"/>
              <a:ext cx="1023614" cy="371408"/>
            </a:xfrm>
            <a:prstGeom prst="rect">
              <a:avLst/>
            </a:prstGeom>
            <a:noFill/>
          </p:spPr>
          <p:txBody>
            <a:bodyPr wrap="square" rtlCol="0">
              <a:spAutoFit/>
            </a:bodyPr>
            <a:lstStyle/>
            <a:p>
              <a:pPr defTabSz="685800">
                <a:defRPr/>
              </a:pPr>
              <a:r>
                <a:rPr lang="zh-CN" altLang="en-US" sz="1015" dirty="0">
                  <a:solidFill>
                    <a:prstClr val="white"/>
                  </a:solidFill>
                  <a:latin typeface="微软雅黑" panose="020B0503020204020204" pitchFamily="34" charset="-122"/>
                  <a:ea typeface="微软雅黑" panose="020B0503020204020204" pitchFamily="34" charset="-122"/>
                </a:rPr>
                <a:t>第四步</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14:bounceEnd="58000">
                                          <p:cBhvr additive="base">
                                            <p:cTn id="11" dur="2000" fill="hold"/>
                                            <p:tgtEl>
                                              <p:spTgt spid="98"/>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14:bounceEnd="58000">
                                          <p:cBhvr additive="base">
                                            <p:cTn id="15" dur="2000" fill="hold"/>
                                            <p:tgtEl>
                                              <p:spTgt spid="112"/>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11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14:bounceEnd="58000">
                                          <p:cBhvr additive="base">
                                            <p:cTn id="19" dur="2000" fill="hold"/>
                                            <p:tgtEl>
                                              <p:spTgt spid="105"/>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14:bounceEnd="58000">
                                          <p:cBhvr additive="base">
                                            <p:cTn id="23" dur="2000" fill="hold"/>
                                            <p:tgtEl>
                                              <p:spTgt spid="119"/>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119"/>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000"/>
                                            <p:tgtEl>
                                              <p:spTgt spid="95"/>
                                            </p:tgtEl>
                                          </p:cBhvr>
                                        </p:animEffect>
                                        <p:anim calcmode="lin" valueType="num">
                                          <p:cBhvr>
                                            <p:cTn id="44" dur="1000" fill="hold"/>
                                            <p:tgtEl>
                                              <p:spTgt spid="95"/>
                                            </p:tgtEl>
                                            <p:attrNameLst>
                                              <p:attrName>ppt_x</p:attrName>
                                            </p:attrNameLst>
                                          </p:cBhvr>
                                          <p:tavLst>
                                            <p:tav tm="0">
                                              <p:val>
                                                <p:strVal val="#ppt_x"/>
                                              </p:val>
                                            </p:tav>
                                            <p:tav tm="100000">
                                              <p:val>
                                                <p:strVal val="#ppt_x"/>
                                              </p:val>
                                            </p:tav>
                                          </p:tavLst>
                                        </p:anim>
                                        <p:anim calcmode="lin" valueType="num">
                                          <p:cBhvr>
                                            <p:cTn id="4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000" fill="hold"/>
                                            <p:tgtEl>
                                              <p:spTgt spid="98"/>
                                            </p:tgtEl>
                                            <p:attrNameLst>
                                              <p:attrName>ppt_x</p:attrName>
                                            </p:attrNameLst>
                                          </p:cBhvr>
                                          <p:tavLst>
                                            <p:tav tm="0">
                                              <p:val>
                                                <p:strVal val="0-#ppt_w/2"/>
                                              </p:val>
                                            </p:tav>
                                            <p:tav tm="100000">
                                              <p:val>
                                                <p:strVal val="#ppt_x"/>
                                              </p:val>
                                            </p:tav>
                                          </p:tavLst>
                                        </p:anim>
                                        <p:anim calcmode="lin" valueType="num">
                                          <p:cBhvr additive="base">
                                            <p:cTn id="12" dur="20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2000" fill="hold"/>
                                            <p:tgtEl>
                                              <p:spTgt spid="112"/>
                                            </p:tgtEl>
                                            <p:attrNameLst>
                                              <p:attrName>ppt_x</p:attrName>
                                            </p:attrNameLst>
                                          </p:cBhvr>
                                          <p:tavLst>
                                            <p:tav tm="0">
                                              <p:val>
                                                <p:strVal val="1+#ppt_w/2"/>
                                              </p:val>
                                            </p:tav>
                                            <p:tav tm="100000">
                                              <p:val>
                                                <p:strVal val="#ppt_x"/>
                                              </p:val>
                                            </p:tav>
                                          </p:tavLst>
                                        </p:anim>
                                        <p:anim calcmode="lin" valueType="num">
                                          <p:cBhvr additive="base">
                                            <p:cTn id="16" dur="2000" fill="hold"/>
                                            <p:tgtEl>
                                              <p:spTgt spid="11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2000" fill="hold"/>
                                            <p:tgtEl>
                                              <p:spTgt spid="105"/>
                                            </p:tgtEl>
                                            <p:attrNameLst>
                                              <p:attrName>ppt_x</p:attrName>
                                            </p:attrNameLst>
                                          </p:cBhvr>
                                          <p:tavLst>
                                            <p:tav tm="0">
                                              <p:val>
                                                <p:strVal val="0-#ppt_w/2"/>
                                              </p:val>
                                            </p:tav>
                                            <p:tav tm="100000">
                                              <p:val>
                                                <p:strVal val="#ppt_x"/>
                                              </p:val>
                                            </p:tav>
                                          </p:tavLst>
                                        </p:anim>
                                        <p:anim calcmode="lin" valueType="num">
                                          <p:cBhvr additive="base">
                                            <p:cTn id="20" dur="20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2000" fill="hold"/>
                                            <p:tgtEl>
                                              <p:spTgt spid="119"/>
                                            </p:tgtEl>
                                            <p:attrNameLst>
                                              <p:attrName>ppt_x</p:attrName>
                                            </p:attrNameLst>
                                          </p:cBhvr>
                                          <p:tavLst>
                                            <p:tav tm="0">
                                              <p:val>
                                                <p:strVal val="1+#ppt_w/2"/>
                                              </p:val>
                                            </p:tav>
                                            <p:tav tm="100000">
                                              <p:val>
                                                <p:strVal val="#ppt_x"/>
                                              </p:val>
                                            </p:tav>
                                          </p:tavLst>
                                        </p:anim>
                                        <p:anim calcmode="lin" valueType="num">
                                          <p:cBhvr additive="base">
                                            <p:cTn id="24" dur="2000" fill="hold"/>
                                            <p:tgtEl>
                                              <p:spTgt spid="119"/>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000"/>
                                            <p:tgtEl>
                                              <p:spTgt spid="95"/>
                                            </p:tgtEl>
                                          </p:cBhvr>
                                        </p:animEffect>
                                        <p:anim calcmode="lin" valueType="num">
                                          <p:cBhvr>
                                            <p:cTn id="44" dur="1000" fill="hold"/>
                                            <p:tgtEl>
                                              <p:spTgt spid="95"/>
                                            </p:tgtEl>
                                            <p:attrNameLst>
                                              <p:attrName>ppt_x</p:attrName>
                                            </p:attrNameLst>
                                          </p:cBhvr>
                                          <p:tavLst>
                                            <p:tav tm="0">
                                              <p:val>
                                                <p:strVal val="#ppt_x"/>
                                              </p:val>
                                            </p:tav>
                                            <p:tav tm="100000">
                                              <p:val>
                                                <p:strVal val="#ppt_x"/>
                                              </p:val>
                                            </p:tav>
                                          </p:tavLst>
                                        </p:anim>
                                        <p:anim calcmode="lin" valueType="num">
                                          <p:cBhvr>
                                            <p:cTn id="4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458944" y="1078469"/>
            <a:ext cx="1690113" cy="958812"/>
            <a:chOff x="1193092" y="2758123"/>
            <a:chExt cx="2253191" cy="1278712"/>
          </a:xfrm>
        </p:grpSpPr>
        <p:sp>
          <p:nvSpPr>
            <p:cNvPr id="47" name="文本框 88"/>
            <p:cNvSpPr txBox="1"/>
            <p:nvPr/>
          </p:nvSpPr>
          <p:spPr>
            <a:xfrm>
              <a:off x="1558702" y="2853730"/>
              <a:ext cx="1142307" cy="369417"/>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49" name="文本框 90"/>
            <p:cNvSpPr txBox="1"/>
            <p:nvPr/>
          </p:nvSpPr>
          <p:spPr>
            <a:xfrm>
              <a:off x="1193092" y="2758123"/>
              <a:ext cx="501541" cy="861974"/>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01</a:t>
              </a:r>
              <a:endParaRPr lang="zh-CN" altLang="en-US" dirty="0">
                <a:solidFill>
                  <a:srgbClr val="0070C0"/>
                </a:solidFill>
                <a:latin typeface="Impact" panose="020B0806030902050204" pitchFamily="34" charset="0"/>
                <a:ea typeface="等线" panose="02010600030101010101" pitchFamily="2" charset="-122"/>
              </a:endParaRPr>
            </a:p>
          </p:txBody>
        </p:sp>
        <p:sp>
          <p:nvSpPr>
            <p:cNvPr id="68" name="文本框 113"/>
            <p:cNvSpPr txBox="1"/>
            <p:nvPr/>
          </p:nvSpPr>
          <p:spPr>
            <a:xfrm>
              <a:off x="1198662" y="3174861"/>
              <a:ext cx="2247621" cy="861974"/>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56" name="组合 55"/>
          <p:cNvGrpSpPr/>
          <p:nvPr/>
        </p:nvGrpSpPr>
        <p:grpSpPr>
          <a:xfrm>
            <a:off x="2965010" y="3471265"/>
            <a:ext cx="1711683" cy="960105"/>
            <a:chOff x="2589123" y="4376361"/>
            <a:chExt cx="2281947" cy="1280436"/>
          </a:xfrm>
        </p:grpSpPr>
        <p:sp>
          <p:nvSpPr>
            <p:cNvPr id="57" name="文本框 111"/>
            <p:cNvSpPr txBox="1"/>
            <p:nvPr/>
          </p:nvSpPr>
          <p:spPr>
            <a:xfrm>
              <a:off x="3008683" y="4459392"/>
              <a:ext cx="1142307" cy="369417"/>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59" name="文本框 113"/>
            <p:cNvSpPr txBox="1"/>
            <p:nvPr/>
          </p:nvSpPr>
          <p:spPr>
            <a:xfrm>
              <a:off x="2589123" y="4376361"/>
              <a:ext cx="501541" cy="861974"/>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02</a:t>
              </a:r>
              <a:endParaRPr lang="zh-CN" altLang="en-US" dirty="0">
                <a:solidFill>
                  <a:srgbClr val="0070C0"/>
                </a:solidFill>
                <a:latin typeface="Impact" panose="020B0806030902050204" pitchFamily="34" charset="0"/>
                <a:ea typeface="等线" panose="02010600030101010101" pitchFamily="2" charset="-122"/>
              </a:endParaRPr>
            </a:p>
          </p:txBody>
        </p:sp>
        <p:sp>
          <p:nvSpPr>
            <p:cNvPr id="69" name="文本框 113"/>
            <p:cNvSpPr txBox="1"/>
            <p:nvPr/>
          </p:nvSpPr>
          <p:spPr>
            <a:xfrm>
              <a:off x="2623449" y="4794823"/>
              <a:ext cx="2247621" cy="861974"/>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58" name="组合 57"/>
          <p:cNvGrpSpPr/>
          <p:nvPr/>
        </p:nvGrpSpPr>
        <p:grpSpPr>
          <a:xfrm>
            <a:off x="4497370" y="1079920"/>
            <a:ext cx="1706615" cy="957363"/>
            <a:chOff x="6931732" y="1797007"/>
            <a:chExt cx="2275191" cy="1276779"/>
          </a:xfrm>
        </p:grpSpPr>
        <p:sp>
          <p:nvSpPr>
            <p:cNvPr id="61" name="文本框 115"/>
            <p:cNvSpPr txBox="1"/>
            <p:nvPr/>
          </p:nvSpPr>
          <p:spPr>
            <a:xfrm>
              <a:off x="7401171" y="1867105"/>
              <a:ext cx="1142308" cy="369417"/>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63" name="文本框 117"/>
            <p:cNvSpPr txBox="1"/>
            <p:nvPr/>
          </p:nvSpPr>
          <p:spPr>
            <a:xfrm>
              <a:off x="6931732" y="1797007"/>
              <a:ext cx="548403" cy="861974"/>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03</a:t>
              </a:r>
              <a:endParaRPr lang="zh-CN" altLang="en-US" dirty="0">
                <a:solidFill>
                  <a:srgbClr val="0070C0"/>
                </a:solidFill>
                <a:latin typeface="Impact" panose="020B0806030902050204" pitchFamily="34" charset="0"/>
                <a:ea typeface="等线" panose="02010600030101010101" pitchFamily="2" charset="-122"/>
              </a:endParaRPr>
            </a:p>
          </p:txBody>
        </p:sp>
        <p:sp>
          <p:nvSpPr>
            <p:cNvPr id="70" name="文本框 113"/>
            <p:cNvSpPr txBox="1"/>
            <p:nvPr/>
          </p:nvSpPr>
          <p:spPr>
            <a:xfrm>
              <a:off x="6959302" y="2211812"/>
              <a:ext cx="2247621" cy="861974"/>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60" name="组合 59"/>
          <p:cNvGrpSpPr/>
          <p:nvPr/>
        </p:nvGrpSpPr>
        <p:grpSpPr>
          <a:xfrm>
            <a:off x="6119901" y="3471265"/>
            <a:ext cx="1720157" cy="973470"/>
            <a:chOff x="8482482" y="3314639"/>
            <a:chExt cx="2293244" cy="1298260"/>
          </a:xfrm>
        </p:grpSpPr>
        <p:sp>
          <p:nvSpPr>
            <p:cNvPr id="65" name="文本框 119"/>
            <p:cNvSpPr txBox="1"/>
            <p:nvPr/>
          </p:nvSpPr>
          <p:spPr>
            <a:xfrm>
              <a:off x="8913339" y="3379273"/>
              <a:ext cx="1142307" cy="369417"/>
            </a:xfrm>
            <a:prstGeom prst="rect">
              <a:avLst/>
            </a:prstGeom>
            <a:noFill/>
          </p:spPr>
          <p:txBody>
            <a:bodyPr wrap="square" rtlCol="0">
              <a:spAutoFit/>
            </a:bodyPr>
            <a:lstStyle/>
            <a:p>
              <a:pPr defTabSz="685800">
                <a:defRPr/>
              </a:pP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
          <p:nvSpPr>
            <p:cNvPr id="67" name="文本框 121"/>
            <p:cNvSpPr txBox="1"/>
            <p:nvPr/>
          </p:nvSpPr>
          <p:spPr>
            <a:xfrm>
              <a:off x="8482482" y="3314639"/>
              <a:ext cx="548405" cy="861974"/>
            </a:xfrm>
            <a:prstGeom prst="rect">
              <a:avLst/>
            </a:prstGeom>
            <a:noFill/>
          </p:spPr>
          <p:txBody>
            <a:bodyPr wrap="square" rtlCol="0">
              <a:spAutoFit/>
            </a:bodyPr>
            <a:lstStyle/>
            <a:p>
              <a:pPr defTabSz="685800">
                <a:defRPr/>
              </a:pPr>
              <a:r>
                <a:rPr lang="en-US" altLang="zh-CN" dirty="0">
                  <a:solidFill>
                    <a:srgbClr val="0070C0"/>
                  </a:solidFill>
                  <a:latin typeface="Impact" panose="020B0806030902050204" pitchFamily="34" charset="0"/>
                  <a:ea typeface="等线" panose="02010600030101010101" pitchFamily="2" charset="-122"/>
                </a:rPr>
                <a:t>04</a:t>
              </a:r>
              <a:endParaRPr lang="zh-CN" altLang="en-US" dirty="0">
                <a:solidFill>
                  <a:srgbClr val="0070C0"/>
                </a:solidFill>
                <a:latin typeface="Impact" panose="020B0806030902050204" pitchFamily="34" charset="0"/>
                <a:ea typeface="等线" panose="02010600030101010101" pitchFamily="2" charset="-122"/>
              </a:endParaRPr>
            </a:p>
          </p:txBody>
        </p:sp>
        <p:sp>
          <p:nvSpPr>
            <p:cNvPr id="71" name="文本框 113"/>
            <p:cNvSpPr txBox="1"/>
            <p:nvPr/>
          </p:nvSpPr>
          <p:spPr>
            <a:xfrm>
              <a:off x="8528105" y="3750925"/>
              <a:ext cx="2247621" cy="861974"/>
            </a:xfrm>
            <a:prstGeom prst="rect">
              <a:avLst/>
            </a:prstGeom>
            <a:noFill/>
          </p:spPr>
          <p:txBody>
            <a:bodyPr wrap="square" rtlCol="0">
              <a:spAutoFit/>
            </a:bodyPr>
            <a:lstStyle/>
            <a:p>
              <a:pPr defTabSz="685800">
                <a:lnSpc>
                  <a:spcPct val="120000"/>
                </a:lnSpc>
                <a:defRPr/>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3" name="组合 2"/>
          <p:cNvGrpSpPr/>
          <p:nvPr/>
        </p:nvGrpSpPr>
        <p:grpSpPr>
          <a:xfrm>
            <a:off x="1920412" y="788120"/>
            <a:ext cx="5346054" cy="3875615"/>
            <a:chOff x="2560549" y="1050825"/>
            <a:chExt cx="7128072" cy="5167487"/>
          </a:xfrm>
        </p:grpSpPr>
        <p:sp>
          <p:nvSpPr>
            <p:cNvPr id="2" name="任意多边形 1"/>
            <p:cNvSpPr/>
            <p:nvPr/>
          </p:nvSpPr>
          <p:spPr>
            <a:xfrm rot="19188192" flipH="1">
              <a:off x="3162793" y="1050825"/>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4" name="圆角矩形 3"/>
            <p:cNvSpPr/>
            <p:nvPr/>
          </p:nvSpPr>
          <p:spPr>
            <a:xfrm rot="19178164">
              <a:off x="2560549" y="3090326"/>
              <a:ext cx="1108272" cy="1107872"/>
            </a:xfrm>
            <a:prstGeom prst="roundRect">
              <a:avLst>
                <a:gd name="adj" fmla="val 9103"/>
              </a:avLst>
            </a:prstGeom>
            <a:gradFill>
              <a:gsLst>
                <a:gs pos="0">
                  <a:srgbClr val="0070C0"/>
                </a:gs>
                <a:gs pos="100000">
                  <a:srgbClr val="00B0F0"/>
                </a:gs>
              </a:gsLst>
              <a:lin ang="2700000" scaled="1"/>
            </a:gradFill>
            <a:ln w="22225">
              <a:gradFill flip="none" rotWithShape="1">
                <a:gsLst>
                  <a:gs pos="0">
                    <a:srgbClr val="00B0F0"/>
                  </a:gs>
                  <a:gs pos="100000">
                    <a:srgbClr val="0070C0"/>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6" name="圆角矩形 75"/>
            <p:cNvSpPr/>
            <p:nvPr/>
          </p:nvSpPr>
          <p:spPr>
            <a:xfrm rot="19178164">
              <a:off x="4560798" y="3080801"/>
              <a:ext cx="1108272" cy="1107872"/>
            </a:xfrm>
            <a:prstGeom prst="roundRect">
              <a:avLst>
                <a:gd name="adj" fmla="val 9103"/>
              </a:avLst>
            </a:prstGeom>
            <a:solidFill>
              <a:srgbClr val="FB771B"/>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7" name="圆角矩形 76"/>
            <p:cNvSpPr/>
            <p:nvPr/>
          </p:nvSpPr>
          <p:spPr>
            <a:xfrm rot="19178164">
              <a:off x="6580099" y="3067464"/>
              <a:ext cx="1108272" cy="1107872"/>
            </a:xfrm>
            <a:prstGeom prst="roundRect">
              <a:avLst>
                <a:gd name="adj" fmla="val 9103"/>
              </a:avLst>
            </a:prstGeom>
            <a:solidFill>
              <a:srgbClr val="7CBC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sp>
          <p:nvSpPr>
            <p:cNvPr id="78" name="圆角矩形 77"/>
            <p:cNvSpPr/>
            <p:nvPr/>
          </p:nvSpPr>
          <p:spPr>
            <a:xfrm rot="19178164">
              <a:off x="8580349" y="3067463"/>
              <a:ext cx="1108272" cy="1107872"/>
            </a:xfrm>
            <a:prstGeom prst="roundRect">
              <a:avLst>
                <a:gd name="adj" fmla="val 9103"/>
              </a:avLst>
            </a:prstGeom>
            <a:solidFill>
              <a:srgbClr val="C715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a:solidFill>
                  <a:prstClr val="white"/>
                </a:solidFill>
                <a:latin typeface="Calibri" panose="020F0502020204030204"/>
                <a:ea typeface="等线" panose="02010600030101010101" pitchFamily="2" charset="-122"/>
              </a:endParaRPr>
            </a:p>
          </p:txBody>
        </p:sp>
        <p:grpSp>
          <p:nvGrpSpPr>
            <p:cNvPr id="7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1"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2"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3"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4"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5"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9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10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3"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5"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6"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7"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09"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1"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3"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117"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1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2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nvGrpSpPr>
            <p:cNvPr id="136"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3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4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sp>
            <p:nvSpPr>
              <p:cNvPr id="141"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pPr defTabSz="685800">
                  <a:defRPr/>
                </a:pPr>
                <a:endParaRPr lang="zh-CN" altLang="en-US" sz="1015">
                  <a:solidFill>
                    <a:prstClr val="black"/>
                  </a:solidFill>
                  <a:latin typeface="Calibri" panose="020F0502020204030204"/>
                  <a:ea typeface="等线" panose="02010600030101010101" pitchFamily="2" charset="-122"/>
                </a:endParaRPr>
              </a:p>
            </p:txBody>
          </p:sp>
        </p:grpSp>
      </p:grpSp>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randombar(horizontal)">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9144000" cy="5143502"/>
          </a:xfrm>
          <a:prstGeom prst="rect">
            <a:avLst/>
          </a:prstGeom>
        </p:spPr>
      </p:pic>
      <p:pic>
        <p:nvPicPr>
          <p:cNvPr id="21" name="图片 20"/>
          <p:cNvPicPr>
            <a:picLocks noChangeAspect="1"/>
          </p:cNvPicPr>
          <p:nvPr/>
        </p:nvPicPr>
        <p:blipFill>
          <a:blip r:embed="rId5" cstate="screen"/>
          <a:stretch>
            <a:fillRect/>
          </a:stretch>
        </p:blipFill>
        <p:spPr>
          <a:xfrm>
            <a:off x="1740173" y="3754268"/>
            <a:ext cx="2358957" cy="1237386"/>
          </a:xfrm>
          <a:prstGeom prst="rect">
            <a:avLst/>
          </a:prstGeom>
        </p:spPr>
      </p:pic>
      <p:pic>
        <p:nvPicPr>
          <p:cNvPr id="25" name="图片 24"/>
          <p:cNvPicPr>
            <a:picLocks noChangeAspect="1"/>
          </p:cNvPicPr>
          <p:nvPr/>
        </p:nvPicPr>
        <p:blipFill>
          <a:blip r:embed="rId6" cstate="screen"/>
          <a:stretch>
            <a:fillRect/>
          </a:stretch>
        </p:blipFill>
        <p:spPr>
          <a:xfrm>
            <a:off x="4731036" y="3550712"/>
            <a:ext cx="2917533" cy="1593066"/>
          </a:xfrm>
          <a:prstGeom prst="rect">
            <a:avLst/>
          </a:prstGeom>
        </p:spPr>
      </p:pic>
      <p:pic>
        <p:nvPicPr>
          <p:cNvPr id="26" name="图片 25"/>
          <p:cNvPicPr>
            <a:picLocks noChangeAspect="1"/>
          </p:cNvPicPr>
          <p:nvPr/>
        </p:nvPicPr>
        <p:blipFill>
          <a:blip r:embed="rId7" cstate="screen"/>
          <a:stretch>
            <a:fillRect/>
          </a:stretch>
        </p:blipFill>
        <p:spPr>
          <a:xfrm>
            <a:off x="0" y="-17261"/>
            <a:ext cx="3876735" cy="1743312"/>
          </a:xfrm>
          <a:prstGeom prst="rect">
            <a:avLst/>
          </a:prstGeom>
        </p:spPr>
      </p:pic>
      <p:pic>
        <p:nvPicPr>
          <p:cNvPr id="27" name="图片 26"/>
          <p:cNvPicPr>
            <a:picLocks noChangeAspect="1"/>
          </p:cNvPicPr>
          <p:nvPr/>
        </p:nvPicPr>
        <p:blipFill>
          <a:blip r:embed="rId8" cstate="screen"/>
          <a:stretch>
            <a:fillRect/>
          </a:stretch>
        </p:blipFill>
        <p:spPr>
          <a:xfrm>
            <a:off x="7189613" y="41877"/>
            <a:ext cx="1525439" cy="1171647"/>
          </a:xfrm>
          <a:prstGeom prst="rect">
            <a:avLst/>
          </a:prstGeom>
        </p:spPr>
      </p:pic>
      <p:sp>
        <p:nvSpPr>
          <p:cNvPr id="28" name="文本框 27"/>
          <p:cNvSpPr txBox="1"/>
          <p:nvPr/>
        </p:nvSpPr>
        <p:spPr>
          <a:xfrm>
            <a:off x="1132838" y="1335015"/>
            <a:ext cx="7267887" cy="769441"/>
          </a:xfrm>
          <a:prstGeom prst="rect">
            <a:avLst/>
          </a:prstGeom>
          <a:noFill/>
        </p:spPr>
        <p:txBody>
          <a:bodyPr wrap="none" rtlCol="0">
            <a:spAutoFit/>
          </a:bodyPr>
          <a:lstStyle/>
          <a:p>
            <a:r>
              <a:rPr lang="zh-CN" altLang="en-US" sz="4400" b="1" dirty="0">
                <a:solidFill>
                  <a:srgbClr val="EA661A"/>
                </a:solidFill>
                <a:latin typeface="微软雅黑" panose="020B0503020204020204" pitchFamily="34" charset="-122"/>
                <a:ea typeface="微软雅黑" panose="020B0503020204020204" pitchFamily="34" charset="-122"/>
              </a:rPr>
              <a:t>感谢您的观看 </a:t>
            </a:r>
            <a:r>
              <a:rPr lang="en-US" altLang="zh-CN" sz="4400" b="1" dirty="0">
                <a:solidFill>
                  <a:srgbClr val="EA661A"/>
                </a:solidFill>
                <a:latin typeface="微软雅黑" panose="020B0503020204020204" pitchFamily="34" charset="-122"/>
                <a:ea typeface="微软雅黑" panose="020B0503020204020204" pitchFamily="34" charset="-122"/>
              </a:rPr>
              <a:t>THANK YOU</a:t>
            </a:r>
            <a:endParaRPr lang="zh-CN" altLang="en-US" sz="4400" b="1" dirty="0">
              <a:solidFill>
                <a:srgbClr val="EA661A"/>
              </a:solidFill>
              <a:latin typeface="微软雅黑" panose="020B0503020204020204" pitchFamily="34" charset="-122"/>
              <a:ea typeface="微软雅黑" panose="020B0503020204020204" pitchFamily="34" charset="-122"/>
            </a:endParaRPr>
          </a:p>
        </p:txBody>
      </p:sp>
      <p:sp>
        <p:nvSpPr>
          <p:cNvPr id="29" name="TextBox 29"/>
          <p:cNvSpPr txBox="1"/>
          <p:nvPr/>
        </p:nvSpPr>
        <p:spPr>
          <a:xfrm>
            <a:off x="2315744" y="2172104"/>
            <a:ext cx="433965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适用于学校儿童少儿各类讲课演示幻灯片</a:t>
            </a:r>
          </a:p>
        </p:txBody>
      </p:sp>
      <p:sp>
        <p:nvSpPr>
          <p:cNvPr id="30" name="TextBox 30"/>
          <p:cNvSpPr txBox="1"/>
          <p:nvPr/>
        </p:nvSpPr>
        <p:spPr>
          <a:xfrm>
            <a:off x="2876424" y="2541987"/>
            <a:ext cx="3324948" cy="400110"/>
          </a:xfrm>
          <a:prstGeom prst="rect">
            <a:avLst/>
          </a:prstGeom>
          <a:noFill/>
        </p:spPr>
        <p:txBody>
          <a:bodyPr wrap="none" rtlCol="0">
            <a:spAutoFit/>
          </a:bodyPr>
          <a:lstStyle/>
          <a:p>
            <a:pPr algn="ctr"/>
            <a:r>
              <a:rPr lang="en-US" altLang="zh-CN" sz="1000" dirty="0" smtClean="0"/>
              <a:t>20XX </a:t>
            </a:r>
            <a:r>
              <a:rPr lang="en-US" altLang="zh-CN" sz="1000" dirty="0"/>
              <a:t>year-end summary work summarizes the boutique PPT</a:t>
            </a:r>
          </a:p>
          <a:p>
            <a:pPr algn="ctr"/>
            <a:r>
              <a:rPr lang="en-US" altLang="zh-CN" sz="1000" dirty="0"/>
              <a:t>About the summary text input or copy here</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250" fill="hold"/>
                                        <p:tgtEl>
                                          <p:spTgt spid="21"/>
                                        </p:tgtEl>
                                        <p:attrNameLst>
                                          <p:attrName>ppt_x</p:attrName>
                                        </p:attrNameLst>
                                      </p:cBhvr>
                                      <p:tavLst>
                                        <p:tav tm="0">
                                          <p:val>
                                            <p:strVal val="1+#ppt_w/2"/>
                                          </p:val>
                                        </p:tav>
                                        <p:tav tm="100000">
                                          <p:val>
                                            <p:strVal val="#ppt_x"/>
                                          </p:val>
                                        </p:tav>
                                      </p:tavLst>
                                    </p:anim>
                                    <p:anim calcmode="lin" valueType="num">
                                      <p:cBhvr additive="base">
                                        <p:cTn id="14" dur="125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ppt_x"/>
                                          </p:val>
                                        </p:tav>
                                        <p:tav tm="100000">
                                          <p:val>
                                            <p:strVal val="#ppt_x"/>
                                          </p:val>
                                        </p:tav>
                                      </p:tavLst>
                                    </p:anim>
                                    <p:anim calcmode="lin" valueType="num">
                                      <p:cBhvr additive="base">
                                        <p:cTn id="19" dur="750" fill="hold"/>
                                        <p:tgtEl>
                                          <p:spTgt spid="25"/>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5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5500"/>
                            </p:stCondLst>
                            <p:childTnLst>
                              <p:par>
                                <p:cTn id="35" presetID="23" presetClass="entr" presetSubtype="36" fill="hold" grpId="0" nodeType="afterEffect">
                                  <p:stCondLst>
                                    <p:cond delay="0"/>
                                  </p:stCondLst>
                                  <p:iterate type="lt">
                                    <p:tmPct val="13000"/>
                                  </p:iterate>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6*min(max(#ppt_w*#ppt_h,.3),1)-7.4)/-.7*#ppt_w"/>
                                          </p:val>
                                        </p:tav>
                                        <p:tav tm="100000">
                                          <p:val>
                                            <p:strVal val="#ppt_w"/>
                                          </p:val>
                                        </p:tav>
                                      </p:tavLst>
                                    </p:anim>
                                    <p:anim calcmode="lin" valueType="num">
                                      <p:cBhvr>
                                        <p:cTn id="38" dur="1000" fill="hold"/>
                                        <p:tgtEl>
                                          <p:spTgt spid="28"/>
                                        </p:tgtEl>
                                        <p:attrNameLst>
                                          <p:attrName>ppt_h</p:attrName>
                                        </p:attrNameLst>
                                      </p:cBhvr>
                                      <p:tavLst>
                                        <p:tav tm="0">
                                          <p:val>
                                            <p:strVal val="(6*min(max(#ppt_w*#ppt_h,.3),1)-7.4)/-.7*#ppt_h"/>
                                          </p:val>
                                        </p:tav>
                                        <p:tav tm="100000">
                                          <p:val>
                                            <p:strVal val="#ppt_h"/>
                                          </p:val>
                                        </p:tav>
                                      </p:tavLst>
                                    </p:anim>
                                    <p:anim calcmode="lin" valueType="num">
                                      <p:cBhvr>
                                        <p:cTn id="39" dur="1000" fill="hold"/>
                                        <p:tgtEl>
                                          <p:spTgt spid="28"/>
                                        </p:tgtEl>
                                        <p:attrNameLst>
                                          <p:attrName>ppt_x</p:attrName>
                                        </p:attrNameLst>
                                      </p:cBhvr>
                                      <p:tavLst>
                                        <p:tav tm="0">
                                          <p:val>
                                            <p:fltVal val="0.5"/>
                                          </p:val>
                                        </p:tav>
                                        <p:tav tm="100000">
                                          <p:val>
                                            <p:strVal val="#ppt_x"/>
                                          </p:val>
                                        </p:tav>
                                      </p:tavLst>
                                    </p:anim>
                                    <p:anim calcmode="lin" valueType="num">
                                      <p:cBhvr>
                                        <p:cTn id="40" dur="10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6699"/>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7699"/>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grpSp>
        <p:nvGrpSpPr>
          <p:cNvPr id="15" name="组合 14"/>
          <p:cNvGrpSpPr/>
          <p:nvPr/>
        </p:nvGrpSpPr>
        <p:grpSpPr>
          <a:xfrm>
            <a:off x="3799511" y="738462"/>
            <a:ext cx="1392078" cy="1391573"/>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grpSp>
        <p:sp>
          <p:nvSpPr>
            <p:cNvPr id="17" name="文本框 2"/>
            <p:cNvSpPr txBox="1"/>
            <p:nvPr/>
          </p:nvSpPr>
          <p:spPr>
            <a:xfrm>
              <a:off x="5076932" y="1815189"/>
              <a:ext cx="615736" cy="488262"/>
            </a:xfrm>
            <a:prstGeom prst="rect">
              <a:avLst/>
            </a:prstGeom>
            <a:noFill/>
          </p:spPr>
          <p:txBody>
            <a:bodyPr wrap="square" rtlCol="0">
              <a:spAutoFit/>
            </a:bodyPr>
            <a:lstStyle/>
            <a:p>
              <a:pPr algn="ctr" defTabSz="514350">
                <a:defRPr/>
              </a:pPr>
              <a:r>
                <a:rPr lang="en-US" altLang="zh-CN" sz="6000" dirty="0">
                  <a:solidFill>
                    <a:schemeClr val="tx1">
                      <a:lumMod val="50000"/>
                      <a:lumOff val="50000"/>
                    </a:schemeClr>
                  </a:solidFill>
                  <a:latin typeface="Impact" panose="020B0806030902050204" pitchFamily="34" charset="0"/>
                  <a:ea typeface="等线" panose="02010600030101010101" pitchFamily="2" charset="-122"/>
                </a:rPr>
                <a:t>01</a:t>
              </a:r>
              <a:endParaRPr lang="zh-CN" altLang="en-US" sz="6000" dirty="0">
                <a:solidFill>
                  <a:schemeClr val="tx1">
                    <a:lumMod val="50000"/>
                    <a:lumOff val="50000"/>
                  </a:schemeClr>
                </a:solidFill>
                <a:latin typeface="Impact" panose="020B0806030902050204" pitchFamily="34" charset="0"/>
                <a:ea typeface="等线" panose="02010600030101010101" pitchFamily="2" charset="-122"/>
              </a:endParaRPr>
            </a:p>
          </p:txBody>
        </p:sp>
      </p:grpSp>
      <p:sp>
        <p:nvSpPr>
          <p:cNvPr id="35" name="五边形 34"/>
          <p:cNvSpPr/>
          <p:nvPr/>
        </p:nvSpPr>
        <p:spPr bwMode="auto">
          <a:xfrm>
            <a:off x="2195736" y="2427734"/>
            <a:ext cx="5000902" cy="686100"/>
          </a:xfrm>
          <a:prstGeom prst="homePlate">
            <a:avLst/>
          </a:prstGeom>
          <a:solidFill>
            <a:srgbClr val="7CBC00"/>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sz="2400" b="1" dirty="0">
                <a:solidFill>
                  <a:srgbClr val="F8F8F8"/>
                </a:solidFill>
                <a:latin typeface="Arial" panose="020B0604020202020204" pitchFamily="34" charset="0"/>
                <a:ea typeface="微软雅黑" panose="020B0503020204020204" pitchFamily="34" charset="-122"/>
              </a:rPr>
              <a:t>第一部分：单击此处添加标题文字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0-#ppt_w/2"/>
                                          </p:val>
                                        </p:tav>
                                        <p:tav tm="100000">
                                          <p:val>
                                            <p:strVal val="#ppt_x"/>
                                          </p:val>
                                        </p:tav>
                                      </p:tavLst>
                                    </p:anim>
                                    <p:anim calcmode="lin" valueType="num">
                                      <p:cBhvr additive="base">
                                        <p:cTn id="1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5"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9"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9"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algn="ctr" defTabSz="914400">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3"/>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5" cy="787704"/>
            </a:xfrm>
            <a:prstGeom prst="rect">
              <a:avLst/>
            </a:prstGeom>
            <a:noFill/>
            <a:ln w="38100">
              <a:noFill/>
            </a:ln>
          </p:spPr>
          <p:txBody>
            <a:bodyPr wrap="square" rtlCol="0">
              <a:spAutoFit/>
            </a:bodyPr>
            <a:lstStyle/>
            <a:p>
              <a:pPr algn="ctr" defTabSz="914400">
                <a:lnSpc>
                  <a:spcPct val="120000"/>
                </a:lnSpc>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9" y="3023239"/>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87704"/>
            </a:xfrm>
            <a:prstGeom prst="rect">
              <a:avLst/>
            </a:prstGeom>
            <a:noFill/>
            <a:ln w="38100">
              <a:noFill/>
            </a:ln>
          </p:spPr>
          <p:txBody>
            <a:bodyPr wrap="square" rtlCol="0">
              <a:spAutoFit/>
            </a:bodyPr>
            <a:lstStyle/>
            <a:p>
              <a:pPr algn="ctr" defTabSz="914400">
                <a:lnSpc>
                  <a:spcPct val="120000"/>
                </a:lnSpc>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2" y="3014502"/>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87704"/>
            </a:xfrm>
            <a:prstGeom prst="rect">
              <a:avLst/>
            </a:prstGeom>
            <a:noFill/>
            <a:ln w="38100">
              <a:noFill/>
            </a:ln>
          </p:spPr>
          <p:txBody>
            <a:bodyPr wrap="square" rtlCol="0">
              <a:spAutoFit/>
            </a:bodyPr>
            <a:lstStyle/>
            <a:p>
              <a:pPr algn="ctr" defTabSz="914400">
                <a:lnSpc>
                  <a:spcPct val="120000"/>
                </a:lnSpc>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4"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algn="ctr" defTabSz="914400">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2" y="1059582"/>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1640" y="1307697"/>
            <a:ext cx="2234476"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942341" y="2249956"/>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921538" y="3373250"/>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6361017" y="1628331"/>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380671" y="1887162"/>
            <a:ext cx="1820990"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6382866" y="2921879"/>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395301" y="3180711"/>
            <a:ext cx="1820990"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algn="r" defTabSz="914400">
              <a:defRPr/>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1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676"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9" y="2289633"/>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7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algn="ctr" defTabSz="914400">
                <a:defRPr/>
              </a:pPr>
              <a:r>
                <a:rPr lang="zh-CN" altLang="en-US" sz="2200" b="1" dirty="0">
                  <a:solidFill>
                    <a:prstClr val="white"/>
                  </a:solidFill>
                  <a:latin typeface="微软雅黑" panose="020B0503020204020204" pitchFamily="34" charset="-122"/>
                  <a:ea typeface="微软雅黑" panose="020B0503020204020204" pitchFamily="34" charset="-122"/>
                </a:rPr>
                <a:t>添加标题</a:t>
              </a:r>
            </a:p>
          </p:txBody>
        </p:sp>
      </p:grpSp>
      <p:grpSp>
        <p:nvGrpSpPr>
          <p:cNvPr id="69" name="组合 68"/>
          <p:cNvGrpSpPr/>
          <p:nvPr/>
        </p:nvGrpSpPr>
        <p:grpSpPr>
          <a:xfrm>
            <a:off x="4119540" y="3538776"/>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algn="ctr" defTabSz="914400">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5227114" y="1649109"/>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685800">
                <a:defRPr/>
              </a:pPr>
              <a:endParaRPr lang="en-US" sz="1350">
                <a:solidFill>
                  <a:prstClr val="white"/>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defTabSz="685800">
                <a:lnSpc>
                  <a:spcPct val="120000"/>
                </a:lnSpc>
                <a:defRPr/>
              </a:pPr>
              <a:r>
                <a:rPr lang="zh-CN" altLang="en-US" sz="10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prstClr val="white"/>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992958" y="1822648"/>
              <a:ext cx="1453301" cy="846722"/>
            </a:xfrm>
            <a:prstGeom prst="rect">
              <a:avLst/>
            </a:prstGeom>
            <a:noFill/>
          </p:spPr>
          <p:txBody>
            <a:bodyPr wrap="none" lIns="0" tIns="0" rIns="0" bIns="0" rtlCol="0">
              <a:spAutoFit/>
            </a:bodyPr>
            <a:lstStyle/>
            <a:p>
              <a:pPr algn="ctr" defTabSz="685800">
                <a:defRPr/>
              </a:pPr>
              <a:r>
                <a:rPr lang="en-US" sz="4400" dirty="0">
                  <a:solidFill>
                    <a:prstClr val="white"/>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defTabSz="685800">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91" name="组合 90"/>
          <p:cNvGrpSpPr/>
          <p:nvPr/>
        </p:nvGrpSpPr>
        <p:grpSpPr>
          <a:xfrm>
            <a:off x="1115617" y="1221313"/>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685800">
                <a:defRPr/>
              </a:pPr>
              <a:endParaRPr lang="en-US" sz="1350">
                <a:solidFill>
                  <a:prstClr val="white"/>
                </a:solidFill>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3" cy="585366"/>
            </a:xfrm>
            <a:prstGeom prst="rect">
              <a:avLst/>
            </a:prstGeom>
            <a:noFill/>
          </p:spPr>
          <p:txBody>
            <a:bodyPr wrap="square" lIns="0" tIns="0" rIns="0" bIns="0" rtlCol="0">
              <a:spAutoFit/>
            </a:bodyPr>
            <a:lstStyle/>
            <a:p>
              <a:pPr algn="ctr" defTabSz="685800">
                <a:lnSpc>
                  <a:spcPct val="120000"/>
                </a:lnSpc>
                <a:defRPr/>
              </a:pPr>
              <a:r>
                <a:rPr lang="zh-CN" altLang="en-US" sz="10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prstClr val="white"/>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614212" y="1637353"/>
              <a:ext cx="1119580" cy="650406"/>
            </a:xfrm>
            <a:prstGeom prst="rect">
              <a:avLst/>
            </a:prstGeom>
            <a:noFill/>
          </p:spPr>
          <p:txBody>
            <a:bodyPr wrap="none" lIns="0" tIns="0" rIns="0" bIns="0" rtlCol="0">
              <a:spAutoFit/>
            </a:bodyPr>
            <a:lstStyle/>
            <a:p>
              <a:pPr algn="ctr" defTabSz="685800">
                <a:defRPr/>
              </a:pPr>
              <a:r>
                <a:rPr lang="en-US" sz="4000" dirty="0">
                  <a:solidFill>
                    <a:prstClr val="white"/>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619372" y="2306574"/>
              <a:ext cx="1097562" cy="219512"/>
            </a:xfrm>
            <a:prstGeom prst="rect">
              <a:avLst/>
            </a:prstGeom>
            <a:noFill/>
          </p:spPr>
          <p:txBody>
            <a:bodyPr wrap="none" lIns="0" tIns="0" rIns="0" bIns="0" rtlCol="0">
              <a:spAutoFit/>
            </a:bodyPr>
            <a:lstStyle/>
            <a:p>
              <a:pPr algn="ctr" defTabSz="685800">
                <a:defRPr/>
              </a:pPr>
              <a:r>
                <a:rPr lang="zh-CN" altLang="en-US" sz="1350"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685800">
                <a:defRPr/>
              </a:pPr>
              <a:endParaRPr lang="en-US" sz="1350">
                <a:solidFill>
                  <a:prstClr val="white"/>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algn="ctr" defTabSz="685800">
                <a:lnSpc>
                  <a:spcPct val="120000"/>
                </a:lnSpc>
                <a:defRPr/>
              </a:pPr>
              <a:r>
                <a:rPr lang="zh-CN" altLang="en-US" sz="8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prstClr val="white"/>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3529235" y="2957625"/>
              <a:ext cx="846386" cy="492443"/>
            </a:xfrm>
            <a:prstGeom prst="rect">
              <a:avLst/>
            </a:prstGeom>
            <a:noFill/>
          </p:spPr>
          <p:txBody>
            <a:bodyPr wrap="none" lIns="0" tIns="0" rIns="0" bIns="0" rtlCol="0">
              <a:spAutoFit/>
            </a:bodyPr>
            <a:lstStyle/>
            <a:p>
              <a:pPr algn="ctr" defTabSz="685800">
                <a:defRPr/>
              </a:pPr>
              <a:r>
                <a:rPr lang="en-US" sz="3200" dirty="0">
                  <a:solidFill>
                    <a:prstClr val="white"/>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defTabSz="685800">
                <a:defRPr/>
              </a:pPr>
              <a:r>
                <a:rPr lang="zh-CN" altLang="en-US" sz="1000"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101" name="组合 100"/>
          <p:cNvGrpSpPr/>
          <p:nvPr/>
        </p:nvGrpSpPr>
        <p:grpSpPr>
          <a:xfrm>
            <a:off x="3815084" y="1131591"/>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685800">
                <a:defRPr/>
              </a:pPr>
              <a:endParaRPr lang="en-US" sz="1350">
                <a:solidFill>
                  <a:prstClr val="white"/>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defTabSz="685800">
                <a:lnSpc>
                  <a:spcPct val="120000"/>
                </a:lnSpc>
                <a:defRPr/>
              </a:pPr>
              <a:r>
                <a:rPr lang="zh-CN" altLang="en-US" sz="8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prstClr val="white"/>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defTabSz="685800">
                <a:defRPr/>
              </a:pPr>
              <a:r>
                <a:rPr lang="en-US" sz="3200" dirty="0">
                  <a:solidFill>
                    <a:prstClr val="white"/>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defTabSz="685800">
                <a:defRPr/>
              </a:pPr>
              <a:r>
                <a:rPr lang="zh-CN" altLang="en-US" sz="1000" b="1" dirty="0">
                  <a:solidFill>
                    <a:prstClr val="white"/>
                  </a:solidFill>
                  <a:latin typeface="微软雅黑" panose="020B0503020204020204" pitchFamily="34" charset="-122"/>
                  <a:ea typeface="微软雅黑" panose="020B0503020204020204" pitchFamily="34" charset="-122"/>
                </a:rPr>
                <a:t>点击输入标题</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9"/>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9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7"/>
              <a:ext cx="2230360" cy="687235"/>
            </a:xfrm>
            <a:prstGeom prst="rect">
              <a:avLst/>
            </a:prstGeom>
            <a:noFill/>
            <a:ln w="50800">
              <a:noFill/>
            </a:ln>
          </p:spPr>
          <p:txBody>
            <a:bodyPr wrap="square" rtlCol="0" anchor="ctr">
              <a:spAutoFit/>
            </a:bodyPr>
            <a:lstStyle/>
            <a:p>
              <a:pPr algn="ctr" defTabSz="91440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5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45336" y="1451589"/>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9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a:ln w="50800">
              <a:noFill/>
            </a:ln>
          </p:spPr>
          <p:txBody>
            <a:bodyPr wrap="square" rtlCol="0" anchor="ctr">
              <a:spAutoFit/>
            </a:bodyPr>
            <a:lstStyle/>
            <a:p>
              <a:pPr algn="ctr" defTabSz="914400">
                <a:lnSpc>
                  <a:spcPct val="120000"/>
                </a:lnSpc>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5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470356" y="1451589"/>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9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a:ln w="50800">
              <a:noFill/>
            </a:ln>
          </p:spPr>
          <p:txBody>
            <a:bodyPr wrap="square" rtlCol="0" anchor="ctr">
              <a:spAutoFit/>
            </a:bodyPr>
            <a:lstStyle/>
            <a:p>
              <a:pPr algn="ctr" defTabSz="914400">
                <a:lnSpc>
                  <a:spcPct val="120000"/>
                </a:lnSpc>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5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651191" y="1451589"/>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9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15671"/>
              <a:ext cx="2205655" cy="785412"/>
            </a:xfrm>
            <a:prstGeom prst="rect">
              <a:avLst/>
            </a:prstGeom>
            <a:noFill/>
            <a:ln w="50800">
              <a:noFill/>
            </a:ln>
          </p:spPr>
          <p:txBody>
            <a:bodyPr wrap="square" rtlCol="0" anchor="ctr">
              <a:spAutoFit/>
            </a:bodyPr>
            <a:lstStyle/>
            <a:p>
              <a:pPr algn="ctr" defTabSz="914400">
                <a:lnSpc>
                  <a:spcPct val="120000"/>
                </a:lnSpc>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5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5" y="4003332"/>
            <a:ext cx="7039088"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61" y="2456294"/>
            <a:ext cx="1061816" cy="253910"/>
          </a:xfrm>
          <a:prstGeom prst="rect">
            <a:avLst/>
          </a:prstGeom>
        </p:spPr>
        <p:txBody>
          <a:bodyPr wrap="none" lIns="68573" tIns="34287" rIns="68573" bIns="34287">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187625" y="2815634"/>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3263327" y="2456294"/>
            <a:ext cx="1061816" cy="253910"/>
          </a:xfrm>
          <a:prstGeom prst="rect">
            <a:avLst/>
          </a:prstGeom>
        </p:spPr>
        <p:txBody>
          <a:bodyPr wrap="none" lIns="68573" tIns="34287" rIns="68573" bIns="34287">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2968995" y="2815634"/>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5074746" y="2456294"/>
            <a:ext cx="1061816" cy="253910"/>
          </a:xfrm>
          <a:prstGeom prst="rect">
            <a:avLst/>
          </a:prstGeom>
        </p:spPr>
        <p:txBody>
          <a:bodyPr wrap="none" lIns="68573" tIns="34287" rIns="68573" bIns="34287">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88026" y="2815634"/>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6854402" y="2456294"/>
            <a:ext cx="1061816" cy="253910"/>
          </a:xfrm>
          <a:prstGeom prst="rect">
            <a:avLst/>
          </a:prstGeom>
        </p:spPr>
        <p:txBody>
          <a:bodyPr wrap="none" lIns="68573" tIns="34287" rIns="68573" bIns="34287">
            <a:spAutoFit/>
          </a:bodyPr>
          <a:lstStyle/>
          <a:p>
            <a:pPr algn="ctr" defTabSz="914400">
              <a:defRPr/>
            </a:pPr>
            <a:r>
              <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588225" y="2815634"/>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defRPr/>
            </a:pPr>
            <a:r>
              <a:rPr lang="zh-CN" altLang="en-US" sz="100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空心弧 30"/>
          <p:cNvSpPr>
            <a:spLocks noChangeAspect="1"/>
          </p:cNvSpPr>
          <p:nvPr/>
        </p:nvSpPr>
        <p:spPr>
          <a:xfrm rot="5400000">
            <a:off x="4893752" y="1428188"/>
            <a:ext cx="2866012" cy="2866013"/>
          </a:xfrm>
          <a:prstGeom prst="blockArc">
            <a:avLst>
              <a:gd name="adj1" fmla="val 10800000"/>
              <a:gd name="adj2" fmla="val 21552897"/>
              <a:gd name="adj3" fmla="val 18390"/>
            </a:avLst>
          </a:prstGeom>
          <a:solidFill>
            <a:srgbClr val="7CBC00"/>
          </a:solidFill>
          <a:ln>
            <a:noFill/>
          </a:ln>
          <a:effectLst>
            <a:outerShdw blurRad="2159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2" name="空心弧 31"/>
          <p:cNvSpPr>
            <a:spLocks noChangeAspect="1"/>
          </p:cNvSpPr>
          <p:nvPr/>
        </p:nvSpPr>
        <p:spPr>
          <a:xfrm rot="5400000">
            <a:off x="5167191" y="1660132"/>
            <a:ext cx="2342653" cy="2342654"/>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3" name="空心弧 32"/>
          <p:cNvSpPr>
            <a:spLocks noChangeAspect="1"/>
          </p:cNvSpPr>
          <p:nvPr/>
        </p:nvSpPr>
        <p:spPr>
          <a:xfrm rot="5400000">
            <a:off x="4893752" y="1428188"/>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4" name="空心弧 33"/>
          <p:cNvSpPr>
            <a:spLocks noChangeAspect="1"/>
          </p:cNvSpPr>
          <p:nvPr/>
        </p:nvSpPr>
        <p:spPr>
          <a:xfrm rot="5400000">
            <a:off x="2624805" y="1398451"/>
            <a:ext cx="2866012" cy="2866013"/>
          </a:xfrm>
          <a:prstGeom prst="blockArc">
            <a:avLst>
              <a:gd name="adj1" fmla="val 10800000"/>
              <a:gd name="adj2" fmla="val 21552897"/>
              <a:gd name="adj3" fmla="val 18390"/>
            </a:avLst>
          </a:prstGeom>
          <a:solidFill>
            <a:srgbClr val="EA661A"/>
          </a:solidFill>
          <a:ln>
            <a:noFill/>
          </a:ln>
          <a:effectLst>
            <a:outerShdw blurRad="2159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5" name="空心弧 34"/>
          <p:cNvSpPr>
            <a:spLocks noChangeAspect="1"/>
          </p:cNvSpPr>
          <p:nvPr/>
        </p:nvSpPr>
        <p:spPr>
          <a:xfrm rot="5400000">
            <a:off x="2886486" y="1660132"/>
            <a:ext cx="2342653" cy="2342654"/>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6" name="空心弧 35"/>
          <p:cNvSpPr>
            <a:spLocks noChangeAspect="1"/>
          </p:cNvSpPr>
          <p:nvPr/>
        </p:nvSpPr>
        <p:spPr>
          <a:xfrm rot="5400000">
            <a:off x="2613771" y="1428188"/>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pic>
        <p:nvPicPr>
          <p:cNvPr id="37" name="图片 36"/>
          <p:cNvPicPr>
            <a:picLocks noChangeAspect="1"/>
          </p:cNvPicPr>
          <p:nvPr/>
        </p:nvPicPr>
        <p:blipFill>
          <a:blip r:embed="rId3" cstate="screen"/>
          <a:stretch>
            <a:fillRect/>
          </a:stretch>
        </p:blipFill>
        <p:spPr>
          <a:xfrm rot="16200000">
            <a:off x="680025" y="3274931"/>
            <a:ext cx="1427924" cy="1420546"/>
          </a:xfrm>
          <a:prstGeom prst="rect">
            <a:avLst/>
          </a:prstGeom>
        </p:spPr>
      </p:pic>
      <p:grpSp>
        <p:nvGrpSpPr>
          <p:cNvPr id="38" name="组合 37"/>
          <p:cNvGrpSpPr/>
          <p:nvPr/>
        </p:nvGrpSpPr>
        <p:grpSpPr>
          <a:xfrm>
            <a:off x="313304" y="1398450"/>
            <a:ext cx="2866013" cy="2866012"/>
            <a:chOff x="620934" y="1850086"/>
            <a:chExt cx="3821350" cy="3821349"/>
          </a:xfrm>
        </p:grpSpPr>
        <p:sp>
          <p:nvSpPr>
            <p:cNvPr id="68" name="空心弧 67"/>
            <p:cNvSpPr>
              <a:spLocks noChangeAspect="1"/>
            </p:cNvSpPr>
            <p:nvPr/>
          </p:nvSpPr>
          <p:spPr>
            <a:xfrm rot="5400000">
              <a:off x="620934" y="1850086"/>
              <a:ext cx="3821349" cy="3821350"/>
            </a:xfrm>
            <a:prstGeom prst="blockArc">
              <a:avLst>
                <a:gd name="adj1" fmla="val 10800000"/>
                <a:gd name="adj2" fmla="val 21552897"/>
                <a:gd name="adj3" fmla="val 18390"/>
              </a:avLst>
            </a:prstGeom>
            <a:gradFill flip="none" rotWithShape="1">
              <a:gsLst>
                <a:gs pos="0">
                  <a:srgbClr val="00B0F0"/>
                </a:gs>
                <a:gs pos="100000">
                  <a:srgbClr val="0070C0"/>
                </a:gs>
              </a:gsLst>
              <a:lin ang="5400000" scaled="0"/>
              <a:tileRect/>
            </a:gradFill>
            <a:ln>
              <a:noFill/>
            </a:ln>
            <a:effectLst>
              <a:outerShdw blurRad="2159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69" name="空心弧 68"/>
            <p:cNvSpPr>
              <a:spLocks noChangeAspect="1"/>
            </p:cNvSpPr>
            <p:nvPr/>
          </p:nvSpPr>
          <p:spPr>
            <a:xfrm rot="5400000">
              <a:off x="969840" y="2198993"/>
              <a:ext cx="3123537" cy="3123539"/>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black"/>
                </a:solidFill>
                <a:latin typeface="Arial" panose="020B0604020202020204" pitchFamily="34" charset="0"/>
                <a:ea typeface="时尚中黑简体" panose="01010104010101010101" pitchFamily="2" charset="-122"/>
                <a:sym typeface="Arial" panose="020B0604020202020204" pitchFamily="34" charset="0"/>
              </a:endParaRPr>
            </a:p>
          </p:txBody>
        </p:sp>
      </p:grpSp>
      <p:sp>
        <p:nvSpPr>
          <p:cNvPr id="70" name="文本框 15"/>
          <p:cNvSpPr txBox="1"/>
          <p:nvPr/>
        </p:nvSpPr>
        <p:spPr>
          <a:xfrm>
            <a:off x="4947805" y="2582648"/>
            <a:ext cx="611065" cy="507831"/>
          </a:xfrm>
          <a:prstGeom prst="rect">
            <a:avLst/>
          </a:prstGeom>
          <a:noFill/>
          <a:effectLst/>
        </p:spPr>
        <p:txBody>
          <a:bodyPr wrap="none" rtlCol="0">
            <a:spAutoFit/>
          </a:bodyPr>
          <a:lstStyle>
            <a:defPPr>
              <a:defRPr lang="zh-CN"/>
            </a:defPPr>
            <a:lvl1pPr>
              <a:defRPr sz="3600">
                <a:solidFill>
                  <a:schemeClr val="tx1">
                    <a:lumMod val="50000"/>
                    <a:lumOff val="50000"/>
                  </a:schemeClr>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pPr defTabSz="685800">
              <a:defRPr/>
            </a:pPr>
            <a:r>
              <a:rPr lang="en-US" altLang="zh-CN" sz="2700" b="1" dirty="0">
                <a:solidFill>
                  <a:prstClr val="white"/>
                </a:solidFill>
                <a:latin typeface="微软雅黑" panose="020B0503020204020204" pitchFamily="34" charset="-122"/>
                <a:ea typeface="微软雅黑" panose="020B0503020204020204" pitchFamily="34" charset="-122"/>
              </a:rPr>
              <a:t>02</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71" name="文本框 21"/>
          <p:cNvSpPr txBox="1"/>
          <p:nvPr/>
        </p:nvSpPr>
        <p:spPr>
          <a:xfrm>
            <a:off x="7221235" y="2582648"/>
            <a:ext cx="611065" cy="507831"/>
          </a:xfrm>
          <a:prstGeom prst="rect">
            <a:avLst/>
          </a:prstGeom>
          <a:noFill/>
          <a:effectLst/>
        </p:spPr>
        <p:txBody>
          <a:bodyPr wrap="none" rtlCol="0">
            <a:spAutoFit/>
          </a:bodyPr>
          <a:lstStyle>
            <a:defPPr>
              <a:defRPr lang="zh-CN"/>
            </a:defPPr>
            <a:lvl1pPr>
              <a:defRPr sz="3600">
                <a:solidFill>
                  <a:schemeClr val="tx1">
                    <a:lumMod val="50000"/>
                    <a:lumOff val="50000"/>
                  </a:schemeClr>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pPr defTabSz="685800">
              <a:defRPr/>
            </a:pPr>
            <a:r>
              <a:rPr lang="en-US" altLang="zh-CN" sz="2700" b="1" dirty="0">
                <a:solidFill>
                  <a:prstClr val="white"/>
                </a:solidFill>
                <a:latin typeface="微软雅黑" panose="020B0503020204020204" pitchFamily="34" charset="-122"/>
                <a:ea typeface="微软雅黑" panose="020B0503020204020204" pitchFamily="34" charset="-122"/>
              </a:rPr>
              <a:t>03</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pic>
        <p:nvPicPr>
          <p:cNvPr id="72" name="图片 71"/>
          <p:cNvPicPr>
            <a:picLocks noChangeAspect="1"/>
          </p:cNvPicPr>
          <p:nvPr/>
        </p:nvPicPr>
        <p:blipFill>
          <a:blip r:embed="rId3" cstate="screen"/>
          <a:stretch>
            <a:fillRect/>
          </a:stretch>
        </p:blipFill>
        <p:spPr>
          <a:xfrm rot="16200000">
            <a:off x="658063" y="967437"/>
            <a:ext cx="1427924" cy="1420546"/>
          </a:xfrm>
          <a:prstGeom prst="rect">
            <a:avLst/>
          </a:prstGeom>
        </p:spPr>
      </p:pic>
      <p:pic>
        <p:nvPicPr>
          <p:cNvPr id="73" name="图片 72"/>
          <p:cNvPicPr>
            <a:picLocks noChangeAspect="1"/>
          </p:cNvPicPr>
          <p:nvPr/>
        </p:nvPicPr>
        <p:blipFill>
          <a:blip r:embed="rId3" cstate="screen"/>
          <a:stretch>
            <a:fillRect/>
          </a:stretch>
        </p:blipFill>
        <p:spPr>
          <a:xfrm rot="16200000">
            <a:off x="5254402" y="949854"/>
            <a:ext cx="1427924" cy="1420546"/>
          </a:xfrm>
          <a:prstGeom prst="rect">
            <a:avLst/>
          </a:prstGeom>
        </p:spPr>
      </p:pic>
      <p:pic>
        <p:nvPicPr>
          <p:cNvPr id="74" name="图片 73"/>
          <p:cNvPicPr>
            <a:picLocks noChangeAspect="1"/>
          </p:cNvPicPr>
          <p:nvPr/>
        </p:nvPicPr>
        <p:blipFill>
          <a:blip r:embed="rId3" cstate="screen"/>
          <a:stretch>
            <a:fillRect/>
          </a:stretch>
        </p:blipFill>
        <p:spPr>
          <a:xfrm rot="16200000">
            <a:off x="2969920" y="962774"/>
            <a:ext cx="1427924" cy="1420546"/>
          </a:xfrm>
          <a:prstGeom prst="rect">
            <a:avLst/>
          </a:prstGeom>
        </p:spPr>
      </p:pic>
      <p:pic>
        <p:nvPicPr>
          <p:cNvPr id="75" name="图片 74"/>
          <p:cNvPicPr>
            <a:picLocks noChangeAspect="1"/>
          </p:cNvPicPr>
          <p:nvPr/>
        </p:nvPicPr>
        <p:blipFill>
          <a:blip r:embed="rId3" cstate="screen"/>
          <a:stretch>
            <a:fillRect/>
          </a:stretch>
        </p:blipFill>
        <p:spPr>
          <a:xfrm rot="16200000">
            <a:off x="2994945" y="3274932"/>
            <a:ext cx="1427924" cy="1420546"/>
          </a:xfrm>
          <a:prstGeom prst="rect">
            <a:avLst/>
          </a:prstGeom>
        </p:spPr>
      </p:pic>
      <p:grpSp>
        <p:nvGrpSpPr>
          <p:cNvPr id="76" name="组合 75"/>
          <p:cNvGrpSpPr/>
          <p:nvPr/>
        </p:nvGrpSpPr>
        <p:grpSpPr>
          <a:xfrm>
            <a:off x="3341309" y="2083801"/>
            <a:ext cx="1495311" cy="1495310"/>
            <a:chOff x="4658273" y="2763887"/>
            <a:chExt cx="1993748" cy="1993747"/>
          </a:xfrm>
        </p:grpSpPr>
        <p:sp>
          <p:nvSpPr>
            <p:cNvPr id="77" name="椭圆 76"/>
            <p:cNvSpPr>
              <a:spLocks noChangeAspect="1"/>
            </p:cNvSpPr>
            <p:nvPr/>
          </p:nvSpPr>
          <p:spPr>
            <a:xfrm>
              <a:off x="4658273"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78" name="椭圆 77"/>
            <p:cNvSpPr>
              <a:spLocks noChangeAspect="1"/>
            </p:cNvSpPr>
            <p:nvPr/>
          </p:nvSpPr>
          <p:spPr>
            <a:xfrm>
              <a:off x="4791189"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grpSp>
      <p:sp>
        <p:nvSpPr>
          <p:cNvPr id="79" name="矩形 78"/>
          <p:cNvSpPr/>
          <p:nvPr/>
        </p:nvSpPr>
        <p:spPr>
          <a:xfrm>
            <a:off x="3412045" y="2522512"/>
            <a:ext cx="1353839" cy="571375"/>
          </a:xfrm>
          <a:prstGeom prst="rect">
            <a:avLst/>
          </a:prstGeom>
        </p:spPr>
        <p:txBody>
          <a:bodyPr wrap="square">
            <a:spAutoFit/>
          </a:bodyPr>
          <a:lstStyle/>
          <a:p>
            <a:pPr algn="ctr" defTabSz="685800">
              <a:defRPr/>
            </a:pPr>
            <a:r>
              <a:rPr lang="zh-CN" altLang="en-US"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p:txBody>
      </p:sp>
      <p:grpSp>
        <p:nvGrpSpPr>
          <p:cNvPr id="80" name="组合 79"/>
          <p:cNvGrpSpPr/>
          <p:nvPr/>
        </p:nvGrpSpPr>
        <p:grpSpPr>
          <a:xfrm>
            <a:off x="1029806" y="2083801"/>
            <a:ext cx="1495311" cy="1495310"/>
            <a:chOff x="1576271" y="2763887"/>
            <a:chExt cx="1993748" cy="1993747"/>
          </a:xfrm>
        </p:grpSpPr>
        <p:sp>
          <p:nvSpPr>
            <p:cNvPr id="81" name="椭圆 80"/>
            <p:cNvSpPr>
              <a:spLocks noChangeAspect="1"/>
            </p:cNvSpPr>
            <p:nvPr/>
          </p:nvSpPr>
          <p:spPr>
            <a:xfrm>
              <a:off x="1576271"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82" name="椭圆 81"/>
            <p:cNvSpPr>
              <a:spLocks noChangeAspect="1"/>
            </p:cNvSpPr>
            <p:nvPr/>
          </p:nvSpPr>
          <p:spPr>
            <a:xfrm>
              <a:off x="1709187"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grpSp>
      <p:sp>
        <p:nvSpPr>
          <p:cNvPr id="83" name="矩形 82"/>
          <p:cNvSpPr/>
          <p:nvPr/>
        </p:nvSpPr>
        <p:spPr>
          <a:xfrm>
            <a:off x="1100543" y="2522512"/>
            <a:ext cx="1353839" cy="571375"/>
          </a:xfrm>
          <a:prstGeom prst="rect">
            <a:avLst/>
          </a:prstGeom>
        </p:spPr>
        <p:txBody>
          <a:bodyPr wrap="square">
            <a:spAutoFit/>
          </a:bodyPr>
          <a:lstStyle/>
          <a:p>
            <a:pPr algn="ctr" defTabSz="685800">
              <a:defRPr/>
            </a:pPr>
            <a:r>
              <a:rPr lang="zh-CN" altLang="en-US"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p:txBody>
      </p:sp>
      <p:pic>
        <p:nvPicPr>
          <p:cNvPr id="84" name="图片 83"/>
          <p:cNvPicPr>
            <a:picLocks noChangeAspect="1"/>
          </p:cNvPicPr>
          <p:nvPr/>
        </p:nvPicPr>
        <p:blipFill>
          <a:blip r:embed="rId3" cstate="screen"/>
          <a:stretch>
            <a:fillRect/>
          </a:stretch>
        </p:blipFill>
        <p:spPr>
          <a:xfrm rot="16200000">
            <a:off x="5263444" y="3274932"/>
            <a:ext cx="1427924" cy="1420546"/>
          </a:xfrm>
          <a:prstGeom prst="rect">
            <a:avLst/>
          </a:prstGeom>
        </p:spPr>
      </p:pic>
      <p:grpSp>
        <p:nvGrpSpPr>
          <p:cNvPr id="85" name="组合 84"/>
          <p:cNvGrpSpPr/>
          <p:nvPr/>
        </p:nvGrpSpPr>
        <p:grpSpPr>
          <a:xfrm>
            <a:off x="5622014" y="2083801"/>
            <a:ext cx="1495311" cy="1495310"/>
            <a:chOff x="7699213" y="2763887"/>
            <a:chExt cx="1993748" cy="1993747"/>
          </a:xfrm>
        </p:grpSpPr>
        <p:sp>
          <p:nvSpPr>
            <p:cNvPr id="86" name="椭圆 85"/>
            <p:cNvSpPr>
              <a:spLocks noChangeAspect="1"/>
            </p:cNvSpPr>
            <p:nvPr/>
          </p:nvSpPr>
          <p:spPr>
            <a:xfrm>
              <a:off x="7699213"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87" name="椭圆 86"/>
            <p:cNvSpPr>
              <a:spLocks noChangeAspect="1"/>
            </p:cNvSpPr>
            <p:nvPr/>
          </p:nvSpPr>
          <p:spPr>
            <a:xfrm>
              <a:off x="7832129"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grpSp>
      <p:sp>
        <p:nvSpPr>
          <p:cNvPr id="88" name="矩形 87"/>
          <p:cNvSpPr/>
          <p:nvPr/>
        </p:nvSpPr>
        <p:spPr>
          <a:xfrm>
            <a:off x="5692750" y="2522512"/>
            <a:ext cx="1353839" cy="571375"/>
          </a:xfrm>
          <a:prstGeom prst="rect">
            <a:avLst/>
          </a:prstGeom>
        </p:spPr>
        <p:txBody>
          <a:bodyPr wrap="square">
            <a:spAutoFit/>
          </a:bodyPr>
          <a:lstStyle/>
          <a:p>
            <a:pPr algn="ctr" defTabSz="685800">
              <a:defRPr/>
            </a:pPr>
            <a:r>
              <a:rPr lang="zh-CN" altLang="en-US"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zh-CN" sz="1015"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a:p>
            <a:pPr algn="ctr" defTabSz="685800">
              <a:defRPr/>
            </a:pPr>
            <a:r>
              <a:rPr lang="zh-CN" altLang="en-US" sz="1050" dirty="0">
                <a:solidFill>
                  <a:prstClr val="black">
                    <a:lumMod val="65000"/>
                    <a:lumOff val="35000"/>
                  </a:prstClr>
                </a:solidFill>
                <a:latin typeface="Arial" panose="020B0604020202020204" pitchFamily="34" charset="0"/>
                <a:ea typeface="时尚中黑简体" panose="01010104010101010101" pitchFamily="2" charset="-122"/>
                <a:sym typeface="Arial" panose="020B0604020202020204" pitchFamily="34" charset="0"/>
              </a:rPr>
              <a:t>点击添加文本文字 </a:t>
            </a:r>
          </a:p>
        </p:txBody>
      </p:sp>
      <p:sp>
        <p:nvSpPr>
          <p:cNvPr id="89" name="空心弧 88"/>
          <p:cNvSpPr>
            <a:spLocks noChangeAspect="1"/>
          </p:cNvSpPr>
          <p:nvPr/>
        </p:nvSpPr>
        <p:spPr>
          <a:xfrm rot="5400000">
            <a:off x="304920" y="1406288"/>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015" dirty="0">
              <a:solidFill>
                <a:srgbClr val="0070C0"/>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90" name="文本框 9"/>
          <p:cNvSpPr txBox="1"/>
          <p:nvPr/>
        </p:nvSpPr>
        <p:spPr>
          <a:xfrm>
            <a:off x="2613547" y="2582648"/>
            <a:ext cx="611065" cy="5078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defTabSz="685800">
              <a:defRPr/>
            </a:pPr>
            <a:r>
              <a:rPr lang="en-US" altLang="zh-CN" sz="2700" b="1" dirty="0">
                <a:solidFill>
                  <a:prstClr val="white"/>
                </a:solidFill>
                <a:latin typeface="微软雅黑" panose="020B0503020204020204" pitchFamily="34" charset="-122"/>
                <a:ea typeface="微软雅黑" panose="020B0503020204020204" pitchFamily="34" charset="-122"/>
              </a:rPr>
              <a:t>01</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2000"/>
                                        <p:tgtEl>
                                          <p:spTgt spid="8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3500"/>
                            </p:stCondLst>
                            <p:childTnLst>
                              <p:par>
                                <p:cTn id="21" presetID="12" presetClass="entr" presetSubtype="1"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p:tgtEl>
                                          <p:spTgt spid="83"/>
                                        </p:tgtEl>
                                        <p:attrNameLst>
                                          <p:attrName>ppt_y</p:attrName>
                                        </p:attrNameLst>
                                      </p:cBhvr>
                                      <p:tavLst>
                                        <p:tav tm="0">
                                          <p:val>
                                            <p:strVal val="#ppt_y-#ppt_h*1.125000"/>
                                          </p:val>
                                        </p:tav>
                                        <p:tav tm="100000">
                                          <p:val>
                                            <p:strVal val="#ppt_y"/>
                                          </p:val>
                                        </p:tav>
                                      </p:tavLst>
                                    </p:anim>
                                    <p:animEffect transition="in" filter="wipe(down)">
                                      <p:cBhvr>
                                        <p:cTn id="24" dur="500"/>
                                        <p:tgtEl>
                                          <p:spTgt spid="83"/>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500" fill="hold"/>
                                        <p:tgtEl>
                                          <p:spTgt spid="90"/>
                                        </p:tgtEl>
                                        <p:attrNameLst>
                                          <p:attrName>ppt_w</p:attrName>
                                        </p:attrNameLst>
                                      </p:cBhvr>
                                      <p:tavLst>
                                        <p:tav tm="0">
                                          <p:val>
                                            <p:strVal val="4*#ppt_w"/>
                                          </p:val>
                                        </p:tav>
                                        <p:tav tm="100000">
                                          <p:val>
                                            <p:strVal val="#ppt_w"/>
                                          </p:val>
                                        </p:tav>
                                      </p:tavLst>
                                    </p:anim>
                                    <p:anim calcmode="lin" valueType="num">
                                      <p:cBhvr>
                                        <p:cTn id="28" dur="500" fill="hold"/>
                                        <p:tgtEl>
                                          <p:spTgt spid="90"/>
                                        </p:tgtEl>
                                        <p:attrNameLst>
                                          <p:attrName>ppt_h</p:attrName>
                                        </p:attrNameLst>
                                      </p:cBhvr>
                                      <p:tavLst>
                                        <p:tav tm="0">
                                          <p:val>
                                            <p:strVal val="4*#ppt_h"/>
                                          </p:val>
                                        </p:tav>
                                        <p:tav tm="100000">
                                          <p:val>
                                            <p:strVal val="#ppt_h"/>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p:stCondLst>
                              <p:cond delay="4000"/>
                            </p:stCondLst>
                            <p:childTnLst>
                              <p:par>
                                <p:cTn id="33" presetID="21" presetClass="entr" presetSubtype="1"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heel(1)">
                                      <p:cBhvr>
                                        <p:cTn id="35" dur="2000"/>
                                        <p:tgtEl>
                                          <p:spTgt spid="76"/>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7000"/>
                            </p:stCondLst>
                            <p:childTnLst>
                              <p:par>
                                <p:cTn id="48" presetID="22" presetClass="entr" presetSubtype="8"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childTnLst>
                          </p:cTn>
                        </p:par>
                        <p:par>
                          <p:cTn id="51" fill="hold">
                            <p:stCondLst>
                              <p:cond delay="7500"/>
                            </p:stCondLst>
                            <p:childTnLst>
                              <p:par>
                                <p:cTn id="52" presetID="12" presetClass="entr" presetSubtype="1"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 calcmode="lin" valueType="num">
                                      <p:cBhvr additive="base">
                                        <p:cTn id="54" dur="500"/>
                                        <p:tgtEl>
                                          <p:spTgt spid="79"/>
                                        </p:tgtEl>
                                        <p:attrNameLst>
                                          <p:attrName>ppt_y</p:attrName>
                                        </p:attrNameLst>
                                      </p:cBhvr>
                                      <p:tavLst>
                                        <p:tav tm="0">
                                          <p:val>
                                            <p:strVal val="#ppt_y-#ppt_h*1.125000"/>
                                          </p:val>
                                        </p:tav>
                                        <p:tav tm="100000">
                                          <p:val>
                                            <p:strVal val="#ppt_y"/>
                                          </p:val>
                                        </p:tav>
                                      </p:tavLst>
                                    </p:anim>
                                    <p:animEffect transition="in" filter="wipe(down)">
                                      <p:cBhvr>
                                        <p:cTn id="55" dur="500"/>
                                        <p:tgtEl>
                                          <p:spTgt spid="79"/>
                                        </p:tgtEl>
                                      </p:cBhvr>
                                    </p:animEffect>
                                  </p:childTnLst>
                                </p:cTn>
                              </p:par>
                              <p:par>
                                <p:cTn id="56" presetID="23" presetClass="entr" presetSubtype="32"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strVal val="4*#ppt_w"/>
                                          </p:val>
                                        </p:tav>
                                        <p:tav tm="100000">
                                          <p:val>
                                            <p:strVal val="#ppt_w"/>
                                          </p:val>
                                        </p:tav>
                                      </p:tavLst>
                                    </p:anim>
                                    <p:anim calcmode="lin" valueType="num">
                                      <p:cBhvr>
                                        <p:cTn id="59" dur="500" fill="hold"/>
                                        <p:tgtEl>
                                          <p:spTgt spid="70"/>
                                        </p:tgtEl>
                                        <p:attrNameLst>
                                          <p:attrName>ppt_h</p:attrName>
                                        </p:attrNameLst>
                                      </p:cBhvr>
                                      <p:tavLst>
                                        <p:tav tm="0">
                                          <p:val>
                                            <p:strVal val="4*#ppt_h"/>
                                          </p:val>
                                        </p:tav>
                                        <p:tav tm="100000">
                                          <p:val>
                                            <p:strVal val="#ppt_h"/>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childTnLst>
                          </p:cTn>
                        </p:par>
                        <p:par>
                          <p:cTn id="67" fill="hold">
                            <p:stCondLst>
                              <p:cond delay="10000"/>
                            </p:stCondLst>
                            <p:childTnLst>
                              <p:par>
                                <p:cTn id="68" presetID="22" presetClass="entr" presetSubtype="8"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left)">
                                      <p:cBhvr>
                                        <p:cTn id="70" dur="500"/>
                                        <p:tgtEl>
                                          <p:spTgt spid="73"/>
                                        </p:tgtEl>
                                      </p:cBhvr>
                                    </p:animEffect>
                                  </p:childTnLst>
                                </p:cTn>
                              </p:par>
                            </p:childTnLst>
                          </p:cTn>
                        </p:par>
                        <p:par>
                          <p:cTn id="71" fill="hold">
                            <p:stCondLst>
                              <p:cond delay="10500"/>
                            </p:stCondLst>
                            <p:childTnLst>
                              <p:par>
                                <p:cTn id="72" presetID="22" presetClass="entr" presetSubtype="1"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500"/>
                                        <p:tgtEl>
                                          <p:spTgt spid="3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11000"/>
                            </p:stCondLst>
                            <p:childTnLst>
                              <p:par>
                                <p:cTn id="79" presetID="22" presetClass="entr" presetSubtype="8" fill="hold"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left)">
                                      <p:cBhvr>
                                        <p:cTn id="81" dur="500"/>
                                        <p:tgtEl>
                                          <p:spTgt spid="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23" presetClass="entr" presetSubtype="32"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strVal val="4*#ppt_w"/>
                                          </p:val>
                                        </p:tav>
                                        <p:tav tm="100000">
                                          <p:val>
                                            <p:strVal val="#ppt_w"/>
                                          </p:val>
                                        </p:tav>
                                      </p:tavLst>
                                    </p:anim>
                                    <p:anim calcmode="lin" valueType="num">
                                      <p:cBhvr>
                                        <p:cTn id="88" dur="500" fill="hold"/>
                                        <p:tgtEl>
                                          <p:spTgt spid="71"/>
                                        </p:tgtEl>
                                        <p:attrNameLst>
                                          <p:attrName>ppt_h</p:attrName>
                                        </p:attrNameLst>
                                      </p:cBhvr>
                                      <p:tavLst>
                                        <p:tav tm="0">
                                          <p:val>
                                            <p:strVal val="4*#ppt_h"/>
                                          </p:val>
                                        </p:tav>
                                        <p:tav tm="100000">
                                          <p:val>
                                            <p:strVal val="#ppt_h"/>
                                          </p:val>
                                        </p:tav>
                                      </p:tavLst>
                                    </p:anim>
                                  </p:childTnLst>
                                </p:cTn>
                              </p:par>
                            </p:childTnLst>
                          </p:cTn>
                        </p:par>
                        <p:par>
                          <p:cTn id="89" fill="hold">
                            <p:stCondLst>
                              <p:cond delay="11500"/>
                            </p:stCondLst>
                            <p:childTnLst>
                              <p:par>
                                <p:cTn id="90" presetID="12" presetClass="entr" presetSubtype="1"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p:tgtEl>
                                          <p:spTgt spid="88"/>
                                        </p:tgtEl>
                                        <p:attrNameLst>
                                          <p:attrName>ppt_y</p:attrName>
                                        </p:attrNameLst>
                                      </p:cBhvr>
                                      <p:tavLst>
                                        <p:tav tm="0">
                                          <p:val>
                                            <p:strVal val="#ppt_y-#ppt_h*1.125000"/>
                                          </p:val>
                                        </p:tav>
                                        <p:tav tm="100000">
                                          <p:val>
                                            <p:strVal val="#ppt_y"/>
                                          </p:val>
                                        </p:tav>
                                      </p:tavLst>
                                    </p:anim>
                                    <p:animEffect transition="in" filter="wipe(down)">
                                      <p:cBhvr>
                                        <p:cTn id="9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70" grpId="0"/>
      <p:bldP spid="71" grpId="0"/>
      <p:bldP spid="79" grpId="0"/>
      <p:bldP spid="83" grpId="0"/>
      <p:bldP spid="88" grpId="0"/>
      <p:bldP spid="89" grpId="0" animBg="1"/>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762791"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Oval 14"/>
          <p:cNvSpPr/>
          <p:nvPr/>
        </p:nvSpPr>
        <p:spPr>
          <a:xfrm>
            <a:off x="2884013" y="1425123"/>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Oval 17"/>
          <p:cNvSpPr/>
          <p:nvPr/>
        </p:nvSpPr>
        <p:spPr>
          <a:xfrm>
            <a:off x="5008214" y="1425123"/>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Oval 20"/>
          <p:cNvSpPr/>
          <p:nvPr/>
        </p:nvSpPr>
        <p:spPr>
          <a:xfrm>
            <a:off x="7129648" y="1425123"/>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TextBox 11"/>
          <p:cNvSpPr txBox="1"/>
          <p:nvPr/>
        </p:nvSpPr>
        <p:spPr>
          <a:xfrm>
            <a:off x="2066607" y="1602904"/>
            <a:ext cx="832074" cy="923307"/>
          </a:xfrm>
          <a:prstGeom prst="rect">
            <a:avLst/>
          </a:prstGeom>
          <a:noFill/>
        </p:spPr>
        <p:txBody>
          <a:bodyPr wrap="square" lIns="91420" tIns="45709" rIns="91420" bIns="45709" rtlCol="0">
            <a:spAutoFit/>
          </a:bodyPr>
          <a:lstStyle/>
          <a:p>
            <a:pPr algn="ctr" defTabSz="685800">
              <a:defRPr/>
            </a:pPr>
            <a:r>
              <a:rPr lang="en-US" sz="5400" b="1" dirty="0">
                <a:solidFill>
                  <a:prstClr val="white">
                    <a:lumMod val="65000"/>
                  </a:prstClr>
                </a:solidFill>
                <a:latin typeface="Calibri" panose="020F0502020204030204"/>
                <a:cs typeface="Helvetica Neue"/>
              </a:rPr>
              <a:t>+</a:t>
            </a:r>
            <a:endParaRPr lang="ru-RU" sz="5400" b="1" dirty="0">
              <a:solidFill>
                <a:prstClr val="white">
                  <a:lumMod val="65000"/>
                </a:prstClr>
              </a:solidFill>
              <a:latin typeface="Calibri" panose="020F0502020204030204"/>
              <a:cs typeface="Helvetica Neue"/>
            </a:endParaRPr>
          </a:p>
        </p:txBody>
      </p:sp>
      <p:sp>
        <p:nvSpPr>
          <p:cNvPr id="13" name="TextBox 12"/>
          <p:cNvSpPr txBox="1"/>
          <p:nvPr/>
        </p:nvSpPr>
        <p:spPr>
          <a:xfrm>
            <a:off x="4189424" y="1602904"/>
            <a:ext cx="832074" cy="923307"/>
          </a:xfrm>
          <a:prstGeom prst="rect">
            <a:avLst/>
          </a:prstGeom>
          <a:noFill/>
        </p:spPr>
        <p:txBody>
          <a:bodyPr wrap="square" lIns="91420" tIns="45709" rIns="91420" bIns="45709" rtlCol="0">
            <a:spAutoFit/>
          </a:bodyPr>
          <a:lstStyle/>
          <a:p>
            <a:pPr algn="ctr" defTabSz="685800">
              <a:defRPr/>
            </a:pPr>
            <a:r>
              <a:rPr lang="en-US" sz="5400" b="1" dirty="0">
                <a:solidFill>
                  <a:prstClr val="white">
                    <a:lumMod val="65000"/>
                  </a:prstClr>
                </a:solidFill>
                <a:latin typeface="Calibri" panose="020F0502020204030204"/>
                <a:cs typeface="Helvetica Neue"/>
              </a:rPr>
              <a:t>+</a:t>
            </a:r>
            <a:endParaRPr lang="ru-RU" sz="5400" b="1" dirty="0">
              <a:solidFill>
                <a:prstClr val="white">
                  <a:lumMod val="65000"/>
                </a:prstClr>
              </a:solidFill>
              <a:latin typeface="Calibri" panose="020F0502020204030204"/>
              <a:cs typeface="Helvetica Neue"/>
            </a:endParaRPr>
          </a:p>
        </p:txBody>
      </p:sp>
      <p:sp>
        <p:nvSpPr>
          <p:cNvPr id="14" name="TextBox 13"/>
          <p:cNvSpPr txBox="1"/>
          <p:nvPr/>
        </p:nvSpPr>
        <p:spPr>
          <a:xfrm>
            <a:off x="6300449" y="1613103"/>
            <a:ext cx="832074" cy="923307"/>
          </a:xfrm>
          <a:prstGeom prst="rect">
            <a:avLst/>
          </a:prstGeom>
          <a:noFill/>
        </p:spPr>
        <p:txBody>
          <a:bodyPr wrap="square" lIns="91420" tIns="45709" rIns="91420" bIns="45709" rtlCol="0">
            <a:spAutoFit/>
          </a:bodyPr>
          <a:lstStyle/>
          <a:p>
            <a:pPr algn="ctr" defTabSz="685800">
              <a:defRPr/>
            </a:pPr>
            <a:r>
              <a:rPr lang="en-US" sz="5400" b="1" dirty="0">
                <a:solidFill>
                  <a:prstClr val="white">
                    <a:lumMod val="65000"/>
                  </a:prstClr>
                </a:solidFill>
                <a:latin typeface="Calibri" panose="020F0502020204030204"/>
                <a:cs typeface="Helvetica Neue"/>
              </a:rPr>
              <a:t>=</a:t>
            </a:r>
            <a:endParaRPr lang="ru-RU" sz="5400" b="1" dirty="0">
              <a:solidFill>
                <a:prstClr val="white">
                  <a:lumMod val="65000"/>
                </a:prstClr>
              </a:solidFill>
              <a:latin typeface="Calibri" panose="020F0502020204030204"/>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defTabSz="685800">
              <a:tabLst>
                <a:tab pos="1024890" algn="l"/>
              </a:tabLst>
              <a:defRPr/>
            </a:pPr>
            <a:r>
              <a:rPr lang="zh-CN" altLang="en-US" sz="1200" b="1" dirty="0">
                <a:solidFill>
                  <a:srgbClr val="1CADE4"/>
                </a:solidFill>
                <a:latin typeface="微软雅黑" panose="020B0503020204020204" pitchFamily="34" charset="-122"/>
                <a:ea typeface="微软雅黑" panose="020B0503020204020204" pitchFamily="34" charset="-122"/>
                <a:cs typeface="Calibri" panose="020F0502020204030204"/>
              </a:rPr>
              <a:t>填加文字标题</a:t>
            </a:r>
            <a:endParaRPr lang="en-US" sz="1200" b="1" dirty="0">
              <a:solidFill>
                <a:srgbClr val="1CADE4"/>
              </a:solidFill>
              <a:latin typeface="微软雅黑" panose="020B0503020204020204" pitchFamily="34" charset="-122"/>
              <a:ea typeface="微软雅黑" panose="020B0503020204020204" pitchFamily="34" charset="-122"/>
              <a:cs typeface="Calibri" panose="020F0502020204030204"/>
            </a:endParaRPr>
          </a:p>
        </p:txBody>
      </p:sp>
      <p:sp>
        <p:nvSpPr>
          <p:cNvPr id="16" name="TextBox 15"/>
          <p:cNvSpPr txBox="1"/>
          <p:nvPr/>
        </p:nvSpPr>
        <p:spPr>
          <a:xfrm>
            <a:off x="658359" y="3509596"/>
            <a:ext cx="1547915" cy="646331"/>
          </a:xfrm>
          <a:prstGeom prst="rect">
            <a:avLst/>
          </a:prstGeom>
          <a:noFill/>
        </p:spPr>
        <p:txBody>
          <a:bodyPr wrap="square" lIns="0" rIns="0" bIns="0" rtlCol="0">
            <a:spAutoFit/>
          </a:bodyPr>
          <a:lstStyle/>
          <a:p>
            <a:pPr algn="ctr" defTabSz="685800">
              <a:lnSpc>
                <a:spcPct val="1300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17" name="TextBox 16"/>
          <p:cNvSpPr txBox="1"/>
          <p:nvPr/>
        </p:nvSpPr>
        <p:spPr>
          <a:xfrm>
            <a:off x="2626163" y="3202850"/>
            <a:ext cx="1807998" cy="230832"/>
          </a:xfrm>
          <a:prstGeom prst="rect">
            <a:avLst/>
          </a:prstGeom>
          <a:noFill/>
        </p:spPr>
        <p:txBody>
          <a:bodyPr wrap="square" lIns="0" rIns="0" bIns="0" rtlCol="0">
            <a:spAutoFit/>
          </a:bodyPr>
          <a:lstStyle/>
          <a:p>
            <a:pPr algn="ctr" defTabSz="685800">
              <a:tabLst>
                <a:tab pos="1024890" algn="l"/>
              </a:tabLst>
              <a:defRPr/>
            </a:pPr>
            <a:r>
              <a:rPr lang="zh-CN" altLang="en-US" sz="1200" b="1" dirty="0">
                <a:solidFill>
                  <a:srgbClr val="2683C6"/>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dirty="0">
              <a:solidFill>
                <a:srgbClr val="2683C6"/>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2752768" y="3507052"/>
            <a:ext cx="1547915" cy="646331"/>
          </a:xfrm>
          <a:prstGeom prst="rect">
            <a:avLst/>
          </a:prstGeom>
          <a:noFill/>
        </p:spPr>
        <p:txBody>
          <a:bodyPr wrap="square" lIns="0" rIns="0" bIns="0" rtlCol="0">
            <a:spAutoFit/>
          </a:bodyPr>
          <a:lstStyle/>
          <a:p>
            <a:pPr algn="ctr" defTabSz="685800">
              <a:lnSpc>
                <a:spcPct val="1300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19" name="TextBox 18"/>
          <p:cNvSpPr txBox="1"/>
          <p:nvPr/>
        </p:nvSpPr>
        <p:spPr>
          <a:xfrm>
            <a:off x="4757584" y="3200306"/>
            <a:ext cx="1807998" cy="230832"/>
          </a:xfrm>
          <a:prstGeom prst="rect">
            <a:avLst/>
          </a:prstGeom>
          <a:noFill/>
        </p:spPr>
        <p:txBody>
          <a:bodyPr wrap="square" lIns="0" rIns="0" bIns="0" rtlCol="0">
            <a:spAutoFit/>
          </a:bodyPr>
          <a:lstStyle/>
          <a:p>
            <a:pPr algn="ctr" defTabSz="685800">
              <a:tabLst>
                <a:tab pos="1024890" algn="l"/>
              </a:tabLst>
              <a:defRPr/>
            </a:pPr>
            <a:r>
              <a:rPr lang="zh-CN" altLang="en-US" sz="1200" b="1" dirty="0">
                <a:solidFill>
                  <a:srgbClr val="27CED7"/>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dirty="0">
              <a:solidFill>
                <a:srgbClr val="27CED7"/>
              </a:solidFill>
              <a:latin typeface="微软雅黑" panose="020B0503020204020204" pitchFamily="34" charset="-122"/>
              <a:ea typeface="微软雅黑" panose="020B0503020204020204" pitchFamily="34" charset="-122"/>
              <a:cs typeface="Calibri" panose="020F0502020204030204"/>
            </a:endParaRPr>
          </a:p>
        </p:txBody>
      </p:sp>
      <p:sp>
        <p:nvSpPr>
          <p:cNvPr id="20" name="TextBox 19"/>
          <p:cNvSpPr txBox="1"/>
          <p:nvPr/>
        </p:nvSpPr>
        <p:spPr>
          <a:xfrm>
            <a:off x="4884189" y="3504508"/>
            <a:ext cx="1547915" cy="646331"/>
          </a:xfrm>
          <a:prstGeom prst="rect">
            <a:avLst/>
          </a:prstGeom>
          <a:noFill/>
        </p:spPr>
        <p:txBody>
          <a:bodyPr wrap="square" lIns="0" rIns="0" bIns="0" rtlCol="0">
            <a:spAutoFit/>
          </a:bodyPr>
          <a:lstStyle/>
          <a:p>
            <a:pPr algn="ctr" defTabSz="685800">
              <a:lnSpc>
                <a:spcPct val="1300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21" name="TextBox 20"/>
          <p:cNvSpPr txBox="1"/>
          <p:nvPr/>
        </p:nvSpPr>
        <p:spPr>
          <a:xfrm>
            <a:off x="6940466" y="3205395"/>
            <a:ext cx="1807998" cy="230832"/>
          </a:xfrm>
          <a:prstGeom prst="rect">
            <a:avLst/>
          </a:prstGeom>
          <a:noFill/>
        </p:spPr>
        <p:txBody>
          <a:bodyPr wrap="square" lIns="0" rIns="0" bIns="0" rtlCol="0">
            <a:spAutoFit/>
          </a:bodyPr>
          <a:lstStyle/>
          <a:p>
            <a:pPr algn="ctr" defTabSz="685800">
              <a:tabLst>
                <a:tab pos="1024890" algn="l"/>
              </a:tabLst>
              <a:defRPr/>
            </a:pPr>
            <a:r>
              <a:rPr lang="zh-CN" altLang="en-US" sz="1200" b="1" dirty="0">
                <a:solidFill>
                  <a:srgbClr val="42BA97"/>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dirty="0">
              <a:solidFill>
                <a:srgbClr val="42BA97"/>
              </a:solidFill>
              <a:latin typeface="微软雅黑" panose="020B0503020204020204" pitchFamily="34" charset="-122"/>
              <a:ea typeface="微软雅黑" panose="020B0503020204020204" pitchFamily="34" charset="-122"/>
              <a:cs typeface="Calibri" panose="020F0502020204030204"/>
            </a:endParaRPr>
          </a:p>
        </p:txBody>
      </p:sp>
      <p:sp>
        <p:nvSpPr>
          <p:cNvPr id="22" name="TextBox 21"/>
          <p:cNvSpPr txBox="1"/>
          <p:nvPr/>
        </p:nvSpPr>
        <p:spPr>
          <a:xfrm>
            <a:off x="7067071" y="3509596"/>
            <a:ext cx="1547915" cy="646331"/>
          </a:xfrm>
          <a:prstGeom prst="rect">
            <a:avLst/>
          </a:prstGeom>
          <a:noFill/>
        </p:spPr>
        <p:txBody>
          <a:bodyPr wrap="square" lIns="0" rIns="0" bIns="0" rtlCol="0">
            <a:spAutoFit/>
          </a:bodyPr>
          <a:lstStyle/>
          <a:p>
            <a:pPr algn="ctr" defTabSz="685800">
              <a:lnSpc>
                <a:spcPct val="130000"/>
              </a:lnSpc>
              <a:defRPr/>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23" name="Freeform 12"/>
          <p:cNvSpPr>
            <a:spLocks noEditPoints="1"/>
          </p:cNvSpPr>
          <p:nvPr/>
        </p:nvSpPr>
        <p:spPr bwMode="auto">
          <a:xfrm>
            <a:off x="5292081" y="1724447"/>
            <a:ext cx="798745" cy="72928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dirty="0">
              <a:solidFill>
                <a:prstClr val="black"/>
              </a:solidFill>
              <a:latin typeface="Calibri" panose="020F0502020204030204"/>
            </a:endParaRPr>
          </a:p>
        </p:txBody>
      </p:sp>
      <p:grpSp>
        <p:nvGrpSpPr>
          <p:cNvPr id="24" name="Group 71"/>
          <p:cNvGrpSpPr/>
          <p:nvPr/>
        </p:nvGrpSpPr>
        <p:grpSpPr>
          <a:xfrm>
            <a:off x="3241581" y="1794608"/>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grpSp>
      <p:grpSp>
        <p:nvGrpSpPr>
          <p:cNvPr id="37" name="Group 173"/>
          <p:cNvGrpSpPr/>
          <p:nvPr/>
        </p:nvGrpSpPr>
        <p:grpSpPr>
          <a:xfrm>
            <a:off x="7468222" y="1758816"/>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grpSp>
      <p:grpSp>
        <p:nvGrpSpPr>
          <p:cNvPr id="43" name="Group 162"/>
          <p:cNvGrpSpPr/>
          <p:nvPr/>
        </p:nvGrpSpPr>
        <p:grpSpPr>
          <a:xfrm>
            <a:off x="1124600" y="1731515"/>
            <a:ext cx="604289" cy="646302"/>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n-US">
                <a:solidFill>
                  <a:prstClr val="black"/>
                </a:solidFill>
                <a:latin typeface="Calibri" panose="020F0502020204030204"/>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5143502"/>
          </a:xfrm>
          <a:prstGeom prst="rect">
            <a:avLst/>
          </a:prstGeom>
        </p:spPr>
      </p:pic>
      <p:grpSp>
        <p:nvGrpSpPr>
          <p:cNvPr id="15" name="组合 14"/>
          <p:cNvGrpSpPr/>
          <p:nvPr/>
        </p:nvGrpSpPr>
        <p:grpSpPr>
          <a:xfrm>
            <a:off x="3799511" y="738462"/>
            <a:ext cx="1392078" cy="1391573"/>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6000">
                  <a:solidFill>
                    <a:schemeClr val="tx1">
                      <a:lumMod val="50000"/>
                      <a:lumOff val="50000"/>
                    </a:schemeClr>
                  </a:solidFill>
                  <a:latin typeface="Calibri" panose="020F0502020204030204"/>
                  <a:ea typeface="等线" panose="02010600030101010101" pitchFamily="2" charset="-122"/>
                </a:endParaRPr>
              </a:p>
            </p:txBody>
          </p:sp>
        </p:grpSp>
        <p:sp>
          <p:nvSpPr>
            <p:cNvPr id="17" name="文本框 2"/>
            <p:cNvSpPr txBox="1"/>
            <p:nvPr/>
          </p:nvSpPr>
          <p:spPr>
            <a:xfrm>
              <a:off x="5076932" y="1815189"/>
              <a:ext cx="615736" cy="488262"/>
            </a:xfrm>
            <a:prstGeom prst="rect">
              <a:avLst/>
            </a:prstGeom>
            <a:noFill/>
          </p:spPr>
          <p:txBody>
            <a:bodyPr wrap="square" rtlCol="0">
              <a:spAutoFit/>
            </a:bodyPr>
            <a:lstStyle/>
            <a:p>
              <a:pPr algn="ctr" defTabSz="514350">
                <a:defRPr/>
              </a:pPr>
              <a:r>
                <a:rPr lang="en-US" altLang="zh-CN" sz="6000" dirty="0" smtClean="0">
                  <a:solidFill>
                    <a:schemeClr val="tx1">
                      <a:lumMod val="50000"/>
                      <a:lumOff val="50000"/>
                    </a:schemeClr>
                  </a:solidFill>
                  <a:latin typeface="Impact" panose="020B0806030902050204" pitchFamily="34" charset="0"/>
                  <a:ea typeface="等线" panose="02010600030101010101" pitchFamily="2" charset="-122"/>
                </a:rPr>
                <a:t>02</a:t>
              </a:r>
              <a:endParaRPr lang="zh-CN" altLang="en-US" sz="6000" dirty="0">
                <a:solidFill>
                  <a:schemeClr val="tx1">
                    <a:lumMod val="50000"/>
                    <a:lumOff val="50000"/>
                  </a:schemeClr>
                </a:solidFill>
                <a:latin typeface="Impact" panose="020B0806030902050204" pitchFamily="34" charset="0"/>
                <a:ea typeface="等线" panose="02010600030101010101" pitchFamily="2" charset="-122"/>
              </a:endParaRPr>
            </a:p>
          </p:txBody>
        </p:sp>
      </p:grpSp>
      <p:sp>
        <p:nvSpPr>
          <p:cNvPr id="35" name="五边形 34"/>
          <p:cNvSpPr/>
          <p:nvPr/>
        </p:nvSpPr>
        <p:spPr bwMode="auto">
          <a:xfrm>
            <a:off x="2195736" y="2427734"/>
            <a:ext cx="5000902" cy="686100"/>
          </a:xfrm>
          <a:prstGeom prst="homePlate">
            <a:avLst/>
          </a:prstGeom>
          <a:solidFill>
            <a:srgbClr val="C71500"/>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defTabSz="685800">
              <a:defRPr/>
            </a:pPr>
            <a:r>
              <a:rPr lang="zh-CN" altLang="en-US" sz="2400" b="1" dirty="0" smtClean="0">
                <a:solidFill>
                  <a:srgbClr val="F8F8F8"/>
                </a:solidFill>
                <a:latin typeface="Arial" panose="020B0604020202020204" pitchFamily="34" charset="0"/>
                <a:ea typeface="微软雅黑" panose="020B0503020204020204" pitchFamily="34" charset="-122"/>
              </a:rPr>
              <a:t>第二部分</a:t>
            </a:r>
            <a:r>
              <a:rPr lang="zh-CN" altLang="en-US" sz="2400" b="1" dirty="0">
                <a:solidFill>
                  <a:srgbClr val="F8F8F8"/>
                </a:solidFill>
                <a:latin typeface="Arial" panose="020B0604020202020204" pitchFamily="34" charset="0"/>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0-#ppt_w/2"/>
                                          </p:val>
                                        </p:tav>
                                        <p:tav tm="100000">
                                          <p:val>
                                            <p:strVal val="#ppt_x"/>
                                          </p:val>
                                        </p:tav>
                                      </p:tavLst>
                                    </p:anim>
                                    <p:anim calcmode="lin" valueType="num">
                                      <p:cBhvr additive="base">
                                        <p:cTn id="1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 www.2ppt.com">
  <a:themeElements>
    <a:clrScheme name="自定义 162">
      <a:dk1>
        <a:sysClr val="windowText" lastClr="000000"/>
      </a:dk1>
      <a:lt1>
        <a:sysClr val="window" lastClr="FFFFFF"/>
      </a:lt1>
      <a:dk2>
        <a:srgbClr val="1F497D"/>
      </a:dk2>
      <a:lt2>
        <a:srgbClr val="EEECE1"/>
      </a:lt2>
      <a:accent1>
        <a:srgbClr val="C00000"/>
      </a:accent1>
      <a:accent2>
        <a:srgbClr val="92D050"/>
      </a:accent2>
      <a:accent3>
        <a:srgbClr val="00B0F0"/>
      </a:accent3>
      <a:accent4>
        <a:srgbClr val="E36C0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2025</Words>
  <Application>Microsoft Office PowerPoint</Application>
  <PresentationFormat>全屏显示(16:9)</PresentationFormat>
  <Paragraphs>268</Paragraphs>
  <Slides>25</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Broadway BT</vt:lpstr>
      <vt:lpstr>Helvetica Light</vt:lpstr>
      <vt:lpstr>Helvetica Neue</vt:lpstr>
      <vt:lpstr>等线</vt:lpstr>
      <vt:lpstr>华文黑体</vt:lpstr>
      <vt:lpstr>时尚中黑简体</vt:lpstr>
      <vt:lpstr>宋体</vt:lpstr>
      <vt:lpstr>微软雅黑</vt:lpstr>
      <vt:lpstr>Arial</vt:lpstr>
      <vt:lpstr>Calibri</vt:lpstr>
      <vt:lpstr>Impact</vt:lpstr>
      <vt:lpstr>Roboto</vt:lpstr>
      <vt:lpstr>Roboto Regular</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2015-12-06T01:30:00Z</dcterms:created>
  <dcterms:modified xsi:type="dcterms:W3CDTF">2023-01-10T06:06:17Z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7E5630E132F842AABCE23931C188FC04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