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27"/>
  </p:notesMasterIdLst>
  <p:handoutMasterIdLst>
    <p:handoutMasterId r:id="rId28"/>
  </p:handoutMasterIdLst>
  <p:sldIdLst>
    <p:sldId id="299" r:id="rId3"/>
    <p:sldId id="508" r:id="rId4"/>
    <p:sldId id="509" r:id="rId5"/>
    <p:sldId id="510" r:id="rId6"/>
    <p:sldId id="511" r:id="rId7"/>
    <p:sldId id="512" r:id="rId8"/>
    <p:sldId id="513" r:id="rId9"/>
    <p:sldId id="514" r:id="rId10"/>
    <p:sldId id="515" r:id="rId11"/>
    <p:sldId id="516" r:id="rId12"/>
    <p:sldId id="517" r:id="rId13"/>
    <p:sldId id="518" r:id="rId14"/>
    <p:sldId id="519" r:id="rId15"/>
    <p:sldId id="520" r:id="rId16"/>
    <p:sldId id="521" r:id="rId17"/>
    <p:sldId id="525" r:id="rId18"/>
    <p:sldId id="527" r:id="rId19"/>
    <p:sldId id="526" r:id="rId20"/>
    <p:sldId id="528" r:id="rId21"/>
    <p:sldId id="529" r:id="rId22"/>
    <p:sldId id="530" r:id="rId23"/>
    <p:sldId id="531" r:id="rId24"/>
    <p:sldId id="532" r:id="rId25"/>
    <p:sldId id="335"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4">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6CA"/>
    <a:srgbClr val="FF3399"/>
    <a:srgbClr val="FFE8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howGuides="1">
      <p:cViewPr>
        <p:scale>
          <a:sx n="100" d="100"/>
          <a:sy n="100" d="100"/>
        </p:scale>
        <p:origin x="-876" y="-402"/>
      </p:cViewPr>
      <p:guideLst>
        <p:guide orient="horz" pos="2234"/>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BE12B-0518-4450-9271-4DB42F473888}"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65B468-653D-4C6F-B3F4-15E7E66716C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3A4F2F-31AA-4AA5-83E0-D2262218FF4D}" type="slidenum">
              <a:rPr lang="zh-CN" altLang="en-US" smtClean="0"/>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3A4F2F-31AA-4AA5-83E0-D2262218FF4D}" type="slidenum">
              <a:rPr lang="zh-CN" altLang="en-US" smtClean="0"/>
              <a:t>17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3A4F2F-31AA-4AA5-83E0-D2262218FF4D}" type="slidenum">
              <a:rPr lang="zh-CN" altLang="en-US" smtClean="0"/>
              <a:t>18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34AE799-E87B-476B-9590-C4E39733763D}" type="slidenum">
              <a:rPr lang="zh-CN" altLang="en-US" smtClean="0"/>
              <a:t>19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34AE799-E87B-476B-9590-C4E39733763D}" type="slidenum">
              <a:rPr lang="zh-CN" altLang="en-US" smtClean="0"/>
              <a:t>20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34AE799-E87B-476B-9590-C4E39733763D}" type="slidenum">
              <a:rPr lang="zh-CN" altLang="en-US" smtClean="0"/>
              <a:t>21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34AE799-E87B-476B-9590-C4E39733763D}" type="slidenum">
              <a:rPr lang="zh-CN" altLang="en-US" smtClean="0"/>
              <a:t>22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9E7B7F8-81FA-46DC-8926-8D6B124E54D6}" type="slidenum">
              <a:rPr lang="en-US" smtClean="0"/>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0958878-7512-49A2-AEEE-8CD3C24EBB8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47ED5B-AE7F-4C4B-94DD-2E3477BE7D4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958878-7512-49A2-AEEE-8CD3C24EBB8E}"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147ED5B-AE7F-4C4B-94DD-2E3477BE7D48}" type="slidenum">
              <a:rPr lang="zh-CN" altLang="en-US" smtClean="0"/>
              <a:t>‹#›</a:t>
            </a:fld>
            <a:endParaRPr lang="zh-CN" altLang="en-US"/>
          </a:p>
        </p:txBody>
      </p:sp>
      <p:pic>
        <p:nvPicPr>
          <p:cNvPr id="5" name="图片 4" descr="4138662"/>
          <p:cNvPicPr>
            <a:picLocks noChangeAspect="1"/>
          </p:cNvPicPr>
          <p:nvPr userDrawn="1"/>
        </p:nvPicPr>
        <p:blipFill>
          <a:blip r:embed="rId2" cstate="screen"/>
          <a:stretch>
            <a:fillRect/>
          </a:stretch>
        </p:blipFill>
        <p:spPr>
          <a:xfrm>
            <a:off x="0" y="0"/>
            <a:ext cx="12263755" cy="6897370"/>
          </a:xfrm>
          <a:prstGeom prst="rect">
            <a:avLst/>
          </a:prstGeom>
        </p:spPr>
      </p:pic>
      <p:sp>
        <p:nvSpPr>
          <p:cNvPr id="7" name="矩形 6"/>
          <p:cNvSpPr/>
          <p:nvPr userDrawn="1"/>
        </p:nvSpPr>
        <p:spPr>
          <a:xfrm>
            <a:off x="78105" y="79375"/>
            <a:ext cx="12035790" cy="6739255"/>
          </a:xfrm>
          <a:prstGeom prst="rect">
            <a:avLst/>
          </a:prstGeom>
          <a:solidFill>
            <a:srgbClr val="FFFFFF">
              <a:alpha val="93000"/>
            </a:srgb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pic>
        <p:nvPicPr>
          <p:cNvPr id="18" name="图片 17"/>
          <p:cNvPicPr>
            <a:picLocks noChangeAspect="1"/>
          </p:cNvPicPr>
          <p:nvPr userDrawn="1"/>
        </p:nvPicPr>
        <p:blipFill rotWithShape="1">
          <a:blip r:embed="rId3" cstate="screen"/>
          <a:srcRect/>
          <a:stretch>
            <a:fillRect/>
          </a:stretch>
        </p:blipFill>
        <p:spPr>
          <a:xfrm>
            <a:off x="8638515" y="677670"/>
            <a:ext cx="2992705" cy="3327509"/>
          </a:xfrm>
          <a:prstGeom prst="rect">
            <a:avLst/>
          </a:prstGeom>
        </p:spPr>
      </p:pic>
      <p:pic>
        <p:nvPicPr>
          <p:cNvPr id="19" name="图片 18"/>
          <p:cNvPicPr>
            <a:picLocks noChangeAspect="1"/>
          </p:cNvPicPr>
          <p:nvPr userDrawn="1"/>
        </p:nvPicPr>
        <p:blipFill rotWithShape="1">
          <a:blip r:embed="rId4" cstate="screen"/>
          <a:srcRect t="-877"/>
          <a:stretch>
            <a:fillRect/>
          </a:stretch>
        </p:blipFill>
        <p:spPr>
          <a:xfrm flipH="1">
            <a:off x="-655955" y="19685"/>
            <a:ext cx="3812540" cy="6438265"/>
          </a:xfrm>
          <a:prstGeom prst="rect">
            <a:avLst/>
          </a:prstGeom>
        </p:spPr>
      </p:pic>
      <p:pic>
        <p:nvPicPr>
          <p:cNvPr id="24" name="图片 23"/>
          <p:cNvPicPr>
            <a:picLocks noChangeAspect="1"/>
          </p:cNvPicPr>
          <p:nvPr userDrawn="1"/>
        </p:nvPicPr>
        <p:blipFill>
          <a:blip r:embed="rId5" cstate="screen"/>
          <a:stretch>
            <a:fillRect/>
          </a:stretch>
        </p:blipFill>
        <p:spPr>
          <a:xfrm rot="21381086">
            <a:off x="9748053" y="4544292"/>
            <a:ext cx="3108601" cy="3108601"/>
          </a:xfrm>
          <a:prstGeom prst="rect">
            <a:avLst/>
          </a:prstGeom>
        </p:spPr>
      </p:pic>
      <p:pic>
        <p:nvPicPr>
          <p:cNvPr id="16" name="图片 15" descr="糖果"/>
          <p:cNvPicPr>
            <a:picLocks noChangeAspect="1"/>
          </p:cNvPicPr>
          <p:nvPr userDrawn="1"/>
        </p:nvPicPr>
        <p:blipFill>
          <a:blip r:embed="rId6"/>
          <a:stretch>
            <a:fillRect/>
          </a:stretch>
        </p:blipFill>
        <p:spPr>
          <a:xfrm rot="4668280">
            <a:off x="10953840" y="3463366"/>
            <a:ext cx="697684" cy="6019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145">
                                          <p:stCondLst>
                                            <p:cond delay="0"/>
                                          </p:stCondLst>
                                        </p:cTn>
                                        <p:tgtEl>
                                          <p:spTgt spid="24"/>
                                        </p:tgtEl>
                                      </p:cBhvr>
                                    </p:animEffect>
                                    <p:anim calcmode="lin" valueType="num">
                                      <p:cBhvr>
                                        <p:cTn id="8" dur="456"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2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2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24"/>
                                        </p:tgtEl>
                                        <p:attrNameLst>
                                          <p:attrName>ppt_y</p:attrName>
                                        </p:attrNameLst>
                                      </p:cBhvr>
                                      <p:tavLst>
                                        <p:tav tm="0" fmla="#ppt_y-sin(pi*$)/81">
                                          <p:val>
                                            <p:fltVal val="0"/>
                                          </p:val>
                                        </p:tav>
                                        <p:tav tm="100000">
                                          <p:val>
                                            <p:fltVal val="1"/>
                                          </p:val>
                                        </p:tav>
                                      </p:tavLst>
                                    </p:anim>
                                    <p:animScale>
                                      <p:cBhvr>
                                        <p:cTn id="13" dur="7">
                                          <p:stCondLst>
                                            <p:cond delay="162"/>
                                          </p:stCondLst>
                                        </p:cTn>
                                        <p:tgtEl>
                                          <p:spTgt spid="24"/>
                                        </p:tgtEl>
                                      </p:cBhvr>
                                      <p:to x="100000" y="60000"/>
                                    </p:animScale>
                                    <p:animScale>
                                      <p:cBhvr>
                                        <p:cTn id="14" dur="41" decel="50000">
                                          <p:stCondLst>
                                            <p:cond delay="169"/>
                                          </p:stCondLst>
                                        </p:cTn>
                                        <p:tgtEl>
                                          <p:spTgt spid="24"/>
                                        </p:tgtEl>
                                      </p:cBhvr>
                                      <p:to x="100000" y="100000"/>
                                    </p:animScale>
                                    <p:animScale>
                                      <p:cBhvr>
                                        <p:cTn id="15" dur="7">
                                          <p:stCondLst>
                                            <p:cond delay="328"/>
                                          </p:stCondLst>
                                        </p:cTn>
                                        <p:tgtEl>
                                          <p:spTgt spid="24"/>
                                        </p:tgtEl>
                                      </p:cBhvr>
                                      <p:to x="100000" y="80000"/>
                                    </p:animScale>
                                    <p:animScale>
                                      <p:cBhvr>
                                        <p:cTn id="16" dur="41" decel="50000">
                                          <p:stCondLst>
                                            <p:cond delay="335"/>
                                          </p:stCondLst>
                                        </p:cTn>
                                        <p:tgtEl>
                                          <p:spTgt spid="24"/>
                                        </p:tgtEl>
                                      </p:cBhvr>
                                      <p:to x="100000" y="100000"/>
                                    </p:animScale>
                                    <p:animScale>
                                      <p:cBhvr>
                                        <p:cTn id="17" dur="7">
                                          <p:stCondLst>
                                            <p:cond delay="410"/>
                                          </p:stCondLst>
                                        </p:cTn>
                                        <p:tgtEl>
                                          <p:spTgt spid="24"/>
                                        </p:tgtEl>
                                      </p:cBhvr>
                                      <p:to x="100000" y="90000"/>
                                    </p:animScale>
                                    <p:animScale>
                                      <p:cBhvr>
                                        <p:cTn id="18" dur="41" decel="50000">
                                          <p:stCondLst>
                                            <p:cond delay="417"/>
                                          </p:stCondLst>
                                        </p:cTn>
                                        <p:tgtEl>
                                          <p:spTgt spid="24"/>
                                        </p:tgtEl>
                                      </p:cBhvr>
                                      <p:to x="100000" y="100000"/>
                                    </p:animScale>
                                    <p:animScale>
                                      <p:cBhvr>
                                        <p:cTn id="19" dur="7">
                                          <p:stCondLst>
                                            <p:cond delay="452"/>
                                          </p:stCondLst>
                                        </p:cTn>
                                        <p:tgtEl>
                                          <p:spTgt spid="24"/>
                                        </p:tgtEl>
                                      </p:cBhvr>
                                      <p:to x="100000" y="95000"/>
                                    </p:animScale>
                                    <p:animScale>
                                      <p:cBhvr>
                                        <p:cTn id="20" dur="41" decel="50000">
                                          <p:stCondLst>
                                            <p:cond delay="459"/>
                                          </p:stCondLst>
                                        </p:cTn>
                                        <p:tgtEl>
                                          <p:spTgt spid="24"/>
                                        </p:tgtEl>
                                      </p:cBhvr>
                                      <p:to x="100000" y="100000"/>
                                    </p:animScale>
                                  </p:childTnLst>
                                </p:cTn>
                              </p:par>
                              <p:par>
                                <p:cTn id="21" presetID="53" presetClass="entr" presetSubtype="16"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958878-7512-49A2-AEEE-8CD3C24EBB8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47ED5B-AE7F-4C4B-94DD-2E3477BE7D4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958878-7512-49A2-AEEE-8CD3C24EBB8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47ED5B-AE7F-4C4B-94DD-2E3477BE7D4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958878-7512-49A2-AEEE-8CD3C24EBB8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47ED5B-AE7F-4C4B-94DD-2E3477BE7D4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C0958878-7512-49A2-AEEE-8CD3C24EBB8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47ED5B-AE7F-4C4B-94DD-2E3477BE7D48}" type="slidenum">
              <a:rPr lang="zh-CN" altLang="en-US" smtClean="0"/>
              <a:t>‹#›</a:t>
            </a:fld>
            <a:endParaRPr lang="zh-CN" altLang="en-US"/>
          </a:p>
        </p:txBody>
      </p:sp>
      <p:sp>
        <p:nvSpPr>
          <p:cNvPr id="8" name="矩形 7"/>
          <p:cNvSpPr/>
          <p:nvPr userDrawn="1"/>
        </p:nvSpPr>
        <p:spPr>
          <a:xfrm>
            <a:off x="272415" y="292100"/>
            <a:ext cx="11707495" cy="6314440"/>
          </a:xfrm>
          <a:prstGeom prst="rect">
            <a:avLst/>
          </a:prstGeom>
          <a:gradFill>
            <a:gsLst>
              <a:gs pos="88000">
                <a:schemeClr val="accent1">
                  <a:lumMod val="5000"/>
                  <a:lumOff val="95000"/>
                </a:schemeClr>
              </a:gs>
              <a:gs pos="100000">
                <a:srgbClr val="FFE8EA"/>
              </a:gs>
              <a:gs pos="100000">
                <a:srgbClr val="FFE8EA"/>
              </a:gs>
            </a:gsLst>
            <a:path path="shape">
              <a:fillToRect l="50000" t="50000" r="50000" b="50000"/>
            </a:path>
            <a:tileRect/>
          </a:gradFill>
          <a:ln>
            <a:noFill/>
          </a:ln>
          <a:effectLst>
            <a:outerShdw blurRad="63500" sx="101000" sy="101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0958878-7512-49A2-AEEE-8CD3C24EBB8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47ED5B-AE7F-4C4B-94DD-2E3477BE7D4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958878-7512-49A2-AEEE-8CD3C24EBB8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47ED5B-AE7F-4C4B-94DD-2E3477BE7D4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0958878-7512-49A2-AEEE-8CD3C24EBB8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47ED5B-AE7F-4C4B-94DD-2E3477BE7D4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958878-7512-49A2-AEEE-8CD3C24EBB8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47ED5B-AE7F-4C4B-94DD-2E3477BE7D4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958878-7512-49A2-AEEE-8CD3C24EBB8E}"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147ED5B-AE7F-4C4B-94DD-2E3477BE7D4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958878-7512-49A2-AEEE-8CD3C24EBB8E}"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147ED5B-AE7F-4C4B-94DD-2E3477BE7D48}" type="slidenum">
              <a:rPr lang="zh-CN" altLang="en-US" smtClean="0"/>
              <a:t>‹#›</a:t>
            </a:fld>
            <a:endParaRPr lang="zh-CN" altLang="en-US"/>
          </a:p>
        </p:txBody>
      </p:sp>
      <p:sp>
        <p:nvSpPr>
          <p:cNvPr id="11" name="TextBox 10"/>
          <p:cNvSpPr txBox="1"/>
          <p:nvPr userDrawn="1"/>
        </p:nvSpPr>
        <p:spPr>
          <a:xfrm>
            <a:off x="3907954" y="673957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958878-7512-49A2-AEEE-8CD3C24EBB8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47ED5B-AE7F-4C4B-94DD-2E3477BE7D4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958878-7512-49A2-AEEE-8CD3C24EBB8E}"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147ED5B-AE7F-4C4B-94DD-2E3477BE7D48}" type="slidenum">
              <a:rPr lang="zh-CN" altLang="en-US" smtClean="0"/>
              <a:t>‹#›</a:t>
            </a:fld>
            <a:endParaRPr lang="zh-CN" altLang="en-US"/>
          </a:p>
        </p:txBody>
      </p:sp>
      <p:pic>
        <p:nvPicPr>
          <p:cNvPr id="5" name="图片 4" descr="4138662"/>
          <p:cNvPicPr>
            <a:picLocks noChangeAspect="1"/>
          </p:cNvPicPr>
          <p:nvPr userDrawn="1"/>
        </p:nvPicPr>
        <p:blipFill>
          <a:blip r:embed="rId2" cstate="screen"/>
          <a:stretch>
            <a:fillRect/>
          </a:stretch>
        </p:blipFill>
        <p:spPr>
          <a:xfrm>
            <a:off x="0" y="0"/>
            <a:ext cx="12263755" cy="68973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58878-7512-49A2-AEEE-8CD3C24EBB8E}"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47ED5B-AE7F-4C4B-94DD-2E3477BE7D48}" type="slidenum">
              <a:rPr lang="zh-CN" altLang="en-US" smtClean="0"/>
              <a:t>‹#›</a:t>
            </a:fld>
            <a:endParaRPr lang="zh-CN" altLang="en-US"/>
          </a:p>
        </p:txBody>
      </p:sp>
      <p:pic>
        <p:nvPicPr>
          <p:cNvPr id="8" name="图片 7" descr="4138662"/>
          <p:cNvPicPr>
            <a:picLocks noChangeAspect="1"/>
          </p:cNvPicPr>
          <p:nvPr userDrawn="1"/>
        </p:nvPicPr>
        <p:blipFill>
          <a:blip r:embed="rId17" cstate="screen"/>
          <a:stretch>
            <a:fillRect/>
          </a:stretch>
        </p:blipFill>
        <p:spPr>
          <a:xfrm>
            <a:off x="0" y="0"/>
            <a:ext cx="12263755" cy="68973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15.xml"/><Relationship Id="rId1" Type="http://schemas.openxmlformats.org/officeDocument/2006/relationships/tags" Target="../tags/tag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1.png"/><Relationship Id="rId2" Type="http://schemas.openxmlformats.org/officeDocument/2006/relationships/slideLayout" Target="../slideLayouts/slideLayout15.xml"/><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15.xml"/><Relationship Id="rId1" Type="http://schemas.openxmlformats.org/officeDocument/2006/relationships/tags" Target="../tags/tag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15.xml"/><Relationship Id="rId1" Type="http://schemas.openxmlformats.org/officeDocument/2006/relationships/tags" Target="../tags/tag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15.xml"/><Relationship Id="rId1" Type="http://schemas.openxmlformats.org/officeDocument/2006/relationships/tags" Target="../tags/tag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15.xml"/><Relationship Id="rId1" Type="http://schemas.openxmlformats.org/officeDocument/2006/relationships/tags" Target="../tags/tag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49.png"/><Relationship Id="rId5" Type="http://schemas.openxmlformats.org/officeDocument/2006/relationships/image" Target="../media/image48.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jpeg"/><Relationship Id="rId12"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22.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62.png"/><Relationship Id="rId3" Type="http://schemas.openxmlformats.org/officeDocument/2006/relationships/image" Target="../media/image54.jpeg"/><Relationship Id="rId7" Type="http://schemas.openxmlformats.org/officeDocument/2006/relationships/image" Target="../media/image66.png"/><Relationship Id="rId12"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65.png"/><Relationship Id="rId11" Type="http://schemas.openxmlformats.org/officeDocument/2006/relationships/image" Target="../media/image60.png"/><Relationship Id="rId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image" Target="../media/image63.png"/><Relationship Id="rId9"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15.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15.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15.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15.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15.xml"/><Relationship Id="rId1" Type="http://schemas.openxmlformats.org/officeDocument/2006/relationships/tags" Target="../tags/tag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15.xml"/><Relationship Id="rId1" Type="http://schemas.openxmlformats.org/officeDocument/2006/relationships/tags" Target="../tags/tag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15.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138662"/>
          <p:cNvPicPr>
            <a:picLocks noChangeAspect="1"/>
          </p:cNvPicPr>
          <p:nvPr/>
        </p:nvPicPr>
        <p:blipFill>
          <a:blip r:embed="rId2" cstate="screen"/>
          <a:stretch>
            <a:fillRect/>
          </a:stretch>
        </p:blipFill>
        <p:spPr>
          <a:xfrm>
            <a:off x="0" y="0"/>
            <a:ext cx="12263755" cy="6897370"/>
          </a:xfrm>
          <a:prstGeom prst="rect">
            <a:avLst/>
          </a:prstGeom>
        </p:spPr>
      </p:pic>
      <p:sp>
        <p:nvSpPr>
          <p:cNvPr id="12" name="文本框 11"/>
          <p:cNvSpPr txBox="1"/>
          <p:nvPr/>
        </p:nvSpPr>
        <p:spPr>
          <a:xfrm>
            <a:off x="3938587" y="3717232"/>
            <a:ext cx="4762500" cy="1033168"/>
          </a:xfrm>
          <a:prstGeom prst="rect">
            <a:avLst/>
          </a:prstGeom>
          <a:noFill/>
        </p:spPr>
        <p:txBody>
          <a:bodyPr wrap="square" rtlCol="0">
            <a:spAutoFit/>
          </a:bodyPr>
          <a:lstStyle/>
          <a:p>
            <a:pPr algn="dist">
              <a:lnSpc>
                <a:spcPct val="200000"/>
              </a:lnSpc>
            </a:pPr>
            <a:r>
              <a:rPr lang="zh-CN" altLang="en-US" sz="3600" dirty="0" smtClean="0">
                <a:solidFill>
                  <a:srgbClr val="C00000"/>
                </a:solidFill>
                <a:latin typeface="华文中宋" panose="02010600040101010101" pitchFamily="2" charset="-122"/>
                <a:ea typeface="华文中宋" panose="02010600040101010101" pitchFamily="2" charset="-122"/>
                <a:cs typeface="+mn-ea"/>
                <a:sym typeface="+mn-lt"/>
              </a:rPr>
              <a:t>祝</a:t>
            </a:r>
            <a:r>
              <a:rPr lang="en-US" altLang="zh-CN" sz="3600" dirty="0" smtClean="0">
                <a:solidFill>
                  <a:srgbClr val="C00000"/>
                </a:solidFill>
                <a:latin typeface="华文中宋" panose="02010600040101010101" pitchFamily="2" charset="-122"/>
                <a:ea typeface="华文中宋" panose="02010600040101010101" pitchFamily="2" charset="-122"/>
                <a:cs typeface="+mn-ea"/>
                <a:sym typeface="+mn-lt"/>
              </a:rPr>
              <a:t>XX</a:t>
            </a:r>
            <a:r>
              <a:rPr lang="zh-CN" altLang="en-US" sz="3600" dirty="0">
                <a:solidFill>
                  <a:srgbClr val="C00000"/>
                </a:solidFill>
                <a:latin typeface="华文中宋" panose="02010600040101010101" pitchFamily="2" charset="-122"/>
                <a:ea typeface="华文中宋" panose="02010600040101010101" pitchFamily="2" charset="-122"/>
                <a:cs typeface="+mn-ea"/>
                <a:sym typeface="+mn-lt"/>
              </a:rPr>
              <a:t>生日快乐</a:t>
            </a:r>
            <a:endParaRPr lang="en-US" altLang="zh-CN" sz="3600" dirty="0">
              <a:solidFill>
                <a:srgbClr val="C00000"/>
              </a:solidFill>
              <a:latin typeface="华文中宋" panose="02010600040101010101" pitchFamily="2" charset="-122"/>
              <a:ea typeface="华文中宋" panose="02010600040101010101" pitchFamily="2" charset="-122"/>
              <a:cs typeface="+mn-ea"/>
              <a:sym typeface="+mn-lt"/>
            </a:endParaRPr>
          </a:p>
        </p:txBody>
      </p:sp>
      <p:pic>
        <p:nvPicPr>
          <p:cNvPr id="13" name="图片 12"/>
          <p:cNvPicPr>
            <a:picLocks noChangeAspect="1"/>
          </p:cNvPicPr>
          <p:nvPr/>
        </p:nvPicPr>
        <p:blipFill>
          <a:blip r:embed="rId3"/>
          <a:stretch>
            <a:fillRect/>
          </a:stretch>
        </p:blipFill>
        <p:spPr>
          <a:xfrm rot="540000">
            <a:off x="3624220" y="1493574"/>
            <a:ext cx="5076867" cy="2455433"/>
          </a:xfrm>
          <a:prstGeom prst="rect">
            <a:avLst/>
          </a:prstGeom>
        </p:spPr>
      </p:pic>
      <p:sp>
        <p:nvSpPr>
          <p:cNvPr id="15" name="文本框 14"/>
          <p:cNvSpPr txBox="1"/>
          <p:nvPr/>
        </p:nvSpPr>
        <p:spPr>
          <a:xfrm>
            <a:off x="3938588" y="4844033"/>
            <a:ext cx="4923304" cy="646331"/>
          </a:xfrm>
          <a:prstGeom prst="rect">
            <a:avLst/>
          </a:prstGeom>
          <a:noFill/>
        </p:spPr>
        <p:txBody>
          <a:bodyPr wrap="square" rtlCol="0">
            <a:spAutoFit/>
          </a:bodyPr>
          <a:lstStyle/>
          <a:p>
            <a:pPr algn="ctr"/>
            <a:r>
              <a:rPr lang="zh-CN" altLang="en-US" dirty="0">
                <a:cs typeface="+mn-ea"/>
                <a:sym typeface="+mn-lt"/>
              </a:rPr>
              <a:t>so we will be able to continue creating new graphic resources every day.</a:t>
            </a:r>
          </a:p>
        </p:txBody>
      </p:sp>
      <p:pic>
        <p:nvPicPr>
          <p:cNvPr id="10" name="图片 9" descr="波浪线"/>
          <p:cNvPicPr>
            <a:picLocks noChangeAspect="1"/>
          </p:cNvPicPr>
          <p:nvPr/>
        </p:nvPicPr>
        <p:blipFill>
          <a:blip r:embed="rId4"/>
          <a:stretch>
            <a:fillRect/>
          </a:stretch>
        </p:blipFill>
        <p:spPr>
          <a:xfrm>
            <a:off x="3547745" y="3602932"/>
            <a:ext cx="5096510" cy="4089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2"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250" autoRev="1" fill="hold">
                                          <p:stCondLst>
                                            <p:cond delay="0"/>
                                          </p:stCondLst>
                                        </p:cTn>
                                        <p:tgtEl>
                                          <p:spTgt spid="12"/>
                                        </p:tgtEl>
                                        <p:attrNameLst>
                                          <p:attrName>ppt_w</p:attrName>
                                        </p:attrNameLst>
                                      </p:cBhvr>
                                    </p:anim>
                                    <p:anim by="(#ppt_w*0.50)" calcmode="lin" valueType="num">
                                      <p:cBhvr>
                                        <p:cTn id="8" dur="250" decel="50000" autoRev="1" fill="hold">
                                          <p:stCondLst>
                                            <p:cond delay="0"/>
                                          </p:stCondLst>
                                        </p:cTn>
                                        <p:tgtEl>
                                          <p:spTgt spid="12"/>
                                        </p:tgtEl>
                                        <p:attrNameLst>
                                          <p:attrName>ppt_x</p:attrName>
                                        </p:attrNameLst>
                                      </p:cBhvr>
                                    </p:anim>
                                    <p:anim from="(-#ppt_h/2)" to="(#ppt_y)" calcmode="lin" valueType="num">
                                      <p:cBhvr>
                                        <p:cTn id="9" dur="500" fill="hold">
                                          <p:stCondLst>
                                            <p:cond delay="0"/>
                                          </p:stCondLst>
                                        </p:cTn>
                                        <p:tgtEl>
                                          <p:spTgt spid="12"/>
                                        </p:tgtEl>
                                        <p:attrNameLst>
                                          <p:attrName>ppt_y</p:attrName>
                                        </p:attrNameLst>
                                      </p:cBhvr>
                                    </p:anim>
                                    <p:animRot by="21600000">
                                      <p:cBhvr>
                                        <p:cTn id="10" dur="500" fill="hold">
                                          <p:stCondLst>
                                            <p:cond delay="0"/>
                                          </p:stCondLst>
                                        </p:cTn>
                                        <p:tgtEl>
                                          <p:spTgt spid="12"/>
                                        </p:tgtEl>
                                        <p:attrNameLst>
                                          <p:attrName>r</p:attrName>
                                        </p:attrNameLst>
                                      </p:cBhvr>
                                    </p:animRot>
                                  </p:childTnLst>
                                </p:cTn>
                              </p:par>
                              <p:par>
                                <p:cTn id="11" presetID="22" presetClass="entr" presetSubtype="4" fill="hold" nodeType="withEffect">
                                  <p:stCondLst>
                                    <p:cond delay="75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wipe(down)">
                                      <p:cBhvr>
                                        <p:cTn id="13" dur="500"/>
                                        <p:tgtEl>
                                          <p:spTgt spid="12">
                                            <p:txEl>
                                              <p:pRg st="0" end="0"/>
                                            </p:txEl>
                                          </p:spTgt>
                                        </p:tgtEl>
                                      </p:cBhvr>
                                    </p:animEffect>
                                  </p:childTnLst>
                                </p:cTn>
                              </p:par>
                            </p:childTnLst>
                          </p:cTn>
                        </p:par>
                        <p:par>
                          <p:cTn id="14" fill="hold">
                            <p:stCondLst>
                              <p:cond delay="1250"/>
                            </p:stCondLst>
                            <p:childTnLst>
                              <p:par>
                                <p:cTn id="15" presetID="26"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290">
                                          <p:stCondLst>
                                            <p:cond delay="0"/>
                                          </p:stCondLst>
                                        </p:cTn>
                                        <p:tgtEl>
                                          <p:spTgt spid="13"/>
                                        </p:tgtEl>
                                      </p:cBhvr>
                                    </p:animEffect>
                                    <p:anim calcmode="lin" valueType="num">
                                      <p:cBhvr>
                                        <p:cTn id="18"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9"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0"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21"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22"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23" dur="13">
                                          <p:stCondLst>
                                            <p:cond delay="325"/>
                                          </p:stCondLst>
                                        </p:cTn>
                                        <p:tgtEl>
                                          <p:spTgt spid="13"/>
                                        </p:tgtEl>
                                      </p:cBhvr>
                                      <p:to x="100000" y="60000"/>
                                    </p:animScale>
                                    <p:animScale>
                                      <p:cBhvr>
                                        <p:cTn id="24" dur="83" decel="50000">
                                          <p:stCondLst>
                                            <p:cond delay="338"/>
                                          </p:stCondLst>
                                        </p:cTn>
                                        <p:tgtEl>
                                          <p:spTgt spid="13"/>
                                        </p:tgtEl>
                                      </p:cBhvr>
                                      <p:to x="100000" y="100000"/>
                                    </p:animScale>
                                    <p:animScale>
                                      <p:cBhvr>
                                        <p:cTn id="25" dur="13">
                                          <p:stCondLst>
                                            <p:cond delay="656"/>
                                          </p:stCondLst>
                                        </p:cTn>
                                        <p:tgtEl>
                                          <p:spTgt spid="13"/>
                                        </p:tgtEl>
                                      </p:cBhvr>
                                      <p:to x="100000" y="80000"/>
                                    </p:animScale>
                                    <p:animScale>
                                      <p:cBhvr>
                                        <p:cTn id="26" dur="83" decel="50000">
                                          <p:stCondLst>
                                            <p:cond delay="669"/>
                                          </p:stCondLst>
                                        </p:cTn>
                                        <p:tgtEl>
                                          <p:spTgt spid="13"/>
                                        </p:tgtEl>
                                      </p:cBhvr>
                                      <p:to x="100000" y="100000"/>
                                    </p:animScale>
                                    <p:animScale>
                                      <p:cBhvr>
                                        <p:cTn id="27" dur="13">
                                          <p:stCondLst>
                                            <p:cond delay="821"/>
                                          </p:stCondLst>
                                        </p:cTn>
                                        <p:tgtEl>
                                          <p:spTgt spid="13"/>
                                        </p:tgtEl>
                                      </p:cBhvr>
                                      <p:to x="100000" y="90000"/>
                                    </p:animScale>
                                    <p:animScale>
                                      <p:cBhvr>
                                        <p:cTn id="28" dur="83" decel="50000">
                                          <p:stCondLst>
                                            <p:cond delay="834"/>
                                          </p:stCondLst>
                                        </p:cTn>
                                        <p:tgtEl>
                                          <p:spTgt spid="13"/>
                                        </p:tgtEl>
                                      </p:cBhvr>
                                      <p:to x="100000" y="100000"/>
                                    </p:animScale>
                                    <p:animScale>
                                      <p:cBhvr>
                                        <p:cTn id="29" dur="13">
                                          <p:stCondLst>
                                            <p:cond delay="904"/>
                                          </p:stCondLst>
                                        </p:cTn>
                                        <p:tgtEl>
                                          <p:spTgt spid="13"/>
                                        </p:tgtEl>
                                      </p:cBhvr>
                                      <p:to x="100000" y="95000"/>
                                    </p:animScale>
                                    <p:animScale>
                                      <p:cBhvr>
                                        <p:cTn id="30" dur="83" decel="50000">
                                          <p:stCondLst>
                                            <p:cond delay="917"/>
                                          </p:stCondLst>
                                        </p:cTn>
                                        <p:tgtEl>
                                          <p:spTgt spid="13"/>
                                        </p:tgtEl>
                                      </p:cBhvr>
                                      <p:to x="100000" y="100000"/>
                                    </p:animScale>
                                  </p:childTnLst>
                                </p:cTn>
                              </p:par>
                            </p:childTnLst>
                          </p:cTn>
                        </p:par>
                        <p:par>
                          <p:cTn id="31" fill="hold">
                            <p:stCondLst>
                              <p:cond delay="2250"/>
                            </p:stCondLst>
                            <p:childTnLst>
                              <p:par>
                                <p:cTn id="32" presetID="2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144"/>
          <p:cNvPicPr>
            <a:picLocks noChangeAspect="1"/>
          </p:cNvPicPr>
          <p:nvPr/>
        </p:nvPicPr>
        <p:blipFill>
          <a:blip r:embed="rId3"/>
          <a:stretch>
            <a:fillRect/>
          </a:stretch>
        </p:blipFill>
        <p:spPr>
          <a:xfrm>
            <a:off x="682625" y="634365"/>
            <a:ext cx="11156950" cy="5533390"/>
          </a:xfrm>
          <a:prstGeom prst="rect">
            <a:avLst/>
          </a:prstGeom>
        </p:spPr>
      </p:pic>
      <p:pic>
        <p:nvPicPr>
          <p:cNvPr id="8" name="图片 7" descr="145"/>
          <p:cNvPicPr>
            <a:picLocks noChangeAspect="1"/>
          </p:cNvPicPr>
          <p:nvPr/>
        </p:nvPicPr>
        <p:blipFill>
          <a:blip r:embed="rId4"/>
          <a:stretch>
            <a:fillRect/>
          </a:stretch>
        </p:blipFill>
        <p:spPr>
          <a:xfrm>
            <a:off x="-238760" y="-410210"/>
            <a:ext cx="3038475" cy="2905125"/>
          </a:xfrm>
          <a:prstGeom prst="rect">
            <a:avLst/>
          </a:prstGeom>
        </p:spPr>
      </p:pic>
      <p:pic>
        <p:nvPicPr>
          <p:cNvPr id="11" name="图片 10" descr="147"/>
          <p:cNvPicPr>
            <a:picLocks noChangeAspect="1"/>
          </p:cNvPicPr>
          <p:nvPr/>
        </p:nvPicPr>
        <p:blipFill>
          <a:blip r:embed="rId5"/>
          <a:stretch>
            <a:fillRect/>
          </a:stretch>
        </p:blipFill>
        <p:spPr>
          <a:xfrm>
            <a:off x="682625" y="4766945"/>
            <a:ext cx="2352675" cy="1704975"/>
          </a:xfrm>
          <a:prstGeom prst="rect">
            <a:avLst/>
          </a:prstGeom>
        </p:spPr>
      </p:pic>
      <p:grpSp>
        <p:nvGrpSpPr>
          <p:cNvPr id="20" name="组合 19"/>
          <p:cNvGrpSpPr/>
          <p:nvPr/>
        </p:nvGrpSpPr>
        <p:grpSpPr>
          <a:xfrm>
            <a:off x="9412605" y="404495"/>
            <a:ext cx="1854835" cy="1716405"/>
            <a:chOff x="14823" y="637"/>
            <a:chExt cx="2921" cy="2703"/>
          </a:xfrm>
        </p:grpSpPr>
        <p:pic>
          <p:nvPicPr>
            <p:cNvPr id="10" name="图片 9" descr="148"/>
            <p:cNvPicPr>
              <a:picLocks noChangeAspect="1"/>
            </p:cNvPicPr>
            <p:nvPr/>
          </p:nvPicPr>
          <p:blipFill>
            <a:blip r:embed="rId6"/>
            <a:stretch>
              <a:fillRect/>
            </a:stretch>
          </p:blipFill>
          <p:spPr>
            <a:xfrm>
              <a:off x="14823" y="637"/>
              <a:ext cx="1140" cy="1260"/>
            </a:xfrm>
            <a:prstGeom prst="rect">
              <a:avLst/>
            </a:prstGeom>
          </p:spPr>
        </p:pic>
        <p:pic>
          <p:nvPicPr>
            <p:cNvPr id="12" name="图片 11" descr="150"/>
            <p:cNvPicPr>
              <a:picLocks noChangeAspect="1"/>
            </p:cNvPicPr>
            <p:nvPr/>
          </p:nvPicPr>
          <p:blipFill>
            <a:blip r:embed="rId7"/>
            <a:stretch>
              <a:fillRect/>
            </a:stretch>
          </p:blipFill>
          <p:spPr>
            <a:xfrm>
              <a:off x="16124" y="2186"/>
              <a:ext cx="1620" cy="1155"/>
            </a:xfrm>
            <a:prstGeom prst="rect">
              <a:avLst/>
            </a:prstGeom>
          </p:spPr>
        </p:pic>
      </p:grpSp>
      <p:sp>
        <p:nvSpPr>
          <p:cNvPr id="19" name="Object 10007"/>
          <p:cNvSpPr txBox="1"/>
          <p:nvPr/>
        </p:nvSpPr>
        <p:spPr>
          <a:xfrm rot="5400000">
            <a:off x="-955675" y="4704715"/>
            <a:ext cx="2819400" cy="457200"/>
          </a:xfrm>
          <a:prstGeom prst="rect">
            <a:avLst/>
          </a:prstGeom>
        </p:spPr>
        <p:txBody>
          <a:bodyPr vert="horz" rtlCol="0" anchor="t" anchorCtr="0">
            <a:noAutofit/>
          </a:bodyPr>
          <a:lstStyle/>
          <a:p>
            <a:pPr algn="l">
              <a:lnSpc>
                <a:spcPct val="125000"/>
              </a:lnSpc>
            </a:pPr>
            <a:r>
              <a:rPr lang="en-US" sz="1200" b="0" i="0" spc="864" dirty="0">
                <a:solidFill>
                  <a:srgbClr val="262626">
                    <a:alpha val="100000"/>
                  </a:srgbClr>
                </a:solidFill>
                <a:cs typeface="+mn-ea"/>
                <a:sym typeface="+mn-lt"/>
              </a:rPr>
              <a:t>birthday party</a:t>
            </a:r>
          </a:p>
        </p:txBody>
      </p:sp>
      <p:sp>
        <p:nvSpPr>
          <p:cNvPr id="110003" name="Object 110003"/>
          <p:cNvSpPr txBox="1"/>
          <p:nvPr/>
        </p:nvSpPr>
        <p:spPr>
          <a:xfrm>
            <a:off x="5687060" y="3194050"/>
            <a:ext cx="4527550" cy="1261745"/>
          </a:xfrm>
          <a:prstGeom prst="rect">
            <a:avLst/>
          </a:prstGeom>
        </p:spPr>
        <p:txBody>
          <a:bodyPr vert="horz" rtlCol="0" anchor="t" anchorCtr="0">
            <a:noAutofit/>
          </a:bodyPr>
          <a:lstStyle/>
          <a:p>
            <a:pPr algn="l">
              <a:lnSpc>
                <a:spcPct val="143000"/>
              </a:lnSpc>
            </a:pPr>
            <a:r>
              <a:rPr lang="en-US" sz="1600" b="0" i="0" spc="320" dirty="0">
                <a:solidFill>
                  <a:srgbClr val="464646">
                    <a:alpha val="100000"/>
                  </a:srgbClr>
                </a:solidFill>
                <a:cs typeface="+mn-ea"/>
                <a:sym typeface="+mn-lt"/>
              </a:rPr>
              <a:t>大家一起享用蛋糕吧！大家一起享用蛋糕吧！大家一起享用蛋糕吧！大家一起享用蛋糕吧！</a:t>
            </a:r>
          </a:p>
        </p:txBody>
      </p:sp>
      <p:sp>
        <p:nvSpPr>
          <p:cNvPr id="1100010" name="Object 1100010"/>
          <p:cNvSpPr txBox="1"/>
          <p:nvPr/>
        </p:nvSpPr>
        <p:spPr>
          <a:xfrm>
            <a:off x="5687060" y="2201545"/>
            <a:ext cx="4203065" cy="992505"/>
          </a:xfrm>
          <a:prstGeom prst="rect">
            <a:avLst/>
          </a:prstGeom>
        </p:spPr>
        <p:txBody>
          <a:bodyPr vert="horz" rtlCol="0" anchor="t" anchorCtr="0">
            <a:noAutofit/>
          </a:bodyPr>
          <a:lstStyle/>
          <a:p>
            <a:pPr algn="l">
              <a:lnSpc>
                <a:spcPct val="123000"/>
              </a:lnSpc>
            </a:pPr>
            <a:r>
              <a:rPr lang="en-US" sz="4800" b="0" i="0" dirty="0">
                <a:solidFill>
                  <a:srgbClr val="262626">
                    <a:alpha val="100000"/>
                  </a:srgbClr>
                </a:solidFill>
                <a:cs typeface="+mn-ea"/>
                <a:sym typeface="+mn-lt"/>
              </a:rPr>
              <a:t>蛋糕分享时刻</a:t>
            </a:r>
          </a:p>
        </p:txBody>
      </p:sp>
      <p:pic>
        <p:nvPicPr>
          <p:cNvPr id="3" name="图片 2" descr="5d41a0a8de9f3"/>
          <p:cNvPicPr>
            <a:picLocks noChangeAspect="1"/>
          </p:cNvPicPr>
          <p:nvPr/>
        </p:nvPicPr>
        <p:blipFill>
          <a:blip r:embed="rId8" cstate="screen"/>
          <a:srcRect l="16640" r="15200"/>
          <a:stretch>
            <a:fillRect/>
          </a:stretch>
        </p:blipFill>
        <p:spPr>
          <a:xfrm>
            <a:off x="1975485" y="1595120"/>
            <a:ext cx="3246120" cy="3171825"/>
          </a:xfrm>
          <a:prstGeom prst="ellipse">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3" presetClass="entr" presetSubtype="16"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childTnLst>
                                </p:cTn>
                              </p:par>
                            </p:childTnLst>
                          </p:cTn>
                        </p:par>
                        <p:par>
                          <p:cTn id="35" fill="hold">
                            <p:stCondLst>
                              <p:cond delay="2500"/>
                            </p:stCondLst>
                            <p:childTnLst>
                              <p:par>
                                <p:cTn id="36" presetID="2" presetClass="entr" presetSubtype="2" fill="hold" grpId="0" nodeType="afterEffect">
                                  <p:stCondLst>
                                    <p:cond delay="0"/>
                                  </p:stCondLst>
                                  <p:childTnLst>
                                    <p:set>
                                      <p:cBhvr>
                                        <p:cTn id="37" dur="1" fill="hold">
                                          <p:stCondLst>
                                            <p:cond delay="0"/>
                                          </p:stCondLst>
                                        </p:cTn>
                                        <p:tgtEl>
                                          <p:spTgt spid="1100010"/>
                                        </p:tgtEl>
                                        <p:attrNameLst>
                                          <p:attrName>style.visibility</p:attrName>
                                        </p:attrNameLst>
                                      </p:cBhvr>
                                      <p:to>
                                        <p:strVal val="visible"/>
                                      </p:to>
                                    </p:set>
                                    <p:anim calcmode="lin" valueType="num">
                                      <p:cBhvr additive="base">
                                        <p:cTn id="38" dur="500" fill="hold"/>
                                        <p:tgtEl>
                                          <p:spTgt spid="1100010"/>
                                        </p:tgtEl>
                                        <p:attrNameLst>
                                          <p:attrName>ppt_x</p:attrName>
                                        </p:attrNameLst>
                                      </p:cBhvr>
                                      <p:tavLst>
                                        <p:tav tm="0">
                                          <p:val>
                                            <p:strVal val="1+#ppt_w/2"/>
                                          </p:val>
                                        </p:tav>
                                        <p:tav tm="100000">
                                          <p:val>
                                            <p:strVal val="#ppt_x"/>
                                          </p:val>
                                        </p:tav>
                                      </p:tavLst>
                                    </p:anim>
                                    <p:anim calcmode="lin" valueType="num">
                                      <p:cBhvr additive="base">
                                        <p:cTn id="39" dur="500" fill="hold"/>
                                        <p:tgtEl>
                                          <p:spTgt spid="1100010"/>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 presetClass="entr" presetSubtype="2" fill="hold" grpId="0" nodeType="afterEffect">
                                  <p:stCondLst>
                                    <p:cond delay="0"/>
                                  </p:stCondLst>
                                  <p:childTnLst>
                                    <p:set>
                                      <p:cBhvr>
                                        <p:cTn id="42" dur="1" fill="hold">
                                          <p:stCondLst>
                                            <p:cond delay="0"/>
                                          </p:stCondLst>
                                        </p:cTn>
                                        <p:tgtEl>
                                          <p:spTgt spid="110003"/>
                                        </p:tgtEl>
                                        <p:attrNameLst>
                                          <p:attrName>style.visibility</p:attrName>
                                        </p:attrNameLst>
                                      </p:cBhvr>
                                      <p:to>
                                        <p:strVal val="visible"/>
                                      </p:to>
                                    </p:set>
                                    <p:anim calcmode="lin" valueType="num">
                                      <p:cBhvr additive="base">
                                        <p:cTn id="43" dur="500" fill="hold"/>
                                        <p:tgtEl>
                                          <p:spTgt spid="110003"/>
                                        </p:tgtEl>
                                        <p:attrNameLst>
                                          <p:attrName>ppt_x</p:attrName>
                                        </p:attrNameLst>
                                      </p:cBhvr>
                                      <p:tavLst>
                                        <p:tav tm="0">
                                          <p:val>
                                            <p:strVal val="1+#ppt_w/2"/>
                                          </p:val>
                                        </p:tav>
                                        <p:tav tm="100000">
                                          <p:val>
                                            <p:strVal val="#ppt_x"/>
                                          </p:val>
                                        </p:tav>
                                      </p:tavLst>
                                    </p:anim>
                                    <p:anim calcmode="lin" valueType="num">
                                      <p:cBhvr additive="base">
                                        <p:cTn id="44" dur="500" fill="hold"/>
                                        <p:tgtEl>
                                          <p:spTgt spid="1100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0003" grpId="0"/>
      <p:bldP spid="11000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144"/>
          <p:cNvPicPr>
            <a:picLocks noChangeAspect="1"/>
          </p:cNvPicPr>
          <p:nvPr/>
        </p:nvPicPr>
        <p:blipFill>
          <a:blip r:embed="rId3"/>
          <a:stretch>
            <a:fillRect/>
          </a:stretch>
        </p:blipFill>
        <p:spPr>
          <a:xfrm>
            <a:off x="682625" y="662305"/>
            <a:ext cx="11156950" cy="5533390"/>
          </a:xfrm>
          <a:prstGeom prst="rect">
            <a:avLst/>
          </a:prstGeom>
        </p:spPr>
      </p:pic>
      <p:pic>
        <p:nvPicPr>
          <p:cNvPr id="11" name="图片 10" descr="147"/>
          <p:cNvPicPr>
            <a:picLocks noChangeAspect="1"/>
          </p:cNvPicPr>
          <p:nvPr/>
        </p:nvPicPr>
        <p:blipFill>
          <a:blip r:embed="rId4"/>
          <a:stretch>
            <a:fillRect/>
          </a:stretch>
        </p:blipFill>
        <p:spPr>
          <a:xfrm>
            <a:off x="682625" y="4766945"/>
            <a:ext cx="2352675" cy="1704975"/>
          </a:xfrm>
          <a:prstGeom prst="rect">
            <a:avLst/>
          </a:prstGeom>
        </p:spPr>
      </p:pic>
      <p:grpSp>
        <p:nvGrpSpPr>
          <p:cNvPr id="20" name="组合 19"/>
          <p:cNvGrpSpPr/>
          <p:nvPr/>
        </p:nvGrpSpPr>
        <p:grpSpPr>
          <a:xfrm>
            <a:off x="9412605" y="404495"/>
            <a:ext cx="1854835" cy="1716405"/>
            <a:chOff x="14823" y="637"/>
            <a:chExt cx="2921" cy="2703"/>
          </a:xfrm>
        </p:grpSpPr>
        <p:pic>
          <p:nvPicPr>
            <p:cNvPr id="10" name="图片 9" descr="148"/>
            <p:cNvPicPr>
              <a:picLocks noChangeAspect="1"/>
            </p:cNvPicPr>
            <p:nvPr/>
          </p:nvPicPr>
          <p:blipFill>
            <a:blip r:embed="rId5"/>
            <a:stretch>
              <a:fillRect/>
            </a:stretch>
          </p:blipFill>
          <p:spPr>
            <a:xfrm>
              <a:off x="14823" y="637"/>
              <a:ext cx="1140" cy="1260"/>
            </a:xfrm>
            <a:prstGeom prst="rect">
              <a:avLst/>
            </a:prstGeom>
          </p:spPr>
        </p:pic>
        <p:pic>
          <p:nvPicPr>
            <p:cNvPr id="12" name="图片 11" descr="150"/>
            <p:cNvPicPr>
              <a:picLocks noChangeAspect="1"/>
            </p:cNvPicPr>
            <p:nvPr/>
          </p:nvPicPr>
          <p:blipFill>
            <a:blip r:embed="rId6"/>
            <a:stretch>
              <a:fillRect/>
            </a:stretch>
          </p:blipFill>
          <p:spPr>
            <a:xfrm>
              <a:off x="16124" y="2186"/>
              <a:ext cx="1620" cy="1155"/>
            </a:xfrm>
            <a:prstGeom prst="rect">
              <a:avLst/>
            </a:prstGeom>
          </p:spPr>
        </p:pic>
      </p:grpSp>
      <p:sp>
        <p:nvSpPr>
          <p:cNvPr id="19" name="Object 10007"/>
          <p:cNvSpPr txBox="1"/>
          <p:nvPr/>
        </p:nvSpPr>
        <p:spPr>
          <a:xfrm rot="5400000">
            <a:off x="-955675" y="4704715"/>
            <a:ext cx="2819400" cy="457200"/>
          </a:xfrm>
          <a:prstGeom prst="rect">
            <a:avLst/>
          </a:prstGeom>
        </p:spPr>
        <p:txBody>
          <a:bodyPr vert="horz" rtlCol="0" anchor="t" anchorCtr="0">
            <a:noAutofit/>
          </a:bodyPr>
          <a:lstStyle/>
          <a:p>
            <a:pPr algn="l">
              <a:lnSpc>
                <a:spcPct val="125000"/>
              </a:lnSpc>
            </a:pPr>
            <a:r>
              <a:rPr lang="en-US" sz="1200" b="0" i="0" spc="864" dirty="0">
                <a:solidFill>
                  <a:srgbClr val="262626">
                    <a:alpha val="100000"/>
                  </a:srgbClr>
                </a:solidFill>
                <a:cs typeface="+mn-ea"/>
                <a:sym typeface="+mn-lt"/>
              </a:rPr>
              <a:t>birthday party</a:t>
            </a:r>
          </a:p>
        </p:txBody>
      </p:sp>
      <p:sp>
        <p:nvSpPr>
          <p:cNvPr id="30005" name="Object 30005"/>
          <p:cNvSpPr txBox="1"/>
          <p:nvPr/>
        </p:nvSpPr>
        <p:spPr>
          <a:xfrm>
            <a:off x="5485130" y="4073525"/>
            <a:ext cx="4536440" cy="699770"/>
          </a:xfrm>
          <a:prstGeom prst="rect">
            <a:avLst/>
          </a:prstGeom>
        </p:spPr>
        <p:txBody>
          <a:bodyPr vert="horz" rtlCol="0" anchor="t" anchorCtr="0">
            <a:noAutofit/>
          </a:bodyPr>
          <a:lstStyle/>
          <a:p>
            <a:pPr algn="l">
              <a:lnSpc>
                <a:spcPct val="125000"/>
              </a:lnSpc>
            </a:pPr>
            <a:r>
              <a:rPr lang="en-US" sz="1400" dirty="0">
                <a:solidFill>
                  <a:srgbClr val="414141">
                    <a:alpha val="100000"/>
                  </a:srgbClr>
                </a:solidFill>
                <a:cs typeface="+mn-ea"/>
                <a:sym typeface="+mn-lt"/>
              </a:rPr>
              <a:t>谢谢公司的大家庭，让我感觉到满满的爱;谢谢公司的大家庭，让我感觉到满满的爱。</a:t>
            </a:r>
            <a:endParaRPr lang="en-US" sz="1400" b="0" i="0" dirty="0">
              <a:solidFill>
                <a:srgbClr val="414141">
                  <a:alpha val="100000"/>
                </a:srgbClr>
              </a:solidFill>
              <a:cs typeface="+mn-ea"/>
              <a:sym typeface="+mn-lt"/>
            </a:endParaRPr>
          </a:p>
        </p:txBody>
      </p:sp>
      <p:sp>
        <p:nvSpPr>
          <p:cNvPr id="30006" name="Object 30006"/>
          <p:cNvSpPr txBox="1"/>
          <p:nvPr/>
        </p:nvSpPr>
        <p:spPr>
          <a:xfrm>
            <a:off x="5485130" y="2780030"/>
            <a:ext cx="4175760" cy="1358900"/>
          </a:xfrm>
          <a:prstGeom prst="rect">
            <a:avLst/>
          </a:prstGeom>
        </p:spPr>
        <p:txBody>
          <a:bodyPr vert="horz" rtlCol="0" anchor="t" anchorCtr="0">
            <a:noAutofit/>
          </a:bodyPr>
          <a:lstStyle/>
          <a:p>
            <a:pPr algn="l">
              <a:lnSpc>
                <a:spcPct val="123000"/>
              </a:lnSpc>
            </a:pPr>
            <a:r>
              <a:rPr lang="zh-CN" altLang="zh-CN" sz="6600" b="0" i="0" dirty="0">
                <a:solidFill>
                  <a:srgbClr val="262626">
                    <a:alpha val="100000"/>
                  </a:srgbClr>
                </a:solidFill>
                <a:cs typeface="+mn-ea"/>
                <a:sym typeface="+mn-lt"/>
              </a:rPr>
              <a:t>寿星感言</a:t>
            </a:r>
          </a:p>
        </p:txBody>
      </p:sp>
      <p:sp>
        <p:nvSpPr>
          <p:cNvPr id="2" name="文本框 1"/>
          <p:cNvSpPr txBox="1"/>
          <p:nvPr/>
        </p:nvSpPr>
        <p:spPr>
          <a:xfrm>
            <a:off x="5485130" y="1799590"/>
            <a:ext cx="2291080" cy="1322070"/>
          </a:xfrm>
          <a:prstGeom prst="rect">
            <a:avLst/>
          </a:prstGeom>
          <a:noFill/>
        </p:spPr>
        <p:txBody>
          <a:bodyPr wrap="square" rtlCol="0">
            <a:spAutoFit/>
          </a:bodyPr>
          <a:lstStyle/>
          <a:p>
            <a:r>
              <a:rPr lang="en-US" sz="8000" i="1" dirty="0">
                <a:solidFill>
                  <a:schemeClr val="bg1">
                    <a:lumMod val="65000"/>
                    <a:alpha val="100000"/>
                  </a:schemeClr>
                </a:solidFill>
                <a:cs typeface="+mn-ea"/>
                <a:sym typeface="+mn-lt"/>
              </a:rPr>
              <a:t>04</a:t>
            </a:r>
          </a:p>
        </p:txBody>
      </p:sp>
      <p:pic>
        <p:nvPicPr>
          <p:cNvPr id="15" name="图片 14" descr="F:\包图网_18113814简约小清新生日礼物玩具熊免抠素材.png包图网_18113814简约小清新生日礼物玩具熊免抠素材"/>
          <p:cNvPicPr>
            <a:picLocks noChangeAspect="1"/>
          </p:cNvPicPr>
          <p:nvPr/>
        </p:nvPicPr>
        <p:blipFill>
          <a:blip r:embed="rId7" cstate="screen"/>
          <a:srcRect/>
          <a:stretch>
            <a:fillRect/>
          </a:stretch>
        </p:blipFill>
        <p:spPr>
          <a:xfrm>
            <a:off x="1152525" y="958850"/>
            <a:ext cx="5004435" cy="493966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1"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13" presetClass="entr" presetSubtype="16" fill="hold" grpId="0" nodeType="afterEffect">
                                  <p:stCondLst>
                                    <p:cond delay="0"/>
                                  </p:stCondLst>
                                  <p:childTnLst>
                                    <p:set>
                                      <p:cBhvr>
                                        <p:cTn id="27" dur="500" fill="hold">
                                          <p:stCondLst>
                                            <p:cond delay="0"/>
                                          </p:stCondLst>
                                        </p:cTn>
                                        <p:tgtEl>
                                          <p:spTgt spid="2"/>
                                        </p:tgtEl>
                                        <p:attrNameLst>
                                          <p:attrName>style.visibility</p:attrName>
                                        </p:attrNameLst>
                                      </p:cBhvr>
                                      <p:to>
                                        <p:strVal val="visible"/>
                                      </p:to>
                                    </p:set>
                                    <p:animEffect transition="in" filter="plus(in)">
                                      <p:cBhvr>
                                        <p:cTn id="28" dur="500"/>
                                        <p:tgtEl>
                                          <p:spTgt spid="2"/>
                                        </p:tgtEl>
                                      </p:cBhvr>
                                    </p:animEffect>
                                  </p:childTnLst>
                                </p:cTn>
                              </p:par>
                            </p:childTnLst>
                          </p:cTn>
                        </p:par>
                        <p:par>
                          <p:cTn id="29" fill="hold">
                            <p:stCondLst>
                              <p:cond delay="2000"/>
                            </p:stCondLst>
                            <p:childTnLst>
                              <p:par>
                                <p:cTn id="30" presetID="13" presetClass="entr" presetSubtype="16" fill="hold" grpId="0" nodeType="afterEffect">
                                  <p:stCondLst>
                                    <p:cond delay="0"/>
                                  </p:stCondLst>
                                  <p:childTnLst>
                                    <p:set>
                                      <p:cBhvr>
                                        <p:cTn id="31" dur="500" fill="hold">
                                          <p:stCondLst>
                                            <p:cond delay="0"/>
                                          </p:stCondLst>
                                        </p:cTn>
                                        <p:tgtEl>
                                          <p:spTgt spid="30006"/>
                                        </p:tgtEl>
                                        <p:attrNameLst>
                                          <p:attrName>style.visibility</p:attrName>
                                        </p:attrNameLst>
                                      </p:cBhvr>
                                      <p:to>
                                        <p:strVal val="visible"/>
                                      </p:to>
                                    </p:set>
                                    <p:animEffect transition="in" filter="plus(in)">
                                      <p:cBhvr>
                                        <p:cTn id="32" dur="500"/>
                                        <p:tgtEl>
                                          <p:spTgt spid="30006"/>
                                        </p:tgtEl>
                                      </p:cBhvr>
                                    </p:animEffect>
                                  </p:childTnLst>
                                </p:cTn>
                              </p:par>
                            </p:childTnLst>
                          </p:cTn>
                        </p:par>
                        <p:par>
                          <p:cTn id="33" fill="hold">
                            <p:stCondLst>
                              <p:cond delay="2500"/>
                            </p:stCondLst>
                            <p:childTnLst>
                              <p:par>
                                <p:cTn id="34" presetID="13" presetClass="entr" presetSubtype="16" fill="hold" grpId="0" nodeType="afterEffect">
                                  <p:stCondLst>
                                    <p:cond delay="0"/>
                                  </p:stCondLst>
                                  <p:childTnLst>
                                    <p:set>
                                      <p:cBhvr>
                                        <p:cTn id="35" dur="500" fill="hold">
                                          <p:stCondLst>
                                            <p:cond delay="0"/>
                                          </p:stCondLst>
                                        </p:cTn>
                                        <p:tgtEl>
                                          <p:spTgt spid="30005"/>
                                        </p:tgtEl>
                                        <p:attrNameLst>
                                          <p:attrName>style.visibility</p:attrName>
                                        </p:attrNameLst>
                                      </p:cBhvr>
                                      <p:to>
                                        <p:strVal val="visible"/>
                                      </p:to>
                                    </p:set>
                                    <p:animEffect transition="in" filter="plus(in)">
                                      <p:cBhvr>
                                        <p:cTn id="36" dur="500"/>
                                        <p:tgtEl>
                                          <p:spTgt spid="30005"/>
                                        </p:tgtEl>
                                      </p:cBhvr>
                                    </p:animEffect>
                                  </p:childTnLst>
                                </p:cTn>
                              </p:par>
                            </p:childTnLst>
                          </p:cTn>
                        </p:par>
                        <p:par>
                          <p:cTn id="37" fill="hold">
                            <p:stCondLst>
                              <p:cond delay="3000"/>
                            </p:stCondLst>
                            <p:childTnLst>
                              <p:par>
                                <p:cTn id="38" presetID="22" presetClass="entr" presetSubtype="4"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0005" grpId="0"/>
      <p:bldP spid="3000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144"/>
          <p:cNvPicPr>
            <a:picLocks noChangeAspect="1"/>
          </p:cNvPicPr>
          <p:nvPr/>
        </p:nvPicPr>
        <p:blipFill>
          <a:blip r:embed="rId3"/>
          <a:stretch>
            <a:fillRect/>
          </a:stretch>
        </p:blipFill>
        <p:spPr>
          <a:xfrm>
            <a:off x="682625" y="662305"/>
            <a:ext cx="11156950" cy="5533390"/>
          </a:xfrm>
          <a:prstGeom prst="rect">
            <a:avLst/>
          </a:prstGeom>
        </p:spPr>
      </p:pic>
      <p:pic>
        <p:nvPicPr>
          <p:cNvPr id="8" name="图片 7" descr="145"/>
          <p:cNvPicPr>
            <a:picLocks noChangeAspect="1"/>
          </p:cNvPicPr>
          <p:nvPr/>
        </p:nvPicPr>
        <p:blipFill>
          <a:blip r:embed="rId4"/>
          <a:stretch>
            <a:fillRect/>
          </a:stretch>
        </p:blipFill>
        <p:spPr>
          <a:xfrm>
            <a:off x="-238760" y="-410210"/>
            <a:ext cx="3038475" cy="2905125"/>
          </a:xfrm>
          <a:prstGeom prst="rect">
            <a:avLst/>
          </a:prstGeom>
        </p:spPr>
      </p:pic>
      <p:pic>
        <p:nvPicPr>
          <p:cNvPr id="11" name="图片 10" descr="147"/>
          <p:cNvPicPr>
            <a:picLocks noChangeAspect="1"/>
          </p:cNvPicPr>
          <p:nvPr/>
        </p:nvPicPr>
        <p:blipFill>
          <a:blip r:embed="rId5"/>
          <a:stretch>
            <a:fillRect/>
          </a:stretch>
        </p:blipFill>
        <p:spPr>
          <a:xfrm>
            <a:off x="682625" y="4766945"/>
            <a:ext cx="2352675" cy="1704975"/>
          </a:xfrm>
          <a:prstGeom prst="rect">
            <a:avLst/>
          </a:prstGeom>
        </p:spPr>
      </p:pic>
      <p:grpSp>
        <p:nvGrpSpPr>
          <p:cNvPr id="20" name="组合 19"/>
          <p:cNvGrpSpPr/>
          <p:nvPr/>
        </p:nvGrpSpPr>
        <p:grpSpPr>
          <a:xfrm>
            <a:off x="9412605" y="404495"/>
            <a:ext cx="1854835" cy="1716405"/>
            <a:chOff x="14823" y="637"/>
            <a:chExt cx="2921" cy="2703"/>
          </a:xfrm>
        </p:grpSpPr>
        <p:pic>
          <p:nvPicPr>
            <p:cNvPr id="10" name="图片 9" descr="148"/>
            <p:cNvPicPr>
              <a:picLocks noChangeAspect="1"/>
            </p:cNvPicPr>
            <p:nvPr/>
          </p:nvPicPr>
          <p:blipFill>
            <a:blip r:embed="rId6"/>
            <a:stretch>
              <a:fillRect/>
            </a:stretch>
          </p:blipFill>
          <p:spPr>
            <a:xfrm>
              <a:off x="14823" y="637"/>
              <a:ext cx="1140" cy="1260"/>
            </a:xfrm>
            <a:prstGeom prst="rect">
              <a:avLst/>
            </a:prstGeom>
          </p:spPr>
        </p:pic>
        <p:pic>
          <p:nvPicPr>
            <p:cNvPr id="12" name="图片 11" descr="150"/>
            <p:cNvPicPr>
              <a:picLocks noChangeAspect="1"/>
            </p:cNvPicPr>
            <p:nvPr/>
          </p:nvPicPr>
          <p:blipFill>
            <a:blip r:embed="rId7"/>
            <a:stretch>
              <a:fillRect/>
            </a:stretch>
          </p:blipFill>
          <p:spPr>
            <a:xfrm>
              <a:off x="16124" y="2186"/>
              <a:ext cx="1620" cy="1155"/>
            </a:xfrm>
            <a:prstGeom prst="rect">
              <a:avLst/>
            </a:prstGeom>
          </p:spPr>
        </p:pic>
      </p:grpSp>
      <p:sp>
        <p:nvSpPr>
          <p:cNvPr id="19" name="Object 10007"/>
          <p:cNvSpPr txBox="1"/>
          <p:nvPr/>
        </p:nvSpPr>
        <p:spPr>
          <a:xfrm rot="5400000">
            <a:off x="-955675" y="4704715"/>
            <a:ext cx="2819400" cy="457200"/>
          </a:xfrm>
          <a:prstGeom prst="rect">
            <a:avLst/>
          </a:prstGeom>
        </p:spPr>
        <p:txBody>
          <a:bodyPr vert="horz" rtlCol="0" anchor="t" anchorCtr="0">
            <a:noAutofit/>
          </a:bodyPr>
          <a:lstStyle/>
          <a:p>
            <a:pPr algn="l">
              <a:lnSpc>
                <a:spcPct val="125000"/>
              </a:lnSpc>
            </a:pPr>
            <a:r>
              <a:rPr lang="en-US" sz="1200" b="0" i="0" spc="864" dirty="0">
                <a:solidFill>
                  <a:srgbClr val="262626">
                    <a:alpha val="100000"/>
                  </a:srgbClr>
                </a:solidFill>
                <a:cs typeface="+mn-ea"/>
                <a:sym typeface="+mn-lt"/>
              </a:rPr>
              <a:t>birthday party</a:t>
            </a:r>
          </a:p>
        </p:txBody>
      </p:sp>
      <p:sp>
        <p:nvSpPr>
          <p:cNvPr id="130005" name="Object 130005"/>
          <p:cNvSpPr txBox="1"/>
          <p:nvPr/>
        </p:nvSpPr>
        <p:spPr>
          <a:xfrm>
            <a:off x="2018030" y="4150360"/>
            <a:ext cx="8750935" cy="1193800"/>
          </a:xfrm>
          <a:prstGeom prst="rect">
            <a:avLst/>
          </a:prstGeom>
        </p:spPr>
        <p:txBody>
          <a:bodyPr vert="horz" rtlCol="0" anchor="t" anchorCtr="0">
            <a:noAutofit/>
          </a:bodyPr>
          <a:lstStyle/>
          <a:p>
            <a:pPr algn="l">
              <a:lnSpc>
                <a:spcPct val="143000"/>
              </a:lnSpc>
            </a:pPr>
            <a:r>
              <a:rPr lang="en-US" sz="1400" b="0" i="0" spc="280" dirty="0">
                <a:solidFill>
                  <a:srgbClr val="464646">
                    <a:alpha val="100000"/>
                  </a:srgbClr>
                </a:solidFill>
                <a:cs typeface="+mn-ea"/>
                <a:sym typeface="+mn-lt"/>
              </a:rPr>
              <a:t>在这里也祝各位寿星生日快乐，家庭幸福。祝各位领导及我们的家人们身体健康，万事如意，最后祝愿明天越来越好！</a:t>
            </a:r>
          </a:p>
        </p:txBody>
      </p:sp>
      <p:sp>
        <p:nvSpPr>
          <p:cNvPr id="130006" name="Object 130006"/>
          <p:cNvSpPr txBox="1"/>
          <p:nvPr/>
        </p:nvSpPr>
        <p:spPr>
          <a:xfrm>
            <a:off x="2018030" y="3618230"/>
            <a:ext cx="4152900" cy="597535"/>
          </a:xfrm>
          <a:prstGeom prst="rect">
            <a:avLst/>
          </a:prstGeom>
        </p:spPr>
        <p:txBody>
          <a:bodyPr vert="horz" rtlCol="0" anchor="t" anchorCtr="0">
            <a:noAutofit/>
          </a:bodyPr>
          <a:lstStyle/>
          <a:p>
            <a:pPr algn="l">
              <a:lnSpc>
                <a:spcPct val="123000"/>
              </a:lnSpc>
            </a:pPr>
            <a:r>
              <a:rPr lang="en-US" sz="2000" b="0" i="0" dirty="0">
                <a:solidFill>
                  <a:srgbClr val="262626">
                    <a:alpha val="100000"/>
                  </a:srgbClr>
                </a:solidFill>
                <a:cs typeface="+mn-ea"/>
                <a:sym typeface="+mn-lt"/>
              </a:rPr>
              <a:t>祝寿星们快乐</a:t>
            </a:r>
          </a:p>
        </p:txBody>
      </p:sp>
      <p:sp>
        <p:nvSpPr>
          <p:cNvPr id="130007" name="Object 130007"/>
          <p:cNvSpPr txBox="1"/>
          <p:nvPr/>
        </p:nvSpPr>
        <p:spPr>
          <a:xfrm>
            <a:off x="2018030" y="2417445"/>
            <a:ext cx="8486140" cy="1200785"/>
          </a:xfrm>
          <a:prstGeom prst="rect">
            <a:avLst/>
          </a:prstGeom>
        </p:spPr>
        <p:txBody>
          <a:bodyPr vert="horz" rtlCol="0" anchor="t" anchorCtr="0">
            <a:noAutofit/>
          </a:bodyPr>
          <a:lstStyle/>
          <a:p>
            <a:pPr algn="l">
              <a:lnSpc>
                <a:spcPct val="143000"/>
              </a:lnSpc>
            </a:pPr>
            <a:r>
              <a:rPr lang="en-US" sz="1400" b="0" i="0" spc="280" dirty="0">
                <a:solidFill>
                  <a:srgbClr val="464646">
                    <a:alpha val="100000"/>
                  </a:srgbClr>
                </a:solidFill>
                <a:cs typeface="+mn-ea"/>
                <a:sym typeface="+mn-lt"/>
              </a:rPr>
              <a:t>1</a:t>
            </a:r>
            <a:r>
              <a:rPr lang="zh-CN" altLang="en-US" sz="1400" b="0" i="0" spc="280" dirty="0">
                <a:solidFill>
                  <a:srgbClr val="464646">
                    <a:alpha val="100000"/>
                  </a:srgbClr>
                </a:solidFill>
                <a:cs typeface="+mn-ea"/>
                <a:sym typeface="+mn-lt"/>
              </a:rPr>
              <a:t>、</a:t>
            </a:r>
            <a:r>
              <a:rPr lang="en-US" sz="1400" b="0" i="0" spc="280" dirty="0">
                <a:solidFill>
                  <a:srgbClr val="464646">
                    <a:alpha val="100000"/>
                  </a:srgbClr>
                </a:solidFill>
                <a:cs typeface="+mn-ea"/>
                <a:sym typeface="+mn-lt"/>
              </a:rPr>
              <a:t>要感谢我的父母将我养育成人；感谢我家人的支持，能让我安心的出来工作；2、感谢公司：感谢我的领导平时工作中的指导与关怀；感谢公司其他部门的小伙伴在工作上的热心帮助与支持配合；这让我切身感受到了××大家庭的温暖</a:t>
            </a:r>
          </a:p>
        </p:txBody>
      </p:sp>
      <p:sp>
        <p:nvSpPr>
          <p:cNvPr id="130008" name="Object 130008"/>
          <p:cNvSpPr txBox="1"/>
          <p:nvPr/>
        </p:nvSpPr>
        <p:spPr>
          <a:xfrm>
            <a:off x="2018030" y="1917700"/>
            <a:ext cx="1992630" cy="577215"/>
          </a:xfrm>
          <a:prstGeom prst="rect">
            <a:avLst/>
          </a:prstGeom>
        </p:spPr>
        <p:txBody>
          <a:bodyPr vert="horz" rtlCol="0" anchor="t" anchorCtr="0">
            <a:noAutofit/>
          </a:bodyPr>
          <a:lstStyle/>
          <a:p>
            <a:pPr algn="l">
              <a:lnSpc>
                <a:spcPct val="123000"/>
              </a:lnSpc>
            </a:pPr>
            <a:r>
              <a:rPr lang="en-US" sz="2000" b="0" i="0" dirty="0">
                <a:solidFill>
                  <a:srgbClr val="262626">
                    <a:alpha val="100000"/>
                  </a:srgbClr>
                </a:solidFill>
                <a:cs typeface="+mn-ea"/>
                <a:sym typeface="+mn-lt"/>
              </a:rPr>
              <a:t>感谢父母</a:t>
            </a:r>
          </a:p>
        </p:txBody>
      </p:sp>
      <p:sp>
        <p:nvSpPr>
          <p:cNvPr id="130009" name="Object 130009"/>
          <p:cNvSpPr txBox="1"/>
          <p:nvPr/>
        </p:nvSpPr>
        <p:spPr>
          <a:xfrm>
            <a:off x="4669155" y="1083945"/>
            <a:ext cx="2832100" cy="909955"/>
          </a:xfrm>
          <a:prstGeom prst="rect">
            <a:avLst/>
          </a:prstGeom>
        </p:spPr>
        <p:txBody>
          <a:bodyPr vert="horz" rtlCol="0" anchor="t" anchorCtr="0">
            <a:noAutofit/>
          </a:bodyPr>
          <a:lstStyle/>
          <a:p>
            <a:pPr algn="ctr">
              <a:lnSpc>
                <a:spcPct val="123000"/>
              </a:lnSpc>
            </a:pPr>
            <a:r>
              <a:rPr lang="en-US" sz="4000" b="0" i="0" dirty="0">
                <a:solidFill>
                  <a:srgbClr val="262626">
                    <a:alpha val="100000"/>
                  </a:srgbClr>
                </a:solidFill>
                <a:cs typeface="+mn-ea"/>
                <a:sym typeface="+mn-lt"/>
              </a:rPr>
              <a:t>寿星感言</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13" presetClass="entr" presetSubtype="16" fill="hold" grpId="0" nodeType="afterEffect">
                                  <p:stCondLst>
                                    <p:cond delay="0"/>
                                  </p:stCondLst>
                                  <p:childTnLst>
                                    <p:set>
                                      <p:cBhvr>
                                        <p:cTn id="32" dur="500" fill="hold">
                                          <p:stCondLst>
                                            <p:cond delay="0"/>
                                          </p:stCondLst>
                                        </p:cTn>
                                        <p:tgtEl>
                                          <p:spTgt spid="130009"/>
                                        </p:tgtEl>
                                        <p:attrNameLst>
                                          <p:attrName>style.visibility</p:attrName>
                                        </p:attrNameLst>
                                      </p:cBhvr>
                                      <p:to>
                                        <p:strVal val="visible"/>
                                      </p:to>
                                    </p:set>
                                    <p:animEffect transition="in" filter="plus(in)">
                                      <p:cBhvr>
                                        <p:cTn id="33" dur="500"/>
                                        <p:tgtEl>
                                          <p:spTgt spid="130009"/>
                                        </p:tgtEl>
                                      </p:cBhvr>
                                    </p:animEffect>
                                  </p:childTnLst>
                                </p:cTn>
                              </p:par>
                            </p:childTnLst>
                          </p:cTn>
                        </p:par>
                        <p:par>
                          <p:cTn id="34" fill="hold">
                            <p:stCondLst>
                              <p:cond delay="2500"/>
                            </p:stCondLst>
                            <p:childTnLst>
                              <p:par>
                                <p:cTn id="35" presetID="2" presetClass="entr" presetSubtype="2" fill="hold" grpId="0" nodeType="afterEffect">
                                  <p:stCondLst>
                                    <p:cond delay="0"/>
                                  </p:stCondLst>
                                  <p:childTnLst>
                                    <p:set>
                                      <p:cBhvr>
                                        <p:cTn id="36" dur="1" fill="hold">
                                          <p:stCondLst>
                                            <p:cond delay="0"/>
                                          </p:stCondLst>
                                        </p:cTn>
                                        <p:tgtEl>
                                          <p:spTgt spid="130008"/>
                                        </p:tgtEl>
                                        <p:attrNameLst>
                                          <p:attrName>style.visibility</p:attrName>
                                        </p:attrNameLst>
                                      </p:cBhvr>
                                      <p:to>
                                        <p:strVal val="visible"/>
                                      </p:to>
                                    </p:set>
                                    <p:anim calcmode="lin" valueType="num">
                                      <p:cBhvr additive="base">
                                        <p:cTn id="37" dur="500" fill="hold"/>
                                        <p:tgtEl>
                                          <p:spTgt spid="130008"/>
                                        </p:tgtEl>
                                        <p:attrNameLst>
                                          <p:attrName>ppt_x</p:attrName>
                                        </p:attrNameLst>
                                      </p:cBhvr>
                                      <p:tavLst>
                                        <p:tav tm="0">
                                          <p:val>
                                            <p:strVal val="1+#ppt_w/2"/>
                                          </p:val>
                                        </p:tav>
                                        <p:tav tm="100000">
                                          <p:val>
                                            <p:strVal val="#ppt_x"/>
                                          </p:val>
                                        </p:tav>
                                      </p:tavLst>
                                    </p:anim>
                                    <p:anim calcmode="lin" valueType="num">
                                      <p:cBhvr additive="base">
                                        <p:cTn id="38" dur="500" fill="hold"/>
                                        <p:tgtEl>
                                          <p:spTgt spid="130008"/>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 presetClass="entr" presetSubtype="2" fill="hold" grpId="0" nodeType="afterEffect">
                                  <p:stCondLst>
                                    <p:cond delay="0"/>
                                  </p:stCondLst>
                                  <p:childTnLst>
                                    <p:set>
                                      <p:cBhvr>
                                        <p:cTn id="41" dur="1" fill="hold">
                                          <p:stCondLst>
                                            <p:cond delay="0"/>
                                          </p:stCondLst>
                                        </p:cTn>
                                        <p:tgtEl>
                                          <p:spTgt spid="130007"/>
                                        </p:tgtEl>
                                        <p:attrNameLst>
                                          <p:attrName>style.visibility</p:attrName>
                                        </p:attrNameLst>
                                      </p:cBhvr>
                                      <p:to>
                                        <p:strVal val="visible"/>
                                      </p:to>
                                    </p:set>
                                    <p:anim calcmode="lin" valueType="num">
                                      <p:cBhvr additive="base">
                                        <p:cTn id="42" dur="500" fill="hold"/>
                                        <p:tgtEl>
                                          <p:spTgt spid="130007"/>
                                        </p:tgtEl>
                                        <p:attrNameLst>
                                          <p:attrName>ppt_x</p:attrName>
                                        </p:attrNameLst>
                                      </p:cBhvr>
                                      <p:tavLst>
                                        <p:tav tm="0">
                                          <p:val>
                                            <p:strVal val="1+#ppt_w/2"/>
                                          </p:val>
                                        </p:tav>
                                        <p:tav tm="100000">
                                          <p:val>
                                            <p:strVal val="#ppt_x"/>
                                          </p:val>
                                        </p:tav>
                                      </p:tavLst>
                                    </p:anim>
                                    <p:anim calcmode="lin" valueType="num">
                                      <p:cBhvr additive="base">
                                        <p:cTn id="43" dur="500" fill="hold"/>
                                        <p:tgtEl>
                                          <p:spTgt spid="130007"/>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2" presetClass="entr" presetSubtype="2" fill="hold" grpId="0" nodeType="afterEffect">
                                  <p:stCondLst>
                                    <p:cond delay="0"/>
                                  </p:stCondLst>
                                  <p:childTnLst>
                                    <p:set>
                                      <p:cBhvr>
                                        <p:cTn id="46" dur="1" fill="hold">
                                          <p:stCondLst>
                                            <p:cond delay="0"/>
                                          </p:stCondLst>
                                        </p:cTn>
                                        <p:tgtEl>
                                          <p:spTgt spid="130006"/>
                                        </p:tgtEl>
                                        <p:attrNameLst>
                                          <p:attrName>style.visibility</p:attrName>
                                        </p:attrNameLst>
                                      </p:cBhvr>
                                      <p:to>
                                        <p:strVal val="visible"/>
                                      </p:to>
                                    </p:set>
                                    <p:anim calcmode="lin" valueType="num">
                                      <p:cBhvr additive="base">
                                        <p:cTn id="47" dur="500" fill="hold"/>
                                        <p:tgtEl>
                                          <p:spTgt spid="130006"/>
                                        </p:tgtEl>
                                        <p:attrNameLst>
                                          <p:attrName>ppt_x</p:attrName>
                                        </p:attrNameLst>
                                      </p:cBhvr>
                                      <p:tavLst>
                                        <p:tav tm="0">
                                          <p:val>
                                            <p:strVal val="1+#ppt_w/2"/>
                                          </p:val>
                                        </p:tav>
                                        <p:tav tm="100000">
                                          <p:val>
                                            <p:strVal val="#ppt_x"/>
                                          </p:val>
                                        </p:tav>
                                      </p:tavLst>
                                    </p:anim>
                                    <p:anim calcmode="lin" valueType="num">
                                      <p:cBhvr additive="base">
                                        <p:cTn id="48" dur="500" fill="hold"/>
                                        <p:tgtEl>
                                          <p:spTgt spid="130006"/>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2" presetClass="entr" presetSubtype="2" fill="hold" grpId="0" nodeType="afterEffect">
                                  <p:stCondLst>
                                    <p:cond delay="0"/>
                                  </p:stCondLst>
                                  <p:childTnLst>
                                    <p:set>
                                      <p:cBhvr>
                                        <p:cTn id="51" dur="1" fill="hold">
                                          <p:stCondLst>
                                            <p:cond delay="0"/>
                                          </p:stCondLst>
                                        </p:cTn>
                                        <p:tgtEl>
                                          <p:spTgt spid="130005"/>
                                        </p:tgtEl>
                                        <p:attrNameLst>
                                          <p:attrName>style.visibility</p:attrName>
                                        </p:attrNameLst>
                                      </p:cBhvr>
                                      <p:to>
                                        <p:strVal val="visible"/>
                                      </p:to>
                                    </p:set>
                                    <p:anim calcmode="lin" valueType="num">
                                      <p:cBhvr additive="base">
                                        <p:cTn id="52" dur="500" fill="hold"/>
                                        <p:tgtEl>
                                          <p:spTgt spid="130005"/>
                                        </p:tgtEl>
                                        <p:attrNameLst>
                                          <p:attrName>ppt_x</p:attrName>
                                        </p:attrNameLst>
                                      </p:cBhvr>
                                      <p:tavLst>
                                        <p:tav tm="0">
                                          <p:val>
                                            <p:strVal val="1+#ppt_w/2"/>
                                          </p:val>
                                        </p:tav>
                                        <p:tav tm="100000">
                                          <p:val>
                                            <p:strVal val="#ppt_x"/>
                                          </p:val>
                                        </p:tav>
                                      </p:tavLst>
                                    </p:anim>
                                    <p:anim calcmode="lin" valueType="num">
                                      <p:cBhvr additive="base">
                                        <p:cTn id="53" dur="500" fill="hold"/>
                                        <p:tgtEl>
                                          <p:spTgt spid="1300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30005" grpId="0"/>
      <p:bldP spid="130006" grpId="0"/>
      <p:bldP spid="130007" grpId="0"/>
      <p:bldP spid="130008" grpId="0"/>
      <p:bldP spid="13000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144"/>
          <p:cNvPicPr>
            <a:picLocks noChangeAspect="1"/>
          </p:cNvPicPr>
          <p:nvPr/>
        </p:nvPicPr>
        <p:blipFill>
          <a:blip r:embed="rId3"/>
          <a:stretch>
            <a:fillRect/>
          </a:stretch>
        </p:blipFill>
        <p:spPr>
          <a:xfrm>
            <a:off x="682625" y="662305"/>
            <a:ext cx="11156950" cy="5533390"/>
          </a:xfrm>
          <a:prstGeom prst="rect">
            <a:avLst/>
          </a:prstGeom>
        </p:spPr>
      </p:pic>
      <p:pic>
        <p:nvPicPr>
          <p:cNvPr id="8" name="图片 7" descr="145"/>
          <p:cNvPicPr>
            <a:picLocks noChangeAspect="1"/>
          </p:cNvPicPr>
          <p:nvPr/>
        </p:nvPicPr>
        <p:blipFill>
          <a:blip r:embed="rId4"/>
          <a:stretch>
            <a:fillRect/>
          </a:stretch>
        </p:blipFill>
        <p:spPr>
          <a:xfrm>
            <a:off x="-238760" y="-410210"/>
            <a:ext cx="3038475" cy="2905125"/>
          </a:xfrm>
          <a:prstGeom prst="rect">
            <a:avLst/>
          </a:prstGeom>
        </p:spPr>
      </p:pic>
      <p:pic>
        <p:nvPicPr>
          <p:cNvPr id="11" name="图片 10" descr="147"/>
          <p:cNvPicPr>
            <a:picLocks noChangeAspect="1"/>
          </p:cNvPicPr>
          <p:nvPr/>
        </p:nvPicPr>
        <p:blipFill>
          <a:blip r:embed="rId5"/>
          <a:stretch>
            <a:fillRect/>
          </a:stretch>
        </p:blipFill>
        <p:spPr>
          <a:xfrm>
            <a:off x="682625" y="4766945"/>
            <a:ext cx="2352675" cy="1704975"/>
          </a:xfrm>
          <a:prstGeom prst="rect">
            <a:avLst/>
          </a:prstGeom>
        </p:spPr>
      </p:pic>
      <p:grpSp>
        <p:nvGrpSpPr>
          <p:cNvPr id="20" name="组合 19"/>
          <p:cNvGrpSpPr/>
          <p:nvPr/>
        </p:nvGrpSpPr>
        <p:grpSpPr>
          <a:xfrm>
            <a:off x="9412605" y="404495"/>
            <a:ext cx="1854835" cy="1716405"/>
            <a:chOff x="14823" y="637"/>
            <a:chExt cx="2921" cy="2703"/>
          </a:xfrm>
        </p:grpSpPr>
        <p:pic>
          <p:nvPicPr>
            <p:cNvPr id="10" name="图片 9" descr="148"/>
            <p:cNvPicPr>
              <a:picLocks noChangeAspect="1"/>
            </p:cNvPicPr>
            <p:nvPr/>
          </p:nvPicPr>
          <p:blipFill>
            <a:blip r:embed="rId6"/>
            <a:stretch>
              <a:fillRect/>
            </a:stretch>
          </p:blipFill>
          <p:spPr>
            <a:xfrm>
              <a:off x="14823" y="637"/>
              <a:ext cx="1140" cy="1260"/>
            </a:xfrm>
            <a:prstGeom prst="rect">
              <a:avLst/>
            </a:prstGeom>
          </p:spPr>
        </p:pic>
        <p:pic>
          <p:nvPicPr>
            <p:cNvPr id="12" name="图片 11" descr="150"/>
            <p:cNvPicPr>
              <a:picLocks noChangeAspect="1"/>
            </p:cNvPicPr>
            <p:nvPr/>
          </p:nvPicPr>
          <p:blipFill>
            <a:blip r:embed="rId7"/>
            <a:stretch>
              <a:fillRect/>
            </a:stretch>
          </p:blipFill>
          <p:spPr>
            <a:xfrm>
              <a:off x="16124" y="2186"/>
              <a:ext cx="1620" cy="1155"/>
            </a:xfrm>
            <a:prstGeom prst="rect">
              <a:avLst/>
            </a:prstGeom>
          </p:spPr>
        </p:pic>
      </p:grpSp>
      <p:sp>
        <p:nvSpPr>
          <p:cNvPr id="19" name="Object 10007"/>
          <p:cNvSpPr txBox="1"/>
          <p:nvPr/>
        </p:nvSpPr>
        <p:spPr>
          <a:xfrm rot="5400000">
            <a:off x="-955675" y="4704715"/>
            <a:ext cx="2819400" cy="457200"/>
          </a:xfrm>
          <a:prstGeom prst="rect">
            <a:avLst/>
          </a:prstGeom>
        </p:spPr>
        <p:txBody>
          <a:bodyPr vert="horz" rtlCol="0" anchor="t" anchorCtr="0">
            <a:noAutofit/>
          </a:bodyPr>
          <a:lstStyle/>
          <a:p>
            <a:pPr algn="l">
              <a:lnSpc>
                <a:spcPct val="125000"/>
              </a:lnSpc>
            </a:pPr>
            <a:r>
              <a:rPr lang="en-US" sz="1200" b="0" i="0" spc="864" dirty="0">
                <a:solidFill>
                  <a:srgbClr val="262626">
                    <a:alpha val="100000"/>
                  </a:srgbClr>
                </a:solidFill>
                <a:cs typeface="+mn-ea"/>
                <a:sym typeface="+mn-lt"/>
              </a:rPr>
              <a:t>birthday party</a:t>
            </a:r>
          </a:p>
        </p:txBody>
      </p:sp>
      <p:sp>
        <p:nvSpPr>
          <p:cNvPr id="30005" name="Object 30005"/>
          <p:cNvSpPr txBox="1"/>
          <p:nvPr/>
        </p:nvSpPr>
        <p:spPr>
          <a:xfrm>
            <a:off x="5435600" y="3978275"/>
            <a:ext cx="4536440" cy="699770"/>
          </a:xfrm>
          <a:prstGeom prst="rect">
            <a:avLst/>
          </a:prstGeom>
        </p:spPr>
        <p:txBody>
          <a:bodyPr vert="horz" rtlCol="0" anchor="t" anchorCtr="0">
            <a:noAutofit/>
          </a:bodyPr>
          <a:lstStyle/>
          <a:p>
            <a:pPr algn="l">
              <a:lnSpc>
                <a:spcPct val="125000"/>
              </a:lnSpc>
            </a:pPr>
            <a:r>
              <a:rPr lang="en-US" sz="1400" dirty="0">
                <a:solidFill>
                  <a:srgbClr val="414141">
                    <a:alpha val="100000"/>
                  </a:srgbClr>
                </a:solidFill>
                <a:cs typeface="+mn-ea"/>
                <a:sym typeface="+mn-lt"/>
              </a:rPr>
              <a:t>大家一起Happy起来，玩游戏吧；大家一起Happy起来，玩游戏吧！</a:t>
            </a:r>
            <a:endParaRPr lang="en-US" sz="1400" b="0" i="0" dirty="0">
              <a:solidFill>
                <a:srgbClr val="414141">
                  <a:alpha val="100000"/>
                </a:srgbClr>
              </a:solidFill>
              <a:cs typeface="+mn-ea"/>
              <a:sym typeface="+mn-lt"/>
            </a:endParaRPr>
          </a:p>
        </p:txBody>
      </p:sp>
      <p:sp>
        <p:nvSpPr>
          <p:cNvPr id="30006" name="Object 30006"/>
          <p:cNvSpPr txBox="1"/>
          <p:nvPr/>
        </p:nvSpPr>
        <p:spPr>
          <a:xfrm>
            <a:off x="5435600" y="2684780"/>
            <a:ext cx="4175760" cy="1358900"/>
          </a:xfrm>
          <a:prstGeom prst="rect">
            <a:avLst/>
          </a:prstGeom>
        </p:spPr>
        <p:txBody>
          <a:bodyPr vert="horz" rtlCol="0" anchor="t" anchorCtr="0">
            <a:noAutofit/>
          </a:bodyPr>
          <a:lstStyle/>
          <a:p>
            <a:pPr algn="l">
              <a:lnSpc>
                <a:spcPct val="123000"/>
              </a:lnSpc>
            </a:pPr>
            <a:r>
              <a:rPr lang="zh-CN" altLang="zh-CN" sz="6600" b="0" i="0" dirty="0">
                <a:solidFill>
                  <a:srgbClr val="262626">
                    <a:alpha val="100000"/>
                  </a:srgbClr>
                </a:solidFill>
                <a:cs typeface="+mn-ea"/>
                <a:sym typeface="+mn-lt"/>
              </a:rPr>
              <a:t>游戏环节</a:t>
            </a:r>
          </a:p>
        </p:txBody>
      </p:sp>
      <p:sp>
        <p:nvSpPr>
          <p:cNvPr id="3" name="文本框 2"/>
          <p:cNvSpPr txBox="1"/>
          <p:nvPr/>
        </p:nvSpPr>
        <p:spPr>
          <a:xfrm>
            <a:off x="5435600" y="1704340"/>
            <a:ext cx="2291080" cy="1322070"/>
          </a:xfrm>
          <a:prstGeom prst="rect">
            <a:avLst/>
          </a:prstGeom>
          <a:noFill/>
        </p:spPr>
        <p:txBody>
          <a:bodyPr wrap="square" rtlCol="0">
            <a:spAutoFit/>
          </a:bodyPr>
          <a:lstStyle/>
          <a:p>
            <a:r>
              <a:rPr lang="en-US" sz="8000" i="1" dirty="0">
                <a:solidFill>
                  <a:schemeClr val="bg1">
                    <a:lumMod val="65000"/>
                    <a:alpha val="100000"/>
                  </a:schemeClr>
                </a:solidFill>
                <a:cs typeface="+mn-ea"/>
                <a:sym typeface="+mn-lt"/>
              </a:rPr>
              <a:t>05</a:t>
            </a:r>
          </a:p>
        </p:txBody>
      </p:sp>
      <p:pic>
        <p:nvPicPr>
          <p:cNvPr id="2" name="图片 1" descr="包图网_17895887水彩手绘甜点樱桃奶油蛋糕"/>
          <p:cNvPicPr>
            <a:picLocks noChangeAspect="1"/>
          </p:cNvPicPr>
          <p:nvPr/>
        </p:nvPicPr>
        <p:blipFill>
          <a:blip r:embed="rId8" cstate="screen"/>
          <a:stretch>
            <a:fillRect/>
          </a:stretch>
        </p:blipFill>
        <p:spPr>
          <a:xfrm>
            <a:off x="1252220" y="-410210"/>
            <a:ext cx="5346065" cy="7562215"/>
          </a:xfrm>
          <a:prstGeom prst="rect">
            <a:avLst/>
          </a:prstGeom>
        </p:spPr>
      </p:pic>
      <p:sp>
        <p:nvSpPr>
          <p:cNvPr id="14" name="TextBox 13"/>
          <p:cNvSpPr txBox="1"/>
          <p:nvPr/>
        </p:nvSpPr>
        <p:spPr>
          <a:xfrm>
            <a:off x="4715520" y="6730318"/>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chemeClr val="bg1"/>
                </a:solidFill>
                <a:effectLst/>
                <a:uLnTx/>
                <a:uFillTx/>
              </a:rPr>
              <a:t>节日</a:t>
            </a: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模板 </a:t>
            </a:r>
            <a:r>
              <a:rPr kumimoji="0" lang="en-US" altLang="zh-CN" sz="100" b="0" i="0" u="none" strike="noStrike" kern="0" cap="none" spc="0" normalizeH="0" baseline="0" noProof="0" smtClean="0">
                <a:ln>
                  <a:noFill/>
                </a:ln>
                <a:solidFill>
                  <a:schemeClr val="bg1"/>
                </a:solidFill>
                <a:effectLst/>
                <a:uLnTx/>
                <a:uFillTx/>
              </a:rPr>
              <a:t>http:// www.PPT818.com/jieri/</a:t>
            </a:r>
            <a:endParaRPr kumimoji="0" lang="en-US" altLang="zh-CN" sz="100" b="0" i="0" u="none" strike="noStrike" kern="0" cap="none" spc="0" normalizeH="0" baseline="0" noProof="0" dirty="0" smtClean="0">
              <a:ln>
                <a:noFill/>
              </a:ln>
              <a:solidFill>
                <a:schemeClr val="bg1"/>
              </a:solidFill>
              <a:effectLst/>
              <a:uLnTx/>
              <a:uFillTx/>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13" presetClass="entr" presetSubtype="16" fill="hold" grpId="0" nodeType="afterEffect">
                                  <p:stCondLst>
                                    <p:cond delay="0"/>
                                  </p:stCondLst>
                                  <p:childTnLst>
                                    <p:set>
                                      <p:cBhvr>
                                        <p:cTn id="32" dur="500" fill="hold">
                                          <p:stCondLst>
                                            <p:cond delay="0"/>
                                          </p:stCondLst>
                                        </p:cTn>
                                        <p:tgtEl>
                                          <p:spTgt spid="3"/>
                                        </p:tgtEl>
                                        <p:attrNameLst>
                                          <p:attrName>style.visibility</p:attrName>
                                        </p:attrNameLst>
                                      </p:cBhvr>
                                      <p:to>
                                        <p:strVal val="visible"/>
                                      </p:to>
                                    </p:set>
                                    <p:animEffect transition="in" filter="plus(in)">
                                      <p:cBhvr>
                                        <p:cTn id="33" dur="500"/>
                                        <p:tgtEl>
                                          <p:spTgt spid="3"/>
                                        </p:tgtEl>
                                      </p:cBhvr>
                                    </p:animEffect>
                                  </p:childTnLst>
                                </p:cTn>
                              </p:par>
                            </p:childTnLst>
                          </p:cTn>
                        </p:par>
                        <p:par>
                          <p:cTn id="34" fill="hold">
                            <p:stCondLst>
                              <p:cond delay="2500"/>
                            </p:stCondLst>
                            <p:childTnLst>
                              <p:par>
                                <p:cTn id="35" presetID="13" presetClass="entr" presetSubtype="16" fill="hold" grpId="0" nodeType="afterEffect">
                                  <p:stCondLst>
                                    <p:cond delay="0"/>
                                  </p:stCondLst>
                                  <p:childTnLst>
                                    <p:set>
                                      <p:cBhvr>
                                        <p:cTn id="36" dur="500" fill="hold">
                                          <p:stCondLst>
                                            <p:cond delay="0"/>
                                          </p:stCondLst>
                                        </p:cTn>
                                        <p:tgtEl>
                                          <p:spTgt spid="30006"/>
                                        </p:tgtEl>
                                        <p:attrNameLst>
                                          <p:attrName>style.visibility</p:attrName>
                                        </p:attrNameLst>
                                      </p:cBhvr>
                                      <p:to>
                                        <p:strVal val="visible"/>
                                      </p:to>
                                    </p:set>
                                    <p:animEffect transition="in" filter="plus(in)">
                                      <p:cBhvr>
                                        <p:cTn id="37" dur="500"/>
                                        <p:tgtEl>
                                          <p:spTgt spid="30006"/>
                                        </p:tgtEl>
                                      </p:cBhvr>
                                    </p:animEffect>
                                  </p:childTnLst>
                                </p:cTn>
                              </p:par>
                            </p:childTnLst>
                          </p:cTn>
                        </p:par>
                        <p:par>
                          <p:cTn id="38" fill="hold">
                            <p:stCondLst>
                              <p:cond delay="3000"/>
                            </p:stCondLst>
                            <p:childTnLst>
                              <p:par>
                                <p:cTn id="39" presetID="13" presetClass="entr" presetSubtype="16" fill="hold" grpId="0" nodeType="afterEffect">
                                  <p:stCondLst>
                                    <p:cond delay="0"/>
                                  </p:stCondLst>
                                  <p:childTnLst>
                                    <p:set>
                                      <p:cBhvr>
                                        <p:cTn id="40" dur="500" fill="hold">
                                          <p:stCondLst>
                                            <p:cond delay="0"/>
                                          </p:stCondLst>
                                        </p:cTn>
                                        <p:tgtEl>
                                          <p:spTgt spid="30005"/>
                                        </p:tgtEl>
                                        <p:attrNameLst>
                                          <p:attrName>style.visibility</p:attrName>
                                        </p:attrNameLst>
                                      </p:cBhvr>
                                      <p:to>
                                        <p:strVal val="visible"/>
                                      </p:to>
                                    </p:set>
                                    <p:animEffect transition="in" filter="plus(in)">
                                      <p:cBhvr>
                                        <p:cTn id="41" dur="500"/>
                                        <p:tgtEl>
                                          <p:spTgt spid="30005"/>
                                        </p:tgtEl>
                                      </p:cBhvr>
                                    </p:animEffect>
                                  </p:childTnLst>
                                </p:cTn>
                              </p:par>
                            </p:childTnLst>
                          </p:cTn>
                        </p:par>
                        <p:par>
                          <p:cTn id="42" fill="hold">
                            <p:stCondLst>
                              <p:cond delay="3500"/>
                            </p:stCondLst>
                            <p:childTnLst>
                              <p:par>
                                <p:cTn id="43" presetID="49" presetClass="entr" presetSubtype="0" decel="10000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500" fill="hold"/>
                                        <p:tgtEl>
                                          <p:spTgt spid="2"/>
                                        </p:tgtEl>
                                        <p:attrNameLst>
                                          <p:attrName>ppt_w</p:attrName>
                                        </p:attrNameLst>
                                      </p:cBhvr>
                                      <p:tavLst>
                                        <p:tav tm="0">
                                          <p:val>
                                            <p:fltVal val="0"/>
                                          </p:val>
                                        </p:tav>
                                        <p:tav tm="100000">
                                          <p:val>
                                            <p:strVal val="#ppt_w"/>
                                          </p:val>
                                        </p:tav>
                                      </p:tavLst>
                                    </p:anim>
                                    <p:anim calcmode="lin" valueType="num">
                                      <p:cBhvr>
                                        <p:cTn id="46" dur="500" fill="hold"/>
                                        <p:tgtEl>
                                          <p:spTgt spid="2"/>
                                        </p:tgtEl>
                                        <p:attrNameLst>
                                          <p:attrName>ppt_h</p:attrName>
                                        </p:attrNameLst>
                                      </p:cBhvr>
                                      <p:tavLst>
                                        <p:tav tm="0">
                                          <p:val>
                                            <p:fltVal val="0"/>
                                          </p:val>
                                        </p:tav>
                                        <p:tav tm="100000">
                                          <p:val>
                                            <p:strVal val="#ppt_h"/>
                                          </p:val>
                                        </p:tav>
                                      </p:tavLst>
                                    </p:anim>
                                    <p:anim calcmode="lin" valueType="num">
                                      <p:cBhvr>
                                        <p:cTn id="47" dur="500" fill="hold"/>
                                        <p:tgtEl>
                                          <p:spTgt spid="2"/>
                                        </p:tgtEl>
                                        <p:attrNameLst>
                                          <p:attrName>style.rotation</p:attrName>
                                        </p:attrNameLst>
                                      </p:cBhvr>
                                      <p:tavLst>
                                        <p:tav tm="0">
                                          <p:val>
                                            <p:fltVal val="360"/>
                                          </p:val>
                                        </p:tav>
                                        <p:tav tm="100000">
                                          <p:val>
                                            <p:fltVal val="0"/>
                                          </p:val>
                                        </p:tav>
                                      </p:tavLst>
                                    </p:anim>
                                    <p:animEffect transition="in" filter="fade">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0005" grpId="0"/>
      <p:bldP spid="30006"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144"/>
          <p:cNvPicPr>
            <a:picLocks noChangeAspect="1"/>
          </p:cNvPicPr>
          <p:nvPr/>
        </p:nvPicPr>
        <p:blipFill>
          <a:blip r:embed="rId3"/>
          <a:stretch>
            <a:fillRect/>
          </a:stretch>
        </p:blipFill>
        <p:spPr>
          <a:xfrm>
            <a:off x="682625" y="662305"/>
            <a:ext cx="11156950" cy="5533390"/>
          </a:xfrm>
          <a:prstGeom prst="rect">
            <a:avLst/>
          </a:prstGeom>
          <a:noFill/>
        </p:spPr>
      </p:pic>
      <p:pic>
        <p:nvPicPr>
          <p:cNvPr id="8" name="图片 7" descr="145"/>
          <p:cNvPicPr>
            <a:picLocks noChangeAspect="1"/>
          </p:cNvPicPr>
          <p:nvPr/>
        </p:nvPicPr>
        <p:blipFill>
          <a:blip r:embed="rId4"/>
          <a:stretch>
            <a:fillRect/>
          </a:stretch>
        </p:blipFill>
        <p:spPr>
          <a:xfrm>
            <a:off x="-238760" y="-410210"/>
            <a:ext cx="3038475" cy="2905125"/>
          </a:xfrm>
          <a:prstGeom prst="rect">
            <a:avLst/>
          </a:prstGeom>
        </p:spPr>
      </p:pic>
      <p:pic>
        <p:nvPicPr>
          <p:cNvPr id="11" name="图片 10" descr="147"/>
          <p:cNvPicPr>
            <a:picLocks noChangeAspect="1"/>
          </p:cNvPicPr>
          <p:nvPr/>
        </p:nvPicPr>
        <p:blipFill>
          <a:blip r:embed="rId5"/>
          <a:stretch>
            <a:fillRect/>
          </a:stretch>
        </p:blipFill>
        <p:spPr>
          <a:xfrm>
            <a:off x="682625" y="4766945"/>
            <a:ext cx="2352675" cy="1704975"/>
          </a:xfrm>
          <a:prstGeom prst="rect">
            <a:avLst/>
          </a:prstGeom>
        </p:spPr>
      </p:pic>
      <p:grpSp>
        <p:nvGrpSpPr>
          <p:cNvPr id="20" name="组合 19"/>
          <p:cNvGrpSpPr/>
          <p:nvPr/>
        </p:nvGrpSpPr>
        <p:grpSpPr>
          <a:xfrm>
            <a:off x="9412605" y="404495"/>
            <a:ext cx="1854835" cy="1716405"/>
            <a:chOff x="14823" y="637"/>
            <a:chExt cx="2921" cy="2703"/>
          </a:xfrm>
        </p:grpSpPr>
        <p:pic>
          <p:nvPicPr>
            <p:cNvPr id="10" name="图片 9" descr="148"/>
            <p:cNvPicPr>
              <a:picLocks noChangeAspect="1"/>
            </p:cNvPicPr>
            <p:nvPr/>
          </p:nvPicPr>
          <p:blipFill>
            <a:blip r:embed="rId6"/>
            <a:stretch>
              <a:fillRect/>
            </a:stretch>
          </p:blipFill>
          <p:spPr>
            <a:xfrm>
              <a:off x="14823" y="637"/>
              <a:ext cx="1140" cy="1260"/>
            </a:xfrm>
            <a:prstGeom prst="rect">
              <a:avLst/>
            </a:prstGeom>
          </p:spPr>
        </p:pic>
        <p:pic>
          <p:nvPicPr>
            <p:cNvPr id="12" name="图片 11" descr="150"/>
            <p:cNvPicPr>
              <a:picLocks noChangeAspect="1"/>
            </p:cNvPicPr>
            <p:nvPr/>
          </p:nvPicPr>
          <p:blipFill>
            <a:blip r:embed="rId7"/>
            <a:stretch>
              <a:fillRect/>
            </a:stretch>
          </p:blipFill>
          <p:spPr>
            <a:xfrm>
              <a:off x="16124" y="2186"/>
              <a:ext cx="1620" cy="1155"/>
            </a:xfrm>
            <a:prstGeom prst="rect">
              <a:avLst/>
            </a:prstGeom>
          </p:spPr>
        </p:pic>
      </p:grpSp>
      <p:sp>
        <p:nvSpPr>
          <p:cNvPr id="19" name="Object 10007"/>
          <p:cNvSpPr txBox="1"/>
          <p:nvPr/>
        </p:nvSpPr>
        <p:spPr>
          <a:xfrm rot="5400000">
            <a:off x="-955675" y="4704715"/>
            <a:ext cx="2819400" cy="457200"/>
          </a:xfrm>
          <a:prstGeom prst="rect">
            <a:avLst/>
          </a:prstGeom>
        </p:spPr>
        <p:txBody>
          <a:bodyPr vert="horz" rtlCol="0" anchor="t" anchorCtr="0">
            <a:noAutofit/>
          </a:bodyPr>
          <a:lstStyle/>
          <a:p>
            <a:pPr algn="l">
              <a:lnSpc>
                <a:spcPct val="125000"/>
              </a:lnSpc>
            </a:pPr>
            <a:r>
              <a:rPr lang="en-US" sz="1200" b="0" i="0" spc="864" dirty="0">
                <a:solidFill>
                  <a:srgbClr val="262626">
                    <a:alpha val="100000"/>
                  </a:srgbClr>
                </a:solidFill>
                <a:cs typeface="+mn-ea"/>
                <a:sym typeface="+mn-lt"/>
              </a:rPr>
              <a:t>birthday party</a:t>
            </a:r>
          </a:p>
        </p:txBody>
      </p:sp>
      <p:sp>
        <p:nvSpPr>
          <p:cNvPr id="150006" name="Object 150006"/>
          <p:cNvSpPr txBox="1"/>
          <p:nvPr/>
        </p:nvSpPr>
        <p:spPr>
          <a:xfrm>
            <a:off x="2928620" y="3029585"/>
            <a:ext cx="6335395" cy="1663065"/>
          </a:xfrm>
          <a:prstGeom prst="rect">
            <a:avLst/>
          </a:prstGeom>
        </p:spPr>
        <p:txBody>
          <a:bodyPr vert="horz" rtlCol="0" anchor="t" anchorCtr="0">
            <a:noAutofit/>
          </a:bodyPr>
          <a:lstStyle/>
          <a:p>
            <a:pPr algn="ctr">
              <a:lnSpc>
                <a:spcPct val="134000"/>
              </a:lnSpc>
            </a:pPr>
            <a:r>
              <a:rPr lang="en-US" sz="1600" b="0" i="0" spc="280" dirty="0">
                <a:solidFill>
                  <a:srgbClr val="464646">
                    <a:alpha val="100000"/>
                  </a:srgbClr>
                </a:solidFill>
                <a:cs typeface="+mn-ea"/>
                <a:sym typeface="+mn-lt"/>
              </a:rPr>
              <a:t>寿星们抽主持人手中的项目，抽到哪一项，就进行表演，大家猜，猜对算胜利，如未表演到位，猜不对，则自行表演节目（表演节目时间控制在1分钟以内）</a:t>
            </a:r>
          </a:p>
        </p:txBody>
      </p:sp>
      <p:sp>
        <p:nvSpPr>
          <p:cNvPr id="150007" name="Object 150007"/>
          <p:cNvSpPr txBox="1"/>
          <p:nvPr/>
        </p:nvSpPr>
        <p:spPr>
          <a:xfrm>
            <a:off x="4562475" y="1911985"/>
            <a:ext cx="3054350" cy="965200"/>
          </a:xfrm>
          <a:prstGeom prst="rect">
            <a:avLst/>
          </a:prstGeom>
        </p:spPr>
        <p:txBody>
          <a:bodyPr vert="horz" rtlCol="0" anchor="t" anchorCtr="0">
            <a:noAutofit/>
          </a:bodyPr>
          <a:lstStyle/>
          <a:p>
            <a:pPr algn="ctr">
              <a:lnSpc>
                <a:spcPct val="123000"/>
              </a:lnSpc>
            </a:pPr>
            <a:r>
              <a:rPr lang="en-US" sz="4800" b="0" i="0" dirty="0">
                <a:solidFill>
                  <a:srgbClr val="262626">
                    <a:alpha val="100000"/>
                  </a:srgbClr>
                </a:solidFill>
                <a:cs typeface="+mn-ea"/>
                <a:sym typeface="+mn-lt"/>
              </a:rPr>
              <a:t>游戏环节</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3" presetClass="entr" presetSubtype="16" fill="hold" grpId="0" nodeType="afterEffect">
                                  <p:stCondLst>
                                    <p:cond delay="0"/>
                                  </p:stCondLst>
                                  <p:childTnLst>
                                    <p:set>
                                      <p:cBhvr>
                                        <p:cTn id="32" dur="1" fill="hold">
                                          <p:stCondLst>
                                            <p:cond delay="0"/>
                                          </p:stCondLst>
                                        </p:cTn>
                                        <p:tgtEl>
                                          <p:spTgt spid="150007"/>
                                        </p:tgtEl>
                                        <p:attrNameLst>
                                          <p:attrName>style.visibility</p:attrName>
                                        </p:attrNameLst>
                                      </p:cBhvr>
                                      <p:to>
                                        <p:strVal val="visible"/>
                                      </p:to>
                                    </p:set>
                                    <p:anim calcmode="lin" valueType="num">
                                      <p:cBhvr>
                                        <p:cTn id="33" dur="500" fill="hold"/>
                                        <p:tgtEl>
                                          <p:spTgt spid="150007"/>
                                        </p:tgtEl>
                                        <p:attrNameLst>
                                          <p:attrName>ppt_w</p:attrName>
                                        </p:attrNameLst>
                                      </p:cBhvr>
                                      <p:tavLst>
                                        <p:tav tm="0">
                                          <p:val>
                                            <p:fltVal val="0"/>
                                          </p:val>
                                        </p:tav>
                                        <p:tav tm="100000">
                                          <p:val>
                                            <p:strVal val="#ppt_w"/>
                                          </p:val>
                                        </p:tav>
                                      </p:tavLst>
                                    </p:anim>
                                    <p:anim calcmode="lin" valueType="num">
                                      <p:cBhvr>
                                        <p:cTn id="34" dur="500" fill="hold"/>
                                        <p:tgtEl>
                                          <p:spTgt spid="150007"/>
                                        </p:tgtEl>
                                        <p:attrNameLst>
                                          <p:attrName>ppt_h</p:attrName>
                                        </p:attrNameLst>
                                      </p:cBhvr>
                                      <p:tavLst>
                                        <p:tav tm="0">
                                          <p:val>
                                            <p:fltVal val="0"/>
                                          </p:val>
                                        </p:tav>
                                        <p:tav tm="100000">
                                          <p:val>
                                            <p:strVal val="#ppt_h"/>
                                          </p:val>
                                        </p:tav>
                                      </p:tavLst>
                                    </p:anim>
                                  </p:childTnLst>
                                </p:cTn>
                              </p:par>
                            </p:childTnLst>
                          </p:cTn>
                        </p:par>
                        <p:par>
                          <p:cTn id="35" fill="hold">
                            <p:stCondLst>
                              <p:cond delay="2500"/>
                            </p:stCondLst>
                            <p:childTnLst>
                              <p:par>
                                <p:cTn id="36" presetID="23" presetClass="entr" presetSubtype="16" fill="hold" grpId="0" nodeType="afterEffect">
                                  <p:stCondLst>
                                    <p:cond delay="0"/>
                                  </p:stCondLst>
                                  <p:childTnLst>
                                    <p:set>
                                      <p:cBhvr>
                                        <p:cTn id="37" dur="1" fill="hold">
                                          <p:stCondLst>
                                            <p:cond delay="0"/>
                                          </p:stCondLst>
                                        </p:cTn>
                                        <p:tgtEl>
                                          <p:spTgt spid="150006"/>
                                        </p:tgtEl>
                                        <p:attrNameLst>
                                          <p:attrName>style.visibility</p:attrName>
                                        </p:attrNameLst>
                                      </p:cBhvr>
                                      <p:to>
                                        <p:strVal val="visible"/>
                                      </p:to>
                                    </p:set>
                                    <p:anim calcmode="lin" valueType="num">
                                      <p:cBhvr>
                                        <p:cTn id="38" dur="500" fill="hold"/>
                                        <p:tgtEl>
                                          <p:spTgt spid="150006"/>
                                        </p:tgtEl>
                                        <p:attrNameLst>
                                          <p:attrName>ppt_w</p:attrName>
                                        </p:attrNameLst>
                                      </p:cBhvr>
                                      <p:tavLst>
                                        <p:tav tm="0">
                                          <p:val>
                                            <p:fltVal val="0"/>
                                          </p:val>
                                        </p:tav>
                                        <p:tav tm="100000">
                                          <p:val>
                                            <p:strVal val="#ppt_w"/>
                                          </p:val>
                                        </p:tav>
                                      </p:tavLst>
                                    </p:anim>
                                    <p:anim calcmode="lin" valueType="num">
                                      <p:cBhvr>
                                        <p:cTn id="39" dur="500" fill="hold"/>
                                        <p:tgtEl>
                                          <p:spTgt spid="1500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0006" grpId="0"/>
      <p:bldP spid="1500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144"/>
          <p:cNvPicPr>
            <a:picLocks noChangeAspect="1"/>
          </p:cNvPicPr>
          <p:nvPr/>
        </p:nvPicPr>
        <p:blipFill>
          <a:blip r:embed="rId3"/>
          <a:stretch>
            <a:fillRect/>
          </a:stretch>
        </p:blipFill>
        <p:spPr>
          <a:xfrm>
            <a:off x="682625" y="662305"/>
            <a:ext cx="11156950" cy="5533390"/>
          </a:xfrm>
          <a:prstGeom prst="rect">
            <a:avLst/>
          </a:prstGeom>
        </p:spPr>
      </p:pic>
      <p:pic>
        <p:nvPicPr>
          <p:cNvPr id="8" name="图片 7" descr="145"/>
          <p:cNvPicPr>
            <a:picLocks noChangeAspect="1"/>
          </p:cNvPicPr>
          <p:nvPr/>
        </p:nvPicPr>
        <p:blipFill>
          <a:blip r:embed="rId4"/>
          <a:stretch>
            <a:fillRect/>
          </a:stretch>
        </p:blipFill>
        <p:spPr>
          <a:xfrm>
            <a:off x="-238760" y="-410210"/>
            <a:ext cx="3038475" cy="2905125"/>
          </a:xfrm>
          <a:prstGeom prst="rect">
            <a:avLst/>
          </a:prstGeom>
        </p:spPr>
      </p:pic>
      <p:pic>
        <p:nvPicPr>
          <p:cNvPr id="11" name="图片 10" descr="147"/>
          <p:cNvPicPr>
            <a:picLocks noChangeAspect="1"/>
          </p:cNvPicPr>
          <p:nvPr/>
        </p:nvPicPr>
        <p:blipFill>
          <a:blip r:embed="rId5"/>
          <a:stretch>
            <a:fillRect/>
          </a:stretch>
        </p:blipFill>
        <p:spPr>
          <a:xfrm>
            <a:off x="682625" y="4766945"/>
            <a:ext cx="2352675" cy="1704975"/>
          </a:xfrm>
          <a:prstGeom prst="rect">
            <a:avLst/>
          </a:prstGeom>
        </p:spPr>
      </p:pic>
      <p:grpSp>
        <p:nvGrpSpPr>
          <p:cNvPr id="20" name="组合 19"/>
          <p:cNvGrpSpPr/>
          <p:nvPr/>
        </p:nvGrpSpPr>
        <p:grpSpPr>
          <a:xfrm>
            <a:off x="9412605" y="404495"/>
            <a:ext cx="1854835" cy="1716405"/>
            <a:chOff x="14823" y="637"/>
            <a:chExt cx="2921" cy="2703"/>
          </a:xfrm>
        </p:grpSpPr>
        <p:pic>
          <p:nvPicPr>
            <p:cNvPr id="10" name="图片 9" descr="148"/>
            <p:cNvPicPr>
              <a:picLocks noChangeAspect="1"/>
            </p:cNvPicPr>
            <p:nvPr/>
          </p:nvPicPr>
          <p:blipFill>
            <a:blip r:embed="rId6"/>
            <a:stretch>
              <a:fillRect/>
            </a:stretch>
          </p:blipFill>
          <p:spPr>
            <a:xfrm>
              <a:off x="14823" y="637"/>
              <a:ext cx="1140" cy="1260"/>
            </a:xfrm>
            <a:prstGeom prst="rect">
              <a:avLst/>
            </a:prstGeom>
          </p:spPr>
        </p:pic>
        <p:pic>
          <p:nvPicPr>
            <p:cNvPr id="12" name="图片 11" descr="150"/>
            <p:cNvPicPr>
              <a:picLocks noChangeAspect="1"/>
            </p:cNvPicPr>
            <p:nvPr/>
          </p:nvPicPr>
          <p:blipFill>
            <a:blip r:embed="rId7"/>
            <a:stretch>
              <a:fillRect/>
            </a:stretch>
          </p:blipFill>
          <p:spPr>
            <a:xfrm>
              <a:off x="16124" y="2186"/>
              <a:ext cx="1620" cy="1155"/>
            </a:xfrm>
            <a:prstGeom prst="rect">
              <a:avLst/>
            </a:prstGeom>
          </p:spPr>
        </p:pic>
      </p:grpSp>
      <p:sp>
        <p:nvSpPr>
          <p:cNvPr id="19" name="Object 10007"/>
          <p:cNvSpPr txBox="1"/>
          <p:nvPr/>
        </p:nvSpPr>
        <p:spPr>
          <a:xfrm rot="5400000">
            <a:off x="-955675" y="4704715"/>
            <a:ext cx="2819400" cy="457200"/>
          </a:xfrm>
          <a:prstGeom prst="rect">
            <a:avLst/>
          </a:prstGeom>
        </p:spPr>
        <p:txBody>
          <a:bodyPr vert="horz" rtlCol="0" anchor="t" anchorCtr="0">
            <a:noAutofit/>
          </a:bodyPr>
          <a:lstStyle/>
          <a:p>
            <a:pPr algn="l">
              <a:lnSpc>
                <a:spcPct val="125000"/>
              </a:lnSpc>
            </a:pPr>
            <a:r>
              <a:rPr lang="en-US" sz="1200" b="0" i="0" spc="864" dirty="0">
                <a:solidFill>
                  <a:srgbClr val="262626">
                    <a:alpha val="100000"/>
                  </a:srgbClr>
                </a:solidFill>
                <a:cs typeface="+mn-ea"/>
                <a:sym typeface="+mn-lt"/>
              </a:rPr>
              <a:t>birthday party</a:t>
            </a:r>
          </a:p>
        </p:txBody>
      </p:sp>
      <p:sp>
        <p:nvSpPr>
          <p:cNvPr id="2" name="Object 30005"/>
          <p:cNvSpPr txBox="1"/>
          <p:nvPr/>
        </p:nvSpPr>
        <p:spPr>
          <a:xfrm>
            <a:off x="5876290" y="4008120"/>
            <a:ext cx="4536440" cy="699770"/>
          </a:xfrm>
          <a:prstGeom prst="rect">
            <a:avLst/>
          </a:prstGeom>
        </p:spPr>
        <p:txBody>
          <a:bodyPr vert="horz" rtlCol="0" anchor="t" anchorCtr="0">
            <a:noAutofit/>
          </a:bodyPr>
          <a:lstStyle/>
          <a:p>
            <a:pPr algn="l">
              <a:lnSpc>
                <a:spcPct val="125000"/>
              </a:lnSpc>
            </a:pPr>
            <a:r>
              <a:rPr lang="en-US" sz="1400" dirty="0">
                <a:solidFill>
                  <a:srgbClr val="414141">
                    <a:alpha val="100000"/>
                  </a:srgbClr>
                </a:solidFill>
                <a:cs typeface="+mn-ea"/>
                <a:sym typeface="+mn-lt"/>
              </a:rPr>
              <a:t>留下我们珍贵的纪念照留下我们珍贵的纪念照留下我们珍贵的纪念照。</a:t>
            </a:r>
            <a:endParaRPr lang="en-US" sz="1400" b="0" i="0" dirty="0">
              <a:solidFill>
                <a:srgbClr val="414141">
                  <a:alpha val="100000"/>
                </a:srgbClr>
              </a:solidFill>
              <a:cs typeface="+mn-ea"/>
              <a:sym typeface="+mn-lt"/>
            </a:endParaRPr>
          </a:p>
        </p:txBody>
      </p:sp>
      <p:sp>
        <p:nvSpPr>
          <p:cNvPr id="4" name="Object 30006"/>
          <p:cNvSpPr txBox="1"/>
          <p:nvPr/>
        </p:nvSpPr>
        <p:spPr>
          <a:xfrm>
            <a:off x="5876290" y="2714625"/>
            <a:ext cx="4175760" cy="1358900"/>
          </a:xfrm>
          <a:prstGeom prst="rect">
            <a:avLst/>
          </a:prstGeom>
        </p:spPr>
        <p:txBody>
          <a:bodyPr vert="horz" rtlCol="0" anchor="t" anchorCtr="0">
            <a:noAutofit/>
          </a:bodyPr>
          <a:lstStyle/>
          <a:p>
            <a:pPr algn="l">
              <a:lnSpc>
                <a:spcPct val="123000"/>
              </a:lnSpc>
            </a:pPr>
            <a:r>
              <a:rPr lang="zh-CN" altLang="zh-CN" sz="6600" b="0" i="0" dirty="0">
                <a:solidFill>
                  <a:srgbClr val="262626">
                    <a:alpha val="100000"/>
                  </a:srgbClr>
                </a:solidFill>
                <a:cs typeface="+mn-ea"/>
                <a:sym typeface="+mn-lt"/>
              </a:rPr>
              <a:t>合影留念</a:t>
            </a:r>
          </a:p>
        </p:txBody>
      </p:sp>
      <p:sp>
        <p:nvSpPr>
          <p:cNvPr id="5" name="文本框 4"/>
          <p:cNvSpPr txBox="1"/>
          <p:nvPr/>
        </p:nvSpPr>
        <p:spPr>
          <a:xfrm>
            <a:off x="5876290" y="1734185"/>
            <a:ext cx="2291080" cy="1322070"/>
          </a:xfrm>
          <a:prstGeom prst="rect">
            <a:avLst/>
          </a:prstGeom>
          <a:noFill/>
        </p:spPr>
        <p:txBody>
          <a:bodyPr wrap="square" rtlCol="0">
            <a:spAutoFit/>
          </a:bodyPr>
          <a:lstStyle/>
          <a:p>
            <a:r>
              <a:rPr lang="en-US" sz="8000" i="1" dirty="0">
                <a:solidFill>
                  <a:schemeClr val="bg1">
                    <a:lumMod val="65000"/>
                    <a:alpha val="100000"/>
                  </a:schemeClr>
                </a:solidFill>
                <a:cs typeface="+mn-ea"/>
                <a:sym typeface="+mn-lt"/>
              </a:rPr>
              <a:t>06</a:t>
            </a:r>
          </a:p>
        </p:txBody>
      </p:sp>
      <p:pic>
        <p:nvPicPr>
          <p:cNvPr id="13" name="图片 12" descr="包图网_18131824手绘庆祝生日甜点蛋糕插画"/>
          <p:cNvPicPr>
            <a:picLocks noChangeAspect="1"/>
          </p:cNvPicPr>
          <p:nvPr/>
        </p:nvPicPr>
        <p:blipFill>
          <a:blip r:embed="rId8" cstate="screen"/>
          <a:stretch>
            <a:fillRect/>
          </a:stretch>
        </p:blipFill>
        <p:spPr>
          <a:xfrm>
            <a:off x="2180590" y="1762760"/>
            <a:ext cx="3359150" cy="335915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13" presetClass="entr" presetSubtype="16" fill="hold" grpId="0" nodeType="afterEffect">
                                  <p:stCondLst>
                                    <p:cond delay="0"/>
                                  </p:stCondLst>
                                  <p:childTnLst>
                                    <p:set>
                                      <p:cBhvr>
                                        <p:cTn id="32" dur="500" fill="hold">
                                          <p:stCondLst>
                                            <p:cond delay="0"/>
                                          </p:stCondLst>
                                        </p:cTn>
                                        <p:tgtEl>
                                          <p:spTgt spid="5"/>
                                        </p:tgtEl>
                                        <p:attrNameLst>
                                          <p:attrName>style.visibility</p:attrName>
                                        </p:attrNameLst>
                                      </p:cBhvr>
                                      <p:to>
                                        <p:strVal val="visible"/>
                                      </p:to>
                                    </p:set>
                                    <p:animEffect transition="in" filter="plus(in)">
                                      <p:cBhvr>
                                        <p:cTn id="33" dur="500"/>
                                        <p:tgtEl>
                                          <p:spTgt spid="5"/>
                                        </p:tgtEl>
                                      </p:cBhvr>
                                    </p:animEffect>
                                  </p:childTnLst>
                                </p:cTn>
                              </p:par>
                            </p:childTnLst>
                          </p:cTn>
                        </p:par>
                        <p:par>
                          <p:cTn id="34" fill="hold">
                            <p:stCondLst>
                              <p:cond delay="2500"/>
                            </p:stCondLst>
                            <p:childTnLst>
                              <p:par>
                                <p:cTn id="35" presetID="13" presetClass="entr" presetSubtype="16" fill="hold" grpId="0" nodeType="afterEffect">
                                  <p:stCondLst>
                                    <p:cond delay="0"/>
                                  </p:stCondLst>
                                  <p:childTnLst>
                                    <p:set>
                                      <p:cBhvr>
                                        <p:cTn id="36" dur="500" fill="hold">
                                          <p:stCondLst>
                                            <p:cond delay="0"/>
                                          </p:stCondLst>
                                        </p:cTn>
                                        <p:tgtEl>
                                          <p:spTgt spid="4"/>
                                        </p:tgtEl>
                                        <p:attrNameLst>
                                          <p:attrName>style.visibility</p:attrName>
                                        </p:attrNameLst>
                                      </p:cBhvr>
                                      <p:to>
                                        <p:strVal val="visible"/>
                                      </p:to>
                                    </p:set>
                                    <p:animEffect transition="in" filter="plus(in)">
                                      <p:cBhvr>
                                        <p:cTn id="37" dur="500"/>
                                        <p:tgtEl>
                                          <p:spTgt spid="4"/>
                                        </p:tgtEl>
                                      </p:cBhvr>
                                    </p:animEffect>
                                  </p:childTnLst>
                                </p:cTn>
                              </p:par>
                            </p:childTnLst>
                          </p:cTn>
                        </p:par>
                        <p:par>
                          <p:cTn id="38" fill="hold">
                            <p:stCondLst>
                              <p:cond delay="3000"/>
                            </p:stCondLst>
                            <p:childTnLst>
                              <p:par>
                                <p:cTn id="39" presetID="13" presetClass="entr" presetSubtype="16" fill="hold" grpId="0" nodeType="afterEffect">
                                  <p:stCondLst>
                                    <p:cond delay="0"/>
                                  </p:stCondLst>
                                  <p:childTnLst>
                                    <p:set>
                                      <p:cBhvr>
                                        <p:cTn id="40" dur="500" fill="hold">
                                          <p:stCondLst>
                                            <p:cond delay="0"/>
                                          </p:stCondLst>
                                        </p:cTn>
                                        <p:tgtEl>
                                          <p:spTgt spid="2"/>
                                        </p:tgtEl>
                                        <p:attrNameLst>
                                          <p:attrName>style.visibility</p:attrName>
                                        </p:attrNameLst>
                                      </p:cBhvr>
                                      <p:to>
                                        <p:strVal val="visible"/>
                                      </p:to>
                                    </p:set>
                                    <p:animEffect transition="in" filter="plus(in)">
                                      <p:cBhvr>
                                        <p:cTn id="41" dur="500"/>
                                        <p:tgtEl>
                                          <p:spTgt spid="2"/>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852487" y="1585912"/>
            <a:ext cx="6429375" cy="428625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图片 4"/>
          <p:cNvPicPr>
            <a:picLocks noChangeAspect="1"/>
          </p:cNvPicPr>
          <p:nvPr/>
        </p:nvPicPr>
        <p:blipFill>
          <a:blip r:embed="rId4"/>
          <a:stretch>
            <a:fillRect/>
          </a:stretch>
        </p:blipFill>
        <p:spPr>
          <a:xfrm>
            <a:off x="8459425" y="2125186"/>
            <a:ext cx="3188426" cy="4179252"/>
          </a:xfrm>
          <a:prstGeom prst="rect">
            <a:avLst/>
          </a:prstGeom>
        </p:spPr>
      </p:pic>
      <p:pic>
        <p:nvPicPr>
          <p:cNvPr id="7" name="图片 6"/>
          <p:cNvPicPr>
            <a:picLocks noChangeAspect="1"/>
          </p:cNvPicPr>
          <p:nvPr/>
        </p:nvPicPr>
        <p:blipFill>
          <a:blip r:embed="rId5"/>
          <a:stretch>
            <a:fillRect/>
          </a:stretch>
        </p:blipFill>
        <p:spPr>
          <a:xfrm rot="1586434">
            <a:off x="6688356" y="-195406"/>
            <a:ext cx="1187010" cy="20535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ppt_w</p:attrName>
                                        </p:attrNameLst>
                                      </p:cBhvr>
                                      <p:tavLst>
                                        <p:tav tm="0" fmla="#ppt_w*sin(2.5*pi*$)">
                                          <p:val>
                                            <p:fltVal val="0"/>
                                          </p:val>
                                        </p:tav>
                                        <p:tav tm="100000">
                                          <p:val>
                                            <p:fltVal val="1"/>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5038723" y="597694"/>
            <a:ext cx="6429375" cy="42862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图片 8"/>
          <p:cNvPicPr>
            <a:picLocks noChangeAspect="1"/>
          </p:cNvPicPr>
          <p:nvPr/>
        </p:nvPicPr>
        <p:blipFill>
          <a:blip r:embed="rId4"/>
          <a:stretch>
            <a:fillRect/>
          </a:stretch>
        </p:blipFill>
        <p:spPr>
          <a:xfrm>
            <a:off x="1461914" y="1460130"/>
            <a:ext cx="2180680" cy="2326058"/>
          </a:xfrm>
          <a:prstGeom prst="rect">
            <a:avLst/>
          </a:prstGeom>
        </p:spPr>
      </p:pic>
      <p:pic>
        <p:nvPicPr>
          <p:cNvPr id="11" name="图片 10"/>
          <p:cNvPicPr>
            <a:picLocks noChangeAspect="1"/>
          </p:cNvPicPr>
          <p:nvPr/>
        </p:nvPicPr>
        <p:blipFill>
          <a:blip r:embed="rId5"/>
          <a:stretch>
            <a:fillRect/>
          </a:stretch>
        </p:blipFill>
        <p:spPr>
          <a:xfrm>
            <a:off x="1742923" y="3666912"/>
            <a:ext cx="1333804" cy="1867325"/>
          </a:xfrm>
          <a:prstGeom prst="rect">
            <a:avLst/>
          </a:prstGeom>
        </p:spPr>
      </p:pic>
      <p:pic>
        <p:nvPicPr>
          <p:cNvPr id="13" name="图片 12"/>
          <p:cNvPicPr>
            <a:picLocks noChangeAspect="1"/>
          </p:cNvPicPr>
          <p:nvPr/>
        </p:nvPicPr>
        <p:blipFill>
          <a:blip r:embed="rId6"/>
          <a:stretch>
            <a:fillRect/>
          </a:stretch>
        </p:blipFill>
        <p:spPr>
          <a:xfrm>
            <a:off x="8599142" y="597694"/>
            <a:ext cx="3023289" cy="1194072"/>
          </a:xfrm>
          <a:prstGeom prst="rect">
            <a:avLst/>
          </a:prstGeom>
        </p:spPr>
      </p:pic>
      <p:pic>
        <p:nvPicPr>
          <p:cNvPr id="15" name="图片 14"/>
          <p:cNvPicPr>
            <a:picLocks noChangeAspect="1"/>
          </p:cNvPicPr>
          <p:nvPr/>
        </p:nvPicPr>
        <p:blipFill>
          <a:blip r:embed="rId7"/>
          <a:stretch>
            <a:fillRect/>
          </a:stretch>
        </p:blipFill>
        <p:spPr>
          <a:xfrm>
            <a:off x="9845689" y="5274069"/>
            <a:ext cx="1206775" cy="1155963"/>
          </a:xfrm>
          <a:prstGeom prst="rect">
            <a:avLst/>
          </a:prstGeom>
        </p:spPr>
      </p:pic>
      <p:pic>
        <p:nvPicPr>
          <p:cNvPr id="16" name="图片 15"/>
          <p:cNvPicPr>
            <a:picLocks noChangeAspect="1"/>
          </p:cNvPicPr>
          <p:nvPr/>
        </p:nvPicPr>
        <p:blipFill>
          <a:blip r:embed="rId7"/>
          <a:stretch>
            <a:fillRect/>
          </a:stretch>
        </p:blipFill>
        <p:spPr>
          <a:xfrm rot="15840616">
            <a:off x="5194967" y="5491098"/>
            <a:ext cx="749573" cy="7180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9"/>
                                        </p:tgtEl>
                                        <p:attrNameLst>
                                          <p:attrName>r</p:attrName>
                                        </p:attrNameLst>
                                      </p:cBhvr>
                                    </p:animRot>
                                    <p:animRot by="-240000">
                                      <p:cBhvr>
                                        <p:cTn id="14" dur="200" fill="hold">
                                          <p:stCondLst>
                                            <p:cond delay="200"/>
                                          </p:stCondLst>
                                        </p:cTn>
                                        <p:tgtEl>
                                          <p:spTgt spid="9"/>
                                        </p:tgtEl>
                                        <p:attrNameLst>
                                          <p:attrName>r</p:attrName>
                                        </p:attrNameLst>
                                      </p:cBhvr>
                                    </p:animRot>
                                    <p:animRot by="240000">
                                      <p:cBhvr>
                                        <p:cTn id="15" dur="200" fill="hold">
                                          <p:stCondLst>
                                            <p:cond delay="400"/>
                                          </p:stCondLst>
                                        </p:cTn>
                                        <p:tgtEl>
                                          <p:spTgt spid="9"/>
                                        </p:tgtEl>
                                        <p:attrNameLst>
                                          <p:attrName>r</p:attrName>
                                        </p:attrNameLst>
                                      </p:cBhvr>
                                    </p:animRot>
                                    <p:animRot by="-240000">
                                      <p:cBhvr>
                                        <p:cTn id="16" dur="200" fill="hold">
                                          <p:stCondLst>
                                            <p:cond delay="600"/>
                                          </p:stCondLst>
                                        </p:cTn>
                                        <p:tgtEl>
                                          <p:spTgt spid="9"/>
                                        </p:tgtEl>
                                        <p:attrNameLst>
                                          <p:attrName>r</p:attrName>
                                        </p:attrNameLst>
                                      </p:cBhvr>
                                    </p:animRot>
                                    <p:animRot by="120000">
                                      <p:cBhvr>
                                        <p:cTn id="17"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745332" y="1071563"/>
            <a:ext cx="4371975" cy="291465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图片 6"/>
          <p:cNvPicPr>
            <a:picLocks noChangeAspect="1"/>
          </p:cNvPicPr>
          <p:nvPr/>
        </p:nvPicPr>
        <p:blipFill>
          <a:blip r:embed="rId4"/>
          <a:stretch>
            <a:fillRect/>
          </a:stretch>
        </p:blipFill>
        <p:spPr>
          <a:xfrm>
            <a:off x="3946354" y="158617"/>
            <a:ext cx="1498941" cy="1168666"/>
          </a:xfrm>
          <a:prstGeom prst="rect">
            <a:avLst/>
          </a:prstGeom>
        </p:spPr>
      </p:pic>
      <p:pic>
        <p:nvPicPr>
          <p:cNvPr id="9" name="图片 8"/>
          <p:cNvPicPr>
            <a:picLocks noChangeAspect="1"/>
          </p:cNvPicPr>
          <p:nvPr/>
        </p:nvPicPr>
        <p:blipFill>
          <a:blip r:embed="rId5"/>
          <a:stretch>
            <a:fillRect/>
          </a:stretch>
        </p:blipFill>
        <p:spPr>
          <a:xfrm rot="3438518">
            <a:off x="5201176" y="4069986"/>
            <a:ext cx="1219478" cy="1867325"/>
          </a:xfrm>
          <a:prstGeom prst="rect">
            <a:avLst/>
          </a:prstGeom>
        </p:spPr>
      </p:pic>
      <p:pic>
        <p:nvPicPr>
          <p:cNvPr id="11" name="图片 10"/>
          <p:cNvPicPr>
            <a:picLocks noChangeAspect="1"/>
          </p:cNvPicPr>
          <p:nvPr/>
        </p:nvPicPr>
        <p:blipFill>
          <a:blip r:embed="rId6" cstate="screen"/>
          <a:stretch>
            <a:fillRect/>
          </a:stretch>
        </p:blipFill>
        <p:spPr>
          <a:xfrm>
            <a:off x="6803231" y="2528888"/>
            <a:ext cx="4864893" cy="324326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文本框 1"/>
          <p:cNvSpPr txBox="1"/>
          <p:nvPr/>
        </p:nvSpPr>
        <p:spPr>
          <a:xfrm>
            <a:off x="7565594" y="340962"/>
            <a:ext cx="3340166" cy="1938020"/>
          </a:xfrm>
          <a:prstGeom prst="rect">
            <a:avLst/>
          </a:prstGeom>
          <a:noFill/>
        </p:spPr>
        <p:txBody>
          <a:bodyPr wrap="square" rtlCol="0">
            <a:spAutoFit/>
          </a:bodyPr>
          <a:lstStyle/>
          <a:p>
            <a:pPr>
              <a:lnSpc>
                <a:spcPct val="150000"/>
              </a:lnSpc>
            </a:pPr>
            <a:r>
              <a:rPr lang="zh-CN" altLang="en-US" sz="2000" dirty="0">
                <a:solidFill>
                  <a:schemeClr val="bg2">
                    <a:lumMod val="50000"/>
                  </a:schemeClr>
                </a:solidFill>
                <a:cs typeface="+mn-ea"/>
                <a:sym typeface="+mn-lt"/>
              </a:rPr>
              <a:t>酒越久越醇</a:t>
            </a:r>
            <a:endParaRPr lang="en-US" altLang="zh-CN" sz="2000" dirty="0">
              <a:solidFill>
                <a:schemeClr val="bg2">
                  <a:lumMod val="50000"/>
                </a:schemeClr>
              </a:solidFill>
              <a:cs typeface="+mn-ea"/>
              <a:sym typeface="+mn-lt"/>
            </a:endParaRPr>
          </a:p>
          <a:p>
            <a:pPr>
              <a:lnSpc>
                <a:spcPct val="150000"/>
              </a:lnSpc>
            </a:pPr>
            <a:r>
              <a:rPr lang="zh-CN" altLang="en-US" sz="2000" dirty="0">
                <a:solidFill>
                  <a:schemeClr val="bg2">
                    <a:lumMod val="50000"/>
                  </a:schemeClr>
                </a:solidFill>
                <a:cs typeface="+mn-ea"/>
                <a:sym typeface="+mn-lt"/>
              </a:rPr>
              <a:t>朋友相交越久越真</a:t>
            </a:r>
            <a:endParaRPr lang="en-US" altLang="zh-CN" sz="2000" dirty="0">
              <a:solidFill>
                <a:schemeClr val="bg2">
                  <a:lumMod val="50000"/>
                </a:schemeClr>
              </a:solidFill>
              <a:cs typeface="+mn-ea"/>
              <a:sym typeface="+mn-lt"/>
            </a:endParaRPr>
          </a:p>
          <a:p>
            <a:pPr>
              <a:lnSpc>
                <a:spcPct val="150000"/>
              </a:lnSpc>
            </a:pPr>
            <a:r>
              <a:rPr lang="zh-CN" altLang="en-US" sz="2000" dirty="0">
                <a:solidFill>
                  <a:schemeClr val="bg2">
                    <a:lumMod val="50000"/>
                  </a:schemeClr>
                </a:solidFill>
                <a:cs typeface="+mn-ea"/>
                <a:sym typeface="+mn-lt"/>
              </a:rPr>
              <a:t>水越流越清</a:t>
            </a:r>
            <a:endParaRPr lang="en-US" altLang="zh-CN" sz="2000" dirty="0">
              <a:solidFill>
                <a:schemeClr val="bg2">
                  <a:lumMod val="50000"/>
                </a:schemeClr>
              </a:solidFill>
              <a:cs typeface="+mn-ea"/>
              <a:sym typeface="+mn-lt"/>
            </a:endParaRPr>
          </a:p>
          <a:p>
            <a:pPr>
              <a:lnSpc>
                <a:spcPct val="150000"/>
              </a:lnSpc>
            </a:pPr>
            <a:r>
              <a:rPr lang="zh-CN" altLang="en-US" sz="2000" dirty="0">
                <a:solidFill>
                  <a:schemeClr val="bg2">
                    <a:lumMod val="50000"/>
                  </a:schemeClr>
                </a:solidFill>
                <a:cs typeface="+mn-ea"/>
                <a:sym typeface="+mn-lt"/>
              </a:rPr>
              <a:t>世间沧桑越流越淡</a:t>
            </a:r>
          </a:p>
        </p:txBody>
      </p:sp>
      <p:sp>
        <p:nvSpPr>
          <p:cNvPr id="3" name="文本框 2"/>
          <p:cNvSpPr txBox="1"/>
          <p:nvPr/>
        </p:nvSpPr>
        <p:spPr>
          <a:xfrm>
            <a:off x="1565329" y="4866468"/>
            <a:ext cx="3378630" cy="499624"/>
          </a:xfrm>
          <a:prstGeom prst="rect">
            <a:avLst/>
          </a:prstGeom>
          <a:noFill/>
        </p:spPr>
        <p:txBody>
          <a:bodyPr wrap="square" rtlCol="0">
            <a:spAutoFit/>
          </a:bodyPr>
          <a:lstStyle/>
          <a:p>
            <a:pPr>
              <a:lnSpc>
                <a:spcPct val="150000"/>
              </a:lnSpc>
            </a:pPr>
            <a:r>
              <a:rPr lang="zh-CN" altLang="en-US" sz="2000" dirty="0">
                <a:solidFill>
                  <a:schemeClr val="bg2">
                    <a:lumMod val="50000"/>
                  </a:schemeClr>
                </a:solidFill>
                <a:cs typeface="+mn-ea"/>
                <a:sym typeface="+mn-lt"/>
              </a:rPr>
              <a:t>祝生日快乐，时时好心情</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9"/>
                                        </p:tgtEl>
                                      </p:cBhvr>
                                    </p:animEffect>
                                    <p:animScale>
                                      <p:cBhvr>
                                        <p:cTn id="26" dur="250" autoRev="1" fill="hold"/>
                                        <p:tgtEl>
                                          <p:spTgt spid="9"/>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3" cstate="screen"/>
          <a:stretch>
            <a:fillRect/>
          </a:stretch>
        </p:blipFill>
        <p:spPr bwMode="auto">
          <a:xfrm>
            <a:off x="1098225" y="1070762"/>
            <a:ext cx="3104893" cy="4450961"/>
          </a:xfrm>
          <a:prstGeom prst="snip2DiagRect">
            <a:avLst/>
          </a:prstGeom>
          <a:solidFill>
            <a:srgbClr val="FFFFFF">
              <a:shade val="85000"/>
            </a:srgbClr>
          </a:solidFill>
          <a:ln w="88900" cap="sq">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150" name="Picture 6"/>
          <p:cNvPicPr>
            <a:picLocks noChangeAspect="1" noChangeArrowheads="1"/>
          </p:cNvPicPr>
          <p:nvPr/>
        </p:nvPicPr>
        <p:blipFill>
          <a:blip r:embed="rId4" cstate="screen"/>
          <a:stretch>
            <a:fillRect/>
          </a:stretch>
        </p:blipFill>
        <p:spPr bwMode="auto">
          <a:xfrm>
            <a:off x="4656638" y="2984123"/>
            <a:ext cx="2206139" cy="2984462"/>
          </a:xfrm>
          <a:prstGeom prst="snip2DiagRect">
            <a:avLst/>
          </a:prstGeom>
          <a:solidFill>
            <a:srgbClr val="FFFFFF">
              <a:shade val="85000"/>
            </a:srgbClr>
          </a:solidFill>
          <a:ln w="88900" cap="sq">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153" name="Picture 9"/>
          <p:cNvPicPr>
            <a:picLocks noChangeAspect="1" noChangeArrowheads="1"/>
          </p:cNvPicPr>
          <p:nvPr/>
        </p:nvPicPr>
        <p:blipFill rotWithShape="1">
          <a:blip r:embed="rId5" cstate="screen"/>
          <a:srcRect/>
          <a:stretch>
            <a:fillRect/>
          </a:stretch>
        </p:blipFill>
        <p:spPr bwMode="auto">
          <a:xfrm>
            <a:off x="9245635" y="2164436"/>
            <a:ext cx="1936732" cy="2743500"/>
          </a:xfrm>
          <a:prstGeom prst="snip2DiagRect">
            <a:avLst/>
          </a:prstGeom>
          <a:solidFill>
            <a:srgbClr val="FFFFFF">
              <a:shade val="85000"/>
            </a:srgbClr>
          </a:solidFill>
          <a:ln w="88900" cap="sq">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3" name="Picture 7"/>
          <p:cNvPicPr>
            <a:picLocks noChangeAspect="1" noChangeArrowheads="1"/>
          </p:cNvPicPr>
          <p:nvPr/>
        </p:nvPicPr>
        <p:blipFill>
          <a:blip r:embed="rId6" cstate="screen"/>
          <a:stretch>
            <a:fillRect/>
          </a:stretch>
        </p:blipFill>
        <p:spPr bwMode="auto">
          <a:xfrm>
            <a:off x="7258993" y="1092989"/>
            <a:ext cx="1719442" cy="2326059"/>
          </a:xfrm>
          <a:prstGeom prst="snip2DiagRect">
            <a:avLst/>
          </a:prstGeom>
          <a:solidFill>
            <a:srgbClr val="FFFFFF">
              <a:shade val="85000"/>
            </a:srgbClr>
          </a:solidFill>
          <a:ln w="88900" cap="sq">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6" name="Picture 149" descr="气泡透明"/>
          <p:cNvPicPr>
            <a:picLocks noChangeAspect="1" noChangeArrowheads="1"/>
          </p:cNvPicPr>
          <p:nvPr/>
        </p:nvPicPr>
        <p:blipFill>
          <a:blip r:embed="rId7" cstate="screen"/>
          <a:srcRect/>
          <a:stretch>
            <a:fillRect/>
          </a:stretch>
        </p:blipFill>
        <p:spPr bwMode="auto">
          <a:xfrm>
            <a:off x="8243641" y="4140236"/>
            <a:ext cx="2192839" cy="232775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50" descr="气泡透明"/>
          <p:cNvPicPr>
            <a:picLocks noChangeAspect="1" noChangeArrowheads="1"/>
          </p:cNvPicPr>
          <p:nvPr/>
        </p:nvPicPr>
        <p:blipFill>
          <a:blip r:embed="rId8" cstate="screen"/>
          <a:srcRect/>
          <a:stretch>
            <a:fillRect/>
          </a:stretch>
        </p:blipFill>
        <p:spPr bwMode="auto">
          <a:xfrm>
            <a:off x="4036746" y="3167868"/>
            <a:ext cx="2336223" cy="259862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51" descr="气泡透明"/>
          <p:cNvPicPr>
            <a:picLocks noChangeAspect="1" noChangeArrowheads="1"/>
          </p:cNvPicPr>
          <p:nvPr/>
        </p:nvPicPr>
        <p:blipFill>
          <a:blip r:embed="rId9" cstate="screen"/>
          <a:srcRect/>
          <a:stretch>
            <a:fillRect/>
          </a:stretch>
        </p:blipFill>
        <p:spPr bwMode="auto">
          <a:xfrm>
            <a:off x="7418345" y="2922396"/>
            <a:ext cx="1339519" cy="142204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52" descr="气泡透明"/>
          <p:cNvPicPr>
            <a:picLocks noChangeAspect="1" noChangeArrowheads="1"/>
          </p:cNvPicPr>
          <p:nvPr/>
        </p:nvPicPr>
        <p:blipFill>
          <a:blip r:embed="rId10" cstate="screen"/>
          <a:srcRect/>
          <a:stretch>
            <a:fillRect/>
          </a:stretch>
        </p:blipFill>
        <p:spPr bwMode="auto">
          <a:xfrm>
            <a:off x="8265714" y="2075102"/>
            <a:ext cx="1515159" cy="168445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53" descr="气泡透明"/>
          <p:cNvPicPr>
            <a:picLocks noChangeAspect="1" noChangeArrowheads="1"/>
          </p:cNvPicPr>
          <p:nvPr/>
        </p:nvPicPr>
        <p:blipFill>
          <a:blip r:embed="rId11" cstate="screen"/>
          <a:srcRect/>
          <a:stretch>
            <a:fillRect/>
          </a:stretch>
        </p:blipFill>
        <p:spPr bwMode="auto">
          <a:xfrm>
            <a:off x="2650672" y="720891"/>
            <a:ext cx="2105563" cy="223464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54" descr="气泡透明"/>
          <p:cNvPicPr>
            <a:picLocks noChangeAspect="1" noChangeArrowheads="1"/>
          </p:cNvPicPr>
          <p:nvPr/>
        </p:nvPicPr>
        <p:blipFill>
          <a:blip r:embed="rId12" cstate="screen"/>
          <a:srcRect/>
          <a:stretch>
            <a:fillRect/>
          </a:stretch>
        </p:blipFill>
        <p:spPr bwMode="auto">
          <a:xfrm>
            <a:off x="2034874" y="1094047"/>
            <a:ext cx="988239" cy="110039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5" descr="气泡透明"/>
          <p:cNvPicPr>
            <a:picLocks noChangeAspect="1" noChangeArrowheads="1"/>
          </p:cNvPicPr>
          <p:nvPr/>
        </p:nvPicPr>
        <p:blipFill>
          <a:blip r:embed="rId13" cstate="print"/>
          <a:srcRect/>
          <a:stretch>
            <a:fillRect/>
          </a:stretch>
        </p:blipFill>
        <p:spPr bwMode="auto">
          <a:xfrm>
            <a:off x="308100" y="3023971"/>
            <a:ext cx="2854678" cy="303031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56" descr="气泡透明"/>
          <p:cNvPicPr>
            <a:picLocks noChangeAspect="1" noChangeArrowheads="1"/>
          </p:cNvPicPr>
          <p:nvPr/>
        </p:nvPicPr>
        <p:blipFill>
          <a:blip r:embed="rId12" cstate="screen"/>
          <a:srcRect/>
          <a:stretch>
            <a:fillRect/>
          </a:stretch>
        </p:blipFill>
        <p:spPr bwMode="auto">
          <a:xfrm>
            <a:off x="5894721" y="2617671"/>
            <a:ext cx="988239" cy="110039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166889" y="991414"/>
            <a:ext cx="6094495" cy="1240155"/>
          </a:xfrm>
          <a:prstGeom prst="rect">
            <a:avLst/>
          </a:prstGeom>
        </p:spPr>
        <p:txBody>
          <a:bodyPr>
            <a:spAutoFit/>
          </a:bodyPr>
          <a:lstStyle/>
          <a:p>
            <a:pPr algn="l"/>
            <a:r>
              <a:rPr lang="zh-CN" altLang="en-US" sz="1865" dirty="0">
                <a:solidFill>
                  <a:schemeClr val="bg2">
                    <a:lumMod val="50000"/>
                  </a:schemeClr>
                </a:solidFill>
                <a:cs typeface="+mn-ea"/>
                <a:sym typeface="+mn-lt"/>
              </a:rPr>
              <a:t>空气中弥漫着</a:t>
            </a:r>
          </a:p>
          <a:p>
            <a:pPr algn="l"/>
            <a:r>
              <a:rPr lang="zh-CN" altLang="en-US" sz="1865" dirty="0">
                <a:solidFill>
                  <a:schemeClr val="bg2">
                    <a:lumMod val="50000"/>
                  </a:schemeClr>
                </a:solidFill>
                <a:cs typeface="+mn-ea"/>
                <a:sym typeface="+mn-lt"/>
              </a:rPr>
              <a:t>  爱的味道</a:t>
            </a:r>
          </a:p>
          <a:p>
            <a:pPr algn="l"/>
            <a:r>
              <a:rPr lang="zh-CN" altLang="en-US" sz="1865" dirty="0">
                <a:solidFill>
                  <a:schemeClr val="bg2">
                    <a:lumMod val="50000"/>
                  </a:schemeClr>
                </a:solidFill>
                <a:cs typeface="+mn-ea"/>
                <a:sym typeface="+mn-lt"/>
              </a:rPr>
              <a:t>    甜甜的。。。。。。</a:t>
            </a:r>
          </a:p>
          <a:p>
            <a:pPr algn="l"/>
            <a:r>
              <a:rPr lang="zh-CN" altLang="en-US" sz="1865" dirty="0">
                <a:solidFill>
                  <a:schemeClr val="bg2">
                    <a:lumMod val="50000"/>
                  </a:schemeClr>
                </a:solidFill>
                <a:cs typeface="+mn-ea"/>
                <a:sym typeface="+mn-lt"/>
              </a:rPr>
              <a:t>      暖暖的。。。。。。</a:t>
            </a:r>
          </a:p>
        </p:txBody>
      </p:sp>
    </p:spTree>
  </p:cSld>
  <p:clrMapOvr>
    <a:masterClrMapping/>
  </p:clrMapOvr>
  <mc:AlternateContent xmlns:mc="http://schemas.openxmlformats.org/markup-compatibility/2006" xmlns:p14="http://schemas.microsoft.com/office/powerpoint/2010/main">
    <mc:Choice Requires="p14">
      <p:transition spd="slow" p14:dur="1600" advTm="6546">
        <p:blinds dir="vert"/>
      </p:transition>
    </mc:Choice>
    <mc:Fallback xmlns="">
      <p:transition spd="slow" advTm="6546">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additive="base">
                                        <p:cTn id="7" dur="1000" fill="hold"/>
                                        <p:tgtEl>
                                          <p:spTgt spid="6150"/>
                                        </p:tgtEl>
                                        <p:attrNameLst>
                                          <p:attrName>ppt_x</p:attrName>
                                        </p:attrNameLst>
                                      </p:cBhvr>
                                      <p:tavLst>
                                        <p:tav tm="0">
                                          <p:val>
                                            <p:strVal val="#ppt_x"/>
                                          </p:val>
                                        </p:tav>
                                        <p:tav tm="100000">
                                          <p:val>
                                            <p:strVal val="#ppt_x"/>
                                          </p:val>
                                        </p:tav>
                                      </p:tavLst>
                                    </p:anim>
                                    <p:anim calcmode="lin" valueType="num">
                                      <p:cBhvr additive="base">
                                        <p:cTn id="8" dur="1000" fill="hold"/>
                                        <p:tgtEl>
                                          <p:spTgt spid="6150"/>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300"/>
                                  </p:stCondLst>
                                  <p:childTnLst>
                                    <p:set>
                                      <p:cBhvr>
                                        <p:cTn id="10" dur="1" fill="hold">
                                          <p:stCondLst>
                                            <p:cond delay="0"/>
                                          </p:stCondLst>
                                        </p:cTn>
                                        <p:tgtEl>
                                          <p:spTgt spid="6149"/>
                                        </p:tgtEl>
                                        <p:attrNameLst>
                                          <p:attrName>style.visibility</p:attrName>
                                        </p:attrNameLst>
                                      </p:cBhvr>
                                      <p:to>
                                        <p:strVal val="visible"/>
                                      </p:to>
                                    </p:set>
                                    <p:anim calcmode="lin" valueType="num">
                                      <p:cBhvr additive="base">
                                        <p:cTn id="11" dur="1000" fill="hold"/>
                                        <p:tgtEl>
                                          <p:spTgt spid="6149"/>
                                        </p:tgtEl>
                                        <p:attrNameLst>
                                          <p:attrName>ppt_x</p:attrName>
                                        </p:attrNameLst>
                                      </p:cBhvr>
                                      <p:tavLst>
                                        <p:tav tm="0">
                                          <p:val>
                                            <p:strVal val="0-#ppt_w/2"/>
                                          </p:val>
                                        </p:tav>
                                        <p:tav tm="100000">
                                          <p:val>
                                            <p:strVal val="#ppt_x"/>
                                          </p:val>
                                        </p:tav>
                                      </p:tavLst>
                                    </p:anim>
                                    <p:anim calcmode="lin" valueType="num">
                                      <p:cBhvr additive="base">
                                        <p:cTn id="12" dur="1000" fill="hold"/>
                                        <p:tgtEl>
                                          <p:spTgt spid="6149"/>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5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1+#ppt_w/2"/>
                                          </p:val>
                                        </p:tav>
                                        <p:tav tm="100000">
                                          <p:val>
                                            <p:strVal val="#ppt_x"/>
                                          </p:val>
                                        </p:tav>
                                      </p:tavLst>
                                    </p:anim>
                                    <p:anim calcmode="lin" valueType="num">
                                      <p:cBhvr additive="base">
                                        <p:cTn id="16" dur="10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800"/>
                                  </p:stCondLst>
                                  <p:childTnLst>
                                    <p:set>
                                      <p:cBhvr>
                                        <p:cTn id="18" dur="1" fill="hold">
                                          <p:stCondLst>
                                            <p:cond delay="0"/>
                                          </p:stCondLst>
                                        </p:cTn>
                                        <p:tgtEl>
                                          <p:spTgt spid="6153"/>
                                        </p:tgtEl>
                                        <p:attrNameLst>
                                          <p:attrName>style.visibility</p:attrName>
                                        </p:attrNameLst>
                                      </p:cBhvr>
                                      <p:to>
                                        <p:strVal val="visible"/>
                                      </p:to>
                                    </p:set>
                                    <p:anim calcmode="lin" valueType="num">
                                      <p:cBhvr additive="base">
                                        <p:cTn id="19" dur="1000" fill="hold"/>
                                        <p:tgtEl>
                                          <p:spTgt spid="6153"/>
                                        </p:tgtEl>
                                        <p:attrNameLst>
                                          <p:attrName>ppt_x</p:attrName>
                                        </p:attrNameLst>
                                      </p:cBhvr>
                                      <p:tavLst>
                                        <p:tav tm="0">
                                          <p:val>
                                            <p:strVal val="1+#ppt_w/2"/>
                                          </p:val>
                                        </p:tav>
                                        <p:tav tm="100000">
                                          <p:val>
                                            <p:strVal val="#ppt_x"/>
                                          </p:val>
                                        </p:tav>
                                      </p:tavLst>
                                    </p:anim>
                                    <p:anim calcmode="lin" valueType="num">
                                      <p:cBhvr additive="base">
                                        <p:cTn id="20" dur="1000" fill="hold"/>
                                        <p:tgtEl>
                                          <p:spTgt spid="6153"/>
                                        </p:tgtEl>
                                        <p:attrNameLst>
                                          <p:attrName>ppt_y</p:attrName>
                                        </p:attrNameLst>
                                      </p:cBhvr>
                                      <p:tavLst>
                                        <p:tav tm="0">
                                          <p:val>
                                            <p:strVal val="0-#ppt_h/2"/>
                                          </p:val>
                                        </p:tav>
                                        <p:tav tm="100000">
                                          <p:val>
                                            <p:strVal val="#ppt_y"/>
                                          </p:val>
                                        </p:tav>
                                      </p:tavLst>
                                    </p:anim>
                                  </p:childTnLst>
                                </p:cTn>
                              </p:par>
                              <p:par>
                                <p:cTn id="21" presetID="31" presetClass="entr" presetSubtype="0" fill="hold" grpId="0" nodeType="withEffect">
                                  <p:stCondLst>
                                    <p:cond delay="1900"/>
                                  </p:stCondLst>
                                  <p:iterate type="lt">
                                    <p:tmPct val="10000"/>
                                  </p:iterate>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par>
                                <p:cTn id="27" presetID="23" presetClass="entr" presetSubtype="16"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3000" fill="hold"/>
                                        <p:tgtEl>
                                          <p:spTgt spid="26"/>
                                        </p:tgtEl>
                                        <p:attrNameLst>
                                          <p:attrName>ppt_w</p:attrName>
                                        </p:attrNameLst>
                                      </p:cBhvr>
                                      <p:tavLst>
                                        <p:tav tm="0">
                                          <p:val>
                                            <p:fltVal val="0"/>
                                          </p:val>
                                        </p:tav>
                                        <p:tav tm="100000">
                                          <p:val>
                                            <p:strVal val="#ppt_w"/>
                                          </p:val>
                                        </p:tav>
                                      </p:tavLst>
                                    </p:anim>
                                    <p:anim calcmode="lin" valueType="num">
                                      <p:cBhvr>
                                        <p:cTn id="30" dur="3000" fill="hold"/>
                                        <p:tgtEl>
                                          <p:spTgt spid="26"/>
                                        </p:tgtEl>
                                        <p:attrNameLst>
                                          <p:attrName>ppt_h</p:attrName>
                                        </p:attrNameLst>
                                      </p:cBhvr>
                                      <p:tavLst>
                                        <p:tav tm="0">
                                          <p:val>
                                            <p:fltVal val="0"/>
                                          </p:val>
                                        </p:tav>
                                        <p:tav tm="100000">
                                          <p:val>
                                            <p:strVal val="#ppt_h"/>
                                          </p:val>
                                        </p:tav>
                                      </p:tavLst>
                                    </p:anim>
                                  </p:childTnLst>
                                </p:cTn>
                              </p:par>
                              <p:par>
                                <p:cTn id="31" presetID="10" presetClass="exit" presetSubtype="0" fill="hold" nodeType="withEffect">
                                  <p:stCondLst>
                                    <p:cond delay="1600"/>
                                  </p:stCondLst>
                                  <p:childTnLst>
                                    <p:animEffect transition="out" filter="fade">
                                      <p:cBhvr>
                                        <p:cTn id="32" dur="3000"/>
                                        <p:tgtEl>
                                          <p:spTgt spid="26"/>
                                        </p:tgtEl>
                                      </p:cBhvr>
                                    </p:animEffect>
                                    <p:set>
                                      <p:cBhvr>
                                        <p:cTn id="33" dur="1" fill="hold">
                                          <p:stCondLst>
                                            <p:cond delay="2999"/>
                                          </p:stCondLst>
                                        </p:cTn>
                                        <p:tgtEl>
                                          <p:spTgt spid="26"/>
                                        </p:tgtEl>
                                        <p:attrNameLst>
                                          <p:attrName>style.visibility</p:attrName>
                                        </p:attrNameLst>
                                      </p:cBhvr>
                                      <p:to>
                                        <p:strVal val="hidden"/>
                                      </p:to>
                                    </p:set>
                                  </p:childTnLst>
                                </p:cTn>
                              </p:par>
                              <p:par>
                                <p:cTn id="34" presetID="23" presetClass="entr" presetSubtype="16" fill="hold" nodeType="withEffect">
                                  <p:stCondLst>
                                    <p:cond delay="1000"/>
                                  </p:stCondLst>
                                  <p:childTnLst>
                                    <p:set>
                                      <p:cBhvr>
                                        <p:cTn id="35" dur="1" fill="hold">
                                          <p:stCondLst>
                                            <p:cond delay="0"/>
                                          </p:stCondLst>
                                        </p:cTn>
                                        <p:tgtEl>
                                          <p:spTgt spid="27"/>
                                        </p:tgtEl>
                                        <p:attrNameLst>
                                          <p:attrName>style.visibility</p:attrName>
                                        </p:attrNameLst>
                                      </p:cBhvr>
                                      <p:to>
                                        <p:strVal val="visible"/>
                                      </p:to>
                                    </p:set>
                                    <p:anim calcmode="lin" valueType="num">
                                      <p:cBhvr>
                                        <p:cTn id="36" dur="3000" fill="hold"/>
                                        <p:tgtEl>
                                          <p:spTgt spid="27"/>
                                        </p:tgtEl>
                                        <p:attrNameLst>
                                          <p:attrName>ppt_w</p:attrName>
                                        </p:attrNameLst>
                                      </p:cBhvr>
                                      <p:tavLst>
                                        <p:tav tm="0">
                                          <p:val>
                                            <p:fltVal val="0"/>
                                          </p:val>
                                        </p:tav>
                                        <p:tav tm="100000">
                                          <p:val>
                                            <p:strVal val="#ppt_w"/>
                                          </p:val>
                                        </p:tav>
                                      </p:tavLst>
                                    </p:anim>
                                    <p:anim calcmode="lin" valueType="num">
                                      <p:cBhvr>
                                        <p:cTn id="37" dur="3000" fill="hold"/>
                                        <p:tgtEl>
                                          <p:spTgt spid="27"/>
                                        </p:tgtEl>
                                        <p:attrNameLst>
                                          <p:attrName>ppt_h</p:attrName>
                                        </p:attrNameLst>
                                      </p:cBhvr>
                                      <p:tavLst>
                                        <p:tav tm="0">
                                          <p:val>
                                            <p:fltVal val="0"/>
                                          </p:val>
                                        </p:tav>
                                        <p:tav tm="100000">
                                          <p:val>
                                            <p:strVal val="#ppt_h"/>
                                          </p:val>
                                        </p:tav>
                                      </p:tavLst>
                                    </p:anim>
                                  </p:childTnLst>
                                </p:cTn>
                              </p:par>
                              <p:par>
                                <p:cTn id="38" presetID="10" presetClass="exit" presetSubtype="0" fill="hold" nodeType="withEffect">
                                  <p:stCondLst>
                                    <p:cond delay="2800"/>
                                  </p:stCondLst>
                                  <p:childTnLst>
                                    <p:animEffect transition="out" filter="fade">
                                      <p:cBhvr>
                                        <p:cTn id="39" dur="3000"/>
                                        <p:tgtEl>
                                          <p:spTgt spid="27"/>
                                        </p:tgtEl>
                                      </p:cBhvr>
                                    </p:animEffect>
                                    <p:set>
                                      <p:cBhvr>
                                        <p:cTn id="40" dur="1" fill="hold">
                                          <p:stCondLst>
                                            <p:cond delay="2999"/>
                                          </p:stCondLst>
                                        </p:cTn>
                                        <p:tgtEl>
                                          <p:spTgt spid="27"/>
                                        </p:tgtEl>
                                        <p:attrNameLst>
                                          <p:attrName>style.visibility</p:attrName>
                                        </p:attrNameLst>
                                      </p:cBhvr>
                                      <p:to>
                                        <p:strVal val="hidden"/>
                                      </p:to>
                                    </p:set>
                                  </p:childTnLst>
                                </p:cTn>
                              </p:par>
                              <p:par>
                                <p:cTn id="41" presetID="2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3000" fill="hold"/>
                                        <p:tgtEl>
                                          <p:spTgt spid="28"/>
                                        </p:tgtEl>
                                        <p:attrNameLst>
                                          <p:attrName>ppt_w</p:attrName>
                                        </p:attrNameLst>
                                      </p:cBhvr>
                                      <p:tavLst>
                                        <p:tav tm="0">
                                          <p:val>
                                            <p:fltVal val="0"/>
                                          </p:val>
                                        </p:tav>
                                        <p:tav tm="100000">
                                          <p:val>
                                            <p:strVal val="#ppt_w"/>
                                          </p:val>
                                        </p:tav>
                                      </p:tavLst>
                                    </p:anim>
                                    <p:anim calcmode="lin" valueType="num">
                                      <p:cBhvr>
                                        <p:cTn id="44" dur="3000" fill="hold"/>
                                        <p:tgtEl>
                                          <p:spTgt spid="28"/>
                                        </p:tgtEl>
                                        <p:attrNameLst>
                                          <p:attrName>ppt_h</p:attrName>
                                        </p:attrNameLst>
                                      </p:cBhvr>
                                      <p:tavLst>
                                        <p:tav tm="0">
                                          <p:val>
                                            <p:fltVal val="0"/>
                                          </p:val>
                                        </p:tav>
                                        <p:tav tm="100000">
                                          <p:val>
                                            <p:strVal val="#ppt_h"/>
                                          </p:val>
                                        </p:tav>
                                      </p:tavLst>
                                    </p:anim>
                                  </p:childTnLst>
                                </p:cTn>
                              </p:par>
                              <p:par>
                                <p:cTn id="45" presetID="10" presetClass="exit" presetSubtype="0" fill="hold" nodeType="withEffect">
                                  <p:stCondLst>
                                    <p:cond delay="1600"/>
                                  </p:stCondLst>
                                  <p:childTnLst>
                                    <p:animEffect transition="out" filter="fade">
                                      <p:cBhvr>
                                        <p:cTn id="46" dur="3000"/>
                                        <p:tgtEl>
                                          <p:spTgt spid="28"/>
                                        </p:tgtEl>
                                      </p:cBhvr>
                                    </p:animEffect>
                                    <p:set>
                                      <p:cBhvr>
                                        <p:cTn id="47" dur="1" fill="hold">
                                          <p:stCondLst>
                                            <p:cond delay="2999"/>
                                          </p:stCondLst>
                                        </p:cTn>
                                        <p:tgtEl>
                                          <p:spTgt spid="28"/>
                                        </p:tgtEl>
                                        <p:attrNameLst>
                                          <p:attrName>style.visibility</p:attrName>
                                        </p:attrNameLst>
                                      </p:cBhvr>
                                      <p:to>
                                        <p:strVal val="hidden"/>
                                      </p:to>
                                    </p:set>
                                  </p:childTnLst>
                                </p:cTn>
                              </p:par>
                              <p:par>
                                <p:cTn id="48" presetID="23" presetClass="entr" presetSubtype="16" fill="hold" nodeType="withEffect">
                                  <p:stCondLst>
                                    <p:cond delay="300"/>
                                  </p:stCondLst>
                                  <p:childTnLst>
                                    <p:set>
                                      <p:cBhvr>
                                        <p:cTn id="49" dur="1" fill="hold">
                                          <p:stCondLst>
                                            <p:cond delay="0"/>
                                          </p:stCondLst>
                                        </p:cTn>
                                        <p:tgtEl>
                                          <p:spTgt spid="30"/>
                                        </p:tgtEl>
                                        <p:attrNameLst>
                                          <p:attrName>style.visibility</p:attrName>
                                        </p:attrNameLst>
                                      </p:cBhvr>
                                      <p:to>
                                        <p:strVal val="visible"/>
                                      </p:to>
                                    </p:set>
                                    <p:anim calcmode="lin" valueType="num">
                                      <p:cBhvr>
                                        <p:cTn id="50" dur="3000" fill="hold"/>
                                        <p:tgtEl>
                                          <p:spTgt spid="30"/>
                                        </p:tgtEl>
                                        <p:attrNameLst>
                                          <p:attrName>ppt_w</p:attrName>
                                        </p:attrNameLst>
                                      </p:cBhvr>
                                      <p:tavLst>
                                        <p:tav tm="0">
                                          <p:val>
                                            <p:fltVal val="0"/>
                                          </p:val>
                                        </p:tav>
                                        <p:tav tm="100000">
                                          <p:val>
                                            <p:strVal val="#ppt_w"/>
                                          </p:val>
                                        </p:tav>
                                      </p:tavLst>
                                    </p:anim>
                                    <p:anim calcmode="lin" valueType="num">
                                      <p:cBhvr>
                                        <p:cTn id="51" dur="3000" fill="hold"/>
                                        <p:tgtEl>
                                          <p:spTgt spid="30"/>
                                        </p:tgtEl>
                                        <p:attrNameLst>
                                          <p:attrName>ppt_h</p:attrName>
                                        </p:attrNameLst>
                                      </p:cBhvr>
                                      <p:tavLst>
                                        <p:tav tm="0">
                                          <p:val>
                                            <p:fltVal val="0"/>
                                          </p:val>
                                        </p:tav>
                                        <p:tav tm="100000">
                                          <p:val>
                                            <p:strVal val="#ppt_h"/>
                                          </p:val>
                                        </p:tav>
                                      </p:tavLst>
                                    </p:anim>
                                  </p:childTnLst>
                                </p:cTn>
                              </p:par>
                              <p:par>
                                <p:cTn id="52" presetID="10" presetClass="exit" presetSubtype="0" fill="hold" nodeType="withEffect">
                                  <p:stCondLst>
                                    <p:cond delay="1700"/>
                                  </p:stCondLst>
                                  <p:childTnLst>
                                    <p:animEffect transition="out" filter="fade">
                                      <p:cBhvr>
                                        <p:cTn id="53" dur="3000"/>
                                        <p:tgtEl>
                                          <p:spTgt spid="30"/>
                                        </p:tgtEl>
                                      </p:cBhvr>
                                    </p:animEffect>
                                    <p:set>
                                      <p:cBhvr>
                                        <p:cTn id="54" dur="1" fill="hold">
                                          <p:stCondLst>
                                            <p:cond delay="2999"/>
                                          </p:stCondLst>
                                        </p:cTn>
                                        <p:tgtEl>
                                          <p:spTgt spid="30"/>
                                        </p:tgtEl>
                                        <p:attrNameLst>
                                          <p:attrName>style.visibility</p:attrName>
                                        </p:attrNameLst>
                                      </p:cBhvr>
                                      <p:to>
                                        <p:strVal val="hidden"/>
                                      </p:to>
                                    </p:set>
                                  </p:childTnLst>
                                </p:cTn>
                              </p:par>
                              <p:par>
                                <p:cTn id="55" presetID="23" presetClass="entr" presetSubtype="16" fill="hold" nodeType="withEffect">
                                  <p:stCondLst>
                                    <p:cond delay="10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3000" fill="hold"/>
                                        <p:tgtEl>
                                          <p:spTgt spid="31"/>
                                        </p:tgtEl>
                                        <p:attrNameLst>
                                          <p:attrName>ppt_w</p:attrName>
                                        </p:attrNameLst>
                                      </p:cBhvr>
                                      <p:tavLst>
                                        <p:tav tm="0">
                                          <p:val>
                                            <p:fltVal val="0"/>
                                          </p:val>
                                        </p:tav>
                                        <p:tav tm="100000">
                                          <p:val>
                                            <p:strVal val="#ppt_w"/>
                                          </p:val>
                                        </p:tav>
                                      </p:tavLst>
                                    </p:anim>
                                    <p:anim calcmode="lin" valueType="num">
                                      <p:cBhvr>
                                        <p:cTn id="58" dur="3000" fill="hold"/>
                                        <p:tgtEl>
                                          <p:spTgt spid="31"/>
                                        </p:tgtEl>
                                        <p:attrNameLst>
                                          <p:attrName>ppt_h</p:attrName>
                                        </p:attrNameLst>
                                      </p:cBhvr>
                                      <p:tavLst>
                                        <p:tav tm="0">
                                          <p:val>
                                            <p:fltVal val="0"/>
                                          </p:val>
                                        </p:tav>
                                        <p:tav tm="100000">
                                          <p:val>
                                            <p:strVal val="#ppt_h"/>
                                          </p:val>
                                        </p:tav>
                                      </p:tavLst>
                                    </p:anim>
                                  </p:childTnLst>
                                </p:cTn>
                              </p:par>
                              <p:par>
                                <p:cTn id="59" presetID="10" presetClass="exit" presetSubtype="0" fill="hold" nodeType="withEffect">
                                  <p:stCondLst>
                                    <p:cond delay="2700"/>
                                  </p:stCondLst>
                                  <p:childTnLst>
                                    <p:animEffect transition="out" filter="fade">
                                      <p:cBhvr>
                                        <p:cTn id="60" dur="3000"/>
                                        <p:tgtEl>
                                          <p:spTgt spid="31"/>
                                        </p:tgtEl>
                                      </p:cBhvr>
                                    </p:animEffect>
                                    <p:set>
                                      <p:cBhvr>
                                        <p:cTn id="61" dur="1" fill="hold">
                                          <p:stCondLst>
                                            <p:cond delay="2999"/>
                                          </p:stCondLst>
                                        </p:cTn>
                                        <p:tgtEl>
                                          <p:spTgt spid="31"/>
                                        </p:tgtEl>
                                        <p:attrNameLst>
                                          <p:attrName>style.visibility</p:attrName>
                                        </p:attrNameLst>
                                      </p:cBhvr>
                                      <p:to>
                                        <p:strVal val="hidden"/>
                                      </p:to>
                                    </p:set>
                                  </p:childTnLst>
                                </p:cTn>
                              </p:par>
                              <p:par>
                                <p:cTn id="62" presetID="23" presetClass="entr" presetSubtype="16" fill="hold" nodeType="withEffect">
                                  <p:stCondLst>
                                    <p:cond delay="600"/>
                                  </p:stCondLst>
                                  <p:childTnLst>
                                    <p:set>
                                      <p:cBhvr>
                                        <p:cTn id="63" dur="1" fill="hold">
                                          <p:stCondLst>
                                            <p:cond delay="0"/>
                                          </p:stCondLst>
                                        </p:cTn>
                                        <p:tgtEl>
                                          <p:spTgt spid="29"/>
                                        </p:tgtEl>
                                        <p:attrNameLst>
                                          <p:attrName>style.visibility</p:attrName>
                                        </p:attrNameLst>
                                      </p:cBhvr>
                                      <p:to>
                                        <p:strVal val="visible"/>
                                      </p:to>
                                    </p:set>
                                    <p:anim calcmode="lin" valueType="num">
                                      <p:cBhvr>
                                        <p:cTn id="64" dur="3000" fill="hold"/>
                                        <p:tgtEl>
                                          <p:spTgt spid="29"/>
                                        </p:tgtEl>
                                        <p:attrNameLst>
                                          <p:attrName>ppt_w</p:attrName>
                                        </p:attrNameLst>
                                      </p:cBhvr>
                                      <p:tavLst>
                                        <p:tav tm="0">
                                          <p:val>
                                            <p:fltVal val="0"/>
                                          </p:val>
                                        </p:tav>
                                        <p:tav tm="100000">
                                          <p:val>
                                            <p:strVal val="#ppt_w"/>
                                          </p:val>
                                        </p:tav>
                                      </p:tavLst>
                                    </p:anim>
                                    <p:anim calcmode="lin" valueType="num">
                                      <p:cBhvr>
                                        <p:cTn id="65" dur="3000" fill="hold"/>
                                        <p:tgtEl>
                                          <p:spTgt spid="29"/>
                                        </p:tgtEl>
                                        <p:attrNameLst>
                                          <p:attrName>ppt_h</p:attrName>
                                        </p:attrNameLst>
                                      </p:cBhvr>
                                      <p:tavLst>
                                        <p:tav tm="0">
                                          <p:val>
                                            <p:fltVal val="0"/>
                                          </p:val>
                                        </p:tav>
                                        <p:tav tm="100000">
                                          <p:val>
                                            <p:strVal val="#ppt_h"/>
                                          </p:val>
                                        </p:tav>
                                      </p:tavLst>
                                    </p:anim>
                                  </p:childTnLst>
                                </p:cTn>
                              </p:par>
                              <p:par>
                                <p:cTn id="66" presetID="10" presetClass="exit" presetSubtype="0" fill="hold" nodeType="withEffect">
                                  <p:stCondLst>
                                    <p:cond delay="2100"/>
                                  </p:stCondLst>
                                  <p:childTnLst>
                                    <p:animEffect transition="out" filter="fade">
                                      <p:cBhvr>
                                        <p:cTn id="67" dur="3000"/>
                                        <p:tgtEl>
                                          <p:spTgt spid="29"/>
                                        </p:tgtEl>
                                      </p:cBhvr>
                                    </p:animEffect>
                                    <p:set>
                                      <p:cBhvr>
                                        <p:cTn id="68" dur="1" fill="hold">
                                          <p:stCondLst>
                                            <p:cond delay="2999"/>
                                          </p:stCondLst>
                                        </p:cTn>
                                        <p:tgtEl>
                                          <p:spTgt spid="29"/>
                                        </p:tgtEl>
                                        <p:attrNameLst>
                                          <p:attrName>style.visibility</p:attrName>
                                        </p:attrNameLst>
                                      </p:cBhvr>
                                      <p:to>
                                        <p:strVal val="hidden"/>
                                      </p:to>
                                    </p:set>
                                  </p:childTnLst>
                                </p:cTn>
                              </p:par>
                              <p:par>
                                <p:cTn id="69" presetID="23" presetClass="entr" presetSubtype="16"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3000" fill="hold"/>
                                        <p:tgtEl>
                                          <p:spTgt spid="32"/>
                                        </p:tgtEl>
                                        <p:attrNameLst>
                                          <p:attrName>ppt_w</p:attrName>
                                        </p:attrNameLst>
                                      </p:cBhvr>
                                      <p:tavLst>
                                        <p:tav tm="0">
                                          <p:val>
                                            <p:fltVal val="0"/>
                                          </p:val>
                                        </p:tav>
                                        <p:tav tm="100000">
                                          <p:val>
                                            <p:strVal val="#ppt_w"/>
                                          </p:val>
                                        </p:tav>
                                      </p:tavLst>
                                    </p:anim>
                                    <p:anim calcmode="lin" valueType="num">
                                      <p:cBhvr>
                                        <p:cTn id="72" dur="3000" fill="hold"/>
                                        <p:tgtEl>
                                          <p:spTgt spid="32"/>
                                        </p:tgtEl>
                                        <p:attrNameLst>
                                          <p:attrName>ppt_h</p:attrName>
                                        </p:attrNameLst>
                                      </p:cBhvr>
                                      <p:tavLst>
                                        <p:tav tm="0">
                                          <p:val>
                                            <p:fltVal val="0"/>
                                          </p:val>
                                        </p:tav>
                                        <p:tav tm="100000">
                                          <p:val>
                                            <p:strVal val="#ppt_h"/>
                                          </p:val>
                                        </p:tav>
                                      </p:tavLst>
                                    </p:anim>
                                  </p:childTnLst>
                                </p:cTn>
                              </p:par>
                              <p:par>
                                <p:cTn id="73" presetID="10" presetClass="exit" presetSubtype="0" fill="hold" nodeType="withEffect">
                                  <p:stCondLst>
                                    <p:cond delay="1300"/>
                                  </p:stCondLst>
                                  <p:childTnLst>
                                    <p:animEffect transition="out" filter="fade">
                                      <p:cBhvr>
                                        <p:cTn id="74" dur="3000"/>
                                        <p:tgtEl>
                                          <p:spTgt spid="32"/>
                                        </p:tgtEl>
                                      </p:cBhvr>
                                    </p:animEffect>
                                    <p:set>
                                      <p:cBhvr>
                                        <p:cTn id="75" dur="1" fill="hold">
                                          <p:stCondLst>
                                            <p:cond delay="2999"/>
                                          </p:stCondLst>
                                        </p:cTn>
                                        <p:tgtEl>
                                          <p:spTgt spid="32"/>
                                        </p:tgtEl>
                                        <p:attrNameLst>
                                          <p:attrName>style.visibility</p:attrName>
                                        </p:attrNameLst>
                                      </p:cBhvr>
                                      <p:to>
                                        <p:strVal val="hidden"/>
                                      </p:to>
                                    </p:set>
                                  </p:childTnLst>
                                </p:cTn>
                              </p:par>
                              <p:par>
                                <p:cTn id="76" presetID="23" presetClass="entr" presetSubtype="16" fill="hold" nodeType="withEffect">
                                  <p:stCondLst>
                                    <p:cond delay="1000"/>
                                  </p:stCondLst>
                                  <p:childTnLst>
                                    <p:set>
                                      <p:cBhvr>
                                        <p:cTn id="77" dur="1" fill="hold">
                                          <p:stCondLst>
                                            <p:cond delay="0"/>
                                          </p:stCondLst>
                                        </p:cTn>
                                        <p:tgtEl>
                                          <p:spTgt spid="33"/>
                                        </p:tgtEl>
                                        <p:attrNameLst>
                                          <p:attrName>style.visibility</p:attrName>
                                        </p:attrNameLst>
                                      </p:cBhvr>
                                      <p:to>
                                        <p:strVal val="visible"/>
                                      </p:to>
                                    </p:set>
                                    <p:anim calcmode="lin" valueType="num">
                                      <p:cBhvr>
                                        <p:cTn id="78" dur="3000" fill="hold"/>
                                        <p:tgtEl>
                                          <p:spTgt spid="33"/>
                                        </p:tgtEl>
                                        <p:attrNameLst>
                                          <p:attrName>ppt_w</p:attrName>
                                        </p:attrNameLst>
                                      </p:cBhvr>
                                      <p:tavLst>
                                        <p:tav tm="0">
                                          <p:val>
                                            <p:fltVal val="0"/>
                                          </p:val>
                                        </p:tav>
                                        <p:tav tm="100000">
                                          <p:val>
                                            <p:strVal val="#ppt_w"/>
                                          </p:val>
                                        </p:tav>
                                      </p:tavLst>
                                    </p:anim>
                                    <p:anim calcmode="lin" valueType="num">
                                      <p:cBhvr>
                                        <p:cTn id="79" dur="3000" fill="hold"/>
                                        <p:tgtEl>
                                          <p:spTgt spid="33"/>
                                        </p:tgtEl>
                                        <p:attrNameLst>
                                          <p:attrName>ppt_h</p:attrName>
                                        </p:attrNameLst>
                                      </p:cBhvr>
                                      <p:tavLst>
                                        <p:tav tm="0">
                                          <p:val>
                                            <p:fltVal val="0"/>
                                          </p:val>
                                        </p:tav>
                                        <p:tav tm="100000">
                                          <p:val>
                                            <p:strVal val="#ppt_h"/>
                                          </p:val>
                                        </p:tav>
                                      </p:tavLst>
                                    </p:anim>
                                  </p:childTnLst>
                                </p:cTn>
                              </p:par>
                              <p:par>
                                <p:cTn id="80" presetID="10" presetClass="exit" presetSubtype="0" fill="hold" nodeType="withEffect">
                                  <p:stCondLst>
                                    <p:cond delay="2700"/>
                                  </p:stCondLst>
                                  <p:childTnLst>
                                    <p:animEffect transition="out" filter="fade">
                                      <p:cBhvr>
                                        <p:cTn id="81" dur="3000"/>
                                        <p:tgtEl>
                                          <p:spTgt spid="33"/>
                                        </p:tgtEl>
                                      </p:cBhvr>
                                    </p:animEffect>
                                    <p:set>
                                      <p:cBhvr>
                                        <p:cTn id="82" dur="1" fill="hold">
                                          <p:stCondLst>
                                            <p:cond delay="2999"/>
                                          </p:stCondLst>
                                        </p:cTn>
                                        <p:tgtEl>
                                          <p:spTgt spid="33"/>
                                        </p:tgtEl>
                                        <p:attrNameLst>
                                          <p:attrName>style.visibility</p:attrName>
                                        </p:attrNameLst>
                                      </p:cBhvr>
                                      <p:to>
                                        <p:strVal val="hidden"/>
                                      </p:to>
                                    </p:set>
                                  </p:childTnLst>
                                </p:cTn>
                              </p:par>
                              <p:par>
                                <p:cTn id="83" presetID="32" presetClass="emph" presetSubtype="0" repeatCount="3000" fill="hold" nodeType="withEffect">
                                  <p:stCondLst>
                                    <p:cond delay="0"/>
                                  </p:stCondLst>
                                  <p:childTnLst>
                                    <p:animRot by="120000">
                                      <p:cBhvr>
                                        <p:cTn id="84" dur="200" fill="hold">
                                          <p:stCondLst>
                                            <p:cond delay="0"/>
                                          </p:stCondLst>
                                        </p:cTn>
                                        <p:tgtEl>
                                          <p:spTgt spid="6150"/>
                                        </p:tgtEl>
                                        <p:attrNameLst>
                                          <p:attrName>r</p:attrName>
                                        </p:attrNameLst>
                                      </p:cBhvr>
                                    </p:animRot>
                                    <p:animRot by="-240000">
                                      <p:cBhvr>
                                        <p:cTn id="85" dur="400" fill="hold">
                                          <p:stCondLst>
                                            <p:cond delay="400"/>
                                          </p:stCondLst>
                                        </p:cTn>
                                        <p:tgtEl>
                                          <p:spTgt spid="6150"/>
                                        </p:tgtEl>
                                        <p:attrNameLst>
                                          <p:attrName>r</p:attrName>
                                        </p:attrNameLst>
                                      </p:cBhvr>
                                    </p:animRot>
                                    <p:animRot by="240000">
                                      <p:cBhvr>
                                        <p:cTn id="86" dur="400" fill="hold">
                                          <p:stCondLst>
                                            <p:cond delay="800"/>
                                          </p:stCondLst>
                                        </p:cTn>
                                        <p:tgtEl>
                                          <p:spTgt spid="6150"/>
                                        </p:tgtEl>
                                        <p:attrNameLst>
                                          <p:attrName>r</p:attrName>
                                        </p:attrNameLst>
                                      </p:cBhvr>
                                    </p:animRot>
                                    <p:animRot by="-240000">
                                      <p:cBhvr>
                                        <p:cTn id="87" dur="400" fill="hold">
                                          <p:stCondLst>
                                            <p:cond delay="1200"/>
                                          </p:stCondLst>
                                        </p:cTn>
                                        <p:tgtEl>
                                          <p:spTgt spid="6150"/>
                                        </p:tgtEl>
                                        <p:attrNameLst>
                                          <p:attrName>r</p:attrName>
                                        </p:attrNameLst>
                                      </p:cBhvr>
                                    </p:animRot>
                                    <p:animRot by="120000">
                                      <p:cBhvr>
                                        <p:cTn id="88" dur="400" fill="hold">
                                          <p:stCondLst>
                                            <p:cond delay="1600"/>
                                          </p:stCondLst>
                                        </p:cTn>
                                        <p:tgtEl>
                                          <p:spTgt spid="6150"/>
                                        </p:tgtEl>
                                        <p:attrNameLst>
                                          <p:attrName>r</p:attrName>
                                        </p:attrNameLst>
                                      </p:cBhvr>
                                    </p:animRot>
                                  </p:childTnLst>
                                </p:cTn>
                              </p:par>
                              <p:par>
                                <p:cTn id="89" presetID="32" presetClass="emph" presetSubtype="0" repeatCount="3000" fill="hold" nodeType="withEffect">
                                  <p:stCondLst>
                                    <p:cond delay="0"/>
                                  </p:stCondLst>
                                  <p:childTnLst>
                                    <p:animRot by="120000">
                                      <p:cBhvr>
                                        <p:cTn id="90" dur="200" fill="hold">
                                          <p:stCondLst>
                                            <p:cond delay="0"/>
                                          </p:stCondLst>
                                        </p:cTn>
                                        <p:tgtEl>
                                          <p:spTgt spid="6149"/>
                                        </p:tgtEl>
                                        <p:attrNameLst>
                                          <p:attrName>r</p:attrName>
                                        </p:attrNameLst>
                                      </p:cBhvr>
                                    </p:animRot>
                                    <p:animRot by="-240000">
                                      <p:cBhvr>
                                        <p:cTn id="91" dur="400" fill="hold">
                                          <p:stCondLst>
                                            <p:cond delay="400"/>
                                          </p:stCondLst>
                                        </p:cTn>
                                        <p:tgtEl>
                                          <p:spTgt spid="6149"/>
                                        </p:tgtEl>
                                        <p:attrNameLst>
                                          <p:attrName>r</p:attrName>
                                        </p:attrNameLst>
                                      </p:cBhvr>
                                    </p:animRot>
                                    <p:animRot by="240000">
                                      <p:cBhvr>
                                        <p:cTn id="92" dur="400" fill="hold">
                                          <p:stCondLst>
                                            <p:cond delay="800"/>
                                          </p:stCondLst>
                                        </p:cTn>
                                        <p:tgtEl>
                                          <p:spTgt spid="6149"/>
                                        </p:tgtEl>
                                        <p:attrNameLst>
                                          <p:attrName>r</p:attrName>
                                        </p:attrNameLst>
                                      </p:cBhvr>
                                    </p:animRot>
                                    <p:animRot by="-240000">
                                      <p:cBhvr>
                                        <p:cTn id="93" dur="400" fill="hold">
                                          <p:stCondLst>
                                            <p:cond delay="1200"/>
                                          </p:stCondLst>
                                        </p:cTn>
                                        <p:tgtEl>
                                          <p:spTgt spid="6149"/>
                                        </p:tgtEl>
                                        <p:attrNameLst>
                                          <p:attrName>r</p:attrName>
                                        </p:attrNameLst>
                                      </p:cBhvr>
                                    </p:animRot>
                                    <p:animRot by="120000">
                                      <p:cBhvr>
                                        <p:cTn id="94" dur="400" fill="hold">
                                          <p:stCondLst>
                                            <p:cond delay="1600"/>
                                          </p:stCondLst>
                                        </p:cTn>
                                        <p:tgtEl>
                                          <p:spTgt spid="6149"/>
                                        </p:tgtEl>
                                        <p:attrNameLst>
                                          <p:attrName>r</p:attrName>
                                        </p:attrNameLst>
                                      </p:cBhvr>
                                    </p:animRot>
                                  </p:childTnLst>
                                </p:cTn>
                              </p:par>
                              <p:par>
                                <p:cTn id="95" presetID="32" presetClass="emph" presetSubtype="0" repeatCount="3000" fill="hold" nodeType="withEffect">
                                  <p:stCondLst>
                                    <p:cond delay="0"/>
                                  </p:stCondLst>
                                  <p:childTnLst>
                                    <p:animRot by="120000">
                                      <p:cBhvr>
                                        <p:cTn id="96" dur="200" fill="hold">
                                          <p:stCondLst>
                                            <p:cond delay="0"/>
                                          </p:stCondLst>
                                        </p:cTn>
                                        <p:tgtEl>
                                          <p:spTgt spid="23"/>
                                        </p:tgtEl>
                                        <p:attrNameLst>
                                          <p:attrName>r</p:attrName>
                                        </p:attrNameLst>
                                      </p:cBhvr>
                                    </p:animRot>
                                    <p:animRot by="-240000">
                                      <p:cBhvr>
                                        <p:cTn id="97" dur="400" fill="hold">
                                          <p:stCondLst>
                                            <p:cond delay="400"/>
                                          </p:stCondLst>
                                        </p:cTn>
                                        <p:tgtEl>
                                          <p:spTgt spid="23"/>
                                        </p:tgtEl>
                                        <p:attrNameLst>
                                          <p:attrName>r</p:attrName>
                                        </p:attrNameLst>
                                      </p:cBhvr>
                                    </p:animRot>
                                    <p:animRot by="240000">
                                      <p:cBhvr>
                                        <p:cTn id="98" dur="400" fill="hold">
                                          <p:stCondLst>
                                            <p:cond delay="800"/>
                                          </p:stCondLst>
                                        </p:cTn>
                                        <p:tgtEl>
                                          <p:spTgt spid="23"/>
                                        </p:tgtEl>
                                        <p:attrNameLst>
                                          <p:attrName>r</p:attrName>
                                        </p:attrNameLst>
                                      </p:cBhvr>
                                    </p:animRot>
                                    <p:animRot by="-240000">
                                      <p:cBhvr>
                                        <p:cTn id="99" dur="400" fill="hold">
                                          <p:stCondLst>
                                            <p:cond delay="1200"/>
                                          </p:stCondLst>
                                        </p:cTn>
                                        <p:tgtEl>
                                          <p:spTgt spid="23"/>
                                        </p:tgtEl>
                                        <p:attrNameLst>
                                          <p:attrName>r</p:attrName>
                                        </p:attrNameLst>
                                      </p:cBhvr>
                                    </p:animRot>
                                    <p:animRot by="120000">
                                      <p:cBhvr>
                                        <p:cTn id="100" dur="400" fill="hold">
                                          <p:stCondLst>
                                            <p:cond delay="1600"/>
                                          </p:stCondLst>
                                        </p:cTn>
                                        <p:tgtEl>
                                          <p:spTgt spid="23"/>
                                        </p:tgtEl>
                                        <p:attrNameLst>
                                          <p:attrName>r</p:attrName>
                                        </p:attrNameLst>
                                      </p:cBhvr>
                                    </p:animRot>
                                  </p:childTnLst>
                                </p:cTn>
                              </p:par>
                              <p:par>
                                <p:cTn id="101" presetID="32" presetClass="emph" presetSubtype="0" repeatCount="3000" fill="hold" nodeType="withEffect">
                                  <p:stCondLst>
                                    <p:cond delay="0"/>
                                  </p:stCondLst>
                                  <p:childTnLst>
                                    <p:animRot by="120000">
                                      <p:cBhvr>
                                        <p:cTn id="102" dur="200" fill="hold">
                                          <p:stCondLst>
                                            <p:cond delay="0"/>
                                          </p:stCondLst>
                                        </p:cTn>
                                        <p:tgtEl>
                                          <p:spTgt spid="6153"/>
                                        </p:tgtEl>
                                        <p:attrNameLst>
                                          <p:attrName>r</p:attrName>
                                        </p:attrNameLst>
                                      </p:cBhvr>
                                    </p:animRot>
                                    <p:animRot by="-240000">
                                      <p:cBhvr>
                                        <p:cTn id="103" dur="400" fill="hold">
                                          <p:stCondLst>
                                            <p:cond delay="400"/>
                                          </p:stCondLst>
                                        </p:cTn>
                                        <p:tgtEl>
                                          <p:spTgt spid="6153"/>
                                        </p:tgtEl>
                                        <p:attrNameLst>
                                          <p:attrName>r</p:attrName>
                                        </p:attrNameLst>
                                      </p:cBhvr>
                                    </p:animRot>
                                    <p:animRot by="240000">
                                      <p:cBhvr>
                                        <p:cTn id="104" dur="400" fill="hold">
                                          <p:stCondLst>
                                            <p:cond delay="800"/>
                                          </p:stCondLst>
                                        </p:cTn>
                                        <p:tgtEl>
                                          <p:spTgt spid="6153"/>
                                        </p:tgtEl>
                                        <p:attrNameLst>
                                          <p:attrName>r</p:attrName>
                                        </p:attrNameLst>
                                      </p:cBhvr>
                                    </p:animRot>
                                    <p:animRot by="-240000">
                                      <p:cBhvr>
                                        <p:cTn id="105" dur="400" fill="hold">
                                          <p:stCondLst>
                                            <p:cond delay="1200"/>
                                          </p:stCondLst>
                                        </p:cTn>
                                        <p:tgtEl>
                                          <p:spTgt spid="6153"/>
                                        </p:tgtEl>
                                        <p:attrNameLst>
                                          <p:attrName>r</p:attrName>
                                        </p:attrNameLst>
                                      </p:cBhvr>
                                    </p:animRot>
                                    <p:animRot by="120000">
                                      <p:cBhvr>
                                        <p:cTn id="106" dur="400" fill="hold">
                                          <p:stCondLst>
                                            <p:cond delay="1600"/>
                                          </p:stCondLst>
                                        </p:cTn>
                                        <p:tgtEl>
                                          <p:spTgt spid="61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144"/>
          <p:cNvPicPr>
            <a:picLocks noChangeAspect="1"/>
          </p:cNvPicPr>
          <p:nvPr/>
        </p:nvPicPr>
        <p:blipFill>
          <a:blip r:embed="rId3"/>
          <a:stretch>
            <a:fillRect/>
          </a:stretch>
        </p:blipFill>
        <p:spPr>
          <a:xfrm>
            <a:off x="682625" y="634365"/>
            <a:ext cx="11156950" cy="5533390"/>
          </a:xfrm>
          <a:prstGeom prst="rect">
            <a:avLst/>
          </a:prstGeom>
        </p:spPr>
      </p:pic>
      <p:pic>
        <p:nvPicPr>
          <p:cNvPr id="8" name="图片 7" descr="145"/>
          <p:cNvPicPr>
            <a:picLocks noChangeAspect="1"/>
          </p:cNvPicPr>
          <p:nvPr/>
        </p:nvPicPr>
        <p:blipFill>
          <a:blip r:embed="rId4"/>
          <a:stretch>
            <a:fillRect/>
          </a:stretch>
        </p:blipFill>
        <p:spPr>
          <a:xfrm>
            <a:off x="-238760" y="-410210"/>
            <a:ext cx="3038475" cy="2905125"/>
          </a:xfrm>
          <a:prstGeom prst="rect">
            <a:avLst/>
          </a:prstGeom>
        </p:spPr>
      </p:pic>
      <p:pic>
        <p:nvPicPr>
          <p:cNvPr id="11" name="图片 10" descr="147"/>
          <p:cNvPicPr>
            <a:picLocks noChangeAspect="1"/>
          </p:cNvPicPr>
          <p:nvPr/>
        </p:nvPicPr>
        <p:blipFill>
          <a:blip r:embed="rId5"/>
          <a:stretch>
            <a:fillRect/>
          </a:stretch>
        </p:blipFill>
        <p:spPr>
          <a:xfrm>
            <a:off x="1304290" y="4500245"/>
            <a:ext cx="2352675" cy="1704975"/>
          </a:xfrm>
          <a:prstGeom prst="rect">
            <a:avLst/>
          </a:prstGeom>
        </p:spPr>
      </p:pic>
      <p:grpSp>
        <p:nvGrpSpPr>
          <p:cNvPr id="20" name="组合 19"/>
          <p:cNvGrpSpPr/>
          <p:nvPr/>
        </p:nvGrpSpPr>
        <p:grpSpPr>
          <a:xfrm>
            <a:off x="9412605" y="404495"/>
            <a:ext cx="1854835" cy="1716405"/>
            <a:chOff x="14823" y="637"/>
            <a:chExt cx="2921" cy="2703"/>
          </a:xfrm>
        </p:grpSpPr>
        <p:pic>
          <p:nvPicPr>
            <p:cNvPr id="10" name="图片 9" descr="148"/>
            <p:cNvPicPr>
              <a:picLocks noChangeAspect="1"/>
            </p:cNvPicPr>
            <p:nvPr/>
          </p:nvPicPr>
          <p:blipFill>
            <a:blip r:embed="rId6"/>
            <a:stretch>
              <a:fillRect/>
            </a:stretch>
          </p:blipFill>
          <p:spPr>
            <a:xfrm>
              <a:off x="14823" y="637"/>
              <a:ext cx="1140" cy="1260"/>
            </a:xfrm>
            <a:prstGeom prst="rect">
              <a:avLst/>
            </a:prstGeom>
          </p:spPr>
        </p:pic>
        <p:pic>
          <p:nvPicPr>
            <p:cNvPr id="12" name="图片 11" descr="150"/>
            <p:cNvPicPr>
              <a:picLocks noChangeAspect="1"/>
            </p:cNvPicPr>
            <p:nvPr/>
          </p:nvPicPr>
          <p:blipFill>
            <a:blip r:embed="rId7"/>
            <a:stretch>
              <a:fillRect/>
            </a:stretch>
          </p:blipFill>
          <p:spPr>
            <a:xfrm>
              <a:off x="16124" y="2186"/>
              <a:ext cx="1620" cy="1155"/>
            </a:xfrm>
            <a:prstGeom prst="rect">
              <a:avLst/>
            </a:prstGeom>
          </p:spPr>
        </p:pic>
      </p:grpSp>
      <p:sp>
        <p:nvSpPr>
          <p:cNvPr id="19" name="Object 10007"/>
          <p:cNvSpPr txBox="1"/>
          <p:nvPr/>
        </p:nvSpPr>
        <p:spPr>
          <a:xfrm rot="5400000">
            <a:off x="-955675" y="4704715"/>
            <a:ext cx="2819400" cy="457200"/>
          </a:xfrm>
          <a:prstGeom prst="rect">
            <a:avLst/>
          </a:prstGeom>
        </p:spPr>
        <p:txBody>
          <a:bodyPr vert="horz" rtlCol="0" anchor="t" anchorCtr="0">
            <a:noAutofit/>
          </a:bodyPr>
          <a:lstStyle/>
          <a:p>
            <a:pPr algn="l">
              <a:lnSpc>
                <a:spcPct val="125000"/>
              </a:lnSpc>
            </a:pPr>
            <a:r>
              <a:rPr lang="en-US" sz="1200" b="0" i="0" spc="864" dirty="0">
                <a:solidFill>
                  <a:srgbClr val="262626">
                    <a:alpha val="100000"/>
                  </a:srgbClr>
                </a:solidFill>
                <a:cs typeface="+mn-ea"/>
                <a:sym typeface="+mn-lt"/>
              </a:rPr>
              <a:t>birthday party</a:t>
            </a:r>
          </a:p>
        </p:txBody>
      </p:sp>
      <p:sp>
        <p:nvSpPr>
          <p:cNvPr id="2" name="Object 100011"/>
          <p:cNvSpPr txBox="1"/>
          <p:nvPr/>
        </p:nvSpPr>
        <p:spPr>
          <a:xfrm>
            <a:off x="4573905" y="819150"/>
            <a:ext cx="3046095" cy="1302385"/>
          </a:xfrm>
          <a:prstGeom prst="rect">
            <a:avLst/>
          </a:prstGeom>
        </p:spPr>
        <p:txBody>
          <a:bodyPr vert="horz" rtlCol="0" anchor="t" anchorCtr="0">
            <a:noAutofit/>
          </a:bodyPr>
          <a:lstStyle/>
          <a:p>
            <a:pPr algn="ctr">
              <a:lnSpc>
                <a:spcPct val="123000"/>
              </a:lnSpc>
            </a:pPr>
            <a:r>
              <a:rPr lang="zh-CN" sz="5400" i="0" dirty="0">
                <a:solidFill>
                  <a:srgbClr val="262626">
                    <a:alpha val="100000"/>
                  </a:srgbClr>
                </a:solidFill>
                <a:cs typeface="+mn-ea"/>
                <a:sym typeface="+mn-lt"/>
              </a:rPr>
              <a:t>目 录</a:t>
            </a:r>
          </a:p>
        </p:txBody>
      </p:sp>
      <p:sp>
        <p:nvSpPr>
          <p:cNvPr id="3" name="Object 10006"/>
          <p:cNvSpPr txBox="1"/>
          <p:nvPr/>
        </p:nvSpPr>
        <p:spPr>
          <a:xfrm>
            <a:off x="4871720" y="1731010"/>
            <a:ext cx="2450465" cy="596900"/>
          </a:xfrm>
          <a:prstGeom prst="rect">
            <a:avLst/>
          </a:prstGeom>
        </p:spPr>
        <p:txBody>
          <a:bodyPr vert="horz" rtlCol="0" anchor="t" anchorCtr="0">
            <a:noAutofit/>
          </a:bodyPr>
          <a:lstStyle/>
          <a:p>
            <a:pPr algn="ctr">
              <a:lnSpc>
                <a:spcPct val="123000"/>
              </a:lnSpc>
            </a:pPr>
            <a:r>
              <a:rPr lang="en-US" sz="2400" dirty="0">
                <a:solidFill>
                  <a:srgbClr val="262626">
                    <a:alpha val="100000"/>
                  </a:srgbClr>
                </a:solidFill>
                <a:cs typeface="+mn-ea"/>
                <a:sym typeface="+mn-lt"/>
              </a:rPr>
              <a:t>CONTENTS</a:t>
            </a:r>
            <a:endParaRPr lang="en-US" sz="2400" b="0" i="0" spc="320" dirty="0">
              <a:solidFill>
                <a:srgbClr val="262626">
                  <a:alpha val="100000"/>
                </a:srgbClr>
              </a:solidFill>
              <a:cs typeface="+mn-ea"/>
              <a:sym typeface="+mn-lt"/>
            </a:endParaRPr>
          </a:p>
        </p:txBody>
      </p:sp>
      <p:grpSp>
        <p:nvGrpSpPr>
          <p:cNvPr id="24" name="组合 23"/>
          <p:cNvGrpSpPr/>
          <p:nvPr/>
        </p:nvGrpSpPr>
        <p:grpSpPr>
          <a:xfrm>
            <a:off x="1405255" y="2546985"/>
            <a:ext cx="3429000" cy="927100"/>
            <a:chOff x="1824" y="4475"/>
            <a:chExt cx="5400" cy="1460"/>
          </a:xfrm>
        </p:grpSpPr>
        <p:sp>
          <p:nvSpPr>
            <p:cNvPr id="20009" name="Object 20009"/>
            <p:cNvSpPr txBox="1"/>
            <p:nvPr/>
          </p:nvSpPr>
          <p:spPr>
            <a:xfrm>
              <a:off x="3027" y="5255"/>
              <a:ext cx="4197" cy="680"/>
            </a:xfrm>
            <a:prstGeom prst="rect">
              <a:avLst/>
            </a:prstGeom>
          </p:spPr>
          <p:txBody>
            <a:bodyPr vert="horz" rtlCol="0" anchor="t" anchorCtr="0">
              <a:noAutofit/>
            </a:bodyPr>
            <a:lstStyle/>
            <a:p>
              <a:pPr algn="l">
                <a:lnSpc>
                  <a:spcPct val="100000"/>
                </a:lnSpc>
              </a:pPr>
              <a:r>
                <a:rPr lang="en-US" sz="1600" b="0" i="0" spc="280" dirty="0">
                  <a:solidFill>
                    <a:srgbClr val="505050">
                      <a:alpha val="100000"/>
                    </a:srgbClr>
                  </a:solidFill>
                  <a:cs typeface="+mn-ea"/>
                  <a:sym typeface="+mn-lt"/>
                </a:rPr>
                <a:t>Shouxing debut</a:t>
              </a:r>
            </a:p>
          </p:txBody>
        </p:sp>
        <p:sp>
          <p:nvSpPr>
            <p:cNvPr id="200010" name="Object 200010"/>
            <p:cNvSpPr txBox="1"/>
            <p:nvPr/>
          </p:nvSpPr>
          <p:spPr>
            <a:xfrm>
              <a:off x="3027" y="4475"/>
              <a:ext cx="3680" cy="947"/>
            </a:xfrm>
            <a:prstGeom prst="rect">
              <a:avLst/>
            </a:prstGeom>
          </p:spPr>
          <p:txBody>
            <a:bodyPr vert="horz" rtlCol="0" anchor="t" anchorCtr="0">
              <a:noAutofit/>
            </a:bodyPr>
            <a:lstStyle/>
            <a:p>
              <a:pPr algn="l">
                <a:lnSpc>
                  <a:spcPct val="123000"/>
                </a:lnSpc>
              </a:pPr>
              <a:r>
                <a:rPr lang="en-US" sz="2400" b="0" i="0" dirty="0">
                  <a:solidFill>
                    <a:srgbClr val="323232">
                      <a:alpha val="100000"/>
                    </a:srgbClr>
                  </a:solidFill>
                  <a:cs typeface="+mn-ea"/>
                  <a:sym typeface="+mn-lt"/>
                </a:rPr>
                <a:t>寿星登场</a:t>
              </a:r>
            </a:p>
          </p:txBody>
        </p:sp>
        <p:sp>
          <p:nvSpPr>
            <p:cNvPr id="200011" name="Object 200011"/>
            <p:cNvSpPr txBox="1"/>
            <p:nvPr/>
          </p:nvSpPr>
          <p:spPr>
            <a:xfrm>
              <a:off x="1824" y="4481"/>
              <a:ext cx="1524" cy="1215"/>
            </a:xfrm>
            <a:prstGeom prst="rect">
              <a:avLst/>
            </a:prstGeom>
          </p:spPr>
          <p:txBody>
            <a:bodyPr vert="horz" rtlCol="0" anchor="t" anchorCtr="0">
              <a:noAutofit/>
            </a:bodyPr>
            <a:lstStyle/>
            <a:p>
              <a:pPr algn="l">
                <a:lnSpc>
                  <a:spcPct val="100000"/>
                </a:lnSpc>
              </a:pPr>
              <a:r>
                <a:rPr lang="en-US" sz="3600" i="0" dirty="0">
                  <a:solidFill>
                    <a:srgbClr val="323232">
                      <a:alpha val="100000"/>
                    </a:srgbClr>
                  </a:solidFill>
                  <a:cs typeface="+mn-ea"/>
                  <a:sym typeface="+mn-lt"/>
                </a:rPr>
                <a:t>01</a:t>
              </a:r>
            </a:p>
          </p:txBody>
        </p:sp>
      </p:grpSp>
      <p:grpSp>
        <p:nvGrpSpPr>
          <p:cNvPr id="21" name="组合 20"/>
          <p:cNvGrpSpPr/>
          <p:nvPr/>
        </p:nvGrpSpPr>
        <p:grpSpPr>
          <a:xfrm>
            <a:off x="4788535" y="2546985"/>
            <a:ext cx="3429000" cy="927100"/>
            <a:chOff x="6999" y="4475"/>
            <a:chExt cx="5400" cy="1460"/>
          </a:xfrm>
        </p:grpSpPr>
        <p:sp>
          <p:nvSpPr>
            <p:cNvPr id="4" name="Object 20009"/>
            <p:cNvSpPr txBox="1"/>
            <p:nvPr/>
          </p:nvSpPr>
          <p:spPr>
            <a:xfrm>
              <a:off x="8202" y="5255"/>
              <a:ext cx="4197" cy="680"/>
            </a:xfrm>
            <a:prstGeom prst="rect">
              <a:avLst/>
            </a:prstGeom>
          </p:spPr>
          <p:txBody>
            <a:bodyPr vert="horz" rtlCol="0" anchor="t" anchorCtr="0">
              <a:noAutofit/>
            </a:bodyPr>
            <a:lstStyle/>
            <a:p>
              <a:pPr algn="l">
                <a:lnSpc>
                  <a:spcPct val="100000"/>
                </a:lnSpc>
              </a:pPr>
              <a:r>
                <a:rPr lang="en-US" sz="1600" spc="280" dirty="0">
                  <a:solidFill>
                    <a:srgbClr val="505050">
                      <a:alpha val="100000"/>
                    </a:srgbClr>
                  </a:solidFill>
                  <a:cs typeface="+mn-ea"/>
                  <a:sym typeface="+mn-lt"/>
                </a:rPr>
                <a:t>Appreciation</a:t>
              </a:r>
              <a:endParaRPr lang="en-US" sz="1600" b="0" i="0" spc="280" dirty="0">
                <a:solidFill>
                  <a:srgbClr val="505050">
                    <a:alpha val="100000"/>
                  </a:srgbClr>
                </a:solidFill>
                <a:cs typeface="+mn-ea"/>
                <a:sym typeface="+mn-lt"/>
              </a:endParaRPr>
            </a:p>
          </p:txBody>
        </p:sp>
        <p:sp>
          <p:nvSpPr>
            <p:cNvPr id="5" name="Object 200010"/>
            <p:cNvSpPr txBox="1"/>
            <p:nvPr/>
          </p:nvSpPr>
          <p:spPr>
            <a:xfrm>
              <a:off x="8202" y="4475"/>
              <a:ext cx="3680" cy="947"/>
            </a:xfrm>
            <a:prstGeom prst="rect">
              <a:avLst/>
            </a:prstGeom>
          </p:spPr>
          <p:txBody>
            <a:bodyPr vert="horz" rtlCol="0" anchor="t" anchorCtr="0">
              <a:noAutofit/>
            </a:bodyPr>
            <a:lstStyle/>
            <a:p>
              <a:pPr algn="l">
                <a:lnSpc>
                  <a:spcPct val="123000"/>
                </a:lnSpc>
                <a:buClrTx/>
                <a:buSzTx/>
                <a:buFontTx/>
              </a:pPr>
              <a:r>
                <a:rPr lang="en-US" sz="2400" b="0" i="0" dirty="0">
                  <a:solidFill>
                    <a:srgbClr val="323232">
                      <a:alpha val="100000"/>
                    </a:srgbClr>
                  </a:solidFill>
                  <a:cs typeface="+mn-ea"/>
                  <a:sym typeface="+mn-lt"/>
                </a:rPr>
                <a:t>节目欣赏</a:t>
              </a:r>
            </a:p>
          </p:txBody>
        </p:sp>
        <p:sp>
          <p:nvSpPr>
            <p:cNvPr id="13" name="Object 200011"/>
            <p:cNvSpPr txBox="1"/>
            <p:nvPr/>
          </p:nvSpPr>
          <p:spPr>
            <a:xfrm>
              <a:off x="6999" y="4481"/>
              <a:ext cx="1524" cy="1215"/>
            </a:xfrm>
            <a:prstGeom prst="rect">
              <a:avLst/>
            </a:prstGeom>
          </p:spPr>
          <p:txBody>
            <a:bodyPr vert="horz" rtlCol="0" anchor="t" anchorCtr="0">
              <a:noAutofit/>
            </a:bodyPr>
            <a:lstStyle/>
            <a:p>
              <a:pPr algn="l">
                <a:lnSpc>
                  <a:spcPct val="100000"/>
                </a:lnSpc>
                <a:buClrTx/>
                <a:buSzTx/>
                <a:buFontTx/>
              </a:pPr>
              <a:r>
                <a:rPr lang="en-US" sz="3600" i="0" dirty="0">
                  <a:solidFill>
                    <a:srgbClr val="323232">
                      <a:alpha val="100000"/>
                    </a:srgbClr>
                  </a:solidFill>
                  <a:cs typeface="+mn-ea"/>
                  <a:sym typeface="+mn-lt"/>
                </a:rPr>
                <a:t>02</a:t>
              </a:r>
            </a:p>
          </p:txBody>
        </p:sp>
      </p:grpSp>
      <p:grpSp>
        <p:nvGrpSpPr>
          <p:cNvPr id="22" name="组合 21"/>
          <p:cNvGrpSpPr/>
          <p:nvPr/>
        </p:nvGrpSpPr>
        <p:grpSpPr>
          <a:xfrm>
            <a:off x="8171815" y="2534920"/>
            <a:ext cx="3429000" cy="939165"/>
            <a:chOff x="12915" y="4456"/>
            <a:chExt cx="5400" cy="1479"/>
          </a:xfrm>
        </p:grpSpPr>
        <p:sp>
          <p:nvSpPr>
            <p:cNvPr id="15" name="Object 20009"/>
            <p:cNvSpPr txBox="1"/>
            <p:nvPr/>
          </p:nvSpPr>
          <p:spPr>
            <a:xfrm>
              <a:off x="14118" y="5255"/>
              <a:ext cx="4197" cy="680"/>
            </a:xfrm>
            <a:prstGeom prst="rect">
              <a:avLst/>
            </a:prstGeom>
          </p:spPr>
          <p:txBody>
            <a:bodyPr vert="horz" rtlCol="0" anchor="t" anchorCtr="0">
              <a:noAutofit/>
            </a:bodyPr>
            <a:lstStyle/>
            <a:p>
              <a:pPr algn="l">
                <a:lnSpc>
                  <a:spcPct val="100000"/>
                </a:lnSpc>
                <a:buClrTx/>
                <a:buSzTx/>
                <a:buFontTx/>
              </a:pPr>
              <a:r>
                <a:rPr lang="en-US" sz="1600" spc="280" dirty="0">
                  <a:solidFill>
                    <a:srgbClr val="505050">
                      <a:alpha val="100000"/>
                    </a:srgbClr>
                  </a:solidFill>
                  <a:cs typeface="+mn-ea"/>
                  <a:sym typeface="+mn-lt"/>
                </a:rPr>
                <a:t>Present a gift</a:t>
              </a:r>
              <a:endParaRPr lang="en-US" sz="1600" b="0" i="0" spc="280" dirty="0">
                <a:solidFill>
                  <a:srgbClr val="505050">
                    <a:alpha val="100000"/>
                  </a:srgbClr>
                </a:solidFill>
                <a:cs typeface="+mn-ea"/>
                <a:sym typeface="+mn-lt"/>
              </a:endParaRPr>
            </a:p>
          </p:txBody>
        </p:sp>
        <p:sp>
          <p:nvSpPr>
            <p:cNvPr id="17" name="Object 200010"/>
            <p:cNvSpPr txBox="1"/>
            <p:nvPr/>
          </p:nvSpPr>
          <p:spPr>
            <a:xfrm>
              <a:off x="14118" y="4456"/>
              <a:ext cx="3680" cy="947"/>
            </a:xfrm>
            <a:prstGeom prst="rect">
              <a:avLst/>
            </a:prstGeom>
          </p:spPr>
          <p:txBody>
            <a:bodyPr vert="horz" rtlCol="0" anchor="t" anchorCtr="0">
              <a:noAutofit/>
            </a:bodyPr>
            <a:lstStyle/>
            <a:p>
              <a:pPr algn="l">
                <a:lnSpc>
                  <a:spcPct val="123000"/>
                </a:lnSpc>
                <a:buClrTx/>
                <a:buSzTx/>
                <a:buFontTx/>
              </a:pPr>
              <a:r>
                <a:rPr lang="en-US" sz="2400" b="0" i="0" dirty="0">
                  <a:solidFill>
                    <a:srgbClr val="323232">
                      <a:alpha val="100000"/>
                    </a:srgbClr>
                  </a:solidFill>
                  <a:cs typeface="+mn-ea"/>
                  <a:sym typeface="+mn-lt"/>
                </a:rPr>
                <a:t>发放礼物</a:t>
              </a:r>
            </a:p>
          </p:txBody>
        </p:sp>
        <p:sp>
          <p:nvSpPr>
            <p:cNvPr id="23" name="Object 200011"/>
            <p:cNvSpPr txBox="1"/>
            <p:nvPr/>
          </p:nvSpPr>
          <p:spPr>
            <a:xfrm>
              <a:off x="12915" y="4481"/>
              <a:ext cx="1524" cy="1215"/>
            </a:xfrm>
            <a:prstGeom prst="rect">
              <a:avLst/>
            </a:prstGeom>
          </p:spPr>
          <p:txBody>
            <a:bodyPr vert="horz" rtlCol="0" anchor="t" anchorCtr="0">
              <a:noAutofit/>
            </a:bodyPr>
            <a:lstStyle/>
            <a:p>
              <a:pPr algn="l">
                <a:lnSpc>
                  <a:spcPct val="100000"/>
                </a:lnSpc>
                <a:buClrTx/>
                <a:buSzTx/>
                <a:buFontTx/>
              </a:pPr>
              <a:r>
                <a:rPr lang="en-US" sz="3600" i="0" dirty="0">
                  <a:solidFill>
                    <a:srgbClr val="323232">
                      <a:alpha val="100000"/>
                    </a:srgbClr>
                  </a:solidFill>
                  <a:cs typeface="+mn-ea"/>
                  <a:sym typeface="+mn-lt"/>
                </a:rPr>
                <a:t>03</a:t>
              </a:r>
            </a:p>
          </p:txBody>
        </p:sp>
      </p:grpSp>
      <p:grpSp>
        <p:nvGrpSpPr>
          <p:cNvPr id="28" name="组合 27"/>
          <p:cNvGrpSpPr/>
          <p:nvPr/>
        </p:nvGrpSpPr>
        <p:grpSpPr>
          <a:xfrm>
            <a:off x="1411605" y="3892550"/>
            <a:ext cx="3429000" cy="927100"/>
            <a:chOff x="1824" y="4475"/>
            <a:chExt cx="5400" cy="1460"/>
          </a:xfrm>
        </p:grpSpPr>
        <p:sp>
          <p:nvSpPr>
            <p:cNvPr id="29" name="Object 20009"/>
            <p:cNvSpPr txBox="1"/>
            <p:nvPr/>
          </p:nvSpPr>
          <p:spPr>
            <a:xfrm>
              <a:off x="3027" y="5255"/>
              <a:ext cx="4197" cy="680"/>
            </a:xfrm>
            <a:prstGeom prst="rect">
              <a:avLst/>
            </a:prstGeom>
          </p:spPr>
          <p:txBody>
            <a:bodyPr vert="horz" rtlCol="0" anchor="t" anchorCtr="0">
              <a:noAutofit/>
            </a:bodyPr>
            <a:lstStyle/>
            <a:p>
              <a:pPr algn="l">
                <a:lnSpc>
                  <a:spcPct val="100000"/>
                </a:lnSpc>
                <a:buClrTx/>
                <a:buSzTx/>
                <a:buFontTx/>
              </a:pPr>
              <a:r>
                <a:rPr lang="en-US" sz="1600" spc="280" dirty="0">
                  <a:solidFill>
                    <a:srgbClr val="505050">
                      <a:alpha val="100000"/>
                    </a:srgbClr>
                  </a:solidFill>
                  <a:cs typeface="+mn-ea"/>
                  <a:sym typeface="+mn-lt"/>
                </a:rPr>
                <a:t>Testimonials</a:t>
              </a:r>
              <a:endParaRPr lang="en-US" sz="1600" b="0" i="0" spc="280" dirty="0">
                <a:solidFill>
                  <a:srgbClr val="505050">
                    <a:alpha val="100000"/>
                  </a:srgbClr>
                </a:solidFill>
                <a:cs typeface="+mn-ea"/>
                <a:sym typeface="+mn-lt"/>
              </a:endParaRPr>
            </a:p>
          </p:txBody>
        </p:sp>
        <p:sp>
          <p:nvSpPr>
            <p:cNvPr id="30" name="Object 200010"/>
            <p:cNvSpPr txBox="1"/>
            <p:nvPr/>
          </p:nvSpPr>
          <p:spPr>
            <a:xfrm>
              <a:off x="3027" y="4475"/>
              <a:ext cx="3680" cy="947"/>
            </a:xfrm>
            <a:prstGeom prst="rect">
              <a:avLst/>
            </a:prstGeom>
          </p:spPr>
          <p:txBody>
            <a:bodyPr vert="horz" rtlCol="0" anchor="t" anchorCtr="0">
              <a:noAutofit/>
            </a:bodyPr>
            <a:lstStyle/>
            <a:p>
              <a:pPr algn="l">
                <a:lnSpc>
                  <a:spcPct val="123000"/>
                </a:lnSpc>
                <a:buClrTx/>
                <a:buSzTx/>
                <a:buFontTx/>
              </a:pPr>
              <a:r>
                <a:rPr lang="en-US" sz="2400" b="0" i="0" dirty="0">
                  <a:solidFill>
                    <a:srgbClr val="323232">
                      <a:alpha val="100000"/>
                    </a:srgbClr>
                  </a:solidFill>
                  <a:cs typeface="+mn-ea"/>
                  <a:sym typeface="+mn-lt"/>
                </a:rPr>
                <a:t>寿星感言</a:t>
              </a:r>
            </a:p>
          </p:txBody>
        </p:sp>
        <p:sp>
          <p:nvSpPr>
            <p:cNvPr id="31" name="Object 200011"/>
            <p:cNvSpPr txBox="1"/>
            <p:nvPr/>
          </p:nvSpPr>
          <p:spPr>
            <a:xfrm>
              <a:off x="1824" y="4481"/>
              <a:ext cx="1524" cy="1215"/>
            </a:xfrm>
            <a:prstGeom prst="rect">
              <a:avLst/>
            </a:prstGeom>
          </p:spPr>
          <p:txBody>
            <a:bodyPr vert="horz" rtlCol="0" anchor="t" anchorCtr="0">
              <a:noAutofit/>
            </a:bodyPr>
            <a:lstStyle/>
            <a:p>
              <a:pPr algn="l">
                <a:lnSpc>
                  <a:spcPct val="100000"/>
                </a:lnSpc>
                <a:buClrTx/>
                <a:buSzTx/>
                <a:buFontTx/>
              </a:pPr>
              <a:r>
                <a:rPr lang="en-US" sz="3600" i="0" dirty="0">
                  <a:solidFill>
                    <a:srgbClr val="323232">
                      <a:alpha val="100000"/>
                    </a:srgbClr>
                  </a:solidFill>
                  <a:cs typeface="+mn-ea"/>
                  <a:sym typeface="+mn-lt"/>
                </a:rPr>
                <a:t>04</a:t>
              </a:r>
            </a:p>
          </p:txBody>
        </p:sp>
      </p:grpSp>
      <p:grpSp>
        <p:nvGrpSpPr>
          <p:cNvPr id="32" name="组合 31"/>
          <p:cNvGrpSpPr/>
          <p:nvPr/>
        </p:nvGrpSpPr>
        <p:grpSpPr>
          <a:xfrm>
            <a:off x="4794885" y="3892550"/>
            <a:ext cx="3429000" cy="927100"/>
            <a:chOff x="6999" y="4475"/>
            <a:chExt cx="5400" cy="1460"/>
          </a:xfrm>
        </p:grpSpPr>
        <p:sp>
          <p:nvSpPr>
            <p:cNvPr id="33" name="Object 20009"/>
            <p:cNvSpPr txBox="1"/>
            <p:nvPr/>
          </p:nvSpPr>
          <p:spPr>
            <a:xfrm>
              <a:off x="8202" y="5255"/>
              <a:ext cx="4197" cy="680"/>
            </a:xfrm>
            <a:prstGeom prst="rect">
              <a:avLst/>
            </a:prstGeom>
          </p:spPr>
          <p:txBody>
            <a:bodyPr vert="horz" rtlCol="0" anchor="t" anchorCtr="0">
              <a:noAutofit/>
            </a:bodyPr>
            <a:lstStyle/>
            <a:p>
              <a:pPr algn="l">
                <a:lnSpc>
                  <a:spcPct val="100000"/>
                </a:lnSpc>
                <a:buClrTx/>
                <a:buSzTx/>
                <a:buFontTx/>
              </a:pPr>
              <a:r>
                <a:rPr lang="en-US" sz="1600" spc="280" dirty="0">
                  <a:solidFill>
                    <a:srgbClr val="505050">
                      <a:alpha val="100000"/>
                    </a:srgbClr>
                  </a:solidFill>
                  <a:cs typeface="+mn-ea"/>
                  <a:sym typeface="+mn-lt"/>
                </a:rPr>
                <a:t>Game link</a:t>
              </a:r>
              <a:endParaRPr lang="en-US" sz="1600" b="0" i="0" spc="280" dirty="0">
                <a:solidFill>
                  <a:srgbClr val="505050">
                    <a:alpha val="100000"/>
                  </a:srgbClr>
                </a:solidFill>
                <a:cs typeface="+mn-ea"/>
                <a:sym typeface="+mn-lt"/>
              </a:endParaRPr>
            </a:p>
          </p:txBody>
        </p:sp>
        <p:sp>
          <p:nvSpPr>
            <p:cNvPr id="34" name="Object 200010"/>
            <p:cNvSpPr txBox="1"/>
            <p:nvPr/>
          </p:nvSpPr>
          <p:spPr>
            <a:xfrm>
              <a:off x="8202" y="4475"/>
              <a:ext cx="3680" cy="947"/>
            </a:xfrm>
            <a:prstGeom prst="rect">
              <a:avLst/>
            </a:prstGeom>
          </p:spPr>
          <p:txBody>
            <a:bodyPr vert="horz" rtlCol="0" anchor="t" anchorCtr="0">
              <a:noAutofit/>
            </a:bodyPr>
            <a:lstStyle/>
            <a:p>
              <a:pPr algn="l">
                <a:lnSpc>
                  <a:spcPct val="123000"/>
                </a:lnSpc>
                <a:buClrTx/>
                <a:buSzTx/>
                <a:buFontTx/>
              </a:pPr>
              <a:r>
                <a:rPr lang="en-US" sz="2400" b="0" i="0" dirty="0">
                  <a:solidFill>
                    <a:srgbClr val="323232">
                      <a:alpha val="100000"/>
                    </a:srgbClr>
                  </a:solidFill>
                  <a:cs typeface="+mn-ea"/>
                  <a:sym typeface="+mn-lt"/>
                </a:rPr>
                <a:t>游戏环节</a:t>
              </a:r>
            </a:p>
          </p:txBody>
        </p:sp>
        <p:sp>
          <p:nvSpPr>
            <p:cNvPr id="35" name="Object 200011"/>
            <p:cNvSpPr txBox="1"/>
            <p:nvPr/>
          </p:nvSpPr>
          <p:spPr>
            <a:xfrm>
              <a:off x="6999" y="4481"/>
              <a:ext cx="1524" cy="1215"/>
            </a:xfrm>
            <a:prstGeom prst="rect">
              <a:avLst/>
            </a:prstGeom>
          </p:spPr>
          <p:txBody>
            <a:bodyPr vert="horz" rtlCol="0" anchor="t" anchorCtr="0">
              <a:noAutofit/>
            </a:bodyPr>
            <a:lstStyle/>
            <a:p>
              <a:pPr algn="l">
                <a:lnSpc>
                  <a:spcPct val="100000"/>
                </a:lnSpc>
                <a:buClrTx/>
                <a:buSzTx/>
                <a:buFontTx/>
              </a:pPr>
              <a:r>
                <a:rPr lang="en-US" sz="3600" i="0" dirty="0">
                  <a:solidFill>
                    <a:srgbClr val="323232">
                      <a:alpha val="100000"/>
                    </a:srgbClr>
                  </a:solidFill>
                  <a:cs typeface="+mn-ea"/>
                  <a:sym typeface="+mn-lt"/>
                </a:rPr>
                <a:t>05</a:t>
              </a:r>
            </a:p>
          </p:txBody>
        </p:sp>
      </p:grpSp>
      <p:grpSp>
        <p:nvGrpSpPr>
          <p:cNvPr id="36" name="组合 35"/>
          <p:cNvGrpSpPr/>
          <p:nvPr/>
        </p:nvGrpSpPr>
        <p:grpSpPr>
          <a:xfrm>
            <a:off x="8178165" y="3892550"/>
            <a:ext cx="3429000" cy="927100"/>
            <a:chOff x="12915" y="4475"/>
            <a:chExt cx="5400" cy="1460"/>
          </a:xfrm>
        </p:grpSpPr>
        <p:sp>
          <p:nvSpPr>
            <p:cNvPr id="37" name="Object 20009"/>
            <p:cNvSpPr txBox="1"/>
            <p:nvPr/>
          </p:nvSpPr>
          <p:spPr>
            <a:xfrm>
              <a:off x="14118" y="5255"/>
              <a:ext cx="4197" cy="680"/>
            </a:xfrm>
            <a:prstGeom prst="rect">
              <a:avLst/>
            </a:prstGeom>
          </p:spPr>
          <p:txBody>
            <a:bodyPr vert="horz" rtlCol="0" anchor="t" anchorCtr="0">
              <a:noAutofit/>
            </a:bodyPr>
            <a:lstStyle/>
            <a:p>
              <a:pPr algn="l">
                <a:lnSpc>
                  <a:spcPct val="100000"/>
                </a:lnSpc>
                <a:buClrTx/>
                <a:buSzTx/>
                <a:buFontTx/>
              </a:pPr>
              <a:r>
                <a:rPr lang="en-US" sz="1600" spc="280" dirty="0">
                  <a:solidFill>
                    <a:srgbClr val="505050">
                      <a:alpha val="100000"/>
                    </a:srgbClr>
                  </a:solidFill>
                  <a:cs typeface="+mn-ea"/>
                  <a:sym typeface="+mn-lt"/>
                </a:rPr>
                <a:t>A group photo</a:t>
              </a:r>
              <a:endParaRPr lang="en-US" sz="1600" b="0" i="0" spc="280" dirty="0">
                <a:solidFill>
                  <a:srgbClr val="505050">
                    <a:alpha val="100000"/>
                  </a:srgbClr>
                </a:solidFill>
                <a:cs typeface="+mn-ea"/>
                <a:sym typeface="+mn-lt"/>
              </a:endParaRPr>
            </a:p>
          </p:txBody>
        </p:sp>
        <p:sp>
          <p:nvSpPr>
            <p:cNvPr id="38" name="Object 200010"/>
            <p:cNvSpPr txBox="1"/>
            <p:nvPr/>
          </p:nvSpPr>
          <p:spPr>
            <a:xfrm>
              <a:off x="14118" y="4475"/>
              <a:ext cx="3680" cy="947"/>
            </a:xfrm>
            <a:prstGeom prst="rect">
              <a:avLst/>
            </a:prstGeom>
          </p:spPr>
          <p:txBody>
            <a:bodyPr vert="horz" rtlCol="0" anchor="t" anchorCtr="0">
              <a:noAutofit/>
            </a:bodyPr>
            <a:lstStyle/>
            <a:p>
              <a:pPr algn="l">
                <a:lnSpc>
                  <a:spcPct val="123000"/>
                </a:lnSpc>
                <a:buClrTx/>
                <a:buSzTx/>
                <a:buFontTx/>
              </a:pPr>
              <a:r>
                <a:rPr lang="en-US" sz="2400" b="0" i="0" dirty="0">
                  <a:solidFill>
                    <a:srgbClr val="323232">
                      <a:alpha val="100000"/>
                    </a:srgbClr>
                  </a:solidFill>
                  <a:cs typeface="+mn-ea"/>
                  <a:sym typeface="+mn-lt"/>
                </a:rPr>
                <a:t>合影留念</a:t>
              </a:r>
            </a:p>
          </p:txBody>
        </p:sp>
        <p:sp>
          <p:nvSpPr>
            <p:cNvPr id="39" name="Object 200011"/>
            <p:cNvSpPr txBox="1"/>
            <p:nvPr/>
          </p:nvSpPr>
          <p:spPr>
            <a:xfrm>
              <a:off x="12915" y="4481"/>
              <a:ext cx="1524" cy="1215"/>
            </a:xfrm>
            <a:prstGeom prst="rect">
              <a:avLst/>
            </a:prstGeom>
          </p:spPr>
          <p:txBody>
            <a:bodyPr vert="horz" rtlCol="0" anchor="t" anchorCtr="0">
              <a:noAutofit/>
            </a:bodyPr>
            <a:lstStyle/>
            <a:p>
              <a:pPr algn="l">
                <a:lnSpc>
                  <a:spcPct val="100000"/>
                </a:lnSpc>
                <a:buClrTx/>
                <a:buSzTx/>
                <a:buFontTx/>
              </a:pPr>
              <a:r>
                <a:rPr lang="en-US" sz="3600" i="0" dirty="0">
                  <a:solidFill>
                    <a:srgbClr val="323232">
                      <a:alpha val="100000"/>
                    </a:srgbClr>
                  </a:solidFill>
                  <a:cs typeface="+mn-ea"/>
                  <a:sym typeface="+mn-lt"/>
                </a:rPr>
                <a:t>06</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55" presetClass="entr" presetSubtype="0" fill="hold" grpId="0" nodeType="afterEffect">
                                  <p:stCondLst>
                                    <p:cond delay="0"/>
                                  </p:stCondLst>
                                  <p:childTnLst>
                                    <p:set>
                                      <p:cBhvr>
                                        <p:cTn id="26" dur="500"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strVal val="#ppt_w*0.70"/>
                                          </p:val>
                                        </p:tav>
                                        <p:tav tm="100000">
                                          <p:val>
                                            <p:strVal val="#ppt_w"/>
                                          </p:val>
                                        </p:tav>
                                      </p:tavLst>
                                    </p:anim>
                                    <p:anim calcmode="lin" valueType="num">
                                      <p:cBhvr>
                                        <p:cTn id="28" dur="500" fill="hold"/>
                                        <p:tgtEl>
                                          <p:spTgt spid="2"/>
                                        </p:tgtEl>
                                        <p:attrNameLst>
                                          <p:attrName>ppt_h</p:attrName>
                                        </p:attrNameLst>
                                      </p:cBhvr>
                                      <p:tavLst>
                                        <p:tav tm="0">
                                          <p:val>
                                            <p:strVal val="#ppt_h"/>
                                          </p:val>
                                        </p:tav>
                                        <p:tav tm="100000">
                                          <p:val>
                                            <p:strVal val="#ppt_h"/>
                                          </p:val>
                                        </p:tav>
                                      </p:tavLst>
                                    </p:anim>
                                    <p:animEffect transition="in" filter="fade">
                                      <p:cBhvr>
                                        <p:cTn id="29" dur="500"/>
                                        <p:tgtEl>
                                          <p:spTgt spid="2"/>
                                        </p:tgtEl>
                                      </p:cBhvr>
                                    </p:animEffect>
                                  </p:childTnLst>
                                </p:cTn>
                              </p:par>
                              <p:par>
                                <p:cTn id="30" presetID="55" presetClass="entr" presetSubtype="0" fill="hold" grpId="0" nodeType="withEffect">
                                  <p:stCondLst>
                                    <p:cond delay="0"/>
                                  </p:stCondLst>
                                  <p:childTnLst>
                                    <p:set>
                                      <p:cBhvr>
                                        <p:cTn id="31" dur="500"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strVal val="#ppt_w*0.70"/>
                                          </p:val>
                                        </p:tav>
                                        <p:tav tm="100000">
                                          <p:val>
                                            <p:strVal val="#ppt_w"/>
                                          </p:val>
                                        </p:tav>
                                      </p:tavLst>
                                    </p:anim>
                                    <p:anim calcmode="lin" valueType="num">
                                      <p:cBhvr>
                                        <p:cTn id="33" dur="500" fill="hold"/>
                                        <p:tgtEl>
                                          <p:spTgt spid="3"/>
                                        </p:tgtEl>
                                        <p:attrNameLst>
                                          <p:attrName>ppt_h</p:attrName>
                                        </p:attrNameLst>
                                      </p:cBhvr>
                                      <p:tavLst>
                                        <p:tav tm="0">
                                          <p:val>
                                            <p:strVal val="#ppt_h"/>
                                          </p:val>
                                        </p:tav>
                                        <p:tav tm="100000">
                                          <p:val>
                                            <p:strVal val="#ppt_h"/>
                                          </p:val>
                                        </p:tav>
                                      </p:tavLst>
                                    </p:anim>
                                    <p:animEffect transition="in" filter="fade">
                                      <p:cBhvr>
                                        <p:cTn id="34" dur="500"/>
                                        <p:tgtEl>
                                          <p:spTgt spid="3"/>
                                        </p:tgtEl>
                                      </p:cBhvr>
                                    </p:animEffect>
                                  </p:childTnLst>
                                </p:cTn>
                              </p:par>
                            </p:childTnLst>
                          </p:cTn>
                        </p:par>
                        <p:par>
                          <p:cTn id="35" fill="hold">
                            <p:stCondLst>
                              <p:cond delay="2000"/>
                            </p:stCondLst>
                            <p:childTnLst>
                              <p:par>
                                <p:cTn id="36" presetID="20" presetClass="entr" presetSubtype="0" fill="hold" nodeType="afterEffect">
                                  <p:stCondLst>
                                    <p:cond delay="0"/>
                                  </p:stCondLst>
                                  <p:childTnLst>
                                    <p:set>
                                      <p:cBhvr>
                                        <p:cTn id="37" dur="500" fill="hold">
                                          <p:stCondLst>
                                            <p:cond delay="0"/>
                                          </p:stCondLst>
                                        </p:cTn>
                                        <p:tgtEl>
                                          <p:spTgt spid="24"/>
                                        </p:tgtEl>
                                        <p:attrNameLst>
                                          <p:attrName>style.visibility</p:attrName>
                                        </p:attrNameLst>
                                      </p:cBhvr>
                                      <p:to>
                                        <p:strVal val="visible"/>
                                      </p:to>
                                    </p:set>
                                    <p:animEffect transition="in" filter="wedge">
                                      <p:cBhvr>
                                        <p:cTn id="38" dur="500"/>
                                        <p:tgtEl>
                                          <p:spTgt spid="24"/>
                                        </p:tgtEl>
                                      </p:cBhvr>
                                    </p:animEffect>
                                  </p:childTnLst>
                                </p:cTn>
                              </p:par>
                            </p:childTnLst>
                          </p:cTn>
                        </p:par>
                        <p:par>
                          <p:cTn id="39" fill="hold">
                            <p:stCondLst>
                              <p:cond delay="2500"/>
                            </p:stCondLst>
                            <p:childTnLst>
                              <p:par>
                                <p:cTn id="40" presetID="20" presetClass="entr" presetSubtype="0" fill="hold" nodeType="afterEffect">
                                  <p:stCondLst>
                                    <p:cond delay="0"/>
                                  </p:stCondLst>
                                  <p:childTnLst>
                                    <p:set>
                                      <p:cBhvr>
                                        <p:cTn id="41" dur="500" fill="hold">
                                          <p:stCondLst>
                                            <p:cond delay="0"/>
                                          </p:stCondLst>
                                        </p:cTn>
                                        <p:tgtEl>
                                          <p:spTgt spid="21"/>
                                        </p:tgtEl>
                                        <p:attrNameLst>
                                          <p:attrName>style.visibility</p:attrName>
                                        </p:attrNameLst>
                                      </p:cBhvr>
                                      <p:to>
                                        <p:strVal val="visible"/>
                                      </p:to>
                                    </p:set>
                                    <p:animEffect transition="in" filter="wedge">
                                      <p:cBhvr>
                                        <p:cTn id="42" dur="500"/>
                                        <p:tgtEl>
                                          <p:spTgt spid="21"/>
                                        </p:tgtEl>
                                      </p:cBhvr>
                                    </p:animEffect>
                                  </p:childTnLst>
                                </p:cTn>
                              </p:par>
                            </p:childTnLst>
                          </p:cTn>
                        </p:par>
                        <p:par>
                          <p:cTn id="43" fill="hold">
                            <p:stCondLst>
                              <p:cond delay="3000"/>
                            </p:stCondLst>
                            <p:childTnLst>
                              <p:par>
                                <p:cTn id="44" presetID="20" presetClass="entr" presetSubtype="0" fill="hold" nodeType="afterEffect">
                                  <p:stCondLst>
                                    <p:cond delay="0"/>
                                  </p:stCondLst>
                                  <p:childTnLst>
                                    <p:set>
                                      <p:cBhvr>
                                        <p:cTn id="45" dur="500" fill="hold">
                                          <p:stCondLst>
                                            <p:cond delay="0"/>
                                          </p:stCondLst>
                                        </p:cTn>
                                        <p:tgtEl>
                                          <p:spTgt spid="22"/>
                                        </p:tgtEl>
                                        <p:attrNameLst>
                                          <p:attrName>style.visibility</p:attrName>
                                        </p:attrNameLst>
                                      </p:cBhvr>
                                      <p:to>
                                        <p:strVal val="visible"/>
                                      </p:to>
                                    </p:set>
                                    <p:animEffect transition="in" filter="wedge">
                                      <p:cBhvr>
                                        <p:cTn id="46" dur="500"/>
                                        <p:tgtEl>
                                          <p:spTgt spid="22"/>
                                        </p:tgtEl>
                                      </p:cBhvr>
                                    </p:animEffect>
                                  </p:childTnLst>
                                </p:cTn>
                              </p:par>
                            </p:childTnLst>
                          </p:cTn>
                        </p:par>
                        <p:par>
                          <p:cTn id="47" fill="hold">
                            <p:stCondLst>
                              <p:cond delay="3500"/>
                            </p:stCondLst>
                            <p:childTnLst>
                              <p:par>
                                <p:cTn id="48" presetID="20" presetClass="entr" presetSubtype="0" fill="hold" nodeType="afterEffect">
                                  <p:stCondLst>
                                    <p:cond delay="0"/>
                                  </p:stCondLst>
                                  <p:childTnLst>
                                    <p:set>
                                      <p:cBhvr>
                                        <p:cTn id="49" dur="500" fill="hold">
                                          <p:stCondLst>
                                            <p:cond delay="0"/>
                                          </p:stCondLst>
                                        </p:cTn>
                                        <p:tgtEl>
                                          <p:spTgt spid="28"/>
                                        </p:tgtEl>
                                        <p:attrNameLst>
                                          <p:attrName>style.visibility</p:attrName>
                                        </p:attrNameLst>
                                      </p:cBhvr>
                                      <p:to>
                                        <p:strVal val="visible"/>
                                      </p:to>
                                    </p:set>
                                    <p:animEffect transition="in" filter="wedge">
                                      <p:cBhvr>
                                        <p:cTn id="50" dur="500"/>
                                        <p:tgtEl>
                                          <p:spTgt spid="28"/>
                                        </p:tgtEl>
                                      </p:cBhvr>
                                    </p:animEffect>
                                  </p:childTnLst>
                                </p:cTn>
                              </p:par>
                            </p:childTnLst>
                          </p:cTn>
                        </p:par>
                        <p:par>
                          <p:cTn id="51" fill="hold">
                            <p:stCondLst>
                              <p:cond delay="4000"/>
                            </p:stCondLst>
                            <p:childTnLst>
                              <p:par>
                                <p:cTn id="52" presetID="20" presetClass="entr" presetSubtype="0" fill="hold" nodeType="afterEffect">
                                  <p:stCondLst>
                                    <p:cond delay="0"/>
                                  </p:stCondLst>
                                  <p:childTnLst>
                                    <p:set>
                                      <p:cBhvr>
                                        <p:cTn id="53" dur="500" fill="hold">
                                          <p:stCondLst>
                                            <p:cond delay="0"/>
                                          </p:stCondLst>
                                        </p:cTn>
                                        <p:tgtEl>
                                          <p:spTgt spid="32"/>
                                        </p:tgtEl>
                                        <p:attrNameLst>
                                          <p:attrName>style.visibility</p:attrName>
                                        </p:attrNameLst>
                                      </p:cBhvr>
                                      <p:to>
                                        <p:strVal val="visible"/>
                                      </p:to>
                                    </p:set>
                                    <p:animEffect transition="in" filter="wedge">
                                      <p:cBhvr>
                                        <p:cTn id="54" dur="500"/>
                                        <p:tgtEl>
                                          <p:spTgt spid="32"/>
                                        </p:tgtEl>
                                      </p:cBhvr>
                                    </p:animEffect>
                                  </p:childTnLst>
                                </p:cTn>
                              </p:par>
                            </p:childTnLst>
                          </p:cTn>
                        </p:par>
                        <p:par>
                          <p:cTn id="55" fill="hold">
                            <p:stCondLst>
                              <p:cond delay="4500"/>
                            </p:stCondLst>
                            <p:childTnLst>
                              <p:par>
                                <p:cTn id="56" presetID="20" presetClass="entr" presetSubtype="0" fill="hold" nodeType="afterEffect">
                                  <p:stCondLst>
                                    <p:cond delay="0"/>
                                  </p:stCondLst>
                                  <p:childTnLst>
                                    <p:set>
                                      <p:cBhvr>
                                        <p:cTn id="57" dur="500" fill="hold">
                                          <p:stCondLst>
                                            <p:cond delay="0"/>
                                          </p:stCondLst>
                                        </p:cTn>
                                        <p:tgtEl>
                                          <p:spTgt spid="36"/>
                                        </p:tgtEl>
                                        <p:attrNameLst>
                                          <p:attrName>style.visibility</p:attrName>
                                        </p:attrNameLst>
                                      </p:cBhvr>
                                      <p:to>
                                        <p:strVal val="visible"/>
                                      </p:to>
                                    </p:set>
                                    <p:animEffect transition="in" filter="wedge">
                                      <p:cBhvr>
                                        <p:cTn id="58" dur="500"/>
                                        <p:tgtEl>
                                          <p:spTgt spid="36"/>
                                        </p:tgtEl>
                                      </p:cBhvr>
                                    </p:animEffect>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236965" y="1397714"/>
            <a:ext cx="2640948" cy="2553335"/>
          </a:xfrm>
          <a:prstGeom prst="rect">
            <a:avLst/>
          </a:prstGeom>
          <a:effectLst/>
        </p:spPr>
        <p:txBody>
          <a:bodyPr wrap="square">
            <a:spAutoFit/>
          </a:bodyPr>
          <a:lstStyle/>
          <a:p>
            <a:pPr algn="l"/>
            <a:r>
              <a:rPr lang="zh-CN" altLang="en-US" sz="1600" b="0" dirty="0">
                <a:solidFill>
                  <a:schemeClr val="bg2">
                    <a:lumMod val="50000"/>
                  </a:schemeClr>
                </a:solidFill>
                <a:cs typeface="+mn-ea"/>
                <a:sym typeface="+mn-lt"/>
              </a:rPr>
              <a:t>这里有</a:t>
            </a:r>
          </a:p>
          <a:p>
            <a:pPr algn="l"/>
            <a:r>
              <a:rPr lang="zh-CN" altLang="en-US" sz="1600" b="0" dirty="0">
                <a:solidFill>
                  <a:schemeClr val="bg2">
                    <a:lumMod val="50000"/>
                  </a:schemeClr>
                </a:solidFill>
                <a:cs typeface="+mn-ea"/>
                <a:sym typeface="+mn-lt"/>
              </a:rPr>
              <a:t>天真可爱的微笑</a:t>
            </a:r>
          </a:p>
          <a:p>
            <a:pPr algn="l"/>
            <a:r>
              <a:rPr lang="zh-CN" altLang="en-US" sz="1600" b="0" dirty="0">
                <a:solidFill>
                  <a:schemeClr val="bg2">
                    <a:lumMod val="50000"/>
                  </a:schemeClr>
                </a:solidFill>
                <a:cs typeface="+mn-ea"/>
                <a:sym typeface="+mn-lt"/>
              </a:rPr>
              <a:t>这里有</a:t>
            </a:r>
          </a:p>
          <a:p>
            <a:pPr algn="l"/>
            <a:r>
              <a:rPr lang="zh-CN" altLang="en-US" sz="1600" b="0" dirty="0">
                <a:solidFill>
                  <a:schemeClr val="bg2">
                    <a:lumMod val="50000"/>
                  </a:schemeClr>
                </a:solidFill>
                <a:cs typeface="+mn-ea"/>
                <a:sym typeface="+mn-lt"/>
              </a:rPr>
              <a:t>令人回忆的故事</a:t>
            </a:r>
          </a:p>
          <a:p>
            <a:pPr algn="l"/>
            <a:r>
              <a:rPr lang="zh-CN" altLang="en-US" sz="1600" b="0" dirty="0">
                <a:solidFill>
                  <a:schemeClr val="bg2">
                    <a:lumMod val="50000"/>
                  </a:schemeClr>
                </a:solidFill>
                <a:cs typeface="+mn-ea"/>
                <a:sym typeface="+mn-lt"/>
              </a:rPr>
              <a:t>这里有</a:t>
            </a:r>
          </a:p>
          <a:p>
            <a:pPr algn="l"/>
            <a:r>
              <a:rPr lang="zh-CN" altLang="en-US" sz="1600" b="0" dirty="0">
                <a:solidFill>
                  <a:schemeClr val="bg2">
                    <a:lumMod val="50000"/>
                  </a:schemeClr>
                </a:solidFill>
                <a:cs typeface="+mn-ea"/>
                <a:sym typeface="+mn-lt"/>
              </a:rPr>
              <a:t>无私的祝福</a:t>
            </a:r>
          </a:p>
          <a:p>
            <a:pPr algn="l"/>
            <a:endParaRPr lang="zh-CN" altLang="en-US" sz="1600" b="0" dirty="0">
              <a:solidFill>
                <a:schemeClr val="bg2">
                  <a:lumMod val="50000"/>
                </a:schemeClr>
              </a:solidFill>
              <a:cs typeface="+mn-ea"/>
              <a:sym typeface="+mn-lt"/>
            </a:endParaRPr>
          </a:p>
          <a:p>
            <a:pPr algn="l"/>
            <a:r>
              <a:rPr lang="zh-CN" altLang="en-US" sz="1600" b="0" dirty="0">
                <a:solidFill>
                  <a:schemeClr val="bg2">
                    <a:lumMod val="50000"/>
                  </a:schemeClr>
                </a:solidFill>
                <a:cs typeface="+mn-ea"/>
                <a:sym typeface="+mn-lt"/>
              </a:rPr>
              <a:t>每一个足迹都如此纯真</a:t>
            </a:r>
          </a:p>
          <a:p>
            <a:pPr algn="l"/>
            <a:r>
              <a:rPr lang="zh-CN" altLang="en-US" sz="1600" b="0" dirty="0">
                <a:solidFill>
                  <a:schemeClr val="bg2">
                    <a:lumMod val="50000"/>
                  </a:schemeClr>
                </a:solidFill>
                <a:cs typeface="+mn-ea"/>
                <a:sym typeface="+mn-lt"/>
              </a:rPr>
              <a:t>每一张笑靥都如此精彩</a:t>
            </a:r>
          </a:p>
          <a:p>
            <a:pPr algn="l"/>
            <a:r>
              <a:rPr lang="zh-CN" altLang="en-US" sz="1600" b="0" dirty="0">
                <a:solidFill>
                  <a:schemeClr val="bg2">
                    <a:lumMod val="50000"/>
                  </a:schemeClr>
                </a:solidFill>
                <a:cs typeface="+mn-ea"/>
                <a:sym typeface="+mn-lt"/>
              </a:rPr>
              <a:t>每一段故事都如此温馨</a:t>
            </a:r>
          </a:p>
        </p:txBody>
      </p:sp>
      <p:pic>
        <p:nvPicPr>
          <p:cNvPr id="3075" name="Picture 3" descr="C:\Users\Administrator\Desktop\相框边.png"/>
          <p:cNvPicPr>
            <a:picLocks noChangeAspect="1" noChangeArrowheads="1"/>
          </p:cNvPicPr>
          <p:nvPr/>
        </p:nvPicPr>
        <p:blipFill>
          <a:blip r:embed="rId3" cstate="screen">
            <a:extLst>
              <a:ext uri="{BEBA8EAE-BF5A-486C-A8C5-ECC9F3942E4B}">
                <a14:imgProps xmlns:a14="http://schemas.microsoft.com/office/drawing/2010/main">
                  <a14:imgLayer r:embed="rId4">
                    <a14:imgEffect>
                      <a14:colorTemperature colorTemp="11200"/>
                    </a14:imgEffect>
                    <a14:imgEffect>
                      <a14:saturation sat="33000"/>
                    </a14:imgEffect>
                  </a14:imgLayer>
                </a14:imgProps>
              </a:ext>
            </a:extLst>
          </a:blip>
          <a:srcRect/>
          <a:stretch>
            <a:fillRect/>
          </a:stretch>
        </p:blipFill>
        <p:spPr bwMode="auto">
          <a:xfrm>
            <a:off x="5995237" y="686689"/>
            <a:ext cx="4800307" cy="55205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dministrator\Desktop\bwrg.png"/>
          <p:cNvPicPr>
            <a:picLocks noChangeAspect="1" noChangeArrowheads="1"/>
          </p:cNvPicPr>
          <p:nvPr/>
        </p:nvPicPr>
        <p:blipFill>
          <a:blip r:embed="rId5" cstate="screen"/>
          <a:srcRect/>
          <a:stretch>
            <a:fillRect/>
          </a:stretch>
        </p:blipFill>
        <p:spPr bwMode="auto">
          <a:xfrm>
            <a:off x="1830666" y="4155078"/>
            <a:ext cx="3302243" cy="1813507"/>
          </a:xfrm>
          <a:prstGeom prst="rect">
            <a:avLst/>
          </a:prstGeom>
          <a:noFill/>
          <a:effectLst>
            <a:glow rad="101600">
              <a:schemeClr val="accent6">
                <a:satMod val="175000"/>
                <a:alpha val="11000"/>
              </a:schemeClr>
            </a:glow>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3077" name="Picture 5" descr="E:\020.png"/>
          <p:cNvPicPr>
            <a:picLocks noChangeAspect="1" noChangeArrowheads="1"/>
          </p:cNvPicPr>
          <p:nvPr/>
        </p:nvPicPr>
        <p:blipFill>
          <a:blip r:embed="rId6"/>
          <a:srcRect/>
          <a:stretch>
            <a:fillRect/>
          </a:stretch>
        </p:blipFill>
        <p:spPr bwMode="auto">
          <a:xfrm>
            <a:off x="6806778" y="1265456"/>
            <a:ext cx="3250397" cy="4398405"/>
          </a:xfrm>
          <a:prstGeom prst="rect">
            <a:avLst/>
          </a:pr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Tm="11088">
        <p:blinds dir="vert"/>
      </p:transition>
    </mc:Choice>
    <mc:Fallback xmlns="">
      <p:transition spd="slow" advTm="11088">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fltVal val="0"/>
                                          </p:val>
                                        </p:tav>
                                        <p:tav tm="100000">
                                          <p:val>
                                            <p:strVal val="#ppt_w"/>
                                          </p:val>
                                        </p:tav>
                                      </p:tavLst>
                                    </p:anim>
                                    <p:anim calcmode="lin" valueType="num">
                                      <p:cBhvr>
                                        <p:cTn id="8" dur="1000" fill="hold"/>
                                        <p:tgtEl>
                                          <p:spTgt spid="3075"/>
                                        </p:tgtEl>
                                        <p:attrNameLst>
                                          <p:attrName>ppt_h</p:attrName>
                                        </p:attrNameLst>
                                      </p:cBhvr>
                                      <p:tavLst>
                                        <p:tav tm="0">
                                          <p:val>
                                            <p:fltVal val="0"/>
                                          </p:val>
                                        </p:tav>
                                        <p:tav tm="100000">
                                          <p:val>
                                            <p:strVal val="#ppt_h"/>
                                          </p:val>
                                        </p:tav>
                                      </p:tavLst>
                                    </p:anim>
                                    <p:anim calcmode="lin" valueType="num">
                                      <p:cBhvr>
                                        <p:cTn id="9" dur="1000" fill="hold"/>
                                        <p:tgtEl>
                                          <p:spTgt spid="3075"/>
                                        </p:tgtEl>
                                        <p:attrNameLst>
                                          <p:attrName>style.rotation</p:attrName>
                                        </p:attrNameLst>
                                      </p:cBhvr>
                                      <p:tavLst>
                                        <p:tav tm="0">
                                          <p:val>
                                            <p:fltVal val="90"/>
                                          </p:val>
                                        </p:tav>
                                        <p:tav tm="100000">
                                          <p:val>
                                            <p:fltVal val="0"/>
                                          </p:val>
                                        </p:tav>
                                      </p:tavLst>
                                    </p:anim>
                                    <p:animEffect transition="in" filter="fade">
                                      <p:cBhvr>
                                        <p:cTn id="10" dur="1000"/>
                                        <p:tgtEl>
                                          <p:spTgt spid="3075"/>
                                        </p:tgtEl>
                                      </p:cBhvr>
                                    </p:animEffect>
                                  </p:childTnLst>
                                </p:cTn>
                              </p:par>
                            </p:childTnLst>
                          </p:cTn>
                        </p:par>
                        <p:par>
                          <p:cTn id="11" fill="hold">
                            <p:stCondLst>
                              <p:cond delay="1000"/>
                            </p:stCondLst>
                            <p:childTnLst>
                              <p:par>
                                <p:cTn id="12" presetID="16" presetClass="entr" presetSubtype="21" fill="hold" nodeType="afterEffect">
                                  <p:stCondLst>
                                    <p:cond delay="0"/>
                                  </p:stCondLst>
                                  <p:childTnLst>
                                    <p:set>
                                      <p:cBhvr>
                                        <p:cTn id="13" dur="1" fill="hold">
                                          <p:stCondLst>
                                            <p:cond delay="0"/>
                                          </p:stCondLst>
                                        </p:cTn>
                                        <p:tgtEl>
                                          <p:spTgt spid="3077"/>
                                        </p:tgtEl>
                                        <p:attrNameLst>
                                          <p:attrName>style.visibility</p:attrName>
                                        </p:attrNameLst>
                                      </p:cBhvr>
                                      <p:to>
                                        <p:strVal val="visible"/>
                                      </p:to>
                                    </p:set>
                                    <p:animEffect transition="in" filter="barn(inVertical)">
                                      <p:cBhvr>
                                        <p:cTn id="14" dur="1300"/>
                                        <p:tgtEl>
                                          <p:spTgt spid="3077"/>
                                        </p:tgtEl>
                                      </p:cBhvr>
                                    </p:animEffect>
                                  </p:childTnLst>
                                </p:cTn>
                              </p:par>
                            </p:childTnLst>
                          </p:cTn>
                        </p:par>
                        <p:par>
                          <p:cTn id="15" fill="hold">
                            <p:stCondLst>
                              <p:cond delay="2500"/>
                            </p:stCondLst>
                            <p:childTnLst>
                              <p:par>
                                <p:cTn id="16" presetID="56" presetClass="entr" presetSubtype="0" fill="hold" grpId="1" nodeType="afterEffect">
                                  <p:stCondLst>
                                    <p:cond delay="0"/>
                                  </p:stCondLst>
                                  <p:iterate type="lt">
                                    <p:tmPct val="10000"/>
                                  </p:iterate>
                                  <p:childTnLst>
                                    <p:set>
                                      <p:cBhvr>
                                        <p:cTn id="17" dur="1" fill="hold">
                                          <p:stCondLst>
                                            <p:cond delay="0"/>
                                          </p:stCondLst>
                                        </p:cTn>
                                        <p:tgtEl>
                                          <p:spTgt spid="3"/>
                                        </p:tgtEl>
                                        <p:attrNameLst>
                                          <p:attrName>style.visibility</p:attrName>
                                        </p:attrNameLst>
                                      </p:cBhvr>
                                      <p:to>
                                        <p:strVal val="visible"/>
                                      </p:to>
                                    </p:set>
                                    <p:anim by="(-#ppt_w*2)" calcmode="lin" valueType="num">
                                      <p:cBhvr rctx="PPT">
                                        <p:cTn id="18" dur="500" autoRev="1" fill="hold">
                                          <p:stCondLst>
                                            <p:cond delay="0"/>
                                          </p:stCondLst>
                                        </p:cTn>
                                        <p:tgtEl>
                                          <p:spTgt spid="3"/>
                                        </p:tgtEl>
                                        <p:attrNameLst>
                                          <p:attrName>ppt_w</p:attrName>
                                        </p:attrNameLst>
                                      </p:cBhvr>
                                    </p:anim>
                                    <p:anim by="(#ppt_w*0.50)" calcmode="lin" valueType="num">
                                      <p:cBhvr>
                                        <p:cTn id="19" dur="500" decel="50000" autoRev="1" fill="hold">
                                          <p:stCondLst>
                                            <p:cond delay="0"/>
                                          </p:stCondLst>
                                        </p:cTn>
                                        <p:tgtEl>
                                          <p:spTgt spid="3"/>
                                        </p:tgtEl>
                                        <p:attrNameLst>
                                          <p:attrName>ppt_x</p:attrName>
                                        </p:attrNameLst>
                                      </p:cBhvr>
                                    </p:anim>
                                    <p:anim from="(-#ppt_h/2)" to="(#ppt_y)" calcmode="lin" valueType="num">
                                      <p:cBhvr>
                                        <p:cTn id="20" dur="1000" fill="hold">
                                          <p:stCondLst>
                                            <p:cond delay="0"/>
                                          </p:stCondLst>
                                        </p:cTn>
                                        <p:tgtEl>
                                          <p:spTgt spid="3"/>
                                        </p:tgtEl>
                                        <p:attrNameLst>
                                          <p:attrName>ppt_y</p:attrName>
                                        </p:attrNameLst>
                                      </p:cBhvr>
                                    </p:anim>
                                    <p:animRot by="21600000">
                                      <p:cBhvr>
                                        <p:cTn id="21" dur="1000" fill="hold">
                                          <p:stCondLst>
                                            <p:cond delay="0"/>
                                          </p:stCondLst>
                                        </p:cTn>
                                        <p:tgtEl>
                                          <p:spTgt spid="3"/>
                                        </p:tgtEl>
                                        <p:attrNameLst>
                                          <p:attrName>r</p:attrName>
                                        </p:attrNameLst>
                                      </p:cBhvr>
                                    </p:animRot>
                                  </p:childTnLst>
                                </p:cTn>
                              </p:par>
                            </p:childTnLst>
                          </p:cTn>
                        </p:par>
                        <p:par>
                          <p:cTn id="22" fill="hold">
                            <p:stCondLst>
                              <p:cond delay="9000"/>
                            </p:stCondLst>
                            <p:childTnLst>
                              <p:par>
                                <p:cTn id="23" presetID="10" presetClass="entr" presetSubtype="0" fill="hold" nodeType="after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fade">
                                      <p:cBhvr>
                                        <p:cTn id="25" dur="500"/>
                                        <p:tgtEl>
                                          <p:spTgt spid="3076"/>
                                        </p:tgtEl>
                                      </p:cBhvr>
                                    </p:animEffect>
                                  </p:childTnLst>
                                </p:cTn>
                              </p:par>
                              <p:par>
                                <p:cTn id="26" presetID="26" presetClass="emph" presetSubtype="0" repeatCount="3000" fill="hold" nodeType="withEffect">
                                  <p:stCondLst>
                                    <p:cond delay="0"/>
                                  </p:stCondLst>
                                  <p:childTnLst>
                                    <p:animEffect transition="out" filter="fade">
                                      <p:cBhvr>
                                        <p:cTn id="27" dur="500" tmFilter="0, 0; .2, .5; .8, .5; 1, 0"/>
                                        <p:tgtEl>
                                          <p:spTgt spid="3076"/>
                                        </p:tgtEl>
                                      </p:cBhvr>
                                    </p:animEffect>
                                    <p:animScale>
                                      <p:cBhvr>
                                        <p:cTn id="28" dur="250" autoRev="1" fill="hold"/>
                                        <p:tgtEl>
                                          <p:spTgt spid="307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3" cstate="screen"/>
          <a:stretch>
            <a:fillRect/>
          </a:stretch>
        </p:blipFill>
        <p:spPr bwMode="auto">
          <a:xfrm>
            <a:off x="5497558" y="1676107"/>
            <a:ext cx="2783473" cy="3990195"/>
          </a:xfrm>
          <a:prstGeom prst="rect">
            <a:avLst/>
          </a:prstGeom>
          <a:solidFill>
            <a:srgbClr val="FFFFFF">
              <a:shade val="85000"/>
            </a:srgbClr>
          </a:solidFill>
          <a:ln w="88900" cap="sq">
            <a:noFill/>
            <a:miter lim="800000"/>
            <a:headEnd/>
            <a:tailEnd/>
          </a:ln>
          <a:effectLst>
            <a:outerShdw blurRad="44450" dist="27940" dir="5400000" algn="ctr">
              <a:srgbClr val="000000">
                <a:alpha val="32000"/>
              </a:srgbClr>
            </a:outerShdw>
          </a:effectLst>
          <a:scene3d>
            <a:camera prst="orthographicFront"/>
            <a:lightRig rig="threePt" dir="t"/>
          </a:scene3d>
          <a:sp3d>
            <a:bevelT w="114300" prst="hardEdge"/>
          </a:sp3d>
        </p:spPr>
      </p:pic>
      <p:pic>
        <p:nvPicPr>
          <p:cNvPr id="4" name="Picture 6"/>
          <p:cNvPicPr>
            <a:picLocks noChangeAspect="1" noChangeArrowheads="1"/>
          </p:cNvPicPr>
          <p:nvPr/>
        </p:nvPicPr>
        <p:blipFill>
          <a:blip r:embed="rId4" cstate="screen"/>
          <a:stretch>
            <a:fillRect/>
          </a:stretch>
        </p:blipFill>
        <p:spPr bwMode="auto">
          <a:xfrm>
            <a:off x="3352630" y="889839"/>
            <a:ext cx="1977757" cy="2675507"/>
          </a:xfrm>
          <a:prstGeom prst="rect">
            <a:avLst/>
          </a:prstGeom>
          <a:solidFill>
            <a:srgbClr val="FFFFFF">
              <a:shade val="85000"/>
            </a:srgbClr>
          </a:solidFill>
          <a:ln w="88900" cap="sq">
            <a:noFill/>
            <a:miter lim="800000"/>
            <a:headEnd/>
            <a:tailEnd/>
          </a:ln>
          <a:effectLst>
            <a:outerShdw blurRad="44450" dist="27940" dir="5400000" algn="ctr">
              <a:srgbClr val="000000">
                <a:alpha val="32000"/>
              </a:srgbClr>
            </a:outerShdw>
          </a:effectLst>
          <a:scene3d>
            <a:camera prst="orthographicFront"/>
            <a:lightRig rig="threePt" dir="t"/>
          </a:scene3d>
          <a:sp3d>
            <a:bevelT w="114300" prst="hardEdge"/>
          </a:sp3d>
        </p:spPr>
      </p:pic>
      <p:pic>
        <p:nvPicPr>
          <p:cNvPr id="5" name="Picture 9"/>
          <p:cNvPicPr>
            <a:picLocks noChangeAspect="1" noChangeArrowheads="1"/>
          </p:cNvPicPr>
          <p:nvPr/>
        </p:nvPicPr>
        <p:blipFill rotWithShape="1">
          <a:blip r:embed="rId5" cstate="screen"/>
          <a:srcRect/>
          <a:stretch>
            <a:fillRect/>
          </a:stretch>
        </p:blipFill>
        <p:spPr bwMode="auto">
          <a:xfrm>
            <a:off x="8480434" y="980630"/>
            <a:ext cx="1548016" cy="2059002"/>
          </a:xfrm>
          <a:prstGeom prst="rect">
            <a:avLst/>
          </a:prstGeom>
          <a:solidFill>
            <a:srgbClr val="FFFFFF">
              <a:shade val="85000"/>
            </a:srgbClr>
          </a:solidFill>
          <a:ln w="88900" cap="sq">
            <a:noFill/>
            <a:miter lim="800000"/>
            <a:headEnd/>
            <a:tailEnd/>
          </a:ln>
          <a:effectLst>
            <a:outerShdw blurRad="44450" dist="27940" dir="5400000" algn="ctr">
              <a:srgbClr val="000000">
                <a:alpha val="32000"/>
              </a:srgbClr>
            </a:outerShdw>
          </a:effectLst>
          <a:scene3d>
            <a:camera prst="orthographicFront"/>
            <a:lightRig rig="threePt" dir="t"/>
          </a:scene3d>
          <a:sp3d>
            <a:bevelT w="114300" prst="hardEdge"/>
          </a:sp3d>
        </p:spPr>
      </p:pic>
      <p:pic>
        <p:nvPicPr>
          <p:cNvPr id="6" name="Picture 7"/>
          <p:cNvPicPr>
            <a:picLocks noChangeAspect="1" noChangeArrowheads="1"/>
          </p:cNvPicPr>
          <p:nvPr/>
        </p:nvPicPr>
        <p:blipFill rotWithShape="1">
          <a:blip r:embed="rId6" cstate="screen"/>
          <a:srcRect/>
          <a:stretch>
            <a:fillRect/>
          </a:stretch>
        </p:blipFill>
        <p:spPr bwMode="auto">
          <a:xfrm>
            <a:off x="1627516" y="1606705"/>
            <a:ext cx="1541445" cy="1949572"/>
          </a:xfrm>
          <a:prstGeom prst="rect">
            <a:avLst/>
          </a:prstGeom>
          <a:solidFill>
            <a:srgbClr val="FFFFFF">
              <a:shade val="85000"/>
            </a:srgbClr>
          </a:solidFill>
          <a:ln w="88900" cap="sq">
            <a:noFill/>
            <a:miter lim="800000"/>
            <a:headEnd/>
            <a:tailEnd/>
          </a:ln>
          <a:effectLst>
            <a:outerShdw blurRad="44450" dist="27940" dir="5400000" algn="ctr">
              <a:srgbClr val="000000">
                <a:alpha val="32000"/>
              </a:srgbClr>
            </a:outerShdw>
          </a:effectLst>
          <a:scene3d>
            <a:camera prst="orthographicFront"/>
            <a:lightRig rig="threePt" dir="t"/>
          </a:scene3d>
          <a:sp3d>
            <a:bevelT w="114300" prst="hardEdge"/>
          </a:sp3d>
        </p:spPr>
      </p:pic>
      <p:pic>
        <p:nvPicPr>
          <p:cNvPr id="7" name="Picture 5" descr="C:\Users\Administrator\Desktop\外国宝宝\u=317604615,2936873693&amp;fm=21&amp;gp=0.jpg"/>
          <p:cNvPicPr>
            <a:picLocks noChangeAspect="1" noChangeArrowheads="1"/>
          </p:cNvPicPr>
          <p:nvPr/>
        </p:nvPicPr>
        <p:blipFill rotWithShape="1">
          <a:blip r:embed="rId7" cstate="print"/>
          <a:srcRect/>
          <a:stretch>
            <a:fillRect/>
          </a:stretch>
        </p:blipFill>
        <p:spPr bwMode="auto">
          <a:xfrm>
            <a:off x="3696774" y="4895637"/>
            <a:ext cx="1633613" cy="1307984"/>
          </a:xfrm>
          <a:prstGeom prst="rect">
            <a:avLst/>
          </a:prstGeom>
          <a:noFill/>
          <a:ln w="15875">
            <a:noFill/>
          </a:ln>
          <a:effectLst>
            <a:outerShdw blurRad="44450" dist="27940" dir="5400000" algn="ctr">
              <a:srgbClr val="000000">
                <a:alpha val="32000"/>
              </a:srgbClr>
            </a:outerShdw>
          </a:effectLst>
          <a:scene3d>
            <a:camera prst="orthographicFront"/>
            <a:lightRig rig="threePt" dir="t"/>
          </a:scene3d>
          <a:sp3d>
            <a:bevelT w="114300" prst="hardEdge"/>
          </a:sp3d>
          <a:extLst>
            <a:ext uri="{909E8E84-426E-40DD-AFC4-6F175D3DCCD1}">
              <a14:hiddenFill xmlns:a14="http://schemas.microsoft.com/office/drawing/2010/main">
                <a:solidFill>
                  <a:srgbClr val="FFFFFF"/>
                </a:solidFill>
              </a14:hiddenFill>
            </a:ext>
          </a:extLst>
        </p:spPr>
      </p:pic>
      <p:pic>
        <p:nvPicPr>
          <p:cNvPr id="8" name="Picture 6" descr="C:\Users\Administrator\Desktop\外国宝宝\030.png"/>
          <p:cNvPicPr>
            <a:picLocks noChangeAspect="1" noChangeArrowheads="1"/>
          </p:cNvPicPr>
          <p:nvPr/>
        </p:nvPicPr>
        <p:blipFill rotWithShape="1">
          <a:blip r:embed="rId8" cstate="screen"/>
          <a:srcRect/>
          <a:stretch>
            <a:fillRect/>
          </a:stretch>
        </p:blipFill>
        <p:spPr bwMode="auto">
          <a:xfrm>
            <a:off x="2847036" y="3768278"/>
            <a:ext cx="1279603" cy="1017731"/>
          </a:xfrm>
          <a:prstGeom prst="rect">
            <a:avLst/>
          </a:prstGeom>
          <a:noFill/>
          <a:ln w="15875">
            <a:noFill/>
          </a:ln>
          <a:effectLst>
            <a:outerShdw blurRad="44450" dist="27940" dir="5400000" algn="ctr">
              <a:srgbClr val="000000">
                <a:alpha val="32000"/>
              </a:srgbClr>
            </a:outerShdw>
          </a:effectLst>
          <a:scene3d>
            <a:camera prst="orthographicFront"/>
            <a:lightRig rig="threePt" dir="t"/>
          </a:scene3d>
          <a:sp3d>
            <a:bevelT w="114300" prst="hardEdge"/>
          </a:sp3d>
          <a:extLst>
            <a:ext uri="{909E8E84-426E-40DD-AFC4-6F175D3DCCD1}">
              <a14:hiddenFill xmlns:a14="http://schemas.microsoft.com/office/drawing/2010/main">
                <a:solidFill>
                  <a:srgbClr val="FFFFFF"/>
                </a:solidFill>
              </a14:hiddenFill>
            </a:ext>
          </a:extLst>
        </p:spPr>
      </p:pic>
      <p:pic>
        <p:nvPicPr>
          <p:cNvPr id="9" name="Picture 10" descr="C:\Users\Administrator\Desktop\外国宝宝\003.png"/>
          <p:cNvPicPr>
            <a:picLocks noChangeAspect="1" noChangeArrowheads="1"/>
          </p:cNvPicPr>
          <p:nvPr/>
        </p:nvPicPr>
        <p:blipFill rotWithShape="1">
          <a:blip r:embed="rId9" cstate="screen"/>
          <a:srcRect/>
          <a:stretch>
            <a:fillRect/>
          </a:stretch>
        </p:blipFill>
        <p:spPr bwMode="auto">
          <a:xfrm>
            <a:off x="8491816" y="3270718"/>
            <a:ext cx="2227121" cy="1664224"/>
          </a:xfrm>
          <a:prstGeom prst="rect">
            <a:avLst/>
          </a:prstGeom>
          <a:noFill/>
          <a:ln w="15875">
            <a:noFill/>
          </a:ln>
          <a:effectLst>
            <a:outerShdw blurRad="44450" dist="27940" dir="5400000" algn="ctr">
              <a:srgbClr val="000000">
                <a:alpha val="32000"/>
              </a:srgbClr>
            </a:outerShdw>
          </a:effectLst>
          <a:scene3d>
            <a:camera prst="orthographicFront"/>
            <a:lightRig rig="threePt" dir="t"/>
          </a:scene3d>
          <a:sp3d>
            <a:bevelT w="114300" prst="hardEdge"/>
          </a:sp3d>
          <a:extLst>
            <a:ext uri="{909E8E84-426E-40DD-AFC4-6F175D3DCCD1}">
              <a14:hiddenFill xmlns:a14="http://schemas.microsoft.com/office/drawing/2010/main">
                <a:solidFill>
                  <a:srgbClr val="FFFFFF"/>
                </a:solidFill>
              </a14:hiddenFill>
            </a:ext>
          </a:extLst>
        </p:spPr>
      </p:pic>
      <p:pic>
        <p:nvPicPr>
          <p:cNvPr id="10" name="Picture 11" descr="C:\Users\Administrator\Desktop\外国宝宝\070.png"/>
          <p:cNvPicPr>
            <a:picLocks noChangeAspect="1" noChangeArrowheads="1"/>
          </p:cNvPicPr>
          <p:nvPr/>
        </p:nvPicPr>
        <p:blipFill rotWithShape="1">
          <a:blip r:embed="rId10" cstate="screen"/>
          <a:srcRect/>
          <a:stretch>
            <a:fillRect/>
          </a:stretch>
        </p:blipFill>
        <p:spPr bwMode="auto">
          <a:xfrm>
            <a:off x="4263228" y="3768278"/>
            <a:ext cx="1067161" cy="721254"/>
          </a:xfrm>
          <a:prstGeom prst="rect">
            <a:avLst/>
          </a:prstGeom>
          <a:noFill/>
          <a:ln w="15875">
            <a:noFill/>
          </a:ln>
          <a:effectLst>
            <a:outerShdw blurRad="44450" dist="27940" dir="5400000" algn="ctr">
              <a:srgbClr val="000000">
                <a:alpha val="32000"/>
              </a:srgbClr>
            </a:outerShdw>
          </a:effectLst>
          <a:scene3d>
            <a:camera prst="orthographicFront"/>
            <a:lightRig rig="threePt" dir="t"/>
          </a:scene3d>
          <a:sp3d>
            <a:bevelT w="114300" prst="hardEdge"/>
          </a:sp3d>
          <a:extLst>
            <a:ext uri="{909E8E84-426E-40DD-AFC4-6F175D3DCCD1}">
              <a14:hiddenFill xmlns:a14="http://schemas.microsoft.com/office/drawing/2010/main">
                <a:solidFill>
                  <a:srgbClr val="FFFFFF"/>
                </a:solidFill>
              </a14:hiddenFill>
            </a:ext>
          </a:extLst>
        </p:spPr>
      </p:pic>
      <p:pic>
        <p:nvPicPr>
          <p:cNvPr id="11" name="Picture 154" descr="透明心形"/>
          <p:cNvPicPr>
            <a:picLocks noChangeAspect="1" noChangeArrowheads="1"/>
          </p:cNvPicPr>
          <p:nvPr/>
        </p:nvPicPr>
        <p:blipFill>
          <a:blip r:embed="rId11" cstate="screen"/>
          <a:srcRect/>
          <a:stretch>
            <a:fillRect/>
          </a:stretch>
        </p:blipFill>
        <p:spPr bwMode="auto">
          <a:xfrm>
            <a:off x="2743781" y="7964108"/>
            <a:ext cx="1828349" cy="13437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55" descr="透明心形"/>
          <p:cNvPicPr>
            <a:picLocks noChangeAspect="1" noChangeArrowheads="1"/>
          </p:cNvPicPr>
          <p:nvPr/>
        </p:nvPicPr>
        <p:blipFill>
          <a:blip r:embed="rId12" cstate="screen"/>
          <a:srcRect/>
          <a:stretch>
            <a:fillRect/>
          </a:stretch>
        </p:blipFill>
        <p:spPr bwMode="auto">
          <a:xfrm>
            <a:off x="1259" y="8560861"/>
            <a:ext cx="1015749" cy="747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56" descr="透明心形"/>
          <p:cNvPicPr>
            <a:picLocks noChangeAspect="1" noChangeArrowheads="1"/>
          </p:cNvPicPr>
          <p:nvPr/>
        </p:nvPicPr>
        <p:blipFill>
          <a:blip r:embed="rId13" cstate="screen"/>
          <a:srcRect/>
          <a:stretch>
            <a:fillRect/>
          </a:stretch>
        </p:blipFill>
        <p:spPr bwMode="auto">
          <a:xfrm>
            <a:off x="6400479" y="8050871"/>
            <a:ext cx="1726774" cy="12696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57" descr="透明心形"/>
          <p:cNvPicPr>
            <a:picLocks noChangeAspect="1" noChangeArrowheads="1"/>
          </p:cNvPicPr>
          <p:nvPr/>
        </p:nvPicPr>
        <p:blipFill>
          <a:blip r:embed="rId12" cstate="screen"/>
          <a:srcRect/>
          <a:stretch>
            <a:fillRect/>
          </a:stretch>
        </p:blipFill>
        <p:spPr bwMode="auto">
          <a:xfrm>
            <a:off x="7720953" y="8573558"/>
            <a:ext cx="1015749" cy="747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58" descr="透明心形"/>
          <p:cNvPicPr>
            <a:picLocks noChangeAspect="1" noChangeArrowheads="1"/>
          </p:cNvPicPr>
          <p:nvPr/>
        </p:nvPicPr>
        <p:blipFill>
          <a:blip r:embed="rId14" cstate="screen"/>
          <a:srcRect/>
          <a:stretch>
            <a:fillRect/>
          </a:stretch>
        </p:blipFill>
        <p:spPr bwMode="auto">
          <a:xfrm>
            <a:off x="10158751" y="8065683"/>
            <a:ext cx="1422049" cy="10453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9" descr="透明心形"/>
          <p:cNvPicPr>
            <a:picLocks noChangeAspect="1" noChangeArrowheads="1"/>
          </p:cNvPicPr>
          <p:nvPr/>
        </p:nvPicPr>
        <p:blipFill>
          <a:blip r:embed="rId14" cstate="screen"/>
          <a:srcRect/>
          <a:stretch>
            <a:fillRect/>
          </a:stretch>
        </p:blipFill>
        <p:spPr bwMode="auto">
          <a:xfrm>
            <a:off x="714400" y="7644571"/>
            <a:ext cx="1422049" cy="10453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0" descr="透明心形"/>
          <p:cNvPicPr>
            <a:picLocks noChangeAspect="1" noChangeArrowheads="1"/>
          </p:cNvPicPr>
          <p:nvPr/>
        </p:nvPicPr>
        <p:blipFill>
          <a:blip r:embed="rId11" cstate="screen"/>
          <a:srcRect/>
          <a:stretch>
            <a:fillRect/>
          </a:stretch>
        </p:blipFill>
        <p:spPr bwMode="auto">
          <a:xfrm>
            <a:off x="4878972" y="7542996"/>
            <a:ext cx="1828349" cy="13437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1" descr="透明心形"/>
          <p:cNvPicPr>
            <a:picLocks noChangeAspect="1" noChangeArrowheads="1"/>
          </p:cNvPicPr>
          <p:nvPr/>
        </p:nvPicPr>
        <p:blipFill>
          <a:blip r:embed="rId12" cstate="screen"/>
          <a:srcRect/>
          <a:stretch>
            <a:fillRect/>
          </a:stretch>
        </p:blipFill>
        <p:spPr bwMode="auto">
          <a:xfrm>
            <a:off x="8332519" y="7746146"/>
            <a:ext cx="1015749" cy="74699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2" descr="透明心形"/>
          <p:cNvPicPr>
            <a:picLocks noChangeAspect="1" noChangeArrowheads="1"/>
          </p:cNvPicPr>
          <p:nvPr/>
        </p:nvPicPr>
        <p:blipFill>
          <a:blip r:embed="rId15" cstate="screen"/>
          <a:srcRect/>
          <a:stretch>
            <a:fillRect/>
          </a:stretch>
        </p:blipFill>
        <p:spPr bwMode="auto">
          <a:xfrm>
            <a:off x="1628574" y="7949296"/>
            <a:ext cx="711024" cy="52268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3" descr="透明心形"/>
          <p:cNvPicPr>
            <a:picLocks noChangeAspect="1" noChangeArrowheads="1"/>
          </p:cNvPicPr>
          <p:nvPr/>
        </p:nvPicPr>
        <p:blipFill>
          <a:blip r:embed="rId15" cstate="screen"/>
          <a:srcRect/>
          <a:stretch>
            <a:fillRect/>
          </a:stretch>
        </p:blipFill>
        <p:spPr bwMode="auto">
          <a:xfrm>
            <a:off x="8129369" y="8152446"/>
            <a:ext cx="711024" cy="5226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4" descr="透明心形"/>
          <p:cNvPicPr>
            <a:picLocks noChangeAspect="1" noChangeArrowheads="1"/>
          </p:cNvPicPr>
          <p:nvPr/>
        </p:nvPicPr>
        <p:blipFill>
          <a:blip r:embed="rId15" cstate="screen"/>
          <a:srcRect/>
          <a:stretch>
            <a:fillRect/>
          </a:stretch>
        </p:blipFill>
        <p:spPr bwMode="auto">
          <a:xfrm>
            <a:off x="4675822" y="8152446"/>
            <a:ext cx="711024" cy="52268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5" descr="透明心形"/>
          <p:cNvPicPr>
            <a:picLocks noChangeAspect="1" noChangeArrowheads="1"/>
          </p:cNvPicPr>
          <p:nvPr/>
        </p:nvPicPr>
        <p:blipFill>
          <a:blip r:embed="rId13" cstate="screen"/>
          <a:srcRect/>
          <a:stretch>
            <a:fillRect/>
          </a:stretch>
        </p:blipFill>
        <p:spPr bwMode="auto">
          <a:xfrm>
            <a:off x="1222274" y="7542996"/>
            <a:ext cx="1726774" cy="126968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6" descr="透明心形"/>
          <p:cNvPicPr>
            <a:picLocks noChangeAspect="1" noChangeArrowheads="1"/>
          </p:cNvPicPr>
          <p:nvPr/>
        </p:nvPicPr>
        <p:blipFill>
          <a:blip r:embed="rId12" cstate="screen"/>
          <a:srcRect/>
          <a:stretch>
            <a:fillRect/>
          </a:stretch>
        </p:blipFill>
        <p:spPr bwMode="auto">
          <a:xfrm>
            <a:off x="1831724" y="7949296"/>
            <a:ext cx="1015749" cy="74699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7" descr="透明心形"/>
          <p:cNvPicPr>
            <a:picLocks noChangeAspect="1" noChangeArrowheads="1"/>
          </p:cNvPicPr>
          <p:nvPr/>
        </p:nvPicPr>
        <p:blipFill>
          <a:blip r:embed="rId13" cstate="screen"/>
          <a:srcRect/>
          <a:stretch>
            <a:fillRect/>
          </a:stretch>
        </p:blipFill>
        <p:spPr bwMode="auto">
          <a:xfrm>
            <a:off x="9145118" y="7492209"/>
            <a:ext cx="1726774" cy="12696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Tm="7416">
        <p:blinds dir="vert"/>
      </p:transition>
    </mc:Choice>
    <mc:Fallback xmlns="">
      <p:transition spd="slow" advTm="7416">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11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4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20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1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17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14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24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26" presetClass="emph" presetSubtype="0" repeatCount="3000" fill="hold" nodeType="afterEffect">
                                  <p:stCondLst>
                                    <p:cond delay="0"/>
                                  </p:stCondLst>
                                  <p:childTnLst>
                                    <p:animEffect transition="out" filter="fade">
                                      <p:cBhvr>
                                        <p:cTn id="47" dur="500" tmFilter="0, 0; .2, .5; .8, .5; 1, 0"/>
                                        <p:tgtEl>
                                          <p:spTgt spid="3"/>
                                        </p:tgtEl>
                                      </p:cBhvr>
                                    </p:animEffect>
                                    <p:animScale>
                                      <p:cBhvr>
                                        <p:cTn id="48" dur="250" autoRev="1" fill="hold"/>
                                        <p:tgtEl>
                                          <p:spTgt spid="3"/>
                                        </p:tgtEl>
                                      </p:cBhvr>
                                      <p:by x="105000" y="105000"/>
                                    </p:animScale>
                                  </p:childTnLst>
                                </p:cTn>
                              </p:par>
                              <p:par>
                                <p:cTn id="49" presetID="0" presetClass="path" presetSubtype="0" accel="50000" decel="50000" fill="hold" nodeType="withEffect">
                                  <p:stCondLst>
                                    <p:cond delay="0"/>
                                  </p:stCondLst>
                                  <p:childTnLst>
                                    <p:animMotion origin="layout" path="M -3.33333E-6 6.41975E-6 C -0.00833 -0.10215 -0.01667 -0.20432 0.00625 -0.29629 C 0.02917 -0.38827 0.11389 -0.46111 0.1375 -0.55185 C 0.16111 -0.64259 0.12257 -0.75185 0.14792 -0.84073 C 0.17326 -0.92962 0.2625 -0.97715 0.28958 -1.08518 C 0.31667 -1.1932 0.31354 -1.34104 0.31042 -1.48888 " pathEditMode="relative" ptsTypes="aaaaaA">
                                      <p:cBhvr>
                                        <p:cTn id="50" dur="5000" fill="hold"/>
                                        <p:tgtEl>
                                          <p:spTgt spid="12"/>
                                        </p:tgtEl>
                                        <p:attrNameLst>
                                          <p:attrName>ppt_x</p:attrName>
                                          <p:attrName>ppt_y</p:attrName>
                                        </p:attrNameLst>
                                      </p:cBhvr>
                                    </p:animMotion>
                                  </p:childTnLst>
                                </p:cTn>
                              </p:par>
                              <p:par>
                                <p:cTn id="51" presetID="8" presetClass="emph" presetSubtype="0" fill="hold" nodeType="withEffect">
                                  <p:stCondLst>
                                    <p:cond delay="0"/>
                                  </p:stCondLst>
                                  <p:childTnLst>
                                    <p:animRot by="21600000">
                                      <p:cBhvr>
                                        <p:cTn id="52" dur="5000" fill="hold"/>
                                        <p:tgtEl>
                                          <p:spTgt spid="12"/>
                                        </p:tgtEl>
                                        <p:attrNameLst>
                                          <p:attrName>r</p:attrName>
                                        </p:attrNameLst>
                                      </p:cBhvr>
                                    </p:animRot>
                                  </p:childTnLst>
                                </p:cTn>
                              </p:par>
                              <p:par>
                                <p:cTn id="53" presetID="0" presetClass="path" presetSubtype="0" accel="50000" decel="50000" fill="hold" nodeType="withEffect">
                                  <p:stCondLst>
                                    <p:cond delay="300"/>
                                  </p:stCondLst>
                                  <p:childTnLst>
                                    <p:animMotion origin="layout" path="M 3.33333E-6 4.93827E-6 C -0.04289 -0.12006 -0.08577 -0.24012 -0.08542 -0.36667 C -0.08507 -0.49321 0.00173 -0.62161 0.00208 -0.75926 C 0.00243 -0.89691 -0.07361 -1.05864 -0.08334 -1.19259 C -0.09306 -1.32654 -0.07466 -1.44475 -0.05625 -1.56296 " pathEditMode="relative" ptsTypes="aaaaA">
                                      <p:cBhvr>
                                        <p:cTn id="54" dur="5000" fill="hold"/>
                                        <p:tgtEl>
                                          <p:spTgt spid="11"/>
                                        </p:tgtEl>
                                        <p:attrNameLst>
                                          <p:attrName>ppt_x</p:attrName>
                                          <p:attrName>ppt_y</p:attrName>
                                        </p:attrNameLst>
                                      </p:cBhvr>
                                    </p:animMotion>
                                  </p:childTnLst>
                                </p:cTn>
                              </p:par>
                              <p:par>
                                <p:cTn id="55" presetID="8" presetClass="emph" presetSubtype="0" fill="hold" nodeType="withEffect">
                                  <p:stCondLst>
                                    <p:cond delay="300"/>
                                  </p:stCondLst>
                                  <p:childTnLst>
                                    <p:animRot by="21600000">
                                      <p:cBhvr>
                                        <p:cTn id="56" dur="5000" fill="hold"/>
                                        <p:tgtEl>
                                          <p:spTgt spid="11"/>
                                        </p:tgtEl>
                                        <p:attrNameLst>
                                          <p:attrName>r</p:attrName>
                                        </p:attrNameLst>
                                      </p:cBhvr>
                                    </p:animRot>
                                  </p:childTnLst>
                                </p:cTn>
                              </p:par>
                              <p:par>
                                <p:cTn id="57" presetID="0" presetClass="path" presetSubtype="0" accel="50000" decel="50000" fill="hold" nodeType="withEffect">
                                  <p:stCondLst>
                                    <p:cond delay="900"/>
                                  </p:stCondLst>
                                  <p:childTnLst>
                                    <p:animMotion origin="layout" path="M 3.33333E-6 -6.17284E-7 C 0.03507 -0.11543 0.07014 -0.23086 0.07083 -0.32592 C 0.07153 -0.42099 0.00417 -0.48889 0.00417 -0.57068 C 0.00417 -0.65185 0.06181 -0.71852 0.07083 -0.81481 C 0.07986 -0.91142 0.06493 -1.04105 0.05833 -1.14815 C 0.05174 -1.25555 0.03576 -1.40741 0.03125 -1.45926 " pathEditMode="relative" ptsTypes="aaaaaA">
                                      <p:cBhvr>
                                        <p:cTn id="58" dur="5000" fill="hold"/>
                                        <p:tgtEl>
                                          <p:spTgt spid="13"/>
                                        </p:tgtEl>
                                        <p:attrNameLst>
                                          <p:attrName>ppt_x</p:attrName>
                                          <p:attrName>ppt_y</p:attrName>
                                        </p:attrNameLst>
                                      </p:cBhvr>
                                    </p:animMotion>
                                  </p:childTnLst>
                                </p:cTn>
                              </p:par>
                              <p:par>
                                <p:cTn id="59" presetID="8" presetClass="emph" presetSubtype="0" fill="hold" nodeType="withEffect">
                                  <p:stCondLst>
                                    <p:cond delay="1000"/>
                                  </p:stCondLst>
                                  <p:childTnLst>
                                    <p:animRot by="21600000">
                                      <p:cBhvr>
                                        <p:cTn id="60" dur="5000" fill="hold"/>
                                        <p:tgtEl>
                                          <p:spTgt spid="13"/>
                                        </p:tgtEl>
                                        <p:attrNameLst>
                                          <p:attrName>r</p:attrName>
                                        </p:attrNameLst>
                                      </p:cBhvr>
                                    </p:animRot>
                                  </p:childTnLst>
                                </p:cTn>
                              </p:par>
                              <p:par>
                                <p:cTn id="61" presetID="0" presetClass="path" presetSubtype="0" accel="50000" decel="50000" fill="hold" nodeType="withEffect">
                                  <p:stCondLst>
                                    <p:cond delay="300"/>
                                  </p:stCondLst>
                                  <p:childTnLst>
                                    <p:animMotion origin="layout" path="M -3.33333E-6 4.93827E-7 C -0.04757 -0.0929 -0.09514 -0.1858 -0.11875 -0.3074 C -0.14236 -0.42901 -0.15764 -0.58703 -0.14166 -0.72963 C -0.12569 -0.87222 -0.05173 -1.03024 -0.02291 -1.16296 C 0.00591 -1.29568 0.01858 -1.4108 0.03125 -1.52592 " pathEditMode="relative" ptsTypes="aaaaA">
                                      <p:cBhvr>
                                        <p:cTn id="62" dur="5000" fill="hold"/>
                                        <p:tgtEl>
                                          <p:spTgt spid="14"/>
                                        </p:tgtEl>
                                        <p:attrNameLst>
                                          <p:attrName>ppt_x</p:attrName>
                                          <p:attrName>ppt_y</p:attrName>
                                        </p:attrNameLst>
                                      </p:cBhvr>
                                    </p:animMotion>
                                  </p:childTnLst>
                                </p:cTn>
                              </p:par>
                              <p:par>
                                <p:cTn id="63" presetID="8" presetClass="emph" presetSubtype="0" fill="hold" nodeType="withEffect">
                                  <p:stCondLst>
                                    <p:cond delay="300"/>
                                  </p:stCondLst>
                                  <p:childTnLst>
                                    <p:animRot by="21600000">
                                      <p:cBhvr>
                                        <p:cTn id="64" dur="5000" fill="hold"/>
                                        <p:tgtEl>
                                          <p:spTgt spid="14"/>
                                        </p:tgtEl>
                                        <p:attrNameLst>
                                          <p:attrName>r</p:attrName>
                                        </p:attrNameLst>
                                      </p:cBhvr>
                                    </p:animRot>
                                  </p:childTnLst>
                                </p:cTn>
                              </p:par>
                              <p:par>
                                <p:cTn id="65" presetID="0" presetClass="path" presetSubtype="0" accel="50000" decel="50000" fill="hold" nodeType="withEffect">
                                  <p:stCondLst>
                                    <p:cond delay="1400"/>
                                  </p:stCondLst>
                                  <p:childTnLst>
                                    <p:animMotion origin="layout" path="M -6.66667E-6 1.85185E-6 C -0.02952 -0.15154 -0.05903 -0.30339 -0.06042 -0.42963 C -0.06181 -0.55617 -0.00244 -0.64136 -0.00834 -0.75957 C -0.01424 -0.87716 -0.08646 -1.00864 -0.09584 -1.13704 C -0.10521 -1.26543 -0.0849 -1.39753 -0.06459 -1.52963 " pathEditMode="relative" ptsTypes="aaaaA">
                                      <p:cBhvr>
                                        <p:cTn id="66" dur="5000" fill="hold"/>
                                        <p:tgtEl>
                                          <p:spTgt spid="15"/>
                                        </p:tgtEl>
                                        <p:attrNameLst>
                                          <p:attrName>ppt_x</p:attrName>
                                          <p:attrName>ppt_y</p:attrName>
                                        </p:attrNameLst>
                                      </p:cBhvr>
                                    </p:animMotion>
                                  </p:childTnLst>
                                </p:cTn>
                              </p:par>
                              <p:par>
                                <p:cTn id="67" presetID="8" presetClass="emph" presetSubtype="0" fill="hold" nodeType="withEffect">
                                  <p:stCondLst>
                                    <p:cond delay="1400"/>
                                  </p:stCondLst>
                                  <p:childTnLst>
                                    <p:animRot by="21600000">
                                      <p:cBhvr>
                                        <p:cTn id="68" dur="5000" fill="hold"/>
                                        <p:tgtEl>
                                          <p:spTgt spid="15"/>
                                        </p:tgtEl>
                                        <p:attrNameLst>
                                          <p:attrName>r</p:attrName>
                                        </p:attrNameLst>
                                      </p:cBhvr>
                                    </p:animRot>
                                  </p:childTnLst>
                                </p:cTn>
                              </p:par>
                              <p:par>
                                <p:cTn id="69" presetID="0" presetClass="path" presetSubtype="0" accel="50000" decel="50000" fill="hold" nodeType="withEffect">
                                  <p:stCondLst>
                                    <p:cond delay="0"/>
                                  </p:stCondLst>
                                  <p:childTnLst>
                                    <p:animMotion origin="layout" path="M -6.66667E-6 1.85185E-6 C -0.02952 -0.15154 -0.05903 -0.30339 -0.06042 -0.42963 C -0.06181 -0.55617 -0.00244 -0.64136 -0.00834 -0.75957 C -0.01424 -0.87716 -0.08646 -1.00864 -0.09584 -1.13704 C -0.10521 -1.26543 -0.0849 -1.39753 -0.06459 -1.52963 " pathEditMode="relative" ptsTypes="aaaaA">
                                      <p:cBhvr>
                                        <p:cTn id="70" dur="5000" fill="hold"/>
                                        <p:tgtEl>
                                          <p:spTgt spid="16"/>
                                        </p:tgtEl>
                                        <p:attrNameLst>
                                          <p:attrName>ppt_x</p:attrName>
                                          <p:attrName>ppt_y</p:attrName>
                                        </p:attrNameLst>
                                      </p:cBhvr>
                                    </p:animMotion>
                                  </p:childTnLst>
                                </p:cTn>
                              </p:par>
                              <p:par>
                                <p:cTn id="71" presetID="8" presetClass="emph" presetSubtype="0" fill="hold" nodeType="withEffect">
                                  <p:stCondLst>
                                    <p:cond delay="0"/>
                                  </p:stCondLst>
                                  <p:childTnLst>
                                    <p:animRot by="21600000">
                                      <p:cBhvr>
                                        <p:cTn id="72" dur="5000" fill="hold"/>
                                        <p:tgtEl>
                                          <p:spTgt spid="16"/>
                                        </p:tgtEl>
                                        <p:attrNameLst>
                                          <p:attrName>r</p:attrName>
                                        </p:attrNameLst>
                                      </p:cBhvr>
                                    </p:animRot>
                                  </p:childTnLst>
                                </p:cTn>
                              </p:par>
                              <p:par>
                                <p:cTn id="73" presetID="0" presetClass="path" presetSubtype="0" accel="50000" decel="50000" fill="hold" nodeType="withEffect">
                                  <p:stCondLst>
                                    <p:cond delay="2200"/>
                                  </p:stCondLst>
                                  <p:childTnLst>
                                    <p:animMotion origin="layout" path="M 3.33333E-6 4.93827E-6 C -0.04289 -0.12006 -0.08577 -0.24012 -0.08542 -0.36667 C -0.08507 -0.49321 0.00173 -0.62161 0.00208 -0.75926 C 0.00243 -0.89691 -0.07361 -1.05864 -0.08334 -1.19259 C -0.09306 -1.32654 -0.07466 -1.44475 -0.05625 -1.56296 " pathEditMode="relative" ptsTypes="aaaaA">
                                      <p:cBhvr>
                                        <p:cTn id="74" dur="5000" fill="hold"/>
                                        <p:tgtEl>
                                          <p:spTgt spid="17"/>
                                        </p:tgtEl>
                                        <p:attrNameLst>
                                          <p:attrName>ppt_x</p:attrName>
                                          <p:attrName>ppt_y</p:attrName>
                                        </p:attrNameLst>
                                      </p:cBhvr>
                                    </p:animMotion>
                                  </p:childTnLst>
                                </p:cTn>
                              </p:par>
                              <p:par>
                                <p:cTn id="75" presetID="8" presetClass="emph" presetSubtype="0" fill="hold" nodeType="withEffect">
                                  <p:stCondLst>
                                    <p:cond delay="2200"/>
                                  </p:stCondLst>
                                  <p:childTnLst>
                                    <p:animRot by="21600000">
                                      <p:cBhvr>
                                        <p:cTn id="76" dur="5000" fill="hold"/>
                                        <p:tgtEl>
                                          <p:spTgt spid="17"/>
                                        </p:tgtEl>
                                        <p:attrNameLst>
                                          <p:attrName>r</p:attrName>
                                        </p:attrNameLst>
                                      </p:cBhvr>
                                    </p:animRot>
                                  </p:childTnLst>
                                </p:cTn>
                              </p:par>
                              <p:par>
                                <p:cTn id="77" presetID="0" presetClass="path" presetSubtype="0" accel="50000" decel="50000" fill="hold" nodeType="withEffect">
                                  <p:stCondLst>
                                    <p:cond delay="1100"/>
                                  </p:stCondLst>
                                  <p:childTnLst>
                                    <p:animMotion origin="layout" path="M -3.33333E-6 4.93827E-7 C -0.04757 -0.0929 -0.09514 -0.1858 -0.11875 -0.3074 C -0.14236 -0.42901 -0.15764 -0.58703 -0.14166 -0.72963 C -0.12569 -0.87222 -0.05173 -1.03024 -0.02291 -1.16296 C 0.00591 -1.29568 0.01858 -1.4108 0.03125 -1.52592 " pathEditMode="relative" ptsTypes="aaaaA">
                                      <p:cBhvr>
                                        <p:cTn id="78" dur="5000" fill="hold"/>
                                        <p:tgtEl>
                                          <p:spTgt spid="18"/>
                                        </p:tgtEl>
                                        <p:attrNameLst>
                                          <p:attrName>ppt_x</p:attrName>
                                          <p:attrName>ppt_y</p:attrName>
                                        </p:attrNameLst>
                                      </p:cBhvr>
                                    </p:animMotion>
                                  </p:childTnLst>
                                </p:cTn>
                              </p:par>
                              <p:par>
                                <p:cTn id="79" presetID="8" presetClass="emph" presetSubtype="0" fill="hold" nodeType="withEffect">
                                  <p:stCondLst>
                                    <p:cond delay="1100"/>
                                  </p:stCondLst>
                                  <p:childTnLst>
                                    <p:animRot by="21600000">
                                      <p:cBhvr>
                                        <p:cTn id="80" dur="5000" fill="hold"/>
                                        <p:tgtEl>
                                          <p:spTgt spid="18"/>
                                        </p:tgtEl>
                                        <p:attrNameLst>
                                          <p:attrName>r</p:attrName>
                                        </p:attrNameLst>
                                      </p:cBhvr>
                                    </p:animRot>
                                  </p:childTnLst>
                                </p:cTn>
                              </p:par>
                              <p:par>
                                <p:cTn id="81" presetID="0" presetClass="path" presetSubtype="0" accel="50000" decel="50000" fill="hold" nodeType="withEffect">
                                  <p:stCondLst>
                                    <p:cond delay="2200"/>
                                  </p:stCondLst>
                                  <p:childTnLst>
                                    <p:animMotion origin="layout" path="M -3.33333E-6 6.41975E-6 C -0.00833 -0.10215 -0.01667 -0.20432 0.00625 -0.29629 C 0.02917 -0.38827 0.11389 -0.46111 0.1375 -0.55185 C 0.16111 -0.64259 0.12257 -0.75185 0.14792 -0.84073 C 0.17326 -0.92962 0.2625 -0.97715 0.28958 -1.08518 C 0.31667 -1.1932 0.31354 -1.34104 0.31042 -1.48888 " pathEditMode="relative" ptsTypes="aaaaaA">
                                      <p:cBhvr>
                                        <p:cTn id="82" dur="5000" fill="hold"/>
                                        <p:tgtEl>
                                          <p:spTgt spid="19"/>
                                        </p:tgtEl>
                                        <p:attrNameLst>
                                          <p:attrName>ppt_x</p:attrName>
                                          <p:attrName>ppt_y</p:attrName>
                                        </p:attrNameLst>
                                      </p:cBhvr>
                                    </p:animMotion>
                                  </p:childTnLst>
                                </p:cTn>
                              </p:par>
                              <p:par>
                                <p:cTn id="83" presetID="8" presetClass="emph" presetSubtype="0" fill="hold" nodeType="withEffect">
                                  <p:stCondLst>
                                    <p:cond delay="2300"/>
                                  </p:stCondLst>
                                  <p:childTnLst>
                                    <p:animRot by="21600000">
                                      <p:cBhvr>
                                        <p:cTn id="84" dur="5000" fill="hold"/>
                                        <p:tgtEl>
                                          <p:spTgt spid="19"/>
                                        </p:tgtEl>
                                        <p:attrNameLst>
                                          <p:attrName>r</p:attrName>
                                        </p:attrNameLst>
                                      </p:cBhvr>
                                    </p:animRot>
                                  </p:childTnLst>
                                </p:cTn>
                              </p:par>
                              <p:par>
                                <p:cTn id="85" presetID="0" presetClass="path" presetSubtype="0" accel="50000" decel="50000" fill="hold" nodeType="withEffect">
                                  <p:stCondLst>
                                    <p:cond delay="0"/>
                                  </p:stCondLst>
                                  <p:childTnLst>
                                    <p:animMotion origin="layout" path="M -3.33333E-6 6.41975E-6 C -0.00833 -0.10215 -0.01667 -0.20432 0.00625 -0.29629 C 0.02917 -0.38827 0.11389 -0.46111 0.1375 -0.55185 C 0.16111 -0.64259 0.12257 -0.75185 0.14792 -0.84073 C 0.17326 -0.92962 0.2625 -0.97715 0.28958 -1.08518 C 0.31667 -1.1932 0.31354 -1.34104 0.31042 -1.48888 " pathEditMode="relative" ptsTypes="aaaaaA">
                                      <p:cBhvr>
                                        <p:cTn id="86" dur="5000" fill="hold"/>
                                        <p:tgtEl>
                                          <p:spTgt spid="20"/>
                                        </p:tgtEl>
                                        <p:attrNameLst>
                                          <p:attrName>ppt_x</p:attrName>
                                          <p:attrName>ppt_y</p:attrName>
                                        </p:attrNameLst>
                                      </p:cBhvr>
                                    </p:animMotion>
                                  </p:childTnLst>
                                </p:cTn>
                              </p:par>
                              <p:par>
                                <p:cTn id="87" presetID="8" presetClass="emph" presetSubtype="0" fill="hold" nodeType="withEffect">
                                  <p:stCondLst>
                                    <p:cond delay="0"/>
                                  </p:stCondLst>
                                  <p:childTnLst>
                                    <p:animRot by="21600000">
                                      <p:cBhvr>
                                        <p:cTn id="88" dur="5000" fill="hold"/>
                                        <p:tgtEl>
                                          <p:spTgt spid="20"/>
                                        </p:tgtEl>
                                        <p:attrNameLst>
                                          <p:attrName>r</p:attrName>
                                        </p:attrNameLst>
                                      </p:cBhvr>
                                    </p:animRot>
                                  </p:childTnLst>
                                </p:cTn>
                              </p:par>
                              <p:par>
                                <p:cTn id="89" presetID="0" presetClass="path" presetSubtype="0" accel="50000" decel="50000" fill="hold" nodeType="withEffect">
                                  <p:stCondLst>
                                    <p:cond delay="800"/>
                                  </p:stCondLst>
                                  <p:childTnLst>
                                    <p:animMotion origin="layout" path="M -3.33333E-6 6.41975E-6 C -0.00833 -0.10215 -0.01667 -0.20432 0.00625 -0.29629 C 0.02917 -0.38827 0.11389 -0.46111 0.1375 -0.55185 C 0.16111 -0.64259 0.12257 -0.75185 0.14792 -0.84073 C 0.17326 -0.92962 0.2625 -0.97715 0.28958 -1.08518 C 0.31667 -1.1932 0.31354 -1.34104 0.31042 -1.48888 " pathEditMode="relative" ptsTypes="aaaaaA">
                                      <p:cBhvr>
                                        <p:cTn id="90" dur="5000" fill="hold"/>
                                        <p:tgtEl>
                                          <p:spTgt spid="21"/>
                                        </p:tgtEl>
                                        <p:attrNameLst>
                                          <p:attrName>ppt_x</p:attrName>
                                          <p:attrName>ppt_y</p:attrName>
                                        </p:attrNameLst>
                                      </p:cBhvr>
                                    </p:animMotion>
                                  </p:childTnLst>
                                </p:cTn>
                              </p:par>
                              <p:par>
                                <p:cTn id="91" presetID="8" presetClass="emph" presetSubtype="0" fill="hold" nodeType="withEffect">
                                  <p:stCondLst>
                                    <p:cond delay="800"/>
                                  </p:stCondLst>
                                  <p:childTnLst>
                                    <p:animRot by="21600000">
                                      <p:cBhvr>
                                        <p:cTn id="92" dur="5000" fill="hold"/>
                                        <p:tgtEl>
                                          <p:spTgt spid="21"/>
                                        </p:tgtEl>
                                        <p:attrNameLst>
                                          <p:attrName>r</p:attrName>
                                        </p:attrNameLst>
                                      </p:cBhvr>
                                    </p:animRot>
                                  </p:childTnLst>
                                </p:cTn>
                              </p:par>
                              <p:par>
                                <p:cTn id="93" presetID="0" presetClass="path" presetSubtype="0" accel="50000" decel="50000" fill="hold" nodeType="withEffect">
                                  <p:stCondLst>
                                    <p:cond delay="2300"/>
                                  </p:stCondLst>
                                  <p:childTnLst>
                                    <p:animMotion origin="layout" path="M 3.33333E-6 -6.17284E-7 C 0.03507 -0.11543 0.07014 -0.23086 0.07083 -0.32592 C 0.07153 -0.42099 0.00417 -0.48889 0.00417 -0.57068 C 0.00417 -0.65185 0.06181 -0.71852 0.07083 -0.81481 C 0.07986 -0.91142 0.06493 -1.04105 0.05833 -1.14815 C 0.05174 -1.25555 0.03576 -1.40741 0.03125 -1.45926 " pathEditMode="relative" ptsTypes="aaaaaA">
                                      <p:cBhvr>
                                        <p:cTn id="94" dur="5000" fill="hold"/>
                                        <p:tgtEl>
                                          <p:spTgt spid="22"/>
                                        </p:tgtEl>
                                        <p:attrNameLst>
                                          <p:attrName>ppt_x</p:attrName>
                                          <p:attrName>ppt_y</p:attrName>
                                        </p:attrNameLst>
                                      </p:cBhvr>
                                    </p:animMotion>
                                  </p:childTnLst>
                                </p:cTn>
                              </p:par>
                              <p:par>
                                <p:cTn id="95" presetID="8" presetClass="emph" presetSubtype="0" fill="hold" nodeType="withEffect">
                                  <p:stCondLst>
                                    <p:cond delay="2300"/>
                                  </p:stCondLst>
                                  <p:childTnLst>
                                    <p:animRot by="21600000">
                                      <p:cBhvr>
                                        <p:cTn id="96" dur="5000" fill="hold"/>
                                        <p:tgtEl>
                                          <p:spTgt spid="22"/>
                                        </p:tgtEl>
                                        <p:attrNameLst>
                                          <p:attrName>r</p:attrName>
                                        </p:attrNameLst>
                                      </p:cBhvr>
                                    </p:animRot>
                                  </p:childTnLst>
                                </p:cTn>
                              </p:par>
                              <p:par>
                                <p:cTn id="97" presetID="0" presetClass="path" presetSubtype="0" accel="50000" decel="50000" fill="hold" nodeType="withEffect">
                                  <p:stCondLst>
                                    <p:cond delay="3500"/>
                                  </p:stCondLst>
                                  <p:childTnLst>
                                    <p:animMotion origin="layout" path="M -3.33333E-6 4.93827E-7 C -0.04757 -0.0929 -0.09514 -0.1858 -0.11875 -0.3074 C -0.14236 -0.42901 -0.15764 -0.58703 -0.14166 -0.72963 C -0.12569 -0.87222 -0.05173 -1.03024 -0.02291 -1.16296 C 0.00591 -1.29568 0.01858 -1.4108 0.03125 -1.52592 " pathEditMode="relative" ptsTypes="aaaaA">
                                      <p:cBhvr>
                                        <p:cTn id="98" dur="5000" fill="hold"/>
                                        <p:tgtEl>
                                          <p:spTgt spid="23"/>
                                        </p:tgtEl>
                                        <p:attrNameLst>
                                          <p:attrName>ppt_x</p:attrName>
                                          <p:attrName>ppt_y</p:attrName>
                                        </p:attrNameLst>
                                      </p:cBhvr>
                                    </p:animMotion>
                                  </p:childTnLst>
                                </p:cTn>
                              </p:par>
                              <p:par>
                                <p:cTn id="99" presetID="8" presetClass="emph" presetSubtype="0" fill="hold" nodeType="withEffect">
                                  <p:stCondLst>
                                    <p:cond delay="3500"/>
                                  </p:stCondLst>
                                  <p:childTnLst>
                                    <p:animRot by="21600000">
                                      <p:cBhvr>
                                        <p:cTn id="100" dur="5000" fill="hold"/>
                                        <p:tgtEl>
                                          <p:spTgt spid="23"/>
                                        </p:tgtEl>
                                        <p:attrNameLst>
                                          <p:attrName>r</p:attrName>
                                        </p:attrNameLst>
                                      </p:cBhvr>
                                    </p:animRot>
                                  </p:childTnLst>
                                </p:cTn>
                              </p:par>
                              <p:par>
                                <p:cTn id="101" presetID="0" presetClass="path" presetSubtype="0" accel="50000" decel="50000" fill="hold" nodeType="withEffect">
                                  <p:stCondLst>
                                    <p:cond delay="3800"/>
                                  </p:stCondLst>
                                  <p:childTnLst>
                                    <p:animMotion origin="layout" path="M 3.33333E-6 -6.17284E-7 C 0.03507 -0.11543 0.07014 -0.23086 0.07083 -0.32592 C 0.07153 -0.42099 0.00417 -0.48889 0.00417 -0.57068 C 0.00417 -0.65185 0.06181 -0.71852 0.07083 -0.81481 C 0.07986 -0.91142 0.06493 -1.04105 0.05833 -1.14815 C 0.05174 -1.25555 0.03576 -1.40741 0.03125 -1.45926 " pathEditMode="relative" ptsTypes="aaaaaA">
                                      <p:cBhvr>
                                        <p:cTn id="102" dur="5000" fill="hold"/>
                                        <p:tgtEl>
                                          <p:spTgt spid="24"/>
                                        </p:tgtEl>
                                        <p:attrNameLst>
                                          <p:attrName>ppt_x</p:attrName>
                                          <p:attrName>ppt_y</p:attrName>
                                        </p:attrNameLst>
                                      </p:cBhvr>
                                    </p:animMotion>
                                  </p:childTnLst>
                                </p:cTn>
                              </p:par>
                              <p:par>
                                <p:cTn id="103" presetID="8" presetClass="emph" presetSubtype="0" fill="hold" nodeType="withEffect">
                                  <p:stCondLst>
                                    <p:cond delay="3700"/>
                                  </p:stCondLst>
                                  <p:childTnLst>
                                    <p:animRot by="21600000">
                                      <p:cBhvr>
                                        <p:cTn id="104" dur="5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Users\Administrator\Desktop\外国宝宝\u=317604615,2936873693&amp;fm=21&amp;gp=0.jpg"/>
          <p:cNvPicPr>
            <a:picLocks noChangeAspect="1" noChangeArrowheads="1"/>
          </p:cNvPicPr>
          <p:nvPr/>
        </p:nvPicPr>
        <p:blipFill rotWithShape="1">
          <a:blip r:embed="rId3" cstate="print"/>
          <a:srcRect/>
          <a:stretch>
            <a:fillRect/>
          </a:stretch>
        </p:blipFill>
        <p:spPr bwMode="auto">
          <a:xfrm>
            <a:off x="1627516" y="3987177"/>
            <a:ext cx="1822254" cy="1459022"/>
          </a:xfrm>
          <a:prstGeom prst="rect">
            <a:avLst/>
          </a:prstGeom>
          <a:noFill/>
          <a:ln w="15875">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6150" name="Picture 6" descr="C:\Users\Administrator\Desktop\外国宝宝\030.png"/>
          <p:cNvPicPr>
            <a:picLocks noChangeAspect="1" noChangeArrowheads="1"/>
          </p:cNvPicPr>
          <p:nvPr/>
        </p:nvPicPr>
        <p:blipFill rotWithShape="1">
          <a:blip r:embed="rId4" cstate="screen"/>
          <a:srcRect/>
          <a:stretch>
            <a:fillRect/>
          </a:stretch>
        </p:blipFill>
        <p:spPr bwMode="auto">
          <a:xfrm>
            <a:off x="3551345" y="3987178"/>
            <a:ext cx="1834443" cy="1459022"/>
          </a:xfrm>
          <a:prstGeom prst="rect">
            <a:avLst/>
          </a:prstGeom>
          <a:noFill/>
          <a:ln w="15875">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6152" name="Picture 8" descr="C:\Users\Administrator\Desktop\外国宝宝\050.png"/>
          <p:cNvPicPr>
            <a:picLocks noChangeAspect="1" noChangeArrowheads="1"/>
          </p:cNvPicPr>
          <p:nvPr/>
        </p:nvPicPr>
        <p:blipFill rotWithShape="1">
          <a:blip r:embed="rId5" cstate="screen"/>
          <a:srcRect/>
          <a:stretch>
            <a:fillRect/>
          </a:stretch>
        </p:blipFill>
        <p:spPr bwMode="auto">
          <a:xfrm>
            <a:off x="1627516" y="1499288"/>
            <a:ext cx="1822254" cy="2336223"/>
          </a:xfrm>
          <a:prstGeom prst="rect">
            <a:avLst/>
          </a:prstGeom>
          <a:noFill/>
          <a:ln w="15875">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6154" name="Picture 10" descr="C:\Users\Administrator\Desktop\外国宝宝\003.png"/>
          <p:cNvPicPr>
            <a:picLocks noChangeAspect="1" noChangeArrowheads="1"/>
          </p:cNvPicPr>
          <p:nvPr/>
        </p:nvPicPr>
        <p:blipFill rotWithShape="1">
          <a:blip r:embed="rId6" cstate="screen"/>
          <a:srcRect t="4660" b="6335"/>
          <a:stretch>
            <a:fillRect/>
          </a:stretch>
        </p:blipFill>
        <p:spPr bwMode="auto">
          <a:xfrm>
            <a:off x="5588938" y="1499288"/>
            <a:ext cx="5281896" cy="3946912"/>
          </a:xfrm>
          <a:prstGeom prst="rect">
            <a:avLst/>
          </a:prstGeom>
          <a:noFill/>
          <a:ln w="15875">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6155" name="Picture 11" descr="C:\Users\Administrator\Desktop\外国宝宝\070.png"/>
          <p:cNvPicPr>
            <a:picLocks noChangeAspect="1" noChangeArrowheads="1"/>
          </p:cNvPicPr>
          <p:nvPr/>
        </p:nvPicPr>
        <p:blipFill rotWithShape="1">
          <a:blip r:embed="rId7" cstate="screen"/>
          <a:srcRect/>
          <a:stretch>
            <a:fillRect/>
          </a:stretch>
        </p:blipFill>
        <p:spPr bwMode="auto">
          <a:xfrm>
            <a:off x="3566285" y="1499288"/>
            <a:ext cx="1819503" cy="1229734"/>
          </a:xfrm>
          <a:prstGeom prst="rect">
            <a:avLst/>
          </a:prstGeom>
          <a:noFill/>
          <a:ln w="15875">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20" name="Picture 2" descr="C:\Users\Administrator\Desktop\happy5454.png"/>
          <p:cNvPicPr>
            <a:picLocks noChangeAspect="1" noChangeArrowheads="1"/>
          </p:cNvPicPr>
          <p:nvPr/>
        </p:nvPicPr>
        <p:blipFill>
          <a:blip r:embed="rId8" cstate="screen"/>
          <a:srcRect/>
          <a:stretch>
            <a:fillRect/>
          </a:stretch>
        </p:blipFill>
        <p:spPr bwMode="auto">
          <a:xfrm>
            <a:off x="3354289" y="2515038"/>
            <a:ext cx="2336223" cy="15333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54" descr="透明心形"/>
          <p:cNvPicPr>
            <a:picLocks noChangeAspect="1" noChangeArrowheads="1"/>
          </p:cNvPicPr>
          <p:nvPr/>
        </p:nvPicPr>
        <p:blipFill>
          <a:blip r:embed="rId9" cstate="screen"/>
          <a:srcRect/>
          <a:stretch>
            <a:fillRect/>
          </a:stretch>
        </p:blipFill>
        <p:spPr bwMode="auto">
          <a:xfrm>
            <a:off x="2743781" y="7964108"/>
            <a:ext cx="1828349" cy="13437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55" descr="透明心形"/>
          <p:cNvPicPr>
            <a:picLocks noChangeAspect="1" noChangeArrowheads="1"/>
          </p:cNvPicPr>
          <p:nvPr/>
        </p:nvPicPr>
        <p:blipFill>
          <a:blip r:embed="rId10" cstate="screen"/>
          <a:srcRect/>
          <a:stretch>
            <a:fillRect/>
          </a:stretch>
        </p:blipFill>
        <p:spPr bwMode="auto">
          <a:xfrm>
            <a:off x="1259" y="8560861"/>
            <a:ext cx="1015749" cy="747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6" descr="透明心形"/>
          <p:cNvPicPr>
            <a:picLocks noChangeAspect="1" noChangeArrowheads="1"/>
          </p:cNvPicPr>
          <p:nvPr/>
        </p:nvPicPr>
        <p:blipFill>
          <a:blip r:embed="rId11" cstate="screen"/>
          <a:srcRect/>
          <a:stretch>
            <a:fillRect/>
          </a:stretch>
        </p:blipFill>
        <p:spPr bwMode="auto">
          <a:xfrm>
            <a:off x="6400479" y="8050871"/>
            <a:ext cx="1726774" cy="1269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57" descr="透明心形"/>
          <p:cNvPicPr>
            <a:picLocks noChangeAspect="1" noChangeArrowheads="1"/>
          </p:cNvPicPr>
          <p:nvPr/>
        </p:nvPicPr>
        <p:blipFill>
          <a:blip r:embed="rId10" cstate="screen"/>
          <a:srcRect/>
          <a:stretch>
            <a:fillRect/>
          </a:stretch>
        </p:blipFill>
        <p:spPr bwMode="auto">
          <a:xfrm>
            <a:off x="7720953" y="8573558"/>
            <a:ext cx="1015749" cy="747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58" descr="透明心形"/>
          <p:cNvPicPr>
            <a:picLocks noChangeAspect="1" noChangeArrowheads="1"/>
          </p:cNvPicPr>
          <p:nvPr/>
        </p:nvPicPr>
        <p:blipFill>
          <a:blip r:embed="rId12" cstate="screen"/>
          <a:srcRect/>
          <a:stretch>
            <a:fillRect/>
          </a:stretch>
        </p:blipFill>
        <p:spPr bwMode="auto">
          <a:xfrm>
            <a:off x="10158751" y="8065683"/>
            <a:ext cx="1422049" cy="10453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59" descr="透明心形"/>
          <p:cNvPicPr>
            <a:picLocks noChangeAspect="1" noChangeArrowheads="1"/>
          </p:cNvPicPr>
          <p:nvPr/>
        </p:nvPicPr>
        <p:blipFill>
          <a:blip r:embed="rId12" cstate="screen"/>
          <a:srcRect/>
          <a:stretch>
            <a:fillRect/>
          </a:stretch>
        </p:blipFill>
        <p:spPr bwMode="auto">
          <a:xfrm>
            <a:off x="714400" y="7644571"/>
            <a:ext cx="1422049" cy="10453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0" descr="透明心形"/>
          <p:cNvPicPr>
            <a:picLocks noChangeAspect="1" noChangeArrowheads="1"/>
          </p:cNvPicPr>
          <p:nvPr/>
        </p:nvPicPr>
        <p:blipFill>
          <a:blip r:embed="rId9" cstate="screen"/>
          <a:srcRect/>
          <a:stretch>
            <a:fillRect/>
          </a:stretch>
        </p:blipFill>
        <p:spPr bwMode="auto">
          <a:xfrm>
            <a:off x="4878972" y="7542996"/>
            <a:ext cx="1828349" cy="13437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1" descr="透明心形"/>
          <p:cNvPicPr>
            <a:picLocks noChangeAspect="1" noChangeArrowheads="1"/>
          </p:cNvPicPr>
          <p:nvPr/>
        </p:nvPicPr>
        <p:blipFill>
          <a:blip r:embed="rId10" cstate="screen"/>
          <a:srcRect/>
          <a:stretch>
            <a:fillRect/>
          </a:stretch>
        </p:blipFill>
        <p:spPr bwMode="auto">
          <a:xfrm>
            <a:off x="8332519" y="7746146"/>
            <a:ext cx="1015749" cy="7469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2" descr="透明心形"/>
          <p:cNvPicPr>
            <a:picLocks noChangeAspect="1" noChangeArrowheads="1"/>
          </p:cNvPicPr>
          <p:nvPr/>
        </p:nvPicPr>
        <p:blipFill>
          <a:blip r:embed="rId13" cstate="screen"/>
          <a:srcRect/>
          <a:stretch>
            <a:fillRect/>
          </a:stretch>
        </p:blipFill>
        <p:spPr bwMode="auto">
          <a:xfrm>
            <a:off x="1628574" y="7949296"/>
            <a:ext cx="711024" cy="5226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3" descr="透明心形"/>
          <p:cNvPicPr>
            <a:picLocks noChangeAspect="1" noChangeArrowheads="1"/>
          </p:cNvPicPr>
          <p:nvPr/>
        </p:nvPicPr>
        <p:blipFill>
          <a:blip r:embed="rId13" cstate="screen"/>
          <a:srcRect/>
          <a:stretch>
            <a:fillRect/>
          </a:stretch>
        </p:blipFill>
        <p:spPr bwMode="auto">
          <a:xfrm>
            <a:off x="8129369" y="8152446"/>
            <a:ext cx="711024" cy="52268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4" descr="透明心形"/>
          <p:cNvPicPr>
            <a:picLocks noChangeAspect="1" noChangeArrowheads="1"/>
          </p:cNvPicPr>
          <p:nvPr/>
        </p:nvPicPr>
        <p:blipFill>
          <a:blip r:embed="rId13" cstate="screen"/>
          <a:srcRect/>
          <a:stretch>
            <a:fillRect/>
          </a:stretch>
        </p:blipFill>
        <p:spPr bwMode="auto">
          <a:xfrm>
            <a:off x="4675822" y="8152446"/>
            <a:ext cx="711024" cy="52268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5" descr="透明心形"/>
          <p:cNvPicPr>
            <a:picLocks noChangeAspect="1" noChangeArrowheads="1"/>
          </p:cNvPicPr>
          <p:nvPr/>
        </p:nvPicPr>
        <p:blipFill>
          <a:blip r:embed="rId11" cstate="screen"/>
          <a:srcRect/>
          <a:stretch>
            <a:fillRect/>
          </a:stretch>
        </p:blipFill>
        <p:spPr bwMode="auto">
          <a:xfrm>
            <a:off x="1222274" y="7542996"/>
            <a:ext cx="1726774" cy="126968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6" descr="透明心形"/>
          <p:cNvPicPr>
            <a:picLocks noChangeAspect="1" noChangeArrowheads="1"/>
          </p:cNvPicPr>
          <p:nvPr/>
        </p:nvPicPr>
        <p:blipFill>
          <a:blip r:embed="rId10" cstate="screen"/>
          <a:srcRect/>
          <a:stretch>
            <a:fillRect/>
          </a:stretch>
        </p:blipFill>
        <p:spPr bwMode="auto">
          <a:xfrm>
            <a:off x="1831724" y="7949296"/>
            <a:ext cx="1015749" cy="74699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7" descr="透明心形"/>
          <p:cNvPicPr>
            <a:picLocks noChangeAspect="1" noChangeArrowheads="1"/>
          </p:cNvPicPr>
          <p:nvPr/>
        </p:nvPicPr>
        <p:blipFill>
          <a:blip r:embed="rId11" cstate="screen"/>
          <a:srcRect/>
          <a:stretch>
            <a:fillRect/>
          </a:stretch>
        </p:blipFill>
        <p:spPr bwMode="auto">
          <a:xfrm>
            <a:off x="9145118" y="7492209"/>
            <a:ext cx="1726774" cy="12696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Tm="9095">
        <p:blinds dir="vert"/>
      </p:transition>
    </mc:Choice>
    <mc:Fallback xmlns="">
      <p:transition spd="slow" advTm="909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154"/>
                                        </p:tgtEl>
                                        <p:attrNameLst>
                                          <p:attrName>style.visibility</p:attrName>
                                        </p:attrNameLst>
                                      </p:cBhvr>
                                      <p:to>
                                        <p:strVal val="visible"/>
                                      </p:to>
                                    </p:set>
                                    <p:animEffect transition="in" filter="wheel(1)">
                                      <p:cBhvr>
                                        <p:cTn id="7" dur="2000"/>
                                        <p:tgtEl>
                                          <p:spTgt spid="6154"/>
                                        </p:tgtEl>
                                      </p:cBhvr>
                                    </p:animEffect>
                                  </p:childTnLst>
                                </p:cTn>
                              </p:par>
                            </p:childTnLst>
                          </p:cTn>
                        </p:par>
                        <p:par>
                          <p:cTn id="8" fill="hold">
                            <p:stCondLst>
                              <p:cond delay="2000"/>
                            </p:stCondLst>
                            <p:childTnLst>
                              <p:par>
                                <p:cTn id="9" presetID="2" presetClass="entr" presetSubtype="3"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1+#ppt_w/2"/>
                                          </p:val>
                                        </p:tav>
                                        <p:tav tm="100000">
                                          <p:val>
                                            <p:strVal val="#ppt_x"/>
                                          </p:val>
                                        </p:tav>
                                      </p:tavLst>
                                    </p:anim>
                                    <p:anim calcmode="lin" valueType="num">
                                      <p:cBhvr additive="base">
                                        <p:cTn id="12" dur="1000" fill="hold"/>
                                        <p:tgtEl>
                                          <p:spTgt spid="20"/>
                                        </p:tgtEl>
                                        <p:attrNameLst>
                                          <p:attrName>ppt_y</p:attrName>
                                        </p:attrNameLst>
                                      </p:cBhvr>
                                      <p:tavLst>
                                        <p:tav tm="0">
                                          <p:val>
                                            <p:strVal val="0-#ppt_h/2"/>
                                          </p:val>
                                        </p:tav>
                                        <p:tav tm="100000">
                                          <p:val>
                                            <p:strVal val="#ppt_y"/>
                                          </p:val>
                                        </p:tav>
                                      </p:tavLst>
                                    </p:anim>
                                  </p:childTnLst>
                                </p:cTn>
                              </p:par>
                              <p:par>
                                <p:cTn id="13" presetID="8" presetClass="emph" presetSubtype="0" fill="hold" nodeType="withEffect">
                                  <p:stCondLst>
                                    <p:cond delay="0"/>
                                  </p:stCondLst>
                                  <p:childTnLst>
                                    <p:animRot by="21600000">
                                      <p:cBhvr>
                                        <p:cTn id="14" dur="1000" fill="hold"/>
                                        <p:tgtEl>
                                          <p:spTgt spid="20"/>
                                        </p:tgtEl>
                                        <p:attrNameLst>
                                          <p:attrName>r</p:attrName>
                                        </p:attrNameLst>
                                      </p:cBhvr>
                                    </p:animRot>
                                  </p:childTnLst>
                                </p:cTn>
                              </p:par>
                            </p:childTnLst>
                          </p:cTn>
                        </p:par>
                        <p:par>
                          <p:cTn id="15" fill="hold">
                            <p:stCondLst>
                              <p:cond delay="3000"/>
                            </p:stCondLst>
                            <p:childTnLst>
                              <p:par>
                                <p:cTn id="16" presetID="12" presetClass="entr" presetSubtype="4" fill="hold" nodeType="afterEffect">
                                  <p:stCondLst>
                                    <p:cond delay="0"/>
                                  </p:stCondLst>
                                  <p:childTnLst>
                                    <p:set>
                                      <p:cBhvr>
                                        <p:cTn id="17" dur="1" fill="hold">
                                          <p:stCondLst>
                                            <p:cond delay="0"/>
                                          </p:stCondLst>
                                        </p:cTn>
                                        <p:tgtEl>
                                          <p:spTgt spid="6155"/>
                                        </p:tgtEl>
                                        <p:attrNameLst>
                                          <p:attrName>style.visibility</p:attrName>
                                        </p:attrNameLst>
                                      </p:cBhvr>
                                      <p:to>
                                        <p:strVal val="visible"/>
                                      </p:to>
                                    </p:set>
                                    <p:anim calcmode="lin" valueType="num">
                                      <p:cBhvr additive="base">
                                        <p:cTn id="18" dur="1000"/>
                                        <p:tgtEl>
                                          <p:spTgt spid="6155"/>
                                        </p:tgtEl>
                                        <p:attrNameLst>
                                          <p:attrName>ppt_y</p:attrName>
                                        </p:attrNameLst>
                                      </p:cBhvr>
                                      <p:tavLst>
                                        <p:tav tm="0">
                                          <p:val>
                                            <p:strVal val="#ppt_y+#ppt_h*1.125000"/>
                                          </p:val>
                                        </p:tav>
                                        <p:tav tm="100000">
                                          <p:val>
                                            <p:strVal val="#ppt_y"/>
                                          </p:val>
                                        </p:tav>
                                      </p:tavLst>
                                    </p:anim>
                                    <p:animEffect transition="in" filter="wipe(up)">
                                      <p:cBhvr>
                                        <p:cTn id="19" dur="1000"/>
                                        <p:tgtEl>
                                          <p:spTgt spid="6155"/>
                                        </p:tgtEl>
                                      </p:cBhvr>
                                    </p:animEffect>
                                  </p:childTnLst>
                                </p:cTn>
                              </p:par>
                              <p:par>
                                <p:cTn id="20" presetID="12" presetClass="entr" presetSubtype="1" fill="hold" nodeType="withEffect">
                                  <p:stCondLst>
                                    <p:cond delay="0"/>
                                  </p:stCondLst>
                                  <p:childTnLst>
                                    <p:set>
                                      <p:cBhvr>
                                        <p:cTn id="21" dur="1" fill="hold">
                                          <p:stCondLst>
                                            <p:cond delay="0"/>
                                          </p:stCondLst>
                                        </p:cTn>
                                        <p:tgtEl>
                                          <p:spTgt spid="6150"/>
                                        </p:tgtEl>
                                        <p:attrNameLst>
                                          <p:attrName>style.visibility</p:attrName>
                                        </p:attrNameLst>
                                      </p:cBhvr>
                                      <p:to>
                                        <p:strVal val="visible"/>
                                      </p:to>
                                    </p:set>
                                    <p:anim calcmode="lin" valueType="num">
                                      <p:cBhvr additive="base">
                                        <p:cTn id="22" dur="1000"/>
                                        <p:tgtEl>
                                          <p:spTgt spid="6150"/>
                                        </p:tgtEl>
                                        <p:attrNameLst>
                                          <p:attrName>ppt_y</p:attrName>
                                        </p:attrNameLst>
                                      </p:cBhvr>
                                      <p:tavLst>
                                        <p:tav tm="0">
                                          <p:val>
                                            <p:strVal val="#ppt_y-#ppt_h*1.125000"/>
                                          </p:val>
                                        </p:tav>
                                        <p:tav tm="100000">
                                          <p:val>
                                            <p:strVal val="#ppt_y"/>
                                          </p:val>
                                        </p:tav>
                                      </p:tavLst>
                                    </p:anim>
                                    <p:animEffect transition="in" filter="wipe(down)">
                                      <p:cBhvr>
                                        <p:cTn id="23" dur="1000"/>
                                        <p:tgtEl>
                                          <p:spTgt spid="6150"/>
                                        </p:tgtEl>
                                      </p:cBhvr>
                                    </p:animEffect>
                                  </p:childTnLst>
                                </p:cTn>
                              </p:par>
                            </p:childTnLst>
                          </p:cTn>
                        </p:par>
                        <p:par>
                          <p:cTn id="24" fill="hold">
                            <p:stCondLst>
                              <p:cond delay="4000"/>
                            </p:stCondLst>
                            <p:childTnLst>
                              <p:par>
                                <p:cTn id="25" presetID="12" presetClass="entr" presetSubtype="2" fill="hold"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additive="base">
                                        <p:cTn id="27" dur="1000"/>
                                        <p:tgtEl>
                                          <p:spTgt spid="6152"/>
                                        </p:tgtEl>
                                        <p:attrNameLst>
                                          <p:attrName>ppt_x</p:attrName>
                                        </p:attrNameLst>
                                      </p:cBhvr>
                                      <p:tavLst>
                                        <p:tav tm="0">
                                          <p:val>
                                            <p:strVal val="#ppt_x+#ppt_w*1.125000"/>
                                          </p:val>
                                        </p:tav>
                                        <p:tav tm="100000">
                                          <p:val>
                                            <p:strVal val="#ppt_x"/>
                                          </p:val>
                                        </p:tav>
                                      </p:tavLst>
                                    </p:anim>
                                    <p:animEffect transition="in" filter="wipe(left)">
                                      <p:cBhvr>
                                        <p:cTn id="28" dur="1000"/>
                                        <p:tgtEl>
                                          <p:spTgt spid="6152"/>
                                        </p:tgtEl>
                                      </p:cBhvr>
                                    </p:animEffect>
                                  </p:childTnLst>
                                </p:cTn>
                              </p:par>
                            </p:childTnLst>
                          </p:cTn>
                        </p:par>
                        <p:par>
                          <p:cTn id="29" fill="hold">
                            <p:stCondLst>
                              <p:cond delay="5000"/>
                            </p:stCondLst>
                            <p:childTnLst>
                              <p:par>
                                <p:cTn id="30" presetID="12" presetClass="entr" presetSubtype="1" fill="hold" nodeType="afterEffect">
                                  <p:stCondLst>
                                    <p:cond delay="0"/>
                                  </p:stCondLst>
                                  <p:childTnLst>
                                    <p:set>
                                      <p:cBhvr>
                                        <p:cTn id="31" dur="1" fill="hold">
                                          <p:stCondLst>
                                            <p:cond delay="0"/>
                                          </p:stCondLst>
                                        </p:cTn>
                                        <p:tgtEl>
                                          <p:spTgt spid="6149"/>
                                        </p:tgtEl>
                                        <p:attrNameLst>
                                          <p:attrName>style.visibility</p:attrName>
                                        </p:attrNameLst>
                                      </p:cBhvr>
                                      <p:to>
                                        <p:strVal val="visible"/>
                                      </p:to>
                                    </p:set>
                                    <p:anim calcmode="lin" valueType="num">
                                      <p:cBhvr additive="base">
                                        <p:cTn id="32" dur="1000"/>
                                        <p:tgtEl>
                                          <p:spTgt spid="6149"/>
                                        </p:tgtEl>
                                        <p:attrNameLst>
                                          <p:attrName>ppt_y</p:attrName>
                                        </p:attrNameLst>
                                      </p:cBhvr>
                                      <p:tavLst>
                                        <p:tav tm="0">
                                          <p:val>
                                            <p:strVal val="#ppt_y-#ppt_h*1.125000"/>
                                          </p:val>
                                        </p:tav>
                                        <p:tav tm="100000">
                                          <p:val>
                                            <p:strVal val="#ppt_y"/>
                                          </p:val>
                                        </p:tav>
                                      </p:tavLst>
                                    </p:anim>
                                    <p:animEffect transition="in" filter="wipe(down)">
                                      <p:cBhvr>
                                        <p:cTn id="33" dur="1000"/>
                                        <p:tgtEl>
                                          <p:spTgt spid="6149"/>
                                        </p:tgtEl>
                                      </p:cBhvr>
                                    </p:animEffect>
                                  </p:childTnLst>
                                </p:cTn>
                              </p:par>
                              <p:par>
                                <p:cTn id="34" presetID="0" presetClass="path" presetSubtype="0" accel="50000" decel="50000" fill="hold" nodeType="withEffect">
                                  <p:stCondLst>
                                    <p:cond delay="0"/>
                                  </p:stCondLst>
                                  <p:childTnLst>
                                    <p:animMotion origin="layout" path="M -3.33333E-6 6.41975E-6 C -0.00833 -0.10215 -0.01667 -0.20432 0.00625 -0.29629 C 0.02917 -0.38827 0.11389 -0.46111 0.1375 -0.55185 C 0.16111 -0.64259 0.12257 -0.75185 0.14792 -0.84073 C 0.17326 -0.92962 0.2625 -0.97715 0.28958 -1.08518 C 0.31667 -1.1932 0.31354 -1.34104 0.31042 -1.48888 " pathEditMode="relative" ptsTypes="aaaaaA">
                                      <p:cBhvr>
                                        <p:cTn id="35" dur="5000" fill="hold"/>
                                        <p:tgtEl>
                                          <p:spTgt spid="9"/>
                                        </p:tgtEl>
                                        <p:attrNameLst>
                                          <p:attrName>ppt_x</p:attrName>
                                          <p:attrName>ppt_y</p:attrName>
                                        </p:attrNameLst>
                                      </p:cBhvr>
                                    </p:animMotion>
                                  </p:childTnLst>
                                </p:cTn>
                              </p:par>
                              <p:par>
                                <p:cTn id="36" presetID="8" presetClass="emph" presetSubtype="0" fill="hold" nodeType="withEffect">
                                  <p:stCondLst>
                                    <p:cond delay="0"/>
                                  </p:stCondLst>
                                  <p:childTnLst>
                                    <p:animRot by="21600000">
                                      <p:cBhvr>
                                        <p:cTn id="37" dur="5000" fill="hold"/>
                                        <p:tgtEl>
                                          <p:spTgt spid="9"/>
                                        </p:tgtEl>
                                        <p:attrNameLst>
                                          <p:attrName>r</p:attrName>
                                        </p:attrNameLst>
                                      </p:cBhvr>
                                    </p:animRot>
                                  </p:childTnLst>
                                </p:cTn>
                              </p:par>
                              <p:par>
                                <p:cTn id="38" presetID="0" presetClass="path" presetSubtype="0" accel="50000" decel="50000" fill="hold" nodeType="withEffect">
                                  <p:stCondLst>
                                    <p:cond delay="300"/>
                                  </p:stCondLst>
                                  <p:childTnLst>
                                    <p:animMotion origin="layout" path="M 3.33333E-6 4.93827E-6 C -0.04289 -0.12006 -0.08577 -0.24012 -0.08542 -0.36667 C -0.08507 -0.49321 0.00173 -0.62161 0.00208 -0.75926 C 0.00243 -0.89691 -0.07361 -1.05864 -0.08334 -1.19259 C -0.09306 -1.32654 -0.07466 -1.44475 -0.05625 -1.56296 " pathEditMode="relative" ptsTypes="aaaaA">
                                      <p:cBhvr>
                                        <p:cTn id="39" dur="5000" fill="hold"/>
                                        <p:tgtEl>
                                          <p:spTgt spid="8"/>
                                        </p:tgtEl>
                                        <p:attrNameLst>
                                          <p:attrName>ppt_x</p:attrName>
                                          <p:attrName>ppt_y</p:attrName>
                                        </p:attrNameLst>
                                      </p:cBhvr>
                                    </p:animMotion>
                                  </p:childTnLst>
                                </p:cTn>
                              </p:par>
                              <p:par>
                                <p:cTn id="40" presetID="8" presetClass="emph" presetSubtype="0" fill="hold" nodeType="withEffect">
                                  <p:stCondLst>
                                    <p:cond delay="300"/>
                                  </p:stCondLst>
                                  <p:childTnLst>
                                    <p:animRot by="21600000">
                                      <p:cBhvr>
                                        <p:cTn id="41" dur="5000" fill="hold"/>
                                        <p:tgtEl>
                                          <p:spTgt spid="8"/>
                                        </p:tgtEl>
                                        <p:attrNameLst>
                                          <p:attrName>r</p:attrName>
                                        </p:attrNameLst>
                                      </p:cBhvr>
                                    </p:animRot>
                                  </p:childTnLst>
                                </p:cTn>
                              </p:par>
                              <p:par>
                                <p:cTn id="42" presetID="0" presetClass="path" presetSubtype="0" accel="50000" decel="50000" fill="hold" nodeType="withEffect">
                                  <p:stCondLst>
                                    <p:cond delay="900"/>
                                  </p:stCondLst>
                                  <p:childTnLst>
                                    <p:animMotion origin="layout" path="M 3.33333E-6 -6.17284E-7 C 0.03507 -0.11543 0.07014 -0.23086 0.07083 -0.32592 C 0.07153 -0.42099 0.00417 -0.48889 0.00417 -0.57068 C 0.00417 -0.65185 0.06181 -0.71852 0.07083 -0.81481 C 0.07986 -0.91142 0.06493 -1.04105 0.05833 -1.14815 C 0.05174 -1.25555 0.03576 -1.40741 0.03125 -1.45926 " pathEditMode="relative" ptsTypes="aaaaaA">
                                      <p:cBhvr>
                                        <p:cTn id="43" dur="5000" fill="hold"/>
                                        <p:tgtEl>
                                          <p:spTgt spid="10"/>
                                        </p:tgtEl>
                                        <p:attrNameLst>
                                          <p:attrName>ppt_x</p:attrName>
                                          <p:attrName>ppt_y</p:attrName>
                                        </p:attrNameLst>
                                      </p:cBhvr>
                                    </p:animMotion>
                                  </p:childTnLst>
                                </p:cTn>
                              </p:par>
                              <p:par>
                                <p:cTn id="44" presetID="8" presetClass="emph" presetSubtype="0" fill="hold" nodeType="withEffect">
                                  <p:stCondLst>
                                    <p:cond delay="1000"/>
                                  </p:stCondLst>
                                  <p:childTnLst>
                                    <p:animRot by="21600000">
                                      <p:cBhvr>
                                        <p:cTn id="45" dur="5000" fill="hold"/>
                                        <p:tgtEl>
                                          <p:spTgt spid="10"/>
                                        </p:tgtEl>
                                        <p:attrNameLst>
                                          <p:attrName>r</p:attrName>
                                        </p:attrNameLst>
                                      </p:cBhvr>
                                    </p:animRot>
                                  </p:childTnLst>
                                </p:cTn>
                              </p:par>
                              <p:par>
                                <p:cTn id="46" presetID="0" presetClass="path" presetSubtype="0" accel="50000" decel="50000" fill="hold" nodeType="withEffect">
                                  <p:stCondLst>
                                    <p:cond delay="300"/>
                                  </p:stCondLst>
                                  <p:childTnLst>
                                    <p:animMotion origin="layout" path="M -3.33333E-6 4.93827E-7 C -0.04757 -0.0929 -0.09514 -0.1858 -0.11875 -0.3074 C -0.14236 -0.42901 -0.15764 -0.58703 -0.14166 -0.72963 C -0.12569 -0.87222 -0.05173 -1.03024 -0.02291 -1.16296 C 0.00591 -1.29568 0.01858 -1.4108 0.03125 -1.52592 " pathEditMode="relative" ptsTypes="aaaaA">
                                      <p:cBhvr>
                                        <p:cTn id="47" dur="5000" fill="hold"/>
                                        <p:tgtEl>
                                          <p:spTgt spid="11"/>
                                        </p:tgtEl>
                                        <p:attrNameLst>
                                          <p:attrName>ppt_x</p:attrName>
                                          <p:attrName>ppt_y</p:attrName>
                                        </p:attrNameLst>
                                      </p:cBhvr>
                                    </p:animMotion>
                                  </p:childTnLst>
                                </p:cTn>
                              </p:par>
                              <p:par>
                                <p:cTn id="48" presetID="8" presetClass="emph" presetSubtype="0" fill="hold" nodeType="withEffect">
                                  <p:stCondLst>
                                    <p:cond delay="300"/>
                                  </p:stCondLst>
                                  <p:childTnLst>
                                    <p:animRot by="21600000">
                                      <p:cBhvr>
                                        <p:cTn id="49" dur="5000" fill="hold"/>
                                        <p:tgtEl>
                                          <p:spTgt spid="11"/>
                                        </p:tgtEl>
                                        <p:attrNameLst>
                                          <p:attrName>r</p:attrName>
                                        </p:attrNameLst>
                                      </p:cBhvr>
                                    </p:animRot>
                                  </p:childTnLst>
                                </p:cTn>
                              </p:par>
                              <p:par>
                                <p:cTn id="50" presetID="0" presetClass="path" presetSubtype="0" accel="50000" decel="50000" fill="hold" nodeType="withEffect">
                                  <p:stCondLst>
                                    <p:cond delay="1400"/>
                                  </p:stCondLst>
                                  <p:childTnLst>
                                    <p:animMotion origin="layout" path="M -6.66667E-6 1.85185E-6 C -0.02952 -0.15154 -0.05903 -0.30339 -0.06042 -0.42963 C -0.06181 -0.55617 -0.00244 -0.64136 -0.00834 -0.75957 C -0.01424 -0.87716 -0.08646 -1.00864 -0.09584 -1.13704 C -0.10521 -1.26543 -0.0849 -1.39753 -0.06459 -1.52963 " pathEditMode="relative" ptsTypes="aaaaA">
                                      <p:cBhvr>
                                        <p:cTn id="51" dur="5000" fill="hold"/>
                                        <p:tgtEl>
                                          <p:spTgt spid="12"/>
                                        </p:tgtEl>
                                        <p:attrNameLst>
                                          <p:attrName>ppt_x</p:attrName>
                                          <p:attrName>ppt_y</p:attrName>
                                        </p:attrNameLst>
                                      </p:cBhvr>
                                    </p:animMotion>
                                  </p:childTnLst>
                                </p:cTn>
                              </p:par>
                              <p:par>
                                <p:cTn id="52" presetID="8" presetClass="emph" presetSubtype="0" fill="hold" nodeType="withEffect">
                                  <p:stCondLst>
                                    <p:cond delay="1400"/>
                                  </p:stCondLst>
                                  <p:childTnLst>
                                    <p:animRot by="21600000">
                                      <p:cBhvr>
                                        <p:cTn id="53" dur="5000" fill="hold"/>
                                        <p:tgtEl>
                                          <p:spTgt spid="12"/>
                                        </p:tgtEl>
                                        <p:attrNameLst>
                                          <p:attrName>r</p:attrName>
                                        </p:attrNameLst>
                                      </p:cBhvr>
                                    </p:animRot>
                                  </p:childTnLst>
                                </p:cTn>
                              </p:par>
                              <p:par>
                                <p:cTn id="54" presetID="0" presetClass="path" presetSubtype="0" accel="50000" decel="50000" fill="hold" nodeType="withEffect">
                                  <p:stCondLst>
                                    <p:cond delay="0"/>
                                  </p:stCondLst>
                                  <p:childTnLst>
                                    <p:animMotion origin="layout" path="M -6.66667E-6 1.85185E-6 C -0.02952 -0.15154 -0.05903 -0.30339 -0.06042 -0.42963 C -0.06181 -0.55617 -0.00244 -0.64136 -0.00834 -0.75957 C -0.01424 -0.87716 -0.08646 -1.00864 -0.09584 -1.13704 C -0.10521 -1.26543 -0.0849 -1.39753 -0.06459 -1.52963 " pathEditMode="relative" ptsTypes="aaaaA">
                                      <p:cBhvr>
                                        <p:cTn id="55" dur="5000" fill="hold"/>
                                        <p:tgtEl>
                                          <p:spTgt spid="13"/>
                                        </p:tgtEl>
                                        <p:attrNameLst>
                                          <p:attrName>ppt_x</p:attrName>
                                          <p:attrName>ppt_y</p:attrName>
                                        </p:attrNameLst>
                                      </p:cBhvr>
                                    </p:animMotion>
                                  </p:childTnLst>
                                </p:cTn>
                              </p:par>
                              <p:par>
                                <p:cTn id="56" presetID="8" presetClass="emph" presetSubtype="0" fill="hold" nodeType="withEffect">
                                  <p:stCondLst>
                                    <p:cond delay="0"/>
                                  </p:stCondLst>
                                  <p:childTnLst>
                                    <p:animRot by="21600000">
                                      <p:cBhvr>
                                        <p:cTn id="57" dur="5000" fill="hold"/>
                                        <p:tgtEl>
                                          <p:spTgt spid="13"/>
                                        </p:tgtEl>
                                        <p:attrNameLst>
                                          <p:attrName>r</p:attrName>
                                        </p:attrNameLst>
                                      </p:cBhvr>
                                    </p:animRot>
                                  </p:childTnLst>
                                </p:cTn>
                              </p:par>
                              <p:par>
                                <p:cTn id="58" presetID="0" presetClass="path" presetSubtype="0" accel="50000" decel="50000" fill="hold" nodeType="withEffect">
                                  <p:stCondLst>
                                    <p:cond delay="2200"/>
                                  </p:stCondLst>
                                  <p:childTnLst>
                                    <p:animMotion origin="layout" path="M 3.33333E-6 4.93827E-6 C -0.04289 -0.12006 -0.08577 -0.24012 -0.08542 -0.36667 C -0.08507 -0.49321 0.00173 -0.62161 0.00208 -0.75926 C 0.00243 -0.89691 -0.07361 -1.05864 -0.08334 -1.19259 C -0.09306 -1.32654 -0.07466 -1.44475 -0.05625 -1.56296 " pathEditMode="relative" ptsTypes="aaaaA">
                                      <p:cBhvr>
                                        <p:cTn id="59" dur="5000" fill="hold"/>
                                        <p:tgtEl>
                                          <p:spTgt spid="14"/>
                                        </p:tgtEl>
                                        <p:attrNameLst>
                                          <p:attrName>ppt_x</p:attrName>
                                          <p:attrName>ppt_y</p:attrName>
                                        </p:attrNameLst>
                                      </p:cBhvr>
                                    </p:animMotion>
                                  </p:childTnLst>
                                </p:cTn>
                              </p:par>
                              <p:par>
                                <p:cTn id="60" presetID="8" presetClass="emph" presetSubtype="0" fill="hold" nodeType="withEffect">
                                  <p:stCondLst>
                                    <p:cond delay="2200"/>
                                  </p:stCondLst>
                                  <p:childTnLst>
                                    <p:animRot by="21600000">
                                      <p:cBhvr>
                                        <p:cTn id="61" dur="5000" fill="hold"/>
                                        <p:tgtEl>
                                          <p:spTgt spid="14"/>
                                        </p:tgtEl>
                                        <p:attrNameLst>
                                          <p:attrName>r</p:attrName>
                                        </p:attrNameLst>
                                      </p:cBhvr>
                                    </p:animRot>
                                  </p:childTnLst>
                                </p:cTn>
                              </p:par>
                              <p:par>
                                <p:cTn id="62" presetID="0" presetClass="path" presetSubtype="0" accel="50000" decel="50000" fill="hold" nodeType="withEffect">
                                  <p:stCondLst>
                                    <p:cond delay="1100"/>
                                  </p:stCondLst>
                                  <p:childTnLst>
                                    <p:animMotion origin="layout" path="M -3.33333E-6 4.93827E-7 C -0.04757 -0.0929 -0.09514 -0.1858 -0.11875 -0.3074 C -0.14236 -0.42901 -0.15764 -0.58703 -0.14166 -0.72963 C -0.12569 -0.87222 -0.05173 -1.03024 -0.02291 -1.16296 C 0.00591 -1.29568 0.01858 -1.4108 0.03125 -1.52592 " pathEditMode="relative" ptsTypes="aaaaA">
                                      <p:cBhvr>
                                        <p:cTn id="63" dur="5000" fill="hold"/>
                                        <p:tgtEl>
                                          <p:spTgt spid="15"/>
                                        </p:tgtEl>
                                        <p:attrNameLst>
                                          <p:attrName>ppt_x</p:attrName>
                                          <p:attrName>ppt_y</p:attrName>
                                        </p:attrNameLst>
                                      </p:cBhvr>
                                    </p:animMotion>
                                  </p:childTnLst>
                                </p:cTn>
                              </p:par>
                              <p:par>
                                <p:cTn id="64" presetID="8" presetClass="emph" presetSubtype="0" fill="hold" nodeType="withEffect">
                                  <p:stCondLst>
                                    <p:cond delay="1100"/>
                                  </p:stCondLst>
                                  <p:childTnLst>
                                    <p:animRot by="21600000">
                                      <p:cBhvr>
                                        <p:cTn id="65" dur="5000" fill="hold"/>
                                        <p:tgtEl>
                                          <p:spTgt spid="15"/>
                                        </p:tgtEl>
                                        <p:attrNameLst>
                                          <p:attrName>r</p:attrName>
                                        </p:attrNameLst>
                                      </p:cBhvr>
                                    </p:animRot>
                                  </p:childTnLst>
                                </p:cTn>
                              </p:par>
                              <p:par>
                                <p:cTn id="66" presetID="0" presetClass="path" presetSubtype="0" accel="50000" decel="50000" fill="hold" nodeType="withEffect">
                                  <p:stCondLst>
                                    <p:cond delay="2200"/>
                                  </p:stCondLst>
                                  <p:childTnLst>
                                    <p:animMotion origin="layout" path="M -3.33333E-6 6.41975E-6 C -0.00833 -0.10215 -0.01667 -0.20432 0.00625 -0.29629 C 0.02917 -0.38827 0.11389 -0.46111 0.1375 -0.55185 C 0.16111 -0.64259 0.12257 -0.75185 0.14792 -0.84073 C 0.17326 -0.92962 0.2625 -0.97715 0.28958 -1.08518 C 0.31667 -1.1932 0.31354 -1.34104 0.31042 -1.48888 " pathEditMode="relative" ptsTypes="aaaaaA">
                                      <p:cBhvr>
                                        <p:cTn id="67" dur="5000" fill="hold"/>
                                        <p:tgtEl>
                                          <p:spTgt spid="16"/>
                                        </p:tgtEl>
                                        <p:attrNameLst>
                                          <p:attrName>ppt_x</p:attrName>
                                          <p:attrName>ppt_y</p:attrName>
                                        </p:attrNameLst>
                                      </p:cBhvr>
                                    </p:animMotion>
                                  </p:childTnLst>
                                </p:cTn>
                              </p:par>
                              <p:par>
                                <p:cTn id="68" presetID="8" presetClass="emph" presetSubtype="0" fill="hold" nodeType="withEffect">
                                  <p:stCondLst>
                                    <p:cond delay="2300"/>
                                  </p:stCondLst>
                                  <p:childTnLst>
                                    <p:animRot by="21600000">
                                      <p:cBhvr>
                                        <p:cTn id="69" dur="5000" fill="hold"/>
                                        <p:tgtEl>
                                          <p:spTgt spid="16"/>
                                        </p:tgtEl>
                                        <p:attrNameLst>
                                          <p:attrName>r</p:attrName>
                                        </p:attrNameLst>
                                      </p:cBhvr>
                                    </p:animRot>
                                  </p:childTnLst>
                                </p:cTn>
                              </p:par>
                              <p:par>
                                <p:cTn id="70" presetID="0" presetClass="path" presetSubtype="0" accel="50000" decel="50000" fill="hold" nodeType="withEffect">
                                  <p:stCondLst>
                                    <p:cond delay="0"/>
                                  </p:stCondLst>
                                  <p:childTnLst>
                                    <p:animMotion origin="layout" path="M -3.33333E-6 6.41975E-6 C -0.00833 -0.10215 -0.01667 -0.20432 0.00625 -0.29629 C 0.02917 -0.38827 0.11389 -0.46111 0.1375 -0.55185 C 0.16111 -0.64259 0.12257 -0.75185 0.14792 -0.84073 C 0.17326 -0.92962 0.2625 -0.97715 0.28958 -1.08518 C 0.31667 -1.1932 0.31354 -1.34104 0.31042 -1.48888 " pathEditMode="relative" ptsTypes="aaaaaA">
                                      <p:cBhvr>
                                        <p:cTn id="71" dur="5000" fill="hold"/>
                                        <p:tgtEl>
                                          <p:spTgt spid="17"/>
                                        </p:tgtEl>
                                        <p:attrNameLst>
                                          <p:attrName>ppt_x</p:attrName>
                                          <p:attrName>ppt_y</p:attrName>
                                        </p:attrNameLst>
                                      </p:cBhvr>
                                    </p:animMotion>
                                  </p:childTnLst>
                                </p:cTn>
                              </p:par>
                              <p:par>
                                <p:cTn id="72" presetID="8" presetClass="emph" presetSubtype="0" fill="hold" nodeType="withEffect">
                                  <p:stCondLst>
                                    <p:cond delay="0"/>
                                  </p:stCondLst>
                                  <p:childTnLst>
                                    <p:animRot by="21600000">
                                      <p:cBhvr>
                                        <p:cTn id="73" dur="5000" fill="hold"/>
                                        <p:tgtEl>
                                          <p:spTgt spid="17"/>
                                        </p:tgtEl>
                                        <p:attrNameLst>
                                          <p:attrName>r</p:attrName>
                                        </p:attrNameLst>
                                      </p:cBhvr>
                                    </p:animRot>
                                  </p:childTnLst>
                                </p:cTn>
                              </p:par>
                              <p:par>
                                <p:cTn id="74" presetID="0" presetClass="path" presetSubtype="0" accel="50000" decel="50000" fill="hold" nodeType="withEffect">
                                  <p:stCondLst>
                                    <p:cond delay="800"/>
                                  </p:stCondLst>
                                  <p:childTnLst>
                                    <p:animMotion origin="layout" path="M -3.33333E-6 6.41975E-6 C -0.00833 -0.10215 -0.01667 -0.20432 0.00625 -0.29629 C 0.02917 -0.38827 0.11389 -0.46111 0.1375 -0.55185 C 0.16111 -0.64259 0.12257 -0.75185 0.14792 -0.84073 C 0.17326 -0.92962 0.2625 -0.97715 0.28958 -1.08518 C 0.31667 -1.1932 0.31354 -1.34104 0.31042 -1.48888 " pathEditMode="relative" ptsTypes="aaaaaA">
                                      <p:cBhvr>
                                        <p:cTn id="75" dur="5000" fill="hold"/>
                                        <p:tgtEl>
                                          <p:spTgt spid="18"/>
                                        </p:tgtEl>
                                        <p:attrNameLst>
                                          <p:attrName>ppt_x</p:attrName>
                                          <p:attrName>ppt_y</p:attrName>
                                        </p:attrNameLst>
                                      </p:cBhvr>
                                    </p:animMotion>
                                  </p:childTnLst>
                                </p:cTn>
                              </p:par>
                              <p:par>
                                <p:cTn id="76" presetID="8" presetClass="emph" presetSubtype="0" fill="hold" nodeType="withEffect">
                                  <p:stCondLst>
                                    <p:cond delay="800"/>
                                  </p:stCondLst>
                                  <p:childTnLst>
                                    <p:animRot by="21600000">
                                      <p:cBhvr>
                                        <p:cTn id="77" dur="5000" fill="hold"/>
                                        <p:tgtEl>
                                          <p:spTgt spid="18"/>
                                        </p:tgtEl>
                                        <p:attrNameLst>
                                          <p:attrName>r</p:attrName>
                                        </p:attrNameLst>
                                      </p:cBhvr>
                                    </p:animRot>
                                  </p:childTnLst>
                                </p:cTn>
                              </p:par>
                              <p:par>
                                <p:cTn id="78" presetID="0" presetClass="path" presetSubtype="0" accel="50000" decel="50000" fill="hold" nodeType="withEffect">
                                  <p:stCondLst>
                                    <p:cond delay="2300"/>
                                  </p:stCondLst>
                                  <p:childTnLst>
                                    <p:animMotion origin="layout" path="M 3.33333E-6 -6.17284E-7 C 0.03507 -0.11543 0.07014 -0.23086 0.07083 -0.32592 C 0.07153 -0.42099 0.00417 -0.48889 0.00417 -0.57068 C 0.00417 -0.65185 0.06181 -0.71852 0.07083 -0.81481 C 0.07986 -0.91142 0.06493 -1.04105 0.05833 -1.14815 C 0.05174 -1.25555 0.03576 -1.40741 0.03125 -1.45926 " pathEditMode="relative" ptsTypes="aaaaaA">
                                      <p:cBhvr>
                                        <p:cTn id="79" dur="5000" fill="hold"/>
                                        <p:tgtEl>
                                          <p:spTgt spid="19"/>
                                        </p:tgtEl>
                                        <p:attrNameLst>
                                          <p:attrName>ppt_x</p:attrName>
                                          <p:attrName>ppt_y</p:attrName>
                                        </p:attrNameLst>
                                      </p:cBhvr>
                                    </p:animMotion>
                                  </p:childTnLst>
                                </p:cTn>
                              </p:par>
                              <p:par>
                                <p:cTn id="80" presetID="8" presetClass="emph" presetSubtype="0" fill="hold" nodeType="withEffect">
                                  <p:stCondLst>
                                    <p:cond delay="2300"/>
                                  </p:stCondLst>
                                  <p:childTnLst>
                                    <p:animRot by="21600000">
                                      <p:cBhvr>
                                        <p:cTn id="81" dur="5000" fill="hold"/>
                                        <p:tgtEl>
                                          <p:spTgt spid="19"/>
                                        </p:tgtEl>
                                        <p:attrNameLst>
                                          <p:attrName>r</p:attrName>
                                        </p:attrNameLst>
                                      </p:cBhvr>
                                    </p:animRot>
                                  </p:childTnLst>
                                </p:cTn>
                              </p:par>
                              <p:par>
                                <p:cTn id="82" presetID="0" presetClass="path" presetSubtype="0" accel="50000" decel="50000" fill="hold" nodeType="withEffect">
                                  <p:stCondLst>
                                    <p:cond delay="3500"/>
                                  </p:stCondLst>
                                  <p:childTnLst>
                                    <p:animMotion origin="layout" path="M -3.33333E-6 4.93827E-7 C -0.04757 -0.0929 -0.09514 -0.1858 -0.11875 -0.3074 C -0.14236 -0.42901 -0.15764 -0.58703 -0.14166 -0.72963 C -0.12569 -0.87222 -0.05173 -1.03024 -0.02291 -1.16296 C 0.00591 -1.29568 0.01858 -1.4108 0.03125 -1.52592 " pathEditMode="relative" ptsTypes="aaaaA">
                                      <p:cBhvr>
                                        <p:cTn id="83" dur="5000" fill="hold"/>
                                        <p:tgtEl>
                                          <p:spTgt spid="21"/>
                                        </p:tgtEl>
                                        <p:attrNameLst>
                                          <p:attrName>ppt_x</p:attrName>
                                          <p:attrName>ppt_y</p:attrName>
                                        </p:attrNameLst>
                                      </p:cBhvr>
                                    </p:animMotion>
                                  </p:childTnLst>
                                </p:cTn>
                              </p:par>
                              <p:par>
                                <p:cTn id="84" presetID="8" presetClass="emph" presetSubtype="0" fill="hold" nodeType="withEffect">
                                  <p:stCondLst>
                                    <p:cond delay="3500"/>
                                  </p:stCondLst>
                                  <p:childTnLst>
                                    <p:animRot by="21600000">
                                      <p:cBhvr>
                                        <p:cTn id="85" dur="5000" fill="hold"/>
                                        <p:tgtEl>
                                          <p:spTgt spid="21"/>
                                        </p:tgtEl>
                                        <p:attrNameLst>
                                          <p:attrName>r</p:attrName>
                                        </p:attrNameLst>
                                      </p:cBhvr>
                                    </p:animRot>
                                  </p:childTnLst>
                                </p:cTn>
                              </p:par>
                              <p:par>
                                <p:cTn id="86" presetID="0" presetClass="path" presetSubtype="0" accel="50000" decel="50000" fill="hold" nodeType="withEffect">
                                  <p:stCondLst>
                                    <p:cond delay="3800"/>
                                  </p:stCondLst>
                                  <p:childTnLst>
                                    <p:animMotion origin="layout" path="M 3.33333E-6 -6.17284E-7 C 0.03507 -0.11543 0.07014 -0.23086 0.07083 -0.32592 C 0.07153 -0.42099 0.00417 -0.48889 0.00417 -0.57068 C 0.00417 -0.65185 0.06181 -0.71852 0.07083 -0.81481 C 0.07986 -0.91142 0.06493 -1.04105 0.05833 -1.14815 C 0.05174 -1.25555 0.03576 -1.40741 0.03125 -1.45926 " pathEditMode="relative" ptsTypes="aaaaaA">
                                      <p:cBhvr>
                                        <p:cTn id="87" dur="5000" fill="hold"/>
                                        <p:tgtEl>
                                          <p:spTgt spid="22"/>
                                        </p:tgtEl>
                                        <p:attrNameLst>
                                          <p:attrName>ppt_x</p:attrName>
                                          <p:attrName>ppt_y</p:attrName>
                                        </p:attrNameLst>
                                      </p:cBhvr>
                                    </p:animMotion>
                                  </p:childTnLst>
                                </p:cTn>
                              </p:par>
                              <p:par>
                                <p:cTn id="88" presetID="8" presetClass="emph" presetSubtype="0" fill="hold" nodeType="withEffect">
                                  <p:stCondLst>
                                    <p:cond delay="3700"/>
                                  </p:stCondLst>
                                  <p:childTnLst>
                                    <p:animRot by="21600000">
                                      <p:cBhvr>
                                        <p:cTn id="89" dur="5000" fill="hold"/>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685800" y="609600"/>
            <a:ext cx="8458200" cy="5638800"/>
          </a:xfrm>
          <a:prstGeom prst="rect">
            <a:avLst/>
          </a:prstGeom>
          <a:ln w="63500">
            <a:solidFill>
              <a:schemeClr val="bg1"/>
            </a:solidFill>
          </a:ln>
          <a:effectLst>
            <a:outerShdw blurRad="63500" sx="102000" sy="102000" algn="ctr" rotWithShape="0">
              <a:prstClr val="black">
                <a:alpha val="13000"/>
              </a:prstClr>
            </a:outerShdw>
          </a:effectLst>
        </p:spPr>
      </p:pic>
      <p:pic>
        <p:nvPicPr>
          <p:cNvPr id="5" name="图片 4"/>
          <p:cNvPicPr>
            <a:picLocks noChangeAspect="1"/>
          </p:cNvPicPr>
          <p:nvPr/>
        </p:nvPicPr>
        <p:blipFill>
          <a:blip r:embed="rId4" cstate="screen">
            <a:duotone>
              <a:schemeClr val="accent3">
                <a:shade val="45000"/>
                <a:satMod val="135000"/>
              </a:schemeClr>
              <a:prstClr val="white"/>
            </a:duotone>
          </a:blip>
          <a:stretch>
            <a:fillRect/>
          </a:stretch>
        </p:blipFill>
        <p:spPr>
          <a:xfrm>
            <a:off x="8371115" y="609600"/>
            <a:ext cx="4027715" cy="56388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advClick="0" advTm="3000">
        <p:cut/>
      </p:transition>
    </mc:Choice>
    <mc:Fallback xmlns="">
      <p:transition advClick="0" advTm="300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138662"/>
          <p:cNvPicPr>
            <a:picLocks noChangeAspect="1"/>
          </p:cNvPicPr>
          <p:nvPr/>
        </p:nvPicPr>
        <p:blipFill>
          <a:blip r:embed="rId2" cstate="screen"/>
          <a:stretch>
            <a:fillRect/>
          </a:stretch>
        </p:blipFill>
        <p:spPr>
          <a:xfrm>
            <a:off x="0" y="0"/>
            <a:ext cx="12263755" cy="6897370"/>
          </a:xfrm>
          <a:prstGeom prst="rect">
            <a:avLst/>
          </a:prstGeom>
        </p:spPr>
      </p:pic>
      <p:sp>
        <p:nvSpPr>
          <p:cNvPr id="12" name="文本框 11"/>
          <p:cNvSpPr txBox="1"/>
          <p:nvPr/>
        </p:nvSpPr>
        <p:spPr>
          <a:xfrm>
            <a:off x="3938587" y="3717232"/>
            <a:ext cx="4762500" cy="1033168"/>
          </a:xfrm>
          <a:prstGeom prst="rect">
            <a:avLst/>
          </a:prstGeom>
          <a:noFill/>
        </p:spPr>
        <p:txBody>
          <a:bodyPr wrap="square" rtlCol="0">
            <a:spAutoFit/>
          </a:bodyPr>
          <a:lstStyle/>
          <a:p>
            <a:pPr algn="dist">
              <a:lnSpc>
                <a:spcPct val="200000"/>
              </a:lnSpc>
            </a:pPr>
            <a:r>
              <a:rPr lang="zh-CN" altLang="en-US" sz="3600" b="1" dirty="0" smtClean="0">
                <a:solidFill>
                  <a:srgbClr val="C00000"/>
                </a:solidFill>
                <a:cs typeface="+mn-ea"/>
                <a:sym typeface="+mn-lt"/>
              </a:rPr>
              <a:t>祝</a:t>
            </a:r>
            <a:r>
              <a:rPr lang="en-US" altLang="zh-CN" sz="3600" b="1" dirty="0" smtClean="0">
                <a:solidFill>
                  <a:srgbClr val="C00000"/>
                </a:solidFill>
                <a:cs typeface="+mn-ea"/>
                <a:sym typeface="+mn-lt"/>
              </a:rPr>
              <a:t>XX</a:t>
            </a:r>
            <a:r>
              <a:rPr lang="zh-CN" altLang="en-US" sz="3600" b="1" dirty="0">
                <a:solidFill>
                  <a:srgbClr val="C00000"/>
                </a:solidFill>
                <a:cs typeface="+mn-ea"/>
                <a:sym typeface="+mn-lt"/>
              </a:rPr>
              <a:t>生日快乐</a:t>
            </a:r>
            <a:endParaRPr lang="en-US" altLang="zh-CN" sz="3600" b="1" dirty="0">
              <a:solidFill>
                <a:srgbClr val="C00000"/>
              </a:solidFill>
              <a:cs typeface="+mn-ea"/>
              <a:sym typeface="+mn-lt"/>
            </a:endParaRPr>
          </a:p>
        </p:txBody>
      </p:sp>
      <p:pic>
        <p:nvPicPr>
          <p:cNvPr id="10" name="图片 9" descr="波浪线"/>
          <p:cNvPicPr>
            <a:picLocks noChangeAspect="1"/>
          </p:cNvPicPr>
          <p:nvPr/>
        </p:nvPicPr>
        <p:blipFill>
          <a:blip r:embed="rId3"/>
          <a:stretch>
            <a:fillRect/>
          </a:stretch>
        </p:blipFill>
        <p:spPr>
          <a:xfrm>
            <a:off x="3547745" y="3602932"/>
            <a:ext cx="5096510" cy="408940"/>
          </a:xfrm>
          <a:prstGeom prst="rect">
            <a:avLst/>
          </a:prstGeom>
        </p:spPr>
      </p:pic>
      <p:sp>
        <p:nvSpPr>
          <p:cNvPr id="11" name="文本框 10"/>
          <p:cNvSpPr txBox="1"/>
          <p:nvPr/>
        </p:nvSpPr>
        <p:spPr>
          <a:xfrm>
            <a:off x="3433445" y="2503072"/>
            <a:ext cx="5494020" cy="923330"/>
          </a:xfrm>
          <a:prstGeom prst="rect">
            <a:avLst/>
          </a:prstGeom>
          <a:noFill/>
        </p:spPr>
        <p:txBody>
          <a:bodyPr wrap="square" rtlCol="0">
            <a:spAutoFit/>
          </a:bodyPr>
          <a:lstStyle/>
          <a:p>
            <a:pPr algn="dist"/>
            <a:r>
              <a:rPr lang="zh-CN" altLang="en-US" sz="5400" b="1" dirty="0">
                <a:solidFill>
                  <a:srgbClr val="403A39"/>
                </a:solidFill>
                <a:cs typeface="+mn-ea"/>
                <a:sym typeface="+mn-lt"/>
              </a:rPr>
              <a:t>感谢您的到来</a:t>
            </a:r>
          </a:p>
        </p:txBody>
      </p:sp>
      <p:sp>
        <p:nvSpPr>
          <p:cNvPr id="7" name="文本框 6"/>
          <p:cNvSpPr txBox="1"/>
          <p:nvPr/>
        </p:nvSpPr>
        <p:spPr>
          <a:xfrm>
            <a:off x="3938588" y="4834094"/>
            <a:ext cx="4923304" cy="646331"/>
          </a:xfrm>
          <a:prstGeom prst="rect">
            <a:avLst/>
          </a:prstGeom>
          <a:noFill/>
        </p:spPr>
        <p:txBody>
          <a:bodyPr wrap="square" rtlCol="0">
            <a:spAutoFit/>
          </a:bodyPr>
          <a:lstStyle/>
          <a:p>
            <a:pPr algn="ctr"/>
            <a:r>
              <a:rPr lang="zh-CN" altLang="en-US" dirty="0">
                <a:cs typeface="+mn-ea"/>
                <a:sym typeface="+mn-lt"/>
              </a:rPr>
              <a:t>so we will be able to continue creating new graphic resources every day.</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2"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250" autoRev="1" fill="hold">
                                          <p:stCondLst>
                                            <p:cond delay="0"/>
                                          </p:stCondLst>
                                        </p:cTn>
                                        <p:tgtEl>
                                          <p:spTgt spid="12"/>
                                        </p:tgtEl>
                                        <p:attrNameLst>
                                          <p:attrName>ppt_w</p:attrName>
                                        </p:attrNameLst>
                                      </p:cBhvr>
                                    </p:anim>
                                    <p:anim by="(#ppt_w*0.50)" calcmode="lin" valueType="num">
                                      <p:cBhvr>
                                        <p:cTn id="8" dur="250" decel="50000" autoRev="1" fill="hold">
                                          <p:stCondLst>
                                            <p:cond delay="0"/>
                                          </p:stCondLst>
                                        </p:cTn>
                                        <p:tgtEl>
                                          <p:spTgt spid="12"/>
                                        </p:tgtEl>
                                        <p:attrNameLst>
                                          <p:attrName>ppt_x</p:attrName>
                                        </p:attrNameLst>
                                      </p:cBhvr>
                                    </p:anim>
                                    <p:anim from="(-#ppt_h/2)" to="(#ppt_y)" calcmode="lin" valueType="num">
                                      <p:cBhvr>
                                        <p:cTn id="9" dur="500" fill="hold">
                                          <p:stCondLst>
                                            <p:cond delay="0"/>
                                          </p:stCondLst>
                                        </p:cTn>
                                        <p:tgtEl>
                                          <p:spTgt spid="12"/>
                                        </p:tgtEl>
                                        <p:attrNameLst>
                                          <p:attrName>ppt_y</p:attrName>
                                        </p:attrNameLst>
                                      </p:cBhvr>
                                    </p:anim>
                                    <p:animRot by="21600000">
                                      <p:cBhvr>
                                        <p:cTn id="10" dur="500" fill="hold">
                                          <p:stCondLst>
                                            <p:cond delay="0"/>
                                          </p:stCondLst>
                                        </p:cTn>
                                        <p:tgtEl>
                                          <p:spTgt spid="12"/>
                                        </p:tgtEl>
                                        <p:attrNameLst>
                                          <p:attrName>r</p:attrName>
                                        </p:attrNameLst>
                                      </p:cBhvr>
                                    </p:animRot>
                                  </p:childTnLst>
                                </p:cTn>
                              </p:par>
                              <p:par>
                                <p:cTn id="11" presetID="22" presetClass="entr" presetSubtype="4" fill="hold" nodeType="withEffect">
                                  <p:stCondLst>
                                    <p:cond delay="75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wipe(down)">
                                      <p:cBhvr>
                                        <p:cTn id="13" dur="500"/>
                                        <p:tgtEl>
                                          <p:spTgt spid="12">
                                            <p:txEl>
                                              <p:pRg st="0" end="0"/>
                                            </p:txEl>
                                          </p:spTgt>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75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1"/>
                                        </p:tgtEl>
                                        <p:attrNameLst>
                                          <p:attrName>ppt_y</p:attrName>
                                        </p:attrNameLst>
                                      </p:cBhvr>
                                      <p:tavLst>
                                        <p:tav tm="0">
                                          <p:val>
                                            <p:strVal val="#ppt_y"/>
                                          </p:val>
                                        </p:tav>
                                        <p:tav tm="100000">
                                          <p:val>
                                            <p:strVal val="#ppt_y"/>
                                          </p:val>
                                        </p:tav>
                                      </p:tavLst>
                                    </p:anim>
                                    <p:anim calcmode="lin" valueType="num">
                                      <p:cBhvr>
                                        <p:cTn id="2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11"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44"/>
          <p:cNvPicPr>
            <a:picLocks noChangeAspect="1"/>
          </p:cNvPicPr>
          <p:nvPr/>
        </p:nvPicPr>
        <p:blipFill>
          <a:blip r:embed="rId3"/>
          <a:stretch>
            <a:fillRect/>
          </a:stretch>
        </p:blipFill>
        <p:spPr>
          <a:xfrm>
            <a:off x="682625" y="634365"/>
            <a:ext cx="11156950" cy="5533390"/>
          </a:xfrm>
          <a:prstGeom prst="rect">
            <a:avLst/>
          </a:prstGeom>
        </p:spPr>
      </p:pic>
      <p:pic>
        <p:nvPicPr>
          <p:cNvPr id="8" name="图片 7" descr="145"/>
          <p:cNvPicPr>
            <a:picLocks noChangeAspect="1"/>
          </p:cNvPicPr>
          <p:nvPr/>
        </p:nvPicPr>
        <p:blipFill>
          <a:blip r:embed="rId4"/>
          <a:stretch>
            <a:fillRect/>
          </a:stretch>
        </p:blipFill>
        <p:spPr>
          <a:xfrm>
            <a:off x="-238760" y="-410210"/>
            <a:ext cx="3038475" cy="2905125"/>
          </a:xfrm>
          <a:prstGeom prst="rect">
            <a:avLst/>
          </a:prstGeom>
        </p:spPr>
      </p:pic>
      <p:pic>
        <p:nvPicPr>
          <p:cNvPr id="11" name="图片 10" descr="147"/>
          <p:cNvPicPr>
            <a:picLocks noChangeAspect="1"/>
          </p:cNvPicPr>
          <p:nvPr/>
        </p:nvPicPr>
        <p:blipFill>
          <a:blip r:embed="rId5"/>
          <a:stretch>
            <a:fillRect/>
          </a:stretch>
        </p:blipFill>
        <p:spPr>
          <a:xfrm>
            <a:off x="1304290" y="4500245"/>
            <a:ext cx="2352675" cy="1704975"/>
          </a:xfrm>
          <a:prstGeom prst="rect">
            <a:avLst/>
          </a:prstGeom>
        </p:spPr>
      </p:pic>
      <p:grpSp>
        <p:nvGrpSpPr>
          <p:cNvPr id="20" name="组合 19"/>
          <p:cNvGrpSpPr/>
          <p:nvPr/>
        </p:nvGrpSpPr>
        <p:grpSpPr>
          <a:xfrm>
            <a:off x="9412605" y="404495"/>
            <a:ext cx="1854835" cy="1716405"/>
            <a:chOff x="14823" y="637"/>
            <a:chExt cx="2921" cy="2703"/>
          </a:xfrm>
        </p:grpSpPr>
        <p:pic>
          <p:nvPicPr>
            <p:cNvPr id="10" name="图片 9" descr="148"/>
            <p:cNvPicPr>
              <a:picLocks noChangeAspect="1"/>
            </p:cNvPicPr>
            <p:nvPr/>
          </p:nvPicPr>
          <p:blipFill>
            <a:blip r:embed="rId6"/>
            <a:stretch>
              <a:fillRect/>
            </a:stretch>
          </p:blipFill>
          <p:spPr>
            <a:xfrm>
              <a:off x="14823" y="637"/>
              <a:ext cx="1140" cy="1260"/>
            </a:xfrm>
            <a:prstGeom prst="rect">
              <a:avLst/>
            </a:prstGeom>
          </p:spPr>
        </p:pic>
        <p:pic>
          <p:nvPicPr>
            <p:cNvPr id="12" name="图片 11" descr="150"/>
            <p:cNvPicPr>
              <a:picLocks noChangeAspect="1"/>
            </p:cNvPicPr>
            <p:nvPr/>
          </p:nvPicPr>
          <p:blipFill>
            <a:blip r:embed="rId7"/>
            <a:stretch>
              <a:fillRect/>
            </a:stretch>
          </p:blipFill>
          <p:spPr>
            <a:xfrm>
              <a:off x="16124" y="2186"/>
              <a:ext cx="1620" cy="1155"/>
            </a:xfrm>
            <a:prstGeom prst="rect">
              <a:avLst/>
            </a:prstGeom>
          </p:spPr>
        </p:pic>
      </p:grpSp>
      <p:sp>
        <p:nvSpPr>
          <p:cNvPr id="19" name="Object 10007"/>
          <p:cNvSpPr txBox="1"/>
          <p:nvPr/>
        </p:nvSpPr>
        <p:spPr>
          <a:xfrm rot="5400000">
            <a:off x="-955675" y="4704715"/>
            <a:ext cx="2819400" cy="457200"/>
          </a:xfrm>
          <a:prstGeom prst="rect">
            <a:avLst/>
          </a:prstGeom>
        </p:spPr>
        <p:txBody>
          <a:bodyPr vert="horz" rtlCol="0" anchor="t" anchorCtr="0">
            <a:noAutofit/>
          </a:bodyPr>
          <a:lstStyle/>
          <a:p>
            <a:pPr algn="l">
              <a:lnSpc>
                <a:spcPct val="125000"/>
              </a:lnSpc>
            </a:pPr>
            <a:r>
              <a:rPr lang="en-US" sz="1200" b="0" i="0" spc="864" dirty="0">
                <a:solidFill>
                  <a:srgbClr val="262626">
                    <a:alpha val="100000"/>
                  </a:srgbClr>
                </a:solidFill>
                <a:cs typeface="+mn-ea"/>
                <a:sym typeface="+mn-lt"/>
              </a:rPr>
              <a:t>birthday party</a:t>
            </a:r>
          </a:p>
        </p:txBody>
      </p:sp>
      <p:sp>
        <p:nvSpPr>
          <p:cNvPr id="30005" name="Object 30005"/>
          <p:cNvSpPr txBox="1"/>
          <p:nvPr/>
        </p:nvSpPr>
        <p:spPr>
          <a:xfrm>
            <a:off x="5236845" y="4008120"/>
            <a:ext cx="4536440" cy="699770"/>
          </a:xfrm>
          <a:prstGeom prst="rect">
            <a:avLst/>
          </a:prstGeom>
        </p:spPr>
        <p:txBody>
          <a:bodyPr vert="horz" rtlCol="0" anchor="t" anchorCtr="0">
            <a:noAutofit/>
          </a:bodyPr>
          <a:lstStyle/>
          <a:p>
            <a:pPr algn="l">
              <a:lnSpc>
                <a:spcPct val="125000"/>
              </a:lnSpc>
            </a:pPr>
            <a:r>
              <a:rPr lang="en-US" sz="1400" b="0" i="0" dirty="0">
                <a:solidFill>
                  <a:srgbClr val="414141">
                    <a:alpha val="100000"/>
                  </a:srgbClr>
                </a:solidFill>
                <a:cs typeface="+mn-ea"/>
                <a:sym typeface="+mn-lt"/>
              </a:rPr>
              <a:t>今天的寿星是来自财务部的4位小伙伴；今天的寿星是来自财务部的4位小伙伴！</a:t>
            </a:r>
          </a:p>
        </p:txBody>
      </p:sp>
      <p:sp>
        <p:nvSpPr>
          <p:cNvPr id="30006" name="Object 30006"/>
          <p:cNvSpPr txBox="1"/>
          <p:nvPr/>
        </p:nvSpPr>
        <p:spPr>
          <a:xfrm>
            <a:off x="5236845" y="2714625"/>
            <a:ext cx="4175760" cy="1358900"/>
          </a:xfrm>
          <a:prstGeom prst="rect">
            <a:avLst/>
          </a:prstGeom>
        </p:spPr>
        <p:txBody>
          <a:bodyPr vert="horz" rtlCol="0" anchor="t" anchorCtr="0">
            <a:noAutofit/>
          </a:bodyPr>
          <a:lstStyle/>
          <a:p>
            <a:pPr algn="l">
              <a:lnSpc>
                <a:spcPct val="123000"/>
              </a:lnSpc>
            </a:pPr>
            <a:r>
              <a:rPr lang="en-US" sz="6600" b="0" i="0" dirty="0">
                <a:solidFill>
                  <a:srgbClr val="262626">
                    <a:alpha val="100000"/>
                  </a:srgbClr>
                </a:solidFill>
                <a:cs typeface="+mn-ea"/>
                <a:sym typeface="+mn-lt"/>
              </a:rPr>
              <a:t>寿星登场</a:t>
            </a:r>
          </a:p>
        </p:txBody>
      </p:sp>
      <p:sp>
        <p:nvSpPr>
          <p:cNvPr id="14" name="文本框 13"/>
          <p:cNvSpPr txBox="1"/>
          <p:nvPr/>
        </p:nvSpPr>
        <p:spPr>
          <a:xfrm>
            <a:off x="5236845" y="1734185"/>
            <a:ext cx="2291080" cy="1322070"/>
          </a:xfrm>
          <a:prstGeom prst="rect">
            <a:avLst/>
          </a:prstGeom>
          <a:noFill/>
        </p:spPr>
        <p:txBody>
          <a:bodyPr wrap="square" rtlCol="0">
            <a:spAutoFit/>
          </a:bodyPr>
          <a:lstStyle/>
          <a:p>
            <a:r>
              <a:rPr lang="en-US" sz="8000" i="1" dirty="0">
                <a:solidFill>
                  <a:schemeClr val="bg1">
                    <a:lumMod val="65000"/>
                    <a:alpha val="100000"/>
                  </a:schemeClr>
                </a:solidFill>
                <a:cs typeface="+mn-ea"/>
                <a:sym typeface="+mn-lt"/>
              </a:rPr>
              <a:t>01</a:t>
            </a:r>
          </a:p>
        </p:txBody>
      </p:sp>
      <p:pic>
        <p:nvPicPr>
          <p:cNvPr id="16" name="图片 15" descr="包图网_18131813手绘庆祝生日气球礼盒插画"/>
          <p:cNvPicPr>
            <a:picLocks noChangeAspect="1"/>
          </p:cNvPicPr>
          <p:nvPr/>
        </p:nvPicPr>
        <p:blipFill>
          <a:blip r:embed="rId8" cstate="screen"/>
          <a:stretch>
            <a:fillRect/>
          </a:stretch>
        </p:blipFill>
        <p:spPr>
          <a:xfrm>
            <a:off x="2105660" y="1472565"/>
            <a:ext cx="3331845" cy="333184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2500"/>
                            </p:stCondLst>
                            <p:childTnLst>
                              <p:par>
                                <p:cTn id="35" presetID="13" presetClass="entr" presetSubtype="16" fill="hold" grpId="0" nodeType="afterEffect">
                                  <p:stCondLst>
                                    <p:cond delay="0"/>
                                  </p:stCondLst>
                                  <p:childTnLst>
                                    <p:set>
                                      <p:cBhvr>
                                        <p:cTn id="36" dur="500" fill="hold">
                                          <p:stCondLst>
                                            <p:cond delay="0"/>
                                          </p:stCondLst>
                                        </p:cTn>
                                        <p:tgtEl>
                                          <p:spTgt spid="30006"/>
                                        </p:tgtEl>
                                        <p:attrNameLst>
                                          <p:attrName>style.visibility</p:attrName>
                                        </p:attrNameLst>
                                      </p:cBhvr>
                                      <p:to>
                                        <p:strVal val="visible"/>
                                      </p:to>
                                    </p:set>
                                    <p:animEffect transition="in" filter="plus(in)">
                                      <p:cBhvr>
                                        <p:cTn id="37" dur="500"/>
                                        <p:tgtEl>
                                          <p:spTgt spid="30006"/>
                                        </p:tgtEl>
                                      </p:cBhvr>
                                    </p:animEffect>
                                  </p:childTnLst>
                                </p:cTn>
                              </p:par>
                            </p:childTnLst>
                          </p:cTn>
                        </p:par>
                        <p:par>
                          <p:cTn id="38" fill="hold">
                            <p:stCondLst>
                              <p:cond delay="3000"/>
                            </p:stCondLst>
                            <p:childTnLst>
                              <p:par>
                                <p:cTn id="39" presetID="13" presetClass="entr" presetSubtype="16" fill="hold" grpId="0" nodeType="afterEffect">
                                  <p:stCondLst>
                                    <p:cond delay="0"/>
                                  </p:stCondLst>
                                  <p:childTnLst>
                                    <p:set>
                                      <p:cBhvr>
                                        <p:cTn id="40" dur="500" fill="hold">
                                          <p:stCondLst>
                                            <p:cond delay="0"/>
                                          </p:stCondLst>
                                        </p:cTn>
                                        <p:tgtEl>
                                          <p:spTgt spid="30005"/>
                                        </p:tgtEl>
                                        <p:attrNameLst>
                                          <p:attrName>style.visibility</p:attrName>
                                        </p:attrNameLst>
                                      </p:cBhvr>
                                      <p:to>
                                        <p:strVal val="visible"/>
                                      </p:to>
                                    </p:set>
                                    <p:animEffect transition="in" filter="plus(in)">
                                      <p:cBhvr>
                                        <p:cTn id="41" dur="500"/>
                                        <p:tgtEl>
                                          <p:spTgt spid="30005"/>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500" fill="hold"/>
                                        <p:tgtEl>
                                          <p:spTgt spid="2"/>
                                        </p:tgtEl>
                                        <p:attrNameLst>
                                          <p:attrName>ppt_w</p:attrName>
                                        </p:attrNameLst>
                                      </p:cBhvr>
                                      <p:tavLst>
                                        <p:tav tm="0">
                                          <p:val>
                                            <p:fltVal val="0"/>
                                          </p:val>
                                        </p:tav>
                                        <p:tav tm="100000">
                                          <p:val>
                                            <p:strVal val="#ppt_w"/>
                                          </p:val>
                                        </p:tav>
                                      </p:tavLst>
                                    </p:anim>
                                    <p:anim calcmode="lin" valueType="num">
                                      <p:cBhvr>
                                        <p:cTn id="46" dur="500" fill="hold"/>
                                        <p:tgtEl>
                                          <p:spTgt spid="2"/>
                                        </p:tgtEl>
                                        <p:attrNameLst>
                                          <p:attrName>ppt_h</p:attrName>
                                        </p:attrNameLst>
                                      </p:cBhvr>
                                      <p:tavLst>
                                        <p:tav tm="0">
                                          <p:val>
                                            <p:fltVal val="0"/>
                                          </p:val>
                                        </p:tav>
                                        <p:tav tm="100000">
                                          <p:val>
                                            <p:strVal val="#ppt_h"/>
                                          </p:val>
                                        </p:tav>
                                      </p:tavLst>
                                    </p:anim>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0005" grpId="0"/>
      <p:bldP spid="30006"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44"/>
          <p:cNvPicPr>
            <a:picLocks noChangeAspect="1"/>
          </p:cNvPicPr>
          <p:nvPr/>
        </p:nvPicPr>
        <p:blipFill>
          <a:blip r:embed="rId3"/>
          <a:stretch>
            <a:fillRect/>
          </a:stretch>
        </p:blipFill>
        <p:spPr>
          <a:xfrm>
            <a:off x="682625" y="634365"/>
            <a:ext cx="11156950" cy="5533390"/>
          </a:xfrm>
          <a:prstGeom prst="rect">
            <a:avLst/>
          </a:prstGeom>
        </p:spPr>
      </p:pic>
      <p:pic>
        <p:nvPicPr>
          <p:cNvPr id="8" name="图片 7" descr="145"/>
          <p:cNvPicPr>
            <a:picLocks noChangeAspect="1"/>
          </p:cNvPicPr>
          <p:nvPr/>
        </p:nvPicPr>
        <p:blipFill>
          <a:blip r:embed="rId4"/>
          <a:stretch>
            <a:fillRect/>
          </a:stretch>
        </p:blipFill>
        <p:spPr>
          <a:xfrm>
            <a:off x="-238760" y="-410210"/>
            <a:ext cx="3038475" cy="2905125"/>
          </a:xfrm>
          <a:prstGeom prst="rect">
            <a:avLst/>
          </a:prstGeom>
        </p:spPr>
      </p:pic>
      <p:pic>
        <p:nvPicPr>
          <p:cNvPr id="11" name="图片 10" descr="147"/>
          <p:cNvPicPr>
            <a:picLocks noChangeAspect="1"/>
          </p:cNvPicPr>
          <p:nvPr/>
        </p:nvPicPr>
        <p:blipFill>
          <a:blip r:embed="rId5"/>
          <a:stretch>
            <a:fillRect/>
          </a:stretch>
        </p:blipFill>
        <p:spPr>
          <a:xfrm>
            <a:off x="1304290" y="4500245"/>
            <a:ext cx="2352675" cy="1704975"/>
          </a:xfrm>
          <a:prstGeom prst="rect">
            <a:avLst/>
          </a:prstGeom>
        </p:spPr>
      </p:pic>
      <p:grpSp>
        <p:nvGrpSpPr>
          <p:cNvPr id="20" name="组合 19"/>
          <p:cNvGrpSpPr/>
          <p:nvPr/>
        </p:nvGrpSpPr>
        <p:grpSpPr>
          <a:xfrm>
            <a:off x="9412605" y="404495"/>
            <a:ext cx="1854835" cy="1716405"/>
            <a:chOff x="14823" y="637"/>
            <a:chExt cx="2921" cy="2703"/>
          </a:xfrm>
        </p:grpSpPr>
        <p:pic>
          <p:nvPicPr>
            <p:cNvPr id="10" name="图片 9" descr="148"/>
            <p:cNvPicPr>
              <a:picLocks noChangeAspect="1"/>
            </p:cNvPicPr>
            <p:nvPr/>
          </p:nvPicPr>
          <p:blipFill>
            <a:blip r:embed="rId6"/>
            <a:stretch>
              <a:fillRect/>
            </a:stretch>
          </p:blipFill>
          <p:spPr>
            <a:xfrm>
              <a:off x="14823" y="637"/>
              <a:ext cx="1140" cy="1260"/>
            </a:xfrm>
            <a:prstGeom prst="rect">
              <a:avLst/>
            </a:prstGeom>
          </p:spPr>
        </p:pic>
        <p:pic>
          <p:nvPicPr>
            <p:cNvPr id="12" name="图片 11" descr="150"/>
            <p:cNvPicPr>
              <a:picLocks noChangeAspect="1"/>
            </p:cNvPicPr>
            <p:nvPr/>
          </p:nvPicPr>
          <p:blipFill>
            <a:blip r:embed="rId7"/>
            <a:stretch>
              <a:fillRect/>
            </a:stretch>
          </p:blipFill>
          <p:spPr>
            <a:xfrm>
              <a:off x="16124" y="2186"/>
              <a:ext cx="1620" cy="1155"/>
            </a:xfrm>
            <a:prstGeom prst="rect">
              <a:avLst/>
            </a:prstGeom>
          </p:spPr>
        </p:pic>
      </p:grpSp>
      <p:sp>
        <p:nvSpPr>
          <p:cNvPr id="19" name="Object 10007"/>
          <p:cNvSpPr txBox="1"/>
          <p:nvPr/>
        </p:nvSpPr>
        <p:spPr>
          <a:xfrm rot="5400000">
            <a:off x="-955675" y="4704715"/>
            <a:ext cx="2819400" cy="457200"/>
          </a:xfrm>
          <a:prstGeom prst="rect">
            <a:avLst/>
          </a:prstGeom>
        </p:spPr>
        <p:txBody>
          <a:bodyPr vert="horz" rtlCol="0" anchor="t" anchorCtr="0">
            <a:noAutofit/>
          </a:bodyPr>
          <a:lstStyle/>
          <a:p>
            <a:pPr algn="l">
              <a:lnSpc>
                <a:spcPct val="125000"/>
              </a:lnSpc>
            </a:pPr>
            <a:r>
              <a:rPr lang="en-US" sz="1200" b="0" i="0" spc="864" dirty="0">
                <a:solidFill>
                  <a:srgbClr val="262626">
                    <a:alpha val="100000"/>
                  </a:srgbClr>
                </a:solidFill>
                <a:cs typeface="+mn-ea"/>
                <a:sym typeface="+mn-lt"/>
              </a:rPr>
              <a:t>birthday party</a:t>
            </a:r>
          </a:p>
        </p:txBody>
      </p:sp>
      <p:sp>
        <p:nvSpPr>
          <p:cNvPr id="40005" name="Object 40005"/>
          <p:cNvSpPr txBox="1"/>
          <p:nvPr/>
        </p:nvSpPr>
        <p:spPr>
          <a:xfrm>
            <a:off x="2585720" y="2407285"/>
            <a:ext cx="6913880" cy="2336800"/>
          </a:xfrm>
          <a:prstGeom prst="rect">
            <a:avLst/>
          </a:prstGeom>
        </p:spPr>
        <p:txBody>
          <a:bodyPr vert="horz" rtlCol="0" anchor="t" anchorCtr="0">
            <a:noAutofit/>
          </a:bodyPr>
          <a:lstStyle/>
          <a:p>
            <a:pPr algn="l">
              <a:lnSpc>
                <a:spcPct val="163000"/>
              </a:lnSpc>
            </a:pPr>
            <a:r>
              <a:rPr lang="en-US" sz="1400" b="0" i="0" dirty="0">
                <a:solidFill>
                  <a:srgbClr val="414141">
                    <a:alpha val="100000"/>
                  </a:srgbClr>
                </a:solidFill>
                <a:cs typeface="+mn-ea"/>
                <a:sym typeface="+mn-lt"/>
              </a:rPr>
              <a:t>尊敬的各位来宾，亲爱的同事、伙伴们，大家晚上好！在这美好的夜晚，在这欢聚的时刻，迎来我们公司9月份（季度）的生日PARTY，首先请允许我代表全体员工对大家的到来表示热烈的欢迎和衷心的感谢，同时要对5月份的寿星们表示深深的祝福，今天我们大家一起庆祝寿星们的生日，让我们点燃生日的蜡烛，唱起生日赞歌，让寿星们在歌声中许下来年的愿望！并送上我们最美好的祝福！</a:t>
            </a:r>
          </a:p>
        </p:txBody>
      </p:sp>
      <p:sp>
        <p:nvSpPr>
          <p:cNvPr id="40006" name="Object 40006"/>
          <p:cNvSpPr txBox="1"/>
          <p:nvPr/>
        </p:nvSpPr>
        <p:spPr>
          <a:xfrm>
            <a:off x="2585720" y="1646555"/>
            <a:ext cx="2318385" cy="760730"/>
          </a:xfrm>
          <a:prstGeom prst="rect">
            <a:avLst/>
          </a:prstGeom>
        </p:spPr>
        <p:txBody>
          <a:bodyPr vert="horz" rtlCol="0" anchor="t" anchorCtr="0">
            <a:noAutofit/>
          </a:bodyPr>
          <a:lstStyle/>
          <a:p>
            <a:pPr algn="l">
              <a:lnSpc>
                <a:spcPct val="123000"/>
              </a:lnSpc>
            </a:pPr>
            <a:r>
              <a:rPr lang="en-US" sz="3200" b="0" i="0" dirty="0">
                <a:solidFill>
                  <a:srgbClr val="262626">
                    <a:alpha val="100000"/>
                  </a:srgbClr>
                </a:solidFill>
                <a:cs typeface="+mn-ea"/>
                <a:sym typeface="+mn-lt"/>
              </a:rPr>
              <a:t>领导寄语</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13" presetClass="entr" presetSubtype="16" fill="hold" grpId="0" nodeType="afterEffect">
                                  <p:stCondLst>
                                    <p:cond delay="0"/>
                                  </p:stCondLst>
                                  <p:childTnLst>
                                    <p:set>
                                      <p:cBhvr>
                                        <p:cTn id="26" dur="500" fill="hold">
                                          <p:stCondLst>
                                            <p:cond delay="0"/>
                                          </p:stCondLst>
                                        </p:cTn>
                                        <p:tgtEl>
                                          <p:spTgt spid="40006"/>
                                        </p:tgtEl>
                                        <p:attrNameLst>
                                          <p:attrName>style.visibility</p:attrName>
                                        </p:attrNameLst>
                                      </p:cBhvr>
                                      <p:to>
                                        <p:strVal val="visible"/>
                                      </p:to>
                                    </p:set>
                                    <p:animEffect transition="in" filter="plus(in)">
                                      <p:cBhvr>
                                        <p:cTn id="27" dur="500"/>
                                        <p:tgtEl>
                                          <p:spTgt spid="40006"/>
                                        </p:tgtEl>
                                      </p:cBhvr>
                                    </p:animEffect>
                                  </p:childTnLst>
                                </p:cTn>
                              </p:par>
                            </p:childTnLst>
                          </p:cTn>
                        </p:par>
                        <p:par>
                          <p:cTn id="28" fill="hold">
                            <p:stCondLst>
                              <p:cond delay="2000"/>
                            </p:stCondLst>
                            <p:childTnLst>
                              <p:par>
                                <p:cTn id="29" presetID="13" presetClass="entr" presetSubtype="16" fill="hold" grpId="0" nodeType="afterEffect">
                                  <p:stCondLst>
                                    <p:cond delay="0"/>
                                  </p:stCondLst>
                                  <p:childTnLst>
                                    <p:set>
                                      <p:cBhvr>
                                        <p:cTn id="30" dur="500" fill="hold">
                                          <p:stCondLst>
                                            <p:cond delay="0"/>
                                          </p:stCondLst>
                                        </p:cTn>
                                        <p:tgtEl>
                                          <p:spTgt spid="40005"/>
                                        </p:tgtEl>
                                        <p:attrNameLst>
                                          <p:attrName>style.visibility</p:attrName>
                                        </p:attrNameLst>
                                      </p:cBhvr>
                                      <p:to>
                                        <p:strVal val="visible"/>
                                      </p:to>
                                    </p:set>
                                    <p:animEffect transition="in" filter="plus(in)">
                                      <p:cBhvr>
                                        <p:cTn id="31" dur="500"/>
                                        <p:tgtEl>
                                          <p:spTgt spid="40005"/>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0005" grpId="0"/>
      <p:bldP spid="400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44"/>
          <p:cNvPicPr>
            <a:picLocks noChangeAspect="1"/>
          </p:cNvPicPr>
          <p:nvPr/>
        </p:nvPicPr>
        <p:blipFill>
          <a:blip r:embed="rId3"/>
          <a:stretch>
            <a:fillRect/>
          </a:stretch>
        </p:blipFill>
        <p:spPr>
          <a:xfrm>
            <a:off x="682625" y="634365"/>
            <a:ext cx="11156950" cy="5533390"/>
          </a:xfrm>
          <a:prstGeom prst="rect">
            <a:avLst/>
          </a:prstGeom>
        </p:spPr>
      </p:pic>
      <p:pic>
        <p:nvPicPr>
          <p:cNvPr id="8" name="图片 7" descr="145"/>
          <p:cNvPicPr>
            <a:picLocks noChangeAspect="1"/>
          </p:cNvPicPr>
          <p:nvPr/>
        </p:nvPicPr>
        <p:blipFill>
          <a:blip r:embed="rId4"/>
          <a:stretch>
            <a:fillRect/>
          </a:stretch>
        </p:blipFill>
        <p:spPr>
          <a:xfrm>
            <a:off x="-238760" y="-410210"/>
            <a:ext cx="3038475" cy="2905125"/>
          </a:xfrm>
          <a:prstGeom prst="rect">
            <a:avLst/>
          </a:prstGeom>
        </p:spPr>
      </p:pic>
      <p:pic>
        <p:nvPicPr>
          <p:cNvPr id="11" name="图片 10" descr="147"/>
          <p:cNvPicPr>
            <a:picLocks noChangeAspect="1"/>
          </p:cNvPicPr>
          <p:nvPr/>
        </p:nvPicPr>
        <p:blipFill>
          <a:blip r:embed="rId5"/>
          <a:stretch>
            <a:fillRect/>
          </a:stretch>
        </p:blipFill>
        <p:spPr>
          <a:xfrm>
            <a:off x="447040" y="4777105"/>
            <a:ext cx="2352675" cy="1704975"/>
          </a:xfrm>
          <a:prstGeom prst="rect">
            <a:avLst/>
          </a:prstGeom>
        </p:spPr>
      </p:pic>
      <p:grpSp>
        <p:nvGrpSpPr>
          <p:cNvPr id="20" name="组合 19"/>
          <p:cNvGrpSpPr/>
          <p:nvPr/>
        </p:nvGrpSpPr>
        <p:grpSpPr>
          <a:xfrm>
            <a:off x="9412605" y="404495"/>
            <a:ext cx="1854835" cy="1716405"/>
            <a:chOff x="14823" y="637"/>
            <a:chExt cx="2921" cy="2703"/>
          </a:xfrm>
        </p:grpSpPr>
        <p:pic>
          <p:nvPicPr>
            <p:cNvPr id="10" name="图片 9" descr="148"/>
            <p:cNvPicPr>
              <a:picLocks noChangeAspect="1"/>
            </p:cNvPicPr>
            <p:nvPr/>
          </p:nvPicPr>
          <p:blipFill>
            <a:blip r:embed="rId6"/>
            <a:stretch>
              <a:fillRect/>
            </a:stretch>
          </p:blipFill>
          <p:spPr>
            <a:xfrm>
              <a:off x="14823" y="637"/>
              <a:ext cx="1140" cy="1260"/>
            </a:xfrm>
            <a:prstGeom prst="rect">
              <a:avLst/>
            </a:prstGeom>
          </p:spPr>
        </p:pic>
        <p:pic>
          <p:nvPicPr>
            <p:cNvPr id="12" name="图片 11" descr="150"/>
            <p:cNvPicPr>
              <a:picLocks noChangeAspect="1"/>
            </p:cNvPicPr>
            <p:nvPr/>
          </p:nvPicPr>
          <p:blipFill>
            <a:blip r:embed="rId7"/>
            <a:stretch>
              <a:fillRect/>
            </a:stretch>
          </p:blipFill>
          <p:spPr>
            <a:xfrm>
              <a:off x="16124" y="2186"/>
              <a:ext cx="1620" cy="1155"/>
            </a:xfrm>
            <a:prstGeom prst="rect">
              <a:avLst/>
            </a:prstGeom>
          </p:spPr>
        </p:pic>
      </p:grpSp>
      <p:sp>
        <p:nvSpPr>
          <p:cNvPr id="19" name="Object 10007"/>
          <p:cNvSpPr txBox="1"/>
          <p:nvPr/>
        </p:nvSpPr>
        <p:spPr>
          <a:xfrm rot="5400000">
            <a:off x="-955675" y="4704715"/>
            <a:ext cx="2819400" cy="457200"/>
          </a:xfrm>
          <a:prstGeom prst="rect">
            <a:avLst/>
          </a:prstGeom>
        </p:spPr>
        <p:txBody>
          <a:bodyPr vert="horz" rtlCol="0" anchor="t" anchorCtr="0">
            <a:noAutofit/>
          </a:bodyPr>
          <a:lstStyle/>
          <a:p>
            <a:pPr algn="l">
              <a:lnSpc>
                <a:spcPct val="125000"/>
              </a:lnSpc>
            </a:pPr>
            <a:r>
              <a:rPr lang="en-US" sz="1200" b="0" i="0" spc="864" dirty="0">
                <a:solidFill>
                  <a:srgbClr val="262626">
                    <a:alpha val="100000"/>
                  </a:srgbClr>
                </a:solidFill>
                <a:cs typeface="+mn-ea"/>
                <a:sym typeface="+mn-lt"/>
              </a:rPr>
              <a:t>birthday party</a:t>
            </a:r>
          </a:p>
        </p:txBody>
      </p:sp>
      <p:sp>
        <p:nvSpPr>
          <p:cNvPr id="30005" name="Object 30005"/>
          <p:cNvSpPr txBox="1"/>
          <p:nvPr/>
        </p:nvSpPr>
        <p:spPr>
          <a:xfrm>
            <a:off x="5289550" y="4077335"/>
            <a:ext cx="4536440" cy="699770"/>
          </a:xfrm>
          <a:prstGeom prst="rect">
            <a:avLst/>
          </a:prstGeom>
        </p:spPr>
        <p:txBody>
          <a:bodyPr vert="horz" rtlCol="0" anchor="t" anchorCtr="0">
            <a:noAutofit/>
          </a:bodyPr>
          <a:lstStyle/>
          <a:p>
            <a:pPr algn="l">
              <a:lnSpc>
                <a:spcPct val="125000"/>
              </a:lnSpc>
            </a:pPr>
            <a:r>
              <a:rPr lang="en-US" sz="1400" dirty="0">
                <a:solidFill>
                  <a:srgbClr val="414141">
                    <a:alpha val="100000"/>
                  </a:srgbClr>
                </a:solidFill>
                <a:cs typeface="+mn-ea"/>
                <a:sym typeface="+mn-lt"/>
              </a:rPr>
              <a:t>请大家为他们唱生日歌吧；请大家为他们唱生日歌吧请大家为他们唱生日歌吧！</a:t>
            </a:r>
            <a:endParaRPr lang="en-US" sz="1400" b="0" i="0" dirty="0">
              <a:solidFill>
                <a:srgbClr val="414141">
                  <a:alpha val="100000"/>
                </a:srgbClr>
              </a:solidFill>
              <a:cs typeface="+mn-ea"/>
              <a:sym typeface="+mn-lt"/>
            </a:endParaRPr>
          </a:p>
        </p:txBody>
      </p:sp>
      <p:sp>
        <p:nvSpPr>
          <p:cNvPr id="30006" name="Object 30006"/>
          <p:cNvSpPr txBox="1"/>
          <p:nvPr/>
        </p:nvSpPr>
        <p:spPr>
          <a:xfrm>
            <a:off x="5289550" y="2783840"/>
            <a:ext cx="4175760" cy="1358900"/>
          </a:xfrm>
          <a:prstGeom prst="rect">
            <a:avLst/>
          </a:prstGeom>
        </p:spPr>
        <p:txBody>
          <a:bodyPr vert="horz" rtlCol="0" anchor="t" anchorCtr="0">
            <a:noAutofit/>
          </a:bodyPr>
          <a:lstStyle/>
          <a:p>
            <a:pPr algn="l">
              <a:lnSpc>
                <a:spcPct val="123000"/>
              </a:lnSpc>
            </a:pPr>
            <a:r>
              <a:rPr lang="zh-CN" sz="6600" b="0" i="0" dirty="0">
                <a:solidFill>
                  <a:srgbClr val="262626">
                    <a:alpha val="100000"/>
                  </a:srgbClr>
                </a:solidFill>
                <a:cs typeface="+mn-ea"/>
                <a:sym typeface="+mn-lt"/>
              </a:rPr>
              <a:t>节目欣赏</a:t>
            </a:r>
          </a:p>
        </p:txBody>
      </p:sp>
      <p:sp>
        <p:nvSpPr>
          <p:cNvPr id="3" name="文本框 2"/>
          <p:cNvSpPr txBox="1"/>
          <p:nvPr/>
        </p:nvSpPr>
        <p:spPr>
          <a:xfrm>
            <a:off x="5289550" y="1803400"/>
            <a:ext cx="2291080" cy="1322070"/>
          </a:xfrm>
          <a:prstGeom prst="rect">
            <a:avLst/>
          </a:prstGeom>
          <a:noFill/>
        </p:spPr>
        <p:txBody>
          <a:bodyPr wrap="square" rtlCol="0">
            <a:spAutoFit/>
          </a:bodyPr>
          <a:lstStyle/>
          <a:p>
            <a:r>
              <a:rPr lang="en-US" sz="8000" i="1" dirty="0">
                <a:solidFill>
                  <a:schemeClr val="bg1">
                    <a:lumMod val="65000"/>
                    <a:alpha val="100000"/>
                  </a:schemeClr>
                </a:solidFill>
                <a:cs typeface="+mn-ea"/>
                <a:sym typeface="+mn-lt"/>
              </a:rPr>
              <a:t>02</a:t>
            </a:r>
          </a:p>
        </p:txBody>
      </p:sp>
      <p:pic>
        <p:nvPicPr>
          <p:cNvPr id="15" name="图片 14" descr="F:\包图网_18131835手绘庆祝生日甜点三层蛋糕插画.png包图网_18131835手绘庆祝生日甜点三层蛋糕插画"/>
          <p:cNvPicPr>
            <a:picLocks noChangeAspect="1"/>
          </p:cNvPicPr>
          <p:nvPr/>
        </p:nvPicPr>
        <p:blipFill>
          <a:blip r:embed="rId8" cstate="screen"/>
          <a:srcRect/>
          <a:stretch>
            <a:fillRect/>
          </a:stretch>
        </p:blipFill>
        <p:spPr>
          <a:xfrm>
            <a:off x="2000885" y="1782445"/>
            <a:ext cx="3364230" cy="332041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000"/>
                            </p:stCondLst>
                            <p:childTnLst>
                              <p:par>
                                <p:cTn id="29" presetID="13" presetClass="entr" presetSubtype="16" fill="hold" grpId="0" nodeType="afterEffect">
                                  <p:stCondLst>
                                    <p:cond delay="0"/>
                                  </p:stCondLst>
                                  <p:childTnLst>
                                    <p:set>
                                      <p:cBhvr>
                                        <p:cTn id="30" dur="500" fill="hold">
                                          <p:stCondLst>
                                            <p:cond delay="0"/>
                                          </p:stCondLst>
                                        </p:cTn>
                                        <p:tgtEl>
                                          <p:spTgt spid="3"/>
                                        </p:tgtEl>
                                        <p:attrNameLst>
                                          <p:attrName>style.visibility</p:attrName>
                                        </p:attrNameLst>
                                      </p:cBhvr>
                                      <p:to>
                                        <p:strVal val="visible"/>
                                      </p:to>
                                    </p:set>
                                    <p:animEffect transition="in" filter="plus(in)">
                                      <p:cBhvr>
                                        <p:cTn id="31" dur="500"/>
                                        <p:tgtEl>
                                          <p:spTgt spid="3"/>
                                        </p:tgtEl>
                                      </p:cBhvr>
                                    </p:animEffect>
                                  </p:childTnLst>
                                </p:cTn>
                              </p:par>
                            </p:childTnLst>
                          </p:cTn>
                        </p:par>
                        <p:par>
                          <p:cTn id="32" fill="hold">
                            <p:stCondLst>
                              <p:cond delay="2500"/>
                            </p:stCondLst>
                            <p:childTnLst>
                              <p:par>
                                <p:cTn id="33" presetID="13" presetClass="entr" presetSubtype="16" fill="hold" grpId="0" nodeType="afterEffect">
                                  <p:stCondLst>
                                    <p:cond delay="0"/>
                                  </p:stCondLst>
                                  <p:childTnLst>
                                    <p:set>
                                      <p:cBhvr>
                                        <p:cTn id="34" dur="500" fill="hold">
                                          <p:stCondLst>
                                            <p:cond delay="0"/>
                                          </p:stCondLst>
                                        </p:cTn>
                                        <p:tgtEl>
                                          <p:spTgt spid="30006"/>
                                        </p:tgtEl>
                                        <p:attrNameLst>
                                          <p:attrName>style.visibility</p:attrName>
                                        </p:attrNameLst>
                                      </p:cBhvr>
                                      <p:to>
                                        <p:strVal val="visible"/>
                                      </p:to>
                                    </p:set>
                                    <p:animEffect transition="in" filter="plus(in)">
                                      <p:cBhvr>
                                        <p:cTn id="35" dur="500"/>
                                        <p:tgtEl>
                                          <p:spTgt spid="30006"/>
                                        </p:tgtEl>
                                      </p:cBhvr>
                                    </p:animEffect>
                                  </p:childTnLst>
                                </p:cTn>
                              </p:par>
                            </p:childTnLst>
                          </p:cTn>
                        </p:par>
                        <p:par>
                          <p:cTn id="36" fill="hold">
                            <p:stCondLst>
                              <p:cond delay="3000"/>
                            </p:stCondLst>
                            <p:childTnLst>
                              <p:par>
                                <p:cTn id="37" presetID="13" presetClass="entr" presetSubtype="16" fill="hold" grpId="0" nodeType="afterEffect">
                                  <p:stCondLst>
                                    <p:cond delay="0"/>
                                  </p:stCondLst>
                                  <p:childTnLst>
                                    <p:set>
                                      <p:cBhvr>
                                        <p:cTn id="38" dur="500" fill="hold">
                                          <p:stCondLst>
                                            <p:cond delay="0"/>
                                          </p:stCondLst>
                                        </p:cTn>
                                        <p:tgtEl>
                                          <p:spTgt spid="30005"/>
                                        </p:tgtEl>
                                        <p:attrNameLst>
                                          <p:attrName>style.visibility</p:attrName>
                                        </p:attrNameLst>
                                      </p:cBhvr>
                                      <p:to>
                                        <p:strVal val="visible"/>
                                      </p:to>
                                    </p:set>
                                    <p:animEffect transition="in" filter="plus(in)">
                                      <p:cBhvr>
                                        <p:cTn id="39" dur="500"/>
                                        <p:tgtEl>
                                          <p:spTgt spid="30005"/>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0005" grpId="0"/>
      <p:bldP spid="30006"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44"/>
          <p:cNvPicPr>
            <a:picLocks noChangeAspect="1"/>
          </p:cNvPicPr>
          <p:nvPr/>
        </p:nvPicPr>
        <p:blipFill>
          <a:blip r:embed="rId3"/>
          <a:stretch>
            <a:fillRect/>
          </a:stretch>
        </p:blipFill>
        <p:spPr>
          <a:xfrm>
            <a:off x="682625" y="634365"/>
            <a:ext cx="11156950" cy="5533390"/>
          </a:xfrm>
          <a:prstGeom prst="rect">
            <a:avLst/>
          </a:prstGeom>
        </p:spPr>
      </p:pic>
      <p:pic>
        <p:nvPicPr>
          <p:cNvPr id="8" name="图片 7" descr="145"/>
          <p:cNvPicPr>
            <a:picLocks noChangeAspect="1"/>
          </p:cNvPicPr>
          <p:nvPr/>
        </p:nvPicPr>
        <p:blipFill>
          <a:blip r:embed="rId4"/>
          <a:stretch>
            <a:fillRect/>
          </a:stretch>
        </p:blipFill>
        <p:spPr>
          <a:xfrm>
            <a:off x="-238760" y="-410210"/>
            <a:ext cx="3038475" cy="2905125"/>
          </a:xfrm>
          <a:prstGeom prst="rect">
            <a:avLst/>
          </a:prstGeom>
        </p:spPr>
      </p:pic>
      <p:pic>
        <p:nvPicPr>
          <p:cNvPr id="11" name="图片 10" descr="147"/>
          <p:cNvPicPr>
            <a:picLocks noChangeAspect="1"/>
          </p:cNvPicPr>
          <p:nvPr/>
        </p:nvPicPr>
        <p:blipFill>
          <a:blip r:embed="rId5"/>
          <a:stretch>
            <a:fillRect/>
          </a:stretch>
        </p:blipFill>
        <p:spPr>
          <a:xfrm>
            <a:off x="1304290" y="4500245"/>
            <a:ext cx="2352675" cy="1704975"/>
          </a:xfrm>
          <a:prstGeom prst="rect">
            <a:avLst/>
          </a:prstGeom>
        </p:spPr>
      </p:pic>
      <p:grpSp>
        <p:nvGrpSpPr>
          <p:cNvPr id="20" name="组合 19"/>
          <p:cNvGrpSpPr/>
          <p:nvPr/>
        </p:nvGrpSpPr>
        <p:grpSpPr>
          <a:xfrm>
            <a:off x="9412605" y="404495"/>
            <a:ext cx="1854835" cy="1716405"/>
            <a:chOff x="14823" y="637"/>
            <a:chExt cx="2921" cy="2703"/>
          </a:xfrm>
        </p:grpSpPr>
        <p:pic>
          <p:nvPicPr>
            <p:cNvPr id="10" name="图片 9" descr="148"/>
            <p:cNvPicPr>
              <a:picLocks noChangeAspect="1"/>
            </p:cNvPicPr>
            <p:nvPr/>
          </p:nvPicPr>
          <p:blipFill>
            <a:blip r:embed="rId6"/>
            <a:stretch>
              <a:fillRect/>
            </a:stretch>
          </p:blipFill>
          <p:spPr>
            <a:xfrm>
              <a:off x="14823" y="637"/>
              <a:ext cx="1140" cy="1260"/>
            </a:xfrm>
            <a:prstGeom prst="rect">
              <a:avLst/>
            </a:prstGeom>
          </p:spPr>
        </p:pic>
        <p:pic>
          <p:nvPicPr>
            <p:cNvPr id="12" name="图片 11" descr="150"/>
            <p:cNvPicPr>
              <a:picLocks noChangeAspect="1"/>
            </p:cNvPicPr>
            <p:nvPr/>
          </p:nvPicPr>
          <p:blipFill>
            <a:blip r:embed="rId7"/>
            <a:stretch>
              <a:fillRect/>
            </a:stretch>
          </p:blipFill>
          <p:spPr>
            <a:xfrm>
              <a:off x="16124" y="2186"/>
              <a:ext cx="1620" cy="1155"/>
            </a:xfrm>
            <a:prstGeom prst="rect">
              <a:avLst/>
            </a:prstGeom>
          </p:spPr>
        </p:pic>
      </p:grpSp>
      <p:sp>
        <p:nvSpPr>
          <p:cNvPr id="19" name="Object 10007"/>
          <p:cNvSpPr txBox="1"/>
          <p:nvPr/>
        </p:nvSpPr>
        <p:spPr>
          <a:xfrm rot="5400000">
            <a:off x="-955675" y="4704715"/>
            <a:ext cx="2819400" cy="457200"/>
          </a:xfrm>
          <a:prstGeom prst="rect">
            <a:avLst/>
          </a:prstGeom>
        </p:spPr>
        <p:txBody>
          <a:bodyPr vert="horz" rtlCol="0" anchor="t" anchorCtr="0">
            <a:noAutofit/>
          </a:bodyPr>
          <a:lstStyle/>
          <a:p>
            <a:pPr algn="l">
              <a:lnSpc>
                <a:spcPct val="125000"/>
              </a:lnSpc>
            </a:pPr>
            <a:r>
              <a:rPr lang="en-US" sz="1200" b="0" i="0" spc="864" dirty="0">
                <a:solidFill>
                  <a:srgbClr val="262626">
                    <a:alpha val="100000"/>
                  </a:srgbClr>
                </a:solidFill>
                <a:cs typeface="+mn-ea"/>
                <a:sym typeface="+mn-lt"/>
              </a:rPr>
              <a:t>birthday party</a:t>
            </a:r>
          </a:p>
        </p:txBody>
      </p:sp>
      <p:sp>
        <p:nvSpPr>
          <p:cNvPr id="70002" name="Object 70002"/>
          <p:cNvSpPr txBox="1"/>
          <p:nvPr/>
        </p:nvSpPr>
        <p:spPr>
          <a:xfrm>
            <a:off x="3981450" y="3156585"/>
            <a:ext cx="4207510" cy="1342390"/>
          </a:xfrm>
          <a:prstGeom prst="rect">
            <a:avLst/>
          </a:prstGeom>
        </p:spPr>
        <p:txBody>
          <a:bodyPr vert="horz" rtlCol="0" anchor="t" anchorCtr="0">
            <a:noAutofit/>
          </a:bodyPr>
          <a:lstStyle/>
          <a:p>
            <a:pPr algn="l">
              <a:lnSpc>
                <a:spcPct val="143000"/>
              </a:lnSpc>
            </a:pPr>
            <a:r>
              <a:rPr lang="en-US" sz="1600" b="0" i="0" spc="320" dirty="0">
                <a:solidFill>
                  <a:srgbClr val="464646">
                    <a:alpha val="100000"/>
                  </a:srgbClr>
                </a:solidFill>
                <a:cs typeface="+mn-ea"/>
                <a:sym typeface="+mn-lt"/>
              </a:rPr>
              <a:t>祝你生日快乐，Happy Birthday！</a:t>
            </a:r>
            <a:endParaRPr lang="en-US" sz="900" dirty="0">
              <a:cs typeface="+mn-ea"/>
              <a:sym typeface="+mn-lt"/>
            </a:endParaRPr>
          </a:p>
          <a:p>
            <a:pPr algn="l">
              <a:lnSpc>
                <a:spcPct val="143000"/>
              </a:lnSpc>
            </a:pPr>
            <a:r>
              <a:rPr lang="en-US" sz="1600" b="0" i="0" spc="320" dirty="0">
                <a:solidFill>
                  <a:srgbClr val="464646">
                    <a:alpha val="100000"/>
                  </a:srgbClr>
                </a:solidFill>
                <a:cs typeface="+mn-ea"/>
                <a:sym typeface="+mn-lt"/>
              </a:rPr>
              <a:t>祝你生日快乐，Happy Birthday！</a:t>
            </a:r>
            <a:endParaRPr lang="en-US" sz="900" dirty="0">
              <a:cs typeface="+mn-ea"/>
              <a:sym typeface="+mn-lt"/>
            </a:endParaRPr>
          </a:p>
          <a:p>
            <a:pPr algn="l">
              <a:lnSpc>
                <a:spcPct val="143000"/>
              </a:lnSpc>
            </a:pPr>
            <a:r>
              <a:rPr lang="en-US" sz="1600" b="0" i="0" spc="320" dirty="0">
                <a:solidFill>
                  <a:srgbClr val="464646">
                    <a:alpha val="100000"/>
                  </a:srgbClr>
                </a:solidFill>
                <a:cs typeface="+mn-ea"/>
                <a:sym typeface="+mn-lt"/>
              </a:rPr>
              <a:t>祝你生日快乐，Happy Birthday！</a:t>
            </a:r>
          </a:p>
        </p:txBody>
      </p:sp>
      <p:sp>
        <p:nvSpPr>
          <p:cNvPr id="700012" name="Object 700012"/>
          <p:cNvSpPr txBox="1"/>
          <p:nvPr/>
        </p:nvSpPr>
        <p:spPr>
          <a:xfrm>
            <a:off x="3381693" y="2121535"/>
            <a:ext cx="5407025" cy="1035050"/>
          </a:xfrm>
          <a:prstGeom prst="rect">
            <a:avLst/>
          </a:prstGeom>
        </p:spPr>
        <p:txBody>
          <a:bodyPr vert="horz" rtlCol="0" anchor="t" anchorCtr="0">
            <a:noAutofit/>
          </a:bodyPr>
          <a:lstStyle/>
          <a:p>
            <a:pPr algn="ctr">
              <a:lnSpc>
                <a:spcPct val="123000"/>
              </a:lnSpc>
            </a:pPr>
            <a:r>
              <a:rPr lang="en-US" sz="4800" b="0" i="0" dirty="0">
                <a:solidFill>
                  <a:srgbClr val="262626">
                    <a:alpha val="100000"/>
                  </a:srgbClr>
                </a:solidFill>
                <a:cs typeface="+mn-ea"/>
                <a:sym typeface="+mn-lt"/>
              </a:rPr>
              <a:t>共唱《生日快乐》</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13" presetClass="entr" presetSubtype="16" fill="hold" grpId="0" nodeType="afterEffect">
                                  <p:stCondLst>
                                    <p:cond delay="0"/>
                                  </p:stCondLst>
                                  <p:childTnLst>
                                    <p:set>
                                      <p:cBhvr>
                                        <p:cTn id="26" dur="500" fill="hold">
                                          <p:stCondLst>
                                            <p:cond delay="0"/>
                                          </p:stCondLst>
                                        </p:cTn>
                                        <p:tgtEl>
                                          <p:spTgt spid="700012"/>
                                        </p:tgtEl>
                                        <p:attrNameLst>
                                          <p:attrName>style.visibility</p:attrName>
                                        </p:attrNameLst>
                                      </p:cBhvr>
                                      <p:to>
                                        <p:strVal val="visible"/>
                                      </p:to>
                                    </p:set>
                                    <p:animEffect transition="in" filter="plus(in)">
                                      <p:cBhvr>
                                        <p:cTn id="27" dur="500"/>
                                        <p:tgtEl>
                                          <p:spTgt spid="700012"/>
                                        </p:tgtEl>
                                      </p:cBhvr>
                                    </p:animEffect>
                                  </p:childTnLst>
                                </p:cTn>
                              </p:par>
                            </p:childTnLst>
                          </p:cTn>
                        </p:par>
                        <p:par>
                          <p:cTn id="28" fill="hold">
                            <p:stCondLst>
                              <p:cond delay="2000"/>
                            </p:stCondLst>
                            <p:childTnLst>
                              <p:par>
                                <p:cTn id="29" presetID="13" presetClass="entr" presetSubtype="16" fill="hold" grpId="0" nodeType="afterEffect">
                                  <p:stCondLst>
                                    <p:cond delay="0"/>
                                  </p:stCondLst>
                                  <p:childTnLst>
                                    <p:set>
                                      <p:cBhvr>
                                        <p:cTn id="30" dur="500" fill="hold">
                                          <p:stCondLst>
                                            <p:cond delay="0"/>
                                          </p:stCondLst>
                                        </p:cTn>
                                        <p:tgtEl>
                                          <p:spTgt spid="70002"/>
                                        </p:tgtEl>
                                        <p:attrNameLst>
                                          <p:attrName>style.visibility</p:attrName>
                                        </p:attrNameLst>
                                      </p:cBhvr>
                                      <p:to>
                                        <p:strVal val="visible"/>
                                      </p:to>
                                    </p:set>
                                    <p:animEffect transition="in" filter="plus(in)">
                                      <p:cBhvr>
                                        <p:cTn id="31" dur="500"/>
                                        <p:tgtEl>
                                          <p:spTgt spid="70002"/>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0002" grpId="0"/>
      <p:bldP spid="7000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44"/>
          <p:cNvPicPr>
            <a:picLocks noChangeAspect="1"/>
          </p:cNvPicPr>
          <p:nvPr/>
        </p:nvPicPr>
        <p:blipFill>
          <a:blip r:embed="rId3"/>
          <a:stretch>
            <a:fillRect/>
          </a:stretch>
        </p:blipFill>
        <p:spPr>
          <a:xfrm>
            <a:off x="682625" y="634365"/>
            <a:ext cx="11156950" cy="5533390"/>
          </a:xfrm>
          <a:prstGeom prst="rect">
            <a:avLst/>
          </a:prstGeom>
        </p:spPr>
      </p:pic>
      <p:pic>
        <p:nvPicPr>
          <p:cNvPr id="8" name="图片 7" descr="145"/>
          <p:cNvPicPr>
            <a:picLocks noChangeAspect="1"/>
          </p:cNvPicPr>
          <p:nvPr/>
        </p:nvPicPr>
        <p:blipFill>
          <a:blip r:embed="rId4"/>
          <a:stretch>
            <a:fillRect/>
          </a:stretch>
        </p:blipFill>
        <p:spPr>
          <a:xfrm>
            <a:off x="-238760" y="-410210"/>
            <a:ext cx="3038475" cy="2905125"/>
          </a:xfrm>
          <a:prstGeom prst="rect">
            <a:avLst/>
          </a:prstGeom>
        </p:spPr>
      </p:pic>
      <p:pic>
        <p:nvPicPr>
          <p:cNvPr id="11" name="图片 10" descr="147"/>
          <p:cNvPicPr>
            <a:picLocks noChangeAspect="1"/>
          </p:cNvPicPr>
          <p:nvPr/>
        </p:nvPicPr>
        <p:blipFill>
          <a:blip r:embed="rId5"/>
          <a:stretch>
            <a:fillRect/>
          </a:stretch>
        </p:blipFill>
        <p:spPr>
          <a:xfrm>
            <a:off x="682625" y="4766945"/>
            <a:ext cx="2352675" cy="1704975"/>
          </a:xfrm>
          <a:prstGeom prst="rect">
            <a:avLst/>
          </a:prstGeom>
        </p:spPr>
      </p:pic>
      <p:grpSp>
        <p:nvGrpSpPr>
          <p:cNvPr id="20" name="组合 19"/>
          <p:cNvGrpSpPr/>
          <p:nvPr/>
        </p:nvGrpSpPr>
        <p:grpSpPr>
          <a:xfrm>
            <a:off x="9412605" y="404495"/>
            <a:ext cx="1854835" cy="1716405"/>
            <a:chOff x="14823" y="637"/>
            <a:chExt cx="2921" cy="2703"/>
          </a:xfrm>
        </p:grpSpPr>
        <p:pic>
          <p:nvPicPr>
            <p:cNvPr id="10" name="图片 9" descr="148"/>
            <p:cNvPicPr>
              <a:picLocks noChangeAspect="1"/>
            </p:cNvPicPr>
            <p:nvPr/>
          </p:nvPicPr>
          <p:blipFill>
            <a:blip r:embed="rId6"/>
            <a:stretch>
              <a:fillRect/>
            </a:stretch>
          </p:blipFill>
          <p:spPr>
            <a:xfrm>
              <a:off x="14823" y="637"/>
              <a:ext cx="1140" cy="1260"/>
            </a:xfrm>
            <a:prstGeom prst="rect">
              <a:avLst/>
            </a:prstGeom>
          </p:spPr>
        </p:pic>
        <p:pic>
          <p:nvPicPr>
            <p:cNvPr id="12" name="图片 11" descr="150"/>
            <p:cNvPicPr>
              <a:picLocks noChangeAspect="1"/>
            </p:cNvPicPr>
            <p:nvPr/>
          </p:nvPicPr>
          <p:blipFill>
            <a:blip r:embed="rId7"/>
            <a:stretch>
              <a:fillRect/>
            </a:stretch>
          </p:blipFill>
          <p:spPr>
            <a:xfrm>
              <a:off x="16124" y="2186"/>
              <a:ext cx="1620" cy="1155"/>
            </a:xfrm>
            <a:prstGeom prst="rect">
              <a:avLst/>
            </a:prstGeom>
          </p:spPr>
        </p:pic>
      </p:grpSp>
      <p:sp>
        <p:nvSpPr>
          <p:cNvPr id="19" name="Object 10007"/>
          <p:cNvSpPr txBox="1"/>
          <p:nvPr/>
        </p:nvSpPr>
        <p:spPr>
          <a:xfrm rot="5400000">
            <a:off x="-955675" y="4704715"/>
            <a:ext cx="2819400" cy="457200"/>
          </a:xfrm>
          <a:prstGeom prst="rect">
            <a:avLst/>
          </a:prstGeom>
        </p:spPr>
        <p:txBody>
          <a:bodyPr vert="horz" rtlCol="0" anchor="t" anchorCtr="0">
            <a:noAutofit/>
          </a:bodyPr>
          <a:lstStyle/>
          <a:p>
            <a:pPr algn="l">
              <a:lnSpc>
                <a:spcPct val="125000"/>
              </a:lnSpc>
            </a:pPr>
            <a:r>
              <a:rPr lang="en-US" sz="1200" b="0" i="0" spc="864" dirty="0">
                <a:solidFill>
                  <a:srgbClr val="262626">
                    <a:alpha val="100000"/>
                  </a:srgbClr>
                </a:solidFill>
                <a:cs typeface="+mn-ea"/>
                <a:sym typeface="+mn-lt"/>
              </a:rPr>
              <a:t>birthday party</a:t>
            </a:r>
          </a:p>
        </p:txBody>
      </p:sp>
      <p:pic>
        <p:nvPicPr>
          <p:cNvPr id="80002" name="image 80002"/>
          <p:cNvPicPr>
            <a:picLocks noChangeAspect="1"/>
          </p:cNvPicPr>
          <p:nvPr/>
        </p:nvPicPr>
        <p:blipFill>
          <a:blip r:embed="rId8"/>
          <a:srcRect/>
          <a:stretch>
            <a:fillRect/>
          </a:stretch>
        </p:blipFill>
        <p:spPr>
          <a:xfrm>
            <a:off x="2556510" y="4651375"/>
            <a:ext cx="1372870" cy="384810"/>
          </a:xfrm>
          <a:prstGeom prst="rect">
            <a:avLst/>
          </a:prstGeom>
        </p:spPr>
      </p:pic>
      <p:sp>
        <p:nvSpPr>
          <p:cNvPr id="80003" name="Object 80003"/>
          <p:cNvSpPr txBox="1"/>
          <p:nvPr/>
        </p:nvSpPr>
        <p:spPr>
          <a:xfrm>
            <a:off x="2778760" y="4542790"/>
            <a:ext cx="1108710" cy="480695"/>
          </a:xfrm>
          <a:prstGeom prst="rect">
            <a:avLst/>
          </a:prstGeom>
        </p:spPr>
        <p:txBody>
          <a:bodyPr vert="horz" rtlCol="0" anchor="t" anchorCtr="0">
            <a:noAutofit/>
          </a:bodyPr>
          <a:lstStyle/>
          <a:p>
            <a:pPr algn="l">
              <a:lnSpc>
                <a:spcPct val="123000"/>
              </a:lnSpc>
            </a:pPr>
            <a:r>
              <a:rPr lang="en-US" sz="2400" b="0" i="0" spc="360" dirty="0">
                <a:solidFill>
                  <a:srgbClr val="FFFFFF">
                    <a:alpha val="100000"/>
                  </a:srgbClr>
                </a:solidFill>
                <a:cs typeface="+mn-ea"/>
                <a:sym typeface="+mn-lt"/>
              </a:rPr>
              <a:t>cake</a:t>
            </a:r>
          </a:p>
        </p:txBody>
      </p:sp>
      <p:sp>
        <p:nvSpPr>
          <p:cNvPr id="80007" name="Object 80007"/>
          <p:cNvSpPr txBox="1"/>
          <p:nvPr/>
        </p:nvSpPr>
        <p:spPr>
          <a:xfrm>
            <a:off x="2467610" y="2332990"/>
            <a:ext cx="4081145" cy="2131060"/>
          </a:xfrm>
          <a:prstGeom prst="rect">
            <a:avLst/>
          </a:prstGeom>
        </p:spPr>
        <p:txBody>
          <a:bodyPr vert="horz" rtlCol="0" anchor="t" anchorCtr="0">
            <a:noAutofit/>
          </a:bodyPr>
          <a:lstStyle/>
          <a:p>
            <a:pPr algn="l">
              <a:lnSpc>
                <a:spcPct val="143000"/>
              </a:lnSpc>
            </a:pPr>
            <a:r>
              <a:rPr lang="en-US" b="0" i="0" spc="320" dirty="0">
                <a:solidFill>
                  <a:srgbClr val="464646">
                    <a:alpha val="100000"/>
                  </a:srgbClr>
                </a:solidFill>
                <a:cs typeface="+mn-ea"/>
                <a:sym typeface="+mn-lt"/>
              </a:rPr>
              <a:t>诗歌《祝你生日快乐》配乐</a:t>
            </a:r>
            <a:endParaRPr lang="en-US" sz="1000" dirty="0">
              <a:cs typeface="+mn-ea"/>
              <a:sym typeface="+mn-lt"/>
            </a:endParaRPr>
          </a:p>
          <a:p>
            <a:pPr algn="l">
              <a:lnSpc>
                <a:spcPct val="143000"/>
              </a:lnSpc>
            </a:pPr>
            <a:r>
              <a:rPr lang="en-US" b="0" i="0" spc="320" dirty="0">
                <a:solidFill>
                  <a:srgbClr val="464646">
                    <a:alpha val="100000"/>
                  </a:srgbClr>
                </a:solidFill>
                <a:cs typeface="+mn-ea"/>
                <a:sym typeface="+mn-lt"/>
              </a:rPr>
              <a:t>让我们紧衔一句祝福</a:t>
            </a:r>
            <a:endParaRPr lang="en-US" sz="1000" dirty="0">
              <a:cs typeface="+mn-ea"/>
              <a:sym typeface="+mn-lt"/>
            </a:endParaRPr>
          </a:p>
          <a:p>
            <a:pPr algn="l">
              <a:lnSpc>
                <a:spcPct val="143000"/>
              </a:lnSpc>
            </a:pPr>
            <a:r>
              <a:rPr lang="en-US" b="0" i="0" spc="320" dirty="0">
                <a:solidFill>
                  <a:srgbClr val="464646">
                    <a:alpha val="100000"/>
                  </a:srgbClr>
                </a:solidFill>
                <a:cs typeface="+mn-ea"/>
                <a:sym typeface="+mn-lt"/>
              </a:rPr>
              <a:t>把她送到你的身边</a:t>
            </a:r>
            <a:endParaRPr lang="en-US" sz="1000" dirty="0">
              <a:cs typeface="+mn-ea"/>
              <a:sym typeface="+mn-lt"/>
            </a:endParaRPr>
          </a:p>
          <a:p>
            <a:pPr algn="l">
              <a:lnSpc>
                <a:spcPct val="143000"/>
              </a:lnSpc>
            </a:pPr>
            <a:r>
              <a:rPr lang="en-US" b="0" i="0" spc="320" dirty="0">
                <a:solidFill>
                  <a:srgbClr val="464646">
                    <a:alpha val="100000"/>
                  </a:srgbClr>
                </a:solidFill>
                <a:cs typeface="+mn-ea"/>
                <a:sym typeface="+mn-lt"/>
              </a:rPr>
              <a:t>让她在你的身边萌芽茁长</a:t>
            </a:r>
            <a:endParaRPr lang="en-US" sz="1000" dirty="0">
              <a:cs typeface="+mn-ea"/>
              <a:sym typeface="+mn-lt"/>
            </a:endParaRPr>
          </a:p>
          <a:p>
            <a:pPr algn="l">
              <a:lnSpc>
                <a:spcPct val="143000"/>
              </a:lnSpc>
            </a:pPr>
            <a:r>
              <a:rPr lang="en-US" b="0" i="0" spc="320" dirty="0">
                <a:solidFill>
                  <a:srgbClr val="464646">
                    <a:alpha val="100000"/>
                  </a:srgbClr>
                </a:solidFill>
                <a:cs typeface="+mn-ea"/>
                <a:sym typeface="+mn-lt"/>
              </a:rPr>
              <a:t>让她长成一颗颗晶亮的星星</a:t>
            </a:r>
          </a:p>
        </p:txBody>
      </p:sp>
      <p:sp>
        <p:nvSpPr>
          <p:cNvPr id="80008" name="Object 80008"/>
          <p:cNvSpPr txBox="1"/>
          <p:nvPr/>
        </p:nvSpPr>
        <p:spPr>
          <a:xfrm>
            <a:off x="2467610" y="1517015"/>
            <a:ext cx="2373630" cy="815975"/>
          </a:xfrm>
          <a:prstGeom prst="rect">
            <a:avLst/>
          </a:prstGeom>
        </p:spPr>
        <p:txBody>
          <a:bodyPr vert="horz" rtlCol="0" anchor="t" anchorCtr="0">
            <a:noAutofit/>
          </a:bodyPr>
          <a:lstStyle/>
          <a:p>
            <a:pPr algn="l">
              <a:lnSpc>
                <a:spcPct val="123000"/>
              </a:lnSpc>
            </a:pPr>
            <a:r>
              <a:rPr lang="en-US" sz="3600" b="0" i="0" dirty="0">
                <a:solidFill>
                  <a:srgbClr val="262626">
                    <a:alpha val="100000"/>
                  </a:srgbClr>
                </a:solidFill>
                <a:cs typeface="+mn-ea"/>
                <a:sym typeface="+mn-lt"/>
              </a:rPr>
              <a:t>生日赞歌</a:t>
            </a:r>
          </a:p>
        </p:txBody>
      </p:sp>
      <p:pic>
        <p:nvPicPr>
          <p:cNvPr id="4" name="图片 3" descr="包图网_18131815手绘庆祝生日樱桃蛋糕插画"/>
          <p:cNvPicPr>
            <a:picLocks noChangeAspect="1"/>
          </p:cNvPicPr>
          <p:nvPr/>
        </p:nvPicPr>
        <p:blipFill>
          <a:blip r:embed="rId9" cstate="screen"/>
          <a:stretch>
            <a:fillRect/>
          </a:stretch>
        </p:blipFill>
        <p:spPr>
          <a:xfrm>
            <a:off x="5948680" y="1637665"/>
            <a:ext cx="3608705" cy="360870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2" fill="hold" grpId="0" nodeType="afterEffect">
                                  <p:stCondLst>
                                    <p:cond delay="0"/>
                                  </p:stCondLst>
                                  <p:childTnLst>
                                    <p:set>
                                      <p:cBhvr>
                                        <p:cTn id="26" dur="1" fill="hold">
                                          <p:stCondLst>
                                            <p:cond delay="0"/>
                                          </p:stCondLst>
                                        </p:cTn>
                                        <p:tgtEl>
                                          <p:spTgt spid="80008"/>
                                        </p:tgtEl>
                                        <p:attrNameLst>
                                          <p:attrName>style.visibility</p:attrName>
                                        </p:attrNameLst>
                                      </p:cBhvr>
                                      <p:to>
                                        <p:strVal val="visible"/>
                                      </p:to>
                                    </p:set>
                                    <p:anim calcmode="lin" valueType="num">
                                      <p:cBhvr additive="base">
                                        <p:cTn id="27" dur="500" fill="hold"/>
                                        <p:tgtEl>
                                          <p:spTgt spid="80008"/>
                                        </p:tgtEl>
                                        <p:attrNameLst>
                                          <p:attrName>ppt_x</p:attrName>
                                        </p:attrNameLst>
                                      </p:cBhvr>
                                      <p:tavLst>
                                        <p:tav tm="0">
                                          <p:val>
                                            <p:strVal val="1+#ppt_w/2"/>
                                          </p:val>
                                        </p:tav>
                                        <p:tav tm="100000">
                                          <p:val>
                                            <p:strVal val="#ppt_x"/>
                                          </p:val>
                                        </p:tav>
                                      </p:tavLst>
                                    </p:anim>
                                    <p:anim calcmode="lin" valueType="num">
                                      <p:cBhvr additive="base">
                                        <p:cTn id="28" dur="500" fill="hold"/>
                                        <p:tgtEl>
                                          <p:spTgt spid="80008"/>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grpId="0" nodeType="afterEffect">
                                  <p:stCondLst>
                                    <p:cond delay="0"/>
                                  </p:stCondLst>
                                  <p:childTnLst>
                                    <p:set>
                                      <p:cBhvr>
                                        <p:cTn id="31" dur="1" fill="hold">
                                          <p:stCondLst>
                                            <p:cond delay="0"/>
                                          </p:stCondLst>
                                        </p:cTn>
                                        <p:tgtEl>
                                          <p:spTgt spid="80007"/>
                                        </p:tgtEl>
                                        <p:attrNameLst>
                                          <p:attrName>style.visibility</p:attrName>
                                        </p:attrNameLst>
                                      </p:cBhvr>
                                      <p:to>
                                        <p:strVal val="visible"/>
                                      </p:to>
                                    </p:set>
                                    <p:anim calcmode="lin" valueType="num">
                                      <p:cBhvr additive="base">
                                        <p:cTn id="32" dur="500" fill="hold"/>
                                        <p:tgtEl>
                                          <p:spTgt spid="80007"/>
                                        </p:tgtEl>
                                        <p:attrNameLst>
                                          <p:attrName>ppt_x</p:attrName>
                                        </p:attrNameLst>
                                      </p:cBhvr>
                                      <p:tavLst>
                                        <p:tav tm="0">
                                          <p:val>
                                            <p:strVal val="1+#ppt_w/2"/>
                                          </p:val>
                                        </p:tav>
                                        <p:tav tm="100000">
                                          <p:val>
                                            <p:strVal val="#ppt_x"/>
                                          </p:val>
                                        </p:tav>
                                      </p:tavLst>
                                    </p:anim>
                                    <p:anim calcmode="lin" valueType="num">
                                      <p:cBhvr additive="base">
                                        <p:cTn id="33" dur="500" fill="hold"/>
                                        <p:tgtEl>
                                          <p:spTgt spid="80007"/>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3" presetClass="entr" presetSubtype="16" fill="hold" nodeType="afterEffect">
                                  <p:stCondLst>
                                    <p:cond delay="0"/>
                                  </p:stCondLst>
                                  <p:childTnLst>
                                    <p:set>
                                      <p:cBhvr>
                                        <p:cTn id="36" dur="1" fill="hold">
                                          <p:stCondLst>
                                            <p:cond delay="0"/>
                                          </p:stCondLst>
                                        </p:cTn>
                                        <p:tgtEl>
                                          <p:spTgt spid="80002"/>
                                        </p:tgtEl>
                                        <p:attrNameLst>
                                          <p:attrName>style.visibility</p:attrName>
                                        </p:attrNameLst>
                                      </p:cBhvr>
                                      <p:to>
                                        <p:strVal val="visible"/>
                                      </p:to>
                                    </p:set>
                                    <p:anim calcmode="lin" valueType="num">
                                      <p:cBhvr>
                                        <p:cTn id="37" dur="500" fill="hold"/>
                                        <p:tgtEl>
                                          <p:spTgt spid="80002"/>
                                        </p:tgtEl>
                                        <p:attrNameLst>
                                          <p:attrName>ppt_w</p:attrName>
                                        </p:attrNameLst>
                                      </p:cBhvr>
                                      <p:tavLst>
                                        <p:tav tm="0">
                                          <p:val>
                                            <p:fltVal val="0"/>
                                          </p:val>
                                        </p:tav>
                                        <p:tav tm="100000">
                                          <p:val>
                                            <p:strVal val="#ppt_w"/>
                                          </p:val>
                                        </p:tav>
                                      </p:tavLst>
                                    </p:anim>
                                    <p:anim calcmode="lin" valueType="num">
                                      <p:cBhvr>
                                        <p:cTn id="38" dur="500" fill="hold"/>
                                        <p:tgtEl>
                                          <p:spTgt spid="80002"/>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80003"/>
                                        </p:tgtEl>
                                        <p:attrNameLst>
                                          <p:attrName>style.visibility</p:attrName>
                                        </p:attrNameLst>
                                      </p:cBhvr>
                                      <p:to>
                                        <p:strVal val="visible"/>
                                      </p:to>
                                    </p:set>
                                    <p:anim calcmode="lin" valueType="num">
                                      <p:cBhvr>
                                        <p:cTn id="41" dur="500" fill="hold"/>
                                        <p:tgtEl>
                                          <p:spTgt spid="80003"/>
                                        </p:tgtEl>
                                        <p:attrNameLst>
                                          <p:attrName>ppt_w</p:attrName>
                                        </p:attrNameLst>
                                      </p:cBhvr>
                                      <p:tavLst>
                                        <p:tav tm="0">
                                          <p:val>
                                            <p:fltVal val="0"/>
                                          </p:val>
                                        </p:tav>
                                        <p:tav tm="100000">
                                          <p:val>
                                            <p:strVal val="#ppt_w"/>
                                          </p:val>
                                        </p:tav>
                                      </p:tavLst>
                                    </p:anim>
                                    <p:anim calcmode="lin" valueType="num">
                                      <p:cBhvr>
                                        <p:cTn id="42" dur="500" fill="hold"/>
                                        <p:tgtEl>
                                          <p:spTgt spid="80003"/>
                                        </p:tgtEl>
                                        <p:attrNameLst>
                                          <p:attrName>ppt_h</p:attrName>
                                        </p:attrNameLst>
                                      </p:cBhvr>
                                      <p:tavLst>
                                        <p:tav tm="0">
                                          <p:val>
                                            <p:fltVal val="0"/>
                                          </p:val>
                                        </p:tav>
                                        <p:tav tm="100000">
                                          <p:val>
                                            <p:strVal val="#ppt_h"/>
                                          </p:val>
                                        </p:tav>
                                      </p:tavLst>
                                    </p:anim>
                                  </p:childTnLst>
                                </p:cTn>
                              </p:par>
                            </p:childTnLst>
                          </p:cTn>
                        </p:par>
                        <p:par>
                          <p:cTn id="43" fill="hold">
                            <p:stCondLst>
                              <p:cond delay="3000"/>
                            </p:stCondLst>
                            <p:childTnLst>
                              <p:par>
                                <p:cTn id="44" presetID="13" presetClass="entr" presetSubtype="16" fill="hold" nodeType="afterEffect">
                                  <p:stCondLst>
                                    <p:cond delay="0"/>
                                  </p:stCondLst>
                                  <p:childTnLst>
                                    <p:set>
                                      <p:cBhvr>
                                        <p:cTn id="45" dur="500" fill="hold">
                                          <p:stCondLst>
                                            <p:cond delay="0"/>
                                          </p:stCondLst>
                                        </p:cTn>
                                        <p:tgtEl>
                                          <p:spTgt spid="4"/>
                                        </p:tgtEl>
                                        <p:attrNameLst>
                                          <p:attrName>style.visibility</p:attrName>
                                        </p:attrNameLst>
                                      </p:cBhvr>
                                      <p:to>
                                        <p:strVal val="visible"/>
                                      </p:to>
                                    </p:set>
                                    <p:animEffect transition="in" filter="plus(in)">
                                      <p:cBhvr>
                                        <p:cTn id="46" dur="500"/>
                                        <p:tgtEl>
                                          <p:spTgt spid="4"/>
                                        </p:tgtEl>
                                      </p:cBhvr>
                                    </p:animEffect>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500" fill="hold"/>
                                        <p:tgtEl>
                                          <p:spTgt spid="2"/>
                                        </p:tgtEl>
                                        <p:attrNameLst>
                                          <p:attrName>ppt_w</p:attrName>
                                        </p:attrNameLst>
                                      </p:cBhvr>
                                      <p:tavLst>
                                        <p:tav tm="0">
                                          <p:val>
                                            <p:fltVal val="0"/>
                                          </p:val>
                                        </p:tav>
                                        <p:tav tm="100000">
                                          <p:val>
                                            <p:strVal val="#ppt_w"/>
                                          </p:val>
                                        </p:tav>
                                      </p:tavLst>
                                    </p:anim>
                                    <p:anim calcmode="lin" valueType="num">
                                      <p:cBhvr>
                                        <p:cTn id="51" dur="500" fill="hold"/>
                                        <p:tgtEl>
                                          <p:spTgt spid="2"/>
                                        </p:tgtEl>
                                        <p:attrNameLst>
                                          <p:attrName>ppt_h</p:attrName>
                                        </p:attrNameLst>
                                      </p:cBhvr>
                                      <p:tavLst>
                                        <p:tav tm="0">
                                          <p:val>
                                            <p:fltVal val="0"/>
                                          </p:val>
                                        </p:tav>
                                        <p:tav tm="100000">
                                          <p:val>
                                            <p:strVal val="#ppt_h"/>
                                          </p:val>
                                        </p:tav>
                                      </p:tavLst>
                                    </p:anim>
                                    <p:animEffect transition="in" filter="fade">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0003" grpId="0"/>
      <p:bldP spid="80007" grpId="0"/>
      <p:bldP spid="8000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144"/>
          <p:cNvPicPr>
            <a:picLocks noChangeAspect="1"/>
          </p:cNvPicPr>
          <p:nvPr/>
        </p:nvPicPr>
        <p:blipFill>
          <a:blip r:embed="rId3"/>
          <a:stretch>
            <a:fillRect/>
          </a:stretch>
        </p:blipFill>
        <p:spPr>
          <a:xfrm>
            <a:off x="682625" y="634365"/>
            <a:ext cx="11156950" cy="5533390"/>
          </a:xfrm>
          <a:prstGeom prst="rect">
            <a:avLst/>
          </a:prstGeom>
        </p:spPr>
      </p:pic>
      <p:pic>
        <p:nvPicPr>
          <p:cNvPr id="8" name="图片 7" descr="145"/>
          <p:cNvPicPr>
            <a:picLocks noChangeAspect="1"/>
          </p:cNvPicPr>
          <p:nvPr/>
        </p:nvPicPr>
        <p:blipFill>
          <a:blip r:embed="rId4"/>
          <a:stretch>
            <a:fillRect/>
          </a:stretch>
        </p:blipFill>
        <p:spPr>
          <a:xfrm>
            <a:off x="-238760" y="-410210"/>
            <a:ext cx="3038475" cy="2905125"/>
          </a:xfrm>
          <a:prstGeom prst="rect">
            <a:avLst/>
          </a:prstGeom>
        </p:spPr>
      </p:pic>
      <p:pic>
        <p:nvPicPr>
          <p:cNvPr id="11" name="图片 10" descr="147"/>
          <p:cNvPicPr>
            <a:picLocks noChangeAspect="1"/>
          </p:cNvPicPr>
          <p:nvPr/>
        </p:nvPicPr>
        <p:blipFill>
          <a:blip r:embed="rId5"/>
          <a:stretch>
            <a:fillRect/>
          </a:stretch>
        </p:blipFill>
        <p:spPr>
          <a:xfrm>
            <a:off x="682625" y="4766945"/>
            <a:ext cx="2352675" cy="1704975"/>
          </a:xfrm>
          <a:prstGeom prst="rect">
            <a:avLst/>
          </a:prstGeom>
        </p:spPr>
      </p:pic>
      <p:grpSp>
        <p:nvGrpSpPr>
          <p:cNvPr id="20" name="组合 19"/>
          <p:cNvGrpSpPr/>
          <p:nvPr/>
        </p:nvGrpSpPr>
        <p:grpSpPr>
          <a:xfrm>
            <a:off x="9412605" y="404495"/>
            <a:ext cx="1854835" cy="1716405"/>
            <a:chOff x="14823" y="637"/>
            <a:chExt cx="2921" cy="2703"/>
          </a:xfrm>
        </p:grpSpPr>
        <p:pic>
          <p:nvPicPr>
            <p:cNvPr id="10" name="图片 9" descr="148"/>
            <p:cNvPicPr>
              <a:picLocks noChangeAspect="1"/>
            </p:cNvPicPr>
            <p:nvPr/>
          </p:nvPicPr>
          <p:blipFill>
            <a:blip r:embed="rId6"/>
            <a:stretch>
              <a:fillRect/>
            </a:stretch>
          </p:blipFill>
          <p:spPr>
            <a:xfrm>
              <a:off x="14823" y="637"/>
              <a:ext cx="1140" cy="1260"/>
            </a:xfrm>
            <a:prstGeom prst="rect">
              <a:avLst/>
            </a:prstGeom>
          </p:spPr>
        </p:pic>
        <p:pic>
          <p:nvPicPr>
            <p:cNvPr id="12" name="图片 11" descr="150"/>
            <p:cNvPicPr>
              <a:picLocks noChangeAspect="1"/>
            </p:cNvPicPr>
            <p:nvPr/>
          </p:nvPicPr>
          <p:blipFill>
            <a:blip r:embed="rId7"/>
            <a:stretch>
              <a:fillRect/>
            </a:stretch>
          </p:blipFill>
          <p:spPr>
            <a:xfrm>
              <a:off x="16124" y="2186"/>
              <a:ext cx="1620" cy="1155"/>
            </a:xfrm>
            <a:prstGeom prst="rect">
              <a:avLst/>
            </a:prstGeom>
          </p:spPr>
        </p:pic>
      </p:grpSp>
      <p:sp>
        <p:nvSpPr>
          <p:cNvPr id="19" name="Object 10007"/>
          <p:cNvSpPr txBox="1"/>
          <p:nvPr/>
        </p:nvSpPr>
        <p:spPr>
          <a:xfrm rot="5400000">
            <a:off x="-955675" y="4704715"/>
            <a:ext cx="2819400" cy="457200"/>
          </a:xfrm>
          <a:prstGeom prst="rect">
            <a:avLst/>
          </a:prstGeom>
        </p:spPr>
        <p:txBody>
          <a:bodyPr vert="horz" rtlCol="0" anchor="t" anchorCtr="0">
            <a:noAutofit/>
          </a:bodyPr>
          <a:lstStyle/>
          <a:p>
            <a:pPr algn="l">
              <a:lnSpc>
                <a:spcPct val="125000"/>
              </a:lnSpc>
            </a:pPr>
            <a:r>
              <a:rPr lang="en-US" sz="1200" b="0" i="0" spc="864" dirty="0">
                <a:solidFill>
                  <a:srgbClr val="262626">
                    <a:alpha val="100000"/>
                  </a:srgbClr>
                </a:solidFill>
                <a:cs typeface="+mn-ea"/>
                <a:sym typeface="+mn-lt"/>
              </a:rPr>
              <a:t>birthday party</a:t>
            </a:r>
          </a:p>
        </p:txBody>
      </p:sp>
      <p:pic>
        <p:nvPicPr>
          <p:cNvPr id="15" name="图片 14" descr="F:\docer设计\9月27日\5cacc0b6d73ee.png5cacc0b6d73ee"/>
          <p:cNvPicPr>
            <a:picLocks noChangeAspect="1"/>
          </p:cNvPicPr>
          <p:nvPr/>
        </p:nvPicPr>
        <p:blipFill>
          <a:blip r:embed="rId8" cstate="screen"/>
          <a:srcRect/>
          <a:stretch>
            <a:fillRect/>
          </a:stretch>
        </p:blipFill>
        <p:spPr>
          <a:xfrm>
            <a:off x="1793240" y="1935480"/>
            <a:ext cx="3340735" cy="3297555"/>
          </a:xfrm>
          <a:prstGeom prst="rect">
            <a:avLst/>
          </a:prstGeom>
        </p:spPr>
      </p:pic>
      <p:sp>
        <p:nvSpPr>
          <p:cNvPr id="30005" name="Object 30005"/>
          <p:cNvSpPr txBox="1"/>
          <p:nvPr/>
        </p:nvSpPr>
        <p:spPr>
          <a:xfrm>
            <a:off x="5422900" y="4056380"/>
            <a:ext cx="4536440" cy="699770"/>
          </a:xfrm>
          <a:prstGeom prst="rect">
            <a:avLst/>
          </a:prstGeom>
        </p:spPr>
        <p:txBody>
          <a:bodyPr vert="horz" rtlCol="0" anchor="t" anchorCtr="0">
            <a:noAutofit/>
          </a:bodyPr>
          <a:lstStyle/>
          <a:p>
            <a:pPr algn="l">
              <a:lnSpc>
                <a:spcPct val="125000"/>
              </a:lnSpc>
            </a:pPr>
            <a:r>
              <a:rPr lang="en-US" sz="1400" dirty="0">
                <a:solidFill>
                  <a:srgbClr val="414141">
                    <a:alpha val="100000"/>
                  </a:srgbClr>
                </a:solidFill>
                <a:cs typeface="+mn-ea"/>
                <a:sym typeface="+mn-lt"/>
              </a:rPr>
              <a:t>寿星们接下蛋糕和贺卡后，大家就一起享用吧；寿星们接下蛋糕和贺卡后，大家就一起享用吧！</a:t>
            </a:r>
            <a:endParaRPr lang="en-US" sz="1400" b="0" i="0" dirty="0">
              <a:solidFill>
                <a:srgbClr val="414141">
                  <a:alpha val="100000"/>
                </a:srgbClr>
              </a:solidFill>
              <a:cs typeface="+mn-ea"/>
              <a:sym typeface="+mn-lt"/>
            </a:endParaRPr>
          </a:p>
        </p:txBody>
      </p:sp>
      <p:sp>
        <p:nvSpPr>
          <p:cNvPr id="30006" name="Object 30006"/>
          <p:cNvSpPr txBox="1"/>
          <p:nvPr/>
        </p:nvSpPr>
        <p:spPr>
          <a:xfrm>
            <a:off x="5422900" y="2762885"/>
            <a:ext cx="4175760" cy="1358900"/>
          </a:xfrm>
          <a:prstGeom prst="rect">
            <a:avLst/>
          </a:prstGeom>
        </p:spPr>
        <p:txBody>
          <a:bodyPr vert="horz" rtlCol="0" anchor="t" anchorCtr="0">
            <a:noAutofit/>
          </a:bodyPr>
          <a:lstStyle/>
          <a:p>
            <a:pPr algn="l">
              <a:lnSpc>
                <a:spcPct val="123000"/>
              </a:lnSpc>
            </a:pPr>
            <a:r>
              <a:rPr lang="zh-CN" sz="6600" b="0" i="0" dirty="0">
                <a:solidFill>
                  <a:srgbClr val="262626">
                    <a:alpha val="100000"/>
                  </a:srgbClr>
                </a:solidFill>
                <a:cs typeface="+mn-ea"/>
                <a:sym typeface="+mn-lt"/>
              </a:rPr>
              <a:t>发放礼物</a:t>
            </a:r>
          </a:p>
        </p:txBody>
      </p:sp>
      <p:sp>
        <p:nvSpPr>
          <p:cNvPr id="3" name="文本框 2"/>
          <p:cNvSpPr txBox="1"/>
          <p:nvPr/>
        </p:nvSpPr>
        <p:spPr>
          <a:xfrm>
            <a:off x="5422900" y="1782445"/>
            <a:ext cx="2291080" cy="1322070"/>
          </a:xfrm>
          <a:prstGeom prst="rect">
            <a:avLst/>
          </a:prstGeom>
          <a:noFill/>
        </p:spPr>
        <p:txBody>
          <a:bodyPr wrap="square" rtlCol="0">
            <a:spAutoFit/>
          </a:bodyPr>
          <a:lstStyle/>
          <a:p>
            <a:r>
              <a:rPr lang="en-US" sz="8000" i="1" dirty="0">
                <a:solidFill>
                  <a:schemeClr val="bg1">
                    <a:lumMod val="65000"/>
                    <a:alpha val="100000"/>
                  </a:schemeClr>
                </a:solidFill>
                <a:cs typeface="+mn-ea"/>
                <a:sym typeface="+mn-lt"/>
              </a:rPr>
              <a:t>03</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par>
                          <p:cTn id="34" fill="hold">
                            <p:stCondLst>
                              <p:cond delay="2500"/>
                            </p:stCondLst>
                            <p:childTnLst>
                              <p:par>
                                <p:cTn id="35" presetID="13" presetClass="entr" presetSubtype="16" fill="hold" grpId="0" nodeType="afterEffect">
                                  <p:stCondLst>
                                    <p:cond delay="0"/>
                                  </p:stCondLst>
                                  <p:childTnLst>
                                    <p:set>
                                      <p:cBhvr>
                                        <p:cTn id="36" dur="500" fill="hold">
                                          <p:stCondLst>
                                            <p:cond delay="0"/>
                                          </p:stCondLst>
                                        </p:cTn>
                                        <p:tgtEl>
                                          <p:spTgt spid="3"/>
                                        </p:tgtEl>
                                        <p:attrNameLst>
                                          <p:attrName>style.visibility</p:attrName>
                                        </p:attrNameLst>
                                      </p:cBhvr>
                                      <p:to>
                                        <p:strVal val="visible"/>
                                      </p:to>
                                    </p:set>
                                    <p:animEffect transition="in" filter="plus(in)">
                                      <p:cBhvr>
                                        <p:cTn id="37" dur="500"/>
                                        <p:tgtEl>
                                          <p:spTgt spid="3"/>
                                        </p:tgtEl>
                                      </p:cBhvr>
                                    </p:animEffect>
                                  </p:childTnLst>
                                </p:cTn>
                              </p:par>
                            </p:childTnLst>
                          </p:cTn>
                        </p:par>
                        <p:par>
                          <p:cTn id="38" fill="hold">
                            <p:stCondLst>
                              <p:cond delay="3000"/>
                            </p:stCondLst>
                            <p:childTnLst>
                              <p:par>
                                <p:cTn id="39" presetID="13" presetClass="entr" presetSubtype="16" fill="hold" grpId="0" nodeType="afterEffect">
                                  <p:stCondLst>
                                    <p:cond delay="0"/>
                                  </p:stCondLst>
                                  <p:childTnLst>
                                    <p:set>
                                      <p:cBhvr>
                                        <p:cTn id="40" dur="500" fill="hold">
                                          <p:stCondLst>
                                            <p:cond delay="0"/>
                                          </p:stCondLst>
                                        </p:cTn>
                                        <p:tgtEl>
                                          <p:spTgt spid="30006"/>
                                        </p:tgtEl>
                                        <p:attrNameLst>
                                          <p:attrName>style.visibility</p:attrName>
                                        </p:attrNameLst>
                                      </p:cBhvr>
                                      <p:to>
                                        <p:strVal val="visible"/>
                                      </p:to>
                                    </p:set>
                                    <p:animEffect transition="in" filter="plus(in)">
                                      <p:cBhvr>
                                        <p:cTn id="41" dur="500"/>
                                        <p:tgtEl>
                                          <p:spTgt spid="30006"/>
                                        </p:tgtEl>
                                      </p:cBhvr>
                                    </p:animEffect>
                                  </p:childTnLst>
                                </p:cTn>
                              </p:par>
                            </p:childTnLst>
                          </p:cTn>
                        </p:par>
                        <p:par>
                          <p:cTn id="42" fill="hold">
                            <p:stCondLst>
                              <p:cond delay="3500"/>
                            </p:stCondLst>
                            <p:childTnLst>
                              <p:par>
                                <p:cTn id="43" presetID="13" presetClass="entr" presetSubtype="16" fill="hold" grpId="0" nodeType="afterEffect">
                                  <p:stCondLst>
                                    <p:cond delay="0"/>
                                  </p:stCondLst>
                                  <p:childTnLst>
                                    <p:set>
                                      <p:cBhvr>
                                        <p:cTn id="44" dur="500" fill="hold">
                                          <p:stCondLst>
                                            <p:cond delay="0"/>
                                          </p:stCondLst>
                                        </p:cTn>
                                        <p:tgtEl>
                                          <p:spTgt spid="30005"/>
                                        </p:tgtEl>
                                        <p:attrNameLst>
                                          <p:attrName>style.visibility</p:attrName>
                                        </p:attrNameLst>
                                      </p:cBhvr>
                                      <p:to>
                                        <p:strVal val="visible"/>
                                      </p:to>
                                    </p:set>
                                    <p:animEffect transition="in" filter="plus(in)">
                                      <p:cBhvr>
                                        <p:cTn id="45" dur="500"/>
                                        <p:tgtEl>
                                          <p:spTgt spid="30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0005" grpId="0"/>
      <p:bldP spid="30006"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144"/>
          <p:cNvPicPr>
            <a:picLocks noChangeAspect="1"/>
          </p:cNvPicPr>
          <p:nvPr/>
        </p:nvPicPr>
        <p:blipFill>
          <a:blip r:embed="rId3"/>
          <a:stretch>
            <a:fillRect/>
          </a:stretch>
        </p:blipFill>
        <p:spPr>
          <a:xfrm>
            <a:off x="682625" y="634365"/>
            <a:ext cx="11156950" cy="5533390"/>
          </a:xfrm>
          <a:prstGeom prst="rect">
            <a:avLst/>
          </a:prstGeom>
        </p:spPr>
      </p:pic>
      <p:pic>
        <p:nvPicPr>
          <p:cNvPr id="8" name="图片 7" descr="145"/>
          <p:cNvPicPr>
            <a:picLocks noChangeAspect="1"/>
          </p:cNvPicPr>
          <p:nvPr/>
        </p:nvPicPr>
        <p:blipFill>
          <a:blip r:embed="rId4"/>
          <a:stretch>
            <a:fillRect/>
          </a:stretch>
        </p:blipFill>
        <p:spPr>
          <a:xfrm>
            <a:off x="-238760" y="-410210"/>
            <a:ext cx="3038475" cy="2905125"/>
          </a:xfrm>
          <a:prstGeom prst="rect">
            <a:avLst/>
          </a:prstGeom>
        </p:spPr>
      </p:pic>
      <p:pic>
        <p:nvPicPr>
          <p:cNvPr id="11" name="图片 10" descr="147"/>
          <p:cNvPicPr>
            <a:picLocks noChangeAspect="1"/>
          </p:cNvPicPr>
          <p:nvPr/>
        </p:nvPicPr>
        <p:blipFill>
          <a:blip r:embed="rId5"/>
          <a:stretch>
            <a:fillRect/>
          </a:stretch>
        </p:blipFill>
        <p:spPr>
          <a:xfrm>
            <a:off x="682625" y="4766945"/>
            <a:ext cx="2352675" cy="1704975"/>
          </a:xfrm>
          <a:prstGeom prst="rect">
            <a:avLst/>
          </a:prstGeom>
        </p:spPr>
      </p:pic>
      <p:grpSp>
        <p:nvGrpSpPr>
          <p:cNvPr id="20" name="组合 19"/>
          <p:cNvGrpSpPr/>
          <p:nvPr/>
        </p:nvGrpSpPr>
        <p:grpSpPr>
          <a:xfrm>
            <a:off x="9412605" y="404495"/>
            <a:ext cx="1854835" cy="1716405"/>
            <a:chOff x="14823" y="637"/>
            <a:chExt cx="2921" cy="2703"/>
          </a:xfrm>
        </p:grpSpPr>
        <p:pic>
          <p:nvPicPr>
            <p:cNvPr id="10" name="图片 9" descr="148"/>
            <p:cNvPicPr>
              <a:picLocks noChangeAspect="1"/>
            </p:cNvPicPr>
            <p:nvPr/>
          </p:nvPicPr>
          <p:blipFill>
            <a:blip r:embed="rId6"/>
            <a:stretch>
              <a:fillRect/>
            </a:stretch>
          </p:blipFill>
          <p:spPr>
            <a:xfrm>
              <a:off x="14823" y="637"/>
              <a:ext cx="1140" cy="1260"/>
            </a:xfrm>
            <a:prstGeom prst="rect">
              <a:avLst/>
            </a:prstGeom>
          </p:spPr>
        </p:pic>
        <p:pic>
          <p:nvPicPr>
            <p:cNvPr id="12" name="图片 11" descr="150"/>
            <p:cNvPicPr>
              <a:picLocks noChangeAspect="1"/>
            </p:cNvPicPr>
            <p:nvPr/>
          </p:nvPicPr>
          <p:blipFill>
            <a:blip r:embed="rId7"/>
            <a:stretch>
              <a:fillRect/>
            </a:stretch>
          </p:blipFill>
          <p:spPr>
            <a:xfrm>
              <a:off x="16124" y="2186"/>
              <a:ext cx="1620" cy="1155"/>
            </a:xfrm>
            <a:prstGeom prst="rect">
              <a:avLst/>
            </a:prstGeom>
          </p:spPr>
        </p:pic>
      </p:grpSp>
      <p:sp>
        <p:nvSpPr>
          <p:cNvPr id="19" name="Object 10007"/>
          <p:cNvSpPr txBox="1"/>
          <p:nvPr/>
        </p:nvSpPr>
        <p:spPr>
          <a:xfrm rot="5400000">
            <a:off x="-955675" y="4704715"/>
            <a:ext cx="2819400" cy="457200"/>
          </a:xfrm>
          <a:prstGeom prst="rect">
            <a:avLst/>
          </a:prstGeom>
        </p:spPr>
        <p:txBody>
          <a:bodyPr vert="horz" rtlCol="0" anchor="t" anchorCtr="0">
            <a:noAutofit/>
          </a:bodyPr>
          <a:lstStyle/>
          <a:p>
            <a:pPr algn="l">
              <a:lnSpc>
                <a:spcPct val="125000"/>
              </a:lnSpc>
            </a:pPr>
            <a:r>
              <a:rPr lang="en-US" sz="1200" b="0" i="0" spc="864" dirty="0">
                <a:solidFill>
                  <a:srgbClr val="262626">
                    <a:alpha val="100000"/>
                  </a:srgbClr>
                </a:solidFill>
                <a:cs typeface="+mn-ea"/>
                <a:sym typeface="+mn-lt"/>
              </a:rPr>
              <a:t>birthday party</a:t>
            </a:r>
          </a:p>
        </p:txBody>
      </p:sp>
      <p:sp>
        <p:nvSpPr>
          <p:cNvPr id="100008" name="Object 100008"/>
          <p:cNvSpPr txBox="1"/>
          <p:nvPr/>
        </p:nvSpPr>
        <p:spPr>
          <a:xfrm>
            <a:off x="1818005" y="3084195"/>
            <a:ext cx="5792470" cy="482600"/>
          </a:xfrm>
          <a:prstGeom prst="rect">
            <a:avLst/>
          </a:prstGeom>
        </p:spPr>
        <p:txBody>
          <a:bodyPr vert="horz" rtlCol="0" anchor="t" anchorCtr="0">
            <a:noAutofit/>
          </a:bodyPr>
          <a:lstStyle/>
          <a:p>
            <a:pPr algn="l">
              <a:lnSpc>
                <a:spcPct val="100000"/>
              </a:lnSpc>
            </a:pPr>
            <a:r>
              <a:rPr lang="en-US" b="0" i="0" spc="320" dirty="0">
                <a:solidFill>
                  <a:srgbClr val="464646">
                    <a:alpha val="100000"/>
                  </a:srgbClr>
                </a:solidFill>
                <a:cs typeface="+mn-ea"/>
                <a:sym typeface="+mn-lt"/>
              </a:rPr>
              <a:t>员工签名、寄语的贺卡，寄语的贺卡；</a:t>
            </a:r>
          </a:p>
        </p:txBody>
      </p:sp>
      <p:sp>
        <p:nvSpPr>
          <p:cNvPr id="100009" name="Object 100009"/>
          <p:cNvSpPr txBox="1"/>
          <p:nvPr/>
        </p:nvSpPr>
        <p:spPr>
          <a:xfrm>
            <a:off x="1818005" y="1623695"/>
            <a:ext cx="3414395" cy="1460500"/>
          </a:xfrm>
          <a:prstGeom prst="rect">
            <a:avLst/>
          </a:prstGeom>
        </p:spPr>
        <p:txBody>
          <a:bodyPr vert="horz" rtlCol="0" anchor="t" anchorCtr="0">
            <a:noAutofit/>
          </a:bodyPr>
          <a:lstStyle/>
          <a:p>
            <a:pPr algn="l">
              <a:lnSpc>
                <a:spcPct val="98000"/>
              </a:lnSpc>
            </a:pPr>
            <a:r>
              <a:rPr lang="en-US" sz="4400" b="0" i="0" dirty="0">
                <a:solidFill>
                  <a:srgbClr val="262626">
                    <a:alpha val="100000"/>
                  </a:srgbClr>
                </a:solidFill>
                <a:cs typeface="+mn-ea"/>
                <a:sym typeface="+mn-lt"/>
              </a:rPr>
              <a:t>员工签名</a:t>
            </a:r>
            <a:endParaRPr lang="en-US" sz="600" dirty="0">
              <a:cs typeface="+mn-ea"/>
              <a:sym typeface="+mn-lt"/>
            </a:endParaRPr>
          </a:p>
          <a:p>
            <a:pPr algn="l">
              <a:lnSpc>
                <a:spcPct val="98000"/>
              </a:lnSpc>
            </a:pPr>
            <a:r>
              <a:rPr lang="en-US" sz="4400" b="0" i="0" dirty="0">
                <a:solidFill>
                  <a:srgbClr val="262626">
                    <a:alpha val="100000"/>
                  </a:srgbClr>
                </a:solidFill>
                <a:cs typeface="+mn-ea"/>
                <a:sym typeface="+mn-lt"/>
              </a:rPr>
              <a:t>寄语的贺卡</a:t>
            </a:r>
          </a:p>
        </p:txBody>
      </p:sp>
      <p:sp>
        <p:nvSpPr>
          <p:cNvPr id="2" name="文本框 1"/>
          <p:cNvSpPr txBox="1"/>
          <p:nvPr/>
        </p:nvSpPr>
        <p:spPr>
          <a:xfrm>
            <a:off x="1818005" y="3715385"/>
            <a:ext cx="4679315" cy="1123950"/>
          </a:xfrm>
          <a:prstGeom prst="rect">
            <a:avLst/>
          </a:prstGeom>
          <a:noFill/>
        </p:spPr>
        <p:txBody>
          <a:bodyPr wrap="square" rtlCol="0">
            <a:spAutoFit/>
          </a:bodyPr>
          <a:lstStyle/>
          <a:p>
            <a:pPr>
              <a:lnSpc>
                <a:spcPct val="140000"/>
              </a:lnSpc>
            </a:pPr>
            <a:r>
              <a:rPr lang="en-US" sz="1600" spc="320" dirty="0">
                <a:solidFill>
                  <a:srgbClr val="464646">
                    <a:alpha val="100000"/>
                  </a:srgbClr>
                </a:solidFill>
                <a:cs typeface="+mn-ea"/>
                <a:sym typeface="+mn-lt"/>
              </a:rPr>
              <a:t>愿你的生日充满无穷的快乐，愿你今天的回忆温馨，愿你所有的梦想甜美，愿你这一年称心如意！</a:t>
            </a:r>
          </a:p>
        </p:txBody>
      </p:sp>
      <p:pic>
        <p:nvPicPr>
          <p:cNvPr id="5" name="图片 4" descr="F:\docer设计\PPT\相册\timg23.jpgtimg23"/>
          <p:cNvPicPr>
            <a:picLocks noChangeAspect="1"/>
          </p:cNvPicPr>
          <p:nvPr/>
        </p:nvPicPr>
        <p:blipFill>
          <a:blip r:embed="rId8" cstate="screen"/>
          <a:srcRect/>
          <a:stretch>
            <a:fillRect/>
          </a:stretch>
        </p:blipFill>
        <p:spPr>
          <a:xfrm>
            <a:off x="6725285" y="2197100"/>
            <a:ext cx="3208655" cy="2407285"/>
          </a:xfrm>
          <a:prstGeom prst="ellipse">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2500"/>
                            </p:stCondLst>
                            <p:childTnLst>
                              <p:par>
                                <p:cTn id="35" presetID="2" presetClass="entr" presetSubtype="2" fill="hold" grpId="0" nodeType="afterEffect">
                                  <p:stCondLst>
                                    <p:cond delay="0"/>
                                  </p:stCondLst>
                                  <p:childTnLst>
                                    <p:set>
                                      <p:cBhvr>
                                        <p:cTn id="36" dur="1" fill="hold">
                                          <p:stCondLst>
                                            <p:cond delay="0"/>
                                          </p:stCondLst>
                                        </p:cTn>
                                        <p:tgtEl>
                                          <p:spTgt spid="100009"/>
                                        </p:tgtEl>
                                        <p:attrNameLst>
                                          <p:attrName>style.visibility</p:attrName>
                                        </p:attrNameLst>
                                      </p:cBhvr>
                                      <p:to>
                                        <p:strVal val="visible"/>
                                      </p:to>
                                    </p:set>
                                    <p:anim calcmode="lin" valueType="num">
                                      <p:cBhvr additive="base">
                                        <p:cTn id="37" dur="500" fill="hold"/>
                                        <p:tgtEl>
                                          <p:spTgt spid="100009"/>
                                        </p:tgtEl>
                                        <p:attrNameLst>
                                          <p:attrName>ppt_x</p:attrName>
                                        </p:attrNameLst>
                                      </p:cBhvr>
                                      <p:tavLst>
                                        <p:tav tm="0">
                                          <p:val>
                                            <p:strVal val="1+#ppt_w/2"/>
                                          </p:val>
                                        </p:tav>
                                        <p:tav tm="100000">
                                          <p:val>
                                            <p:strVal val="#ppt_x"/>
                                          </p:val>
                                        </p:tav>
                                      </p:tavLst>
                                    </p:anim>
                                    <p:anim calcmode="lin" valueType="num">
                                      <p:cBhvr additive="base">
                                        <p:cTn id="38" dur="500" fill="hold"/>
                                        <p:tgtEl>
                                          <p:spTgt spid="100009"/>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 presetClass="entr" presetSubtype="2" fill="hold" grpId="0" nodeType="afterEffect">
                                  <p:stCondLst>
                                    <p:cond delay="0"/>
                                  </p:stCondLst>
                                  <p:childTnLst>
                                    <p:set>
                                      <p:cBhvr>
                                        <p:cTn id="41" dur="1" fill="hold">
                                          <p:stCondLst>
                                            <p:cond delay="0"/>
                                          </p:stCondLst>
                                        </p:cTn>
                                        <p:tgtEl>
                                          <p:spTgt spid="100008"/>
                                        </p:tgtEl>
                                        <p:attrNameLst>
                                          <p:attrName>style.visibility</p:attrName>
                                        </p:attrNameLst>
                                      </p:cBhvr>
                                      <p:to>
                                        <p:strVal val="visible"/>
                                      </p:to>
                                    </p:set>
                                    <p:anim calcmode="lin" valueType="num">
                                      <p:cBhvr additive="base">
                                        <p:cTn id="42" dur="500" fill="hold"/>
                                        <p:tgtEl>
                                          <p:spTgt spid="100008"/>
                                        </p:tgtEl>
                                        <p:attrNameLst>
                                          <p:attrName>ppt_x</p:attrName>
                                        </p:attrNameLst>
                                      </p:cBhvr>
                                      <p:tavLst>
                                        <p:tav tm="0">
                                          <p:val>
                                            <p:strVal val="1+#ppt_w/2"/>
                                          </p:val>
                                        </p:tav>
                                        <p:tav tm="100000">
                                          <p:val>
                                            <p:strVal val="#ppt_x"/>
                                          </p:val>
                                        </p:tav>
                                      </p:tavLst>
                                    </p:anim>
                                    <p:anim calcmode="lin" valueType="num">
                                      <p:cBhvr additive="base">
                                        <p:cTn id="43" dur="500" fill="hold"/>
                                        <p:tgtEl>
                                          <p:spTgt spid="100008"/>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2" presetClass="entr" presetSubtype="2"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1+#ppt_w/2"/>
                                          </p:val>
                                        </p:tav>
                                        <p:tav tm="100000">
                                          <p:val>
                                            <p:strVal val="#ppt_x"/>
                                          </p:val>
                                        </p:tav>
                                      </p:tavLst>
                                    </p:anim>
                                    <p:anim calcmode="lin" valueType="num">
                                      <p:cBhvr additive="base">
                                        <p:cTn id="4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0008" grpId="0"/>
      <p:bldP spid="100009"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温馨粉色员工生日会主题PPT模板"/>
</p:tagLst>
</file>

<file path=ppt/tags/tag1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2roorgs">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401</Words>
  <Application>Microsoft Office PowerPoint</Application>
  <PresentationFormat>宽屏</PresentationFormat>
  <Paragraphs>111</Paragraphs>
  <Slides>24</Slides>
  <Notes>8</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24</vt:i4>
      </vt:variant>
    </vt:vector>
  </HeadingPairs>
  <TitlesOfParts>
    <vt:vector size="32" baseType="lpstr">
      <vt:lpstr>等线</vt:lpstr>
      <vt:lpstr>华文中宋</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2022-03-10T05:37:44Z</dcterms:created>
  <dcterms:modified xsi:type="dcterms:W3CDTF">2023-01-10T11:27:49Z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A50361657DA24C1681DFAA2F95762C3F</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