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9" r:id="rId3"/>
    <p:sldId id="258" r:id="rId4"/>
    <p:sldId id="260" r:id="rId5"/>
    <p:sldId id="261" r:id="rId6"/>
    <p:sldId id="276" r:id="rId7"/>
    <p:sldId id="262" r:id="rId8"/>
    <p:sldId id="263" r:id="rId9"/>
    <p:sldId id="280" r:id="rId10"/>
    <p:sldId id="264" r:id="rId11"/>
    <p:sldId id="265" r:id="rId12"/>
    <p:sldId id="285" r:id="rId13"/>
    <p:sldId id="279" r:id="rId14"/>
    <p:sldId id="281" r:id="rId15"/>
    <p:sldId id="267" r:id="rId16"/>
    <p:sldId id="274" r:id="rId17"/>
    <p:sldId id="268" r:id="rId18"/>
    <p:sldId id="269" r:id="rId19"/>
    <p:sldId id="282" r:id="rId20"/>
    <p:sldId id="275" r:id="rId21"/>
    <p:sldId id="270" r:id="rId22"/>
    <p:sldId id="271" r:id="rId23"/>
    <p:sldId id="272" r:id="rId24"/>
    <p:sldId id="273" r:id="rId25"/>
    <p:sldId id="284" r:id="rId26"/>
    <p:sldId id="283"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03"/>
    <a:srgbClr val="2C2422"/>
    <a:srgbClr val="FFFFFF"/>
    <a:srgbClr val="2B2321"/>
    <a:srgbClr val="004E94"/>
    <a:srgbClr val="007CE2"/>
    <a:srgbClr val="F0F0F0"/>
    <a:srgbClr val="B64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7" autoAdjust="0"/>
    <p:restoredTop sz="94660"/>
  </p:normalViewPr>
  <p:slideViewPr>
    <p:cSldViewPr snapToGrid="0">
      <p:cViewPr>
        <p:scale>
          <a:sx n="48" d="100"/>
          <a:sy n="48" d="100"/>
        </p:scale>
        <p:origin x="-402" y="-175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AD27CE-F4A5-4C1D-8006-E87EDD59CB82}"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EB2AD-E187-4B91-898E-B7DF6661485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E94E4A9-E71B-4B63-B5BD-38F0B112BCA0}" type="slidenum">
              <a:rPr lang="zh-CN" altLang="en-US" smtClean="0"/>
              <a:t>‹#›</a:t>
            </a:fld>
            <a:endParaRPr lang="zh-CN" altLang="en-US"/>
          </a:p>
        </p:txBody>
      </p:sp>
      <p:sp>
        <p:nvSpPr>
          <p:cNvPr id="11" name="矩形 10"/>
          <p:cNvSpPr/>
          <p:nvPr userDrawn="1"/>
        </p:nvSpPr>
        <p:spPr>
          <a:xfrm>
            <a:off x="8762544" y="6426157"/>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4E4A9-E71B-4B63-B5BD-38F0B112BCA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5"/>
          <p:cNvSpPr/>
          <p:nvPr/>
        </p:nvSpPr>
        <p:spPr bwMode="auto">
          <a:xfrm>
            <a:off x="757238" y="4635500"/>
            <a:ext cx="3367088" cy="422275"/>
          </a:xfrm>
          <a:custGeom>
            <a:avLst/>
            <a:gdLst>
              <a:gd name="T0" fmla="*/ 0 w 4416"/>
              <a:gd name="T1" fmla="*/ 0 h 554"/>
              <a:gd name="T2" fmla="*/ 4416 w 4416"/>
              <a:gd name="T3" fmla="*/ 0 h 554"/>
              <a:gd name="T4" fmla="*/ 4016 w 4416"/>
              <a:gd name="T5" fmla="*/ 554 h 554"/>
              <a:gd name="T6" fmla="*/ 400 w 4416"/>
              <a:gd name="T7" fmla="*/ 554 h 554"/>
              <a:gd name="T8" fmla="*/ 0 w 4416"/>
              <a:gd name="T9" fmla="*/ 0 h 554"/>
            </a:gdLst>
            <a:ahLst/>
            <a:cxnLst>
              <a:cxn ang="0">
                <a:pos x="T0" y="T1"/>
              </a:cxn>
              <a:cxn ang="0">
                <a:pos x="T2" y="T3"/>
              </a:cxn>
              <a:cxn ang="0">
                <a:pos x="T4" y="T5"/>
              </a:cxn>
              <a:cxn ang="0">
                <a:pos x="T6" y="T7"/>
              </a:cxn>
              <a:cxn ang="0">
                <a:pos x="T8" y="T9"/>
              </a:cxn>
            </a:cxnLst>
            <a:rect l="0" t="0" r="r" b="b"/>
            <a:pathLst>
              <a:path w="4416" h="554">
                <a:moveTo>
                  <a:pt x="0" y="0"/>
                </a:moveTo>
                <a:lnTo>
                  <a:pt x="4416" y="0"/>
                </a:lnTo>
                <a:lnTo>
                  <a:pt x="4016" y="554"/>
                </a:lnTo>
                <a:lnTo>
                  <a:pt x="400" y="554"/>
                </a:lnTo>
                <a:lnTo>
                  <a:pt x="0" y="0"/>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6"/>
          <p:cNvSpPr/>
          <p:nvPr/>
        </p:nvSpPr>
        <p:spPr>
          <a:xfrm>
            <a:off x="1588" y="1885950"/>
            <a:ext cx="12195175" cy="274955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Freeform 7"/>
          <p:cNvSpPr/>
          <p:nvPr/>
        </p:nvSpPr>
        <p:spPr bwMode="auto">
          <a:xfrm>
            <a:off x="757238" y="1463675"/>
            <a:ext cx="3367088" cy="422275"/>
          </a:xfrm>
          <a:custGeom>
            <a:avLst/>
            <a:gdLst>
              <a:gd name="T0" fmla="*/ 0 w 4416"/>
              <a:gd name="T1" fmla="*/ 553 h 553"/>
              <a:gd name="T2" fmla="*/ 4416 w 4416"/>
              <a:gd name="T3" fmla="*/ 553 h 553"/>
              <a:gd name="T4" fmla="*/ 4016 w 4416"/>
              <a:gd name="T5" fmla="*/ 0 h 553"/>
              <a:gd name="T6" fmla="*/ 400 w 4416"/>
              <a:gd name="T7" fmla="*/ 0 h 553"/>
              <a:gd name="T8" fmla="*/ 0 w 4416"/>
              <a:gd name="T9" fmla="*/ 553 h 553"/>
            </a:gdLst>
            <a:ahLst/>
            <a:cxnLst>
              <a:cxn ang="0">
                <a:pos x="T0" y="T1"/>
              </a:cxn>
              <a:cxn ang="0">
                <a:pos x="T2" y="T3"/>
              </a:cxn>
              <a:cxn ang="0">
                <a:pos x="T4" y="T5"/>
              </a:cxn>
              <a:cxn ang="0">
                <a:pos x="T6" y="T7"/>
              </a:cxn>
              <a:cxn ang="0">
                <a:pos x="T8" y="T9"/>
              </a:cxn>
            </a:cxnLst>
            <a:rect l="0" t="0" r="r" b="b"/>
            <a:pathLst>
              <a:path w="4416" h="553">
                <a:moveTo>
                  <a:pt x="0" y="553"/>
                </a:moveTo>
                <a:lnTo>
                  <a:pt x="4416" y="553"/>
                </a:lnTo>
                <a:lnTo>
                  <a:pt x="4016" y="0"/>
                </a:lnTo>
                <a:lnTo>
                  <a:pt x="400" y="0"/>
                </a:lnTo>
                <a:lnTo>
                  <a:pt x="0" y="553"/>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8"/>
          <p:cNvSpPr/>
          <p:nvPr/>
        </p:nvSpPr>
        <p:spPr>
          <a:xfrm>
            <a:off x="1062038" y="1463675"/>
            <a:ext cx="2755900" cy="3594100"/>
          </a:xfrm>
          <a:prstGeom prst="rect">
            <a:avLst/>
          </a:prstGeom>
          <a:solidFill>
            <a:srgbClr val="EA5503"/>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8" name="Freeform 9"/>
          <p:cNvSpPr>
            <a:spLocks noEditPoints="1"/>
          </p:cNvSpPr>
          <p:nvPr/>
        </p:nvSpPr>
        <p:spPr>
          <a:xfrm>
            <a:off x="1377949" y="2122228"/>
            <a:ext cx="2124075" cy="2130425"/>
          </a:xfrm>
          <a:custGeom>
            <a:avLst/>
            <a:gdLst/>
            <a:ahLst/>
            <a:cxnLst>
              <a:cxn ang="0">
                <a:pos x="630224561" y="544596101"/>
              </a:cxn>
              <a:cxn ang="0">
                <a:pos x="648231565" y="424223649"/>
              </a:cxn>
              <a:cxn ang="0">
                <a:pos x="574462829" y="617637497"/>
              </a:cxn>
              <a:cxn ang="0">
                <a:pos x="991514704" y="671979770"/>
              </a:cxn>
              <a:cxn ang="0">
                <a:pos x="574462829" y="617637497"/>
              </a:cxn>
              <a:cxn ang="0">
                <a:pos x="991514704" y="733918800"/>
              </a:cxn>
              <a:cxn ang="0">
                <a:pos x="574462829" y="788261836"/>
              </a:cxn>
              <a:cxn ang="0">
                <a:pos x="574462829" y="858965651"/>
              </a:cxn>
              <a:cxn ang="0">
                <a:pos x="711543785" y="913308687"/>
              </a:cxn>
              <a:cxn ang="0">
                <a:pos x="574462829" y="858965651"/>
              </a:cxn>
              <a:cxn ang="0">
                <a:pos x="991514704" y="497265045"/>
              </a:cxn>
              <a:cxn ang="0">
                <a:pos x="756850526" y="552192095"/>
              </a:cxn>
              <a:cxn ang="0">
                <a:pos x="1089097926" y="1197877512"/>
              </a:cxn>
              <a:cxn ang="0">
                <a:pos x="926459477" y="1103800176"/>
              </a:cxn>
              <a:cxn ang="0">
                <a:pos x="1089097926" y="1197877512"/>
              </a:cxn>
              <a:cxn ang="0">
                <a:pos x="1199459894" y="1037770761"/>
              </a:cxn>
              <a:cxn ang="0">
                <a:pos x="1028689446" y="1121330509"/>
              </a:cxn>
              <a:cxn ang="0">
                <a:pos x="1008359450" y="927332648"/>
              </a:cxn>
              <a:cxn ang="0">
                <a:pos x="1227341141" y="766641883"/>
              </a:cxn>
              <a:cxn ang="0">
                <a:pos x="1290073375" y="657371796"/>
              </a:cxn>
              <a:cxn ang="0">
                <a:pos x="1391141086" y="760213916"/>
              </a:cxn>
              <a:cxn ang="0">
                <a:pos x="1272647882" y="1048873126"/>
              </a:cxn>
              <a:cxn ang="0">
                <a:pos x="1341188360" y="828580913"/>
              </a:cxn>
              <a:cxn ang="0">
                <a:pos x="1315050119" y="766641883"/>
              </a:cxn>
              <a:cxn ang="0">
                <a:pos x="1183777407" y="689510102"/>
              </a:cxn>
              <a:cxn ang="0">
                <a:pos x="612218319" y="309695151"/>
              </a:cxn>
              <a:cxn ang="0">
                <a:pos x="1164028158" y="451687556"/>
              </a:cxn>
              <a:cxn ang="0">
                <a:pos x="1057151442" y="757876335"/>
              </a:cxn>
              <a:cxn ang="0">
                <a:pos x="1022881202" y="416627656"/>
              </a:cxn>
              <a:cxn ang="0">
                <a:pos x="697022795" y="566800833"/>
              </a:cxn>
              <a:cxn ang="0">
                <a:pos x="496048107" y="593679962"/>
              </a:cxn>
              <a:cxn ang="0">
                <a:pos x="530318346" y="1152300024"/>
              </a:cxn>
              <a:cxn ang="0">
                <a:pos x="829457004" y="1259816542"/>
              </a:cxn>
              <a:cxn ang="0">
                <a:pos x="389171391" y="1117824137"/>
              </a:cxn>
              <a:cxn ang="0">
                <a:pos x="612218319" y="309695151"/>
              </a:cxn>
              <a:cxn ang="0">
                <a:pos x="1618835524" y="814556953"/>
              </a:cxn>
              <a:cxn ang="0">
                <a:pos x="0" y="814556953"/>
              </a:cxn>
              <a:cxn ang="0">
                <a:pos x="809127007" y="119787675"/>
              </a:cxn>
              <a:cxn ang="0">
                <a:pos x="809127007" y="1508741454"/>
              </a:cxn>
              <a:cxn ang="0">
                <a:pos x="809127007" y="119787675"/>
              </a:cxn>
            </a:cxnLst>
            <a:rect l="0" t="0" r="0" b="0"/>
            <a:pathLst>
              <a:path w="2787" h="2787">
                <a:moveTo>
                  <a:pt x="909" y="932"/>
                </a:moveTo>
                <a:lnTo>
                  <a:pt x="1085" y="932"/>
                </a:lnTo>
                <a:cubicBezTo>
                  <a:pt x="1102" y="932"/>
                  <a:pt x="1116" y="918"/>
                  <a:pt x="1116" y="901"/>
                </a:cubicBezTo>
                <a:lnTo>
                  <a:pt x="1116" y="726"/>
                </a:lnTo>
                <a:lnTo>
                  <a:pt x="909" y="932"/>
                </a:lnTo>
                <a:close/>
                <a:moveTo>
                  <a:pt x="989" y="1057"/>
                </a:moveTo>
                <a:lnTo>
                  <a:pt x="1707" y="1057"/>
                </a:lnTo>
                <a:lnTo>
                  <a:pt x="1707" y="1150"/>
                </a:lnTo>
                <a:lnTo>
                  <a:pt x="989" y="1150"/>
                </a:lnTo>
                <a:lnTo>
                  <a:pt x="989" y="1057"/>
                </a:lnTo>
                <a:close/>
                <a:moveTo>
                  <a:pt x="989" y="1256"/>
                </a:moveTo>
                <a:lnTo>
                  <a:pt x="1707" y="1256"/>
                </a:lnTo>
                <a:lnTo>
                  <a:pt x="1707" y="1349"/>
                </a:lnTo>
                <a:lnTo>
                  <a:pt x="989" y="1349"/>
                </a:lnTo>
                <a:lnTo>
                  <a:pt x="989" y="1256"/>
                </a:lnTo>
                <a:close/>
                <a:moveTo>
                  <a:pt x="989" y="1470"/>
                </a:moveTo>
                <a:lnTo>
                  <a:pt x="1225" y="1470"/>
                </a:lnTo>
                <a:lnTo>
                  <a:pt x="1225" y="1563"/>
                </a:lnTo>
                <a:lnTo>
                  <a:pt x="989" y="1563"/>
                </a:lnTo>
                <a:lnTo>
                  <a:pt x="989" y="1470"/>
                </a:lnTo>
                <a:close/>
                <a:moveTo>
                  <a:pt x="1303" y="851"/>
                </a:moveTo>
                <a:lnTo>
                  <a:pt x="1707" y="851"/>
                </a:lnTo>
                <a:lnTo>
                  <a:pt x="1707" y="945"/>
                </a:lnTo>
                <a:lnTo>
                  <a:pt x="1303" y="945"/>
                </a:lnTo>
                <a:lnTo>
                  <a:pt x="1303" y="851"/>
                </a:lnTo>
                <a:close/>
                <a:moveTo>
                  <a:pt x="1875" y="2050"/>
                </a:moveTo>
                <a:cubicBezTo>
                  <a:pt x="1715" y="2246"/>
                  <a:pt x="1551" y="2376"/>
                  <a:pt x="1514" y="2354"/>
                </a:cubicBezTo>
                <a:cubicBezTo>
                  <a:pt x="1476" y="2332"/>
                  <a:pt x="1507" y="2126"/>
                  <a:pt x="1595" y="1889"/>
                </a:cubicBezTo>
                <a:cubicBezTo>
                  <a:pt x="1640" y="1918"/>
                  <a:pt x="1685" y="1948"/>
                  <a:pt x="1733" y="1976"/>
                </a:cubicBezTo>
                <a:cubicBezTo>
                  <a:pt x="1780" y="2003"/>
                  <a:pt x="1827" y="2026"/>
                  <a:pt x="1875" y="2050"/>
                </a:cubicBezTo>
                <a:close/>
                <a:moveTo>
                  <a:pt x="2248" y="1379"/>
                </a:moveTo>
                <a:cubicBezTo>
                  <a:pt x="2216" y="1488"/>
                  <a:pt x="2153" y="1624"/>
                  <a:pt x="2065" y="1776"/>
                </a:cubicBezTo>
                <a:cubicBezTo>
                  <a:pt x="2021" y="1854"/>
                  <a:pt x="1970" y="1928"/>
                  <a:pt x="1918" y="1996"/>
                </a:cubicBezTo>
                <a:cubicBezTo>
                  <a:pt x="1869" y="1972"/>
                  <a:pt x="1821" y="1946"/>
                  <a:pt x="1771" y="1919"/>
                </a:cubicBezTo>
                <a:cubicBezTo>
                  <a:pt x="1719" y="1891"/>
                  <a:pt x="1670" y="1857"/>
                  <a:pt x="1621" y="1824"/>
                </a:cubicBezTo>
                <a:cubicBezTo>
                  <a:pt x="1653" y="1745"/>
                  <a:pt x="1691" y="1664"/>
                  <a:pt x="1736" y="1587"/>
                </a:cubicBezTo>
                <a:cubicBezTo>
                  <a:pt x="1823" y="1434"/>
                  <a:pt x="1909" y="1312"/>
                  <a:pt x="1987" y="1230"/>
                </a:cubicBezTo>
                <a:cubicBezTo>
                  <a:pt x="2028" y="1257"/>
                  <a:pt x="2069" y="1286"/>
                  <a:pt x="2113" y="1312"/>
                </a:cubicBezTo>
                <a:cubicBezTo>
                  <a:pt x="2157" y="1337"/>
                  <a:pt x="2202" y="1356"/>
                  <a:pt x="2248" y="1379"/>
                </a:cubicBezTo>
                <a:close/>
                <a:moveTo>
                  <a:pt x="2221" y="1125"/>
                </a:moveTo>
                <a:cubicBezTo>
                  <a:pt x="2246" y="1139"/>
                  <a:pt x="2261" y="1164"/>
                  <a:pt x="2268" y="1197"/>
                </a:cubicBezTo>
                <a:cubicBezTo>
                  <a:pt x="2315" y="1210"/>
                  <a:pt x="2362" y="1241"/>
                  <a:pt x="2395" y="1301"/>
                </a:cubicBezTo>
                <a:cubicBezTo>
                  <a:pt x="2417" y="1353"/>
                  <a:pt x="2409" y="1426"/>
                  <a:pt x="2378" y="1482"/>
                </a:cubicBezTo>
                <a:cubicBezTo>
                  <a:pt x="2325" y="1579"/>
                  <a:pt x="2254" y="1698"/>
                  <a:pt x="2191" y="1795"/>
                </a:cubicBezTo>
                <a:cubicBezTo>
                  <a:pt x="2150" y="1811"/>
                  <a:pt x="2158" y="1726"/>
                  <a:pt x="2173" y="1705"/>
                </a:cubicBezTo>
                <a:cubicBezTo>
                  <a:pt x="2224" y="1628"/>
                  <a:pt x="2267" y="1556"/>
                  <a:pt x="2309" y="1418"/>
                </a:cubicBezTo>
                <a:cubicBezTo>
                  <a:pt x="2318" y="1353"/>
                  <a:pt x="2287" y="1323"/>
                  <a:pt x="2268" y="1293"/>
                </a:cubicBezTo>
                <a:cubicBezTo>
                  <a:pt x="2267" y="1299"/>
                  <a:pt x="2266" y="1306"/>
                  <a:pt x="2264" y="1312"/>
                </a:cubicBezTo>
                <a:cubicBezTo>
                  <a:pt x="2226" y="1294"/>
                  <a:pt x="2188" y="1275"/>
                  <a:pt x="2150" y="1255"/>
                </a:cubicBezTo>
                <a:cubicBezTo>
                  <a:pt x="2111" y="1234"/>
                  <a:pt x="2074" y="1206"/>
                  <a:pt x="2038" y="1180"/>
                </a:cubicBezTo>
                <a:cubicBezTo>
                  <a:pt x="2109" y="1119"/>
                  <a:pt x="2172" y="1097"/>
                  <a:pt x="2221" y="1125"/>
                </a:cubicBezTo>
                <a:close/>
                <a:moveTo>
                  <a:pt x="1054" y="530"/>
                </a:moveTo>
                <a:lnTo>
                  <a:pt x="1761" y="530"/>
                </a:lnTo>
                <a:cubicBezTo>
                  <a:pt x="1895" y="530"/>
                  <a:pt x="2004" y="639"/>
                  <a:pt x="2004" y="773"/>
                </a:cubicBezTo>
                <a:lnTo>
                  <a:pt x="2004" y="1097"/>
                </a:lnTo>
                <a:cubicBezTo>
                  <a:pt x="1926" y="1158"/>
                  <a:pt x="1881" y="1215"/>
                  <a:pt x="1820" y="1297"/>
                </a:cubicBezTo>
                <a:lnTo>
                  <a:pt x="1820" y="773"/>
                </a:lnTo>
                <a:cubicBezTo>
                  <a:pt x="1820" y="740"/>
                  <a:pt x="1794" y="713"/>
                  <a:pt x="1761" y="713"/>
                </a:cubicBezTo>
                <a:lnTo>
                  <a:pt x="1200" y="713"/>
                </a:lnTo>
                <a:lnTo>
                  <a:pt x="1200" y="970"/>
                </a:lnTo>
                <a:cubicBezTo>
                  <a:pt x="1200" y="995"/>
                  <a:pt x="1179" y="1016"/>
                  <a:pt x="1154" y="1016"/>
                </a:cubicBezTo>
                <a:lnTo>
                  <a:pt x="854" y="1016"/>
                </a:lnTo>
                <a:lnTo>
                  <a:pt x="854" y="1913"/>
                </a:lnTo>
                <a:cubicBezTo>
                  <a:pt x="854" y="1946"/>
                  <a:pt x="881" y="1972"/>
                  <a:pt x="913" y="1972"/>
                </a:cubicBezTo>
                <a:lnTo>
                  <a:pt x="1476" y="1972"/>
                </a:lnTo>
                <a:cubicBezTo>
                  <a:pt x="1457" y="2033"/>
                  <a:pt x="1440" y="2095"/>
                  <a:pt x="1428" y="2156"/>
                </a:cubicBezTo>
                <a:lnTo>
                  <a:pt x="913" y="2156"/>
                </a:lnTo>
                <a:cubicBezTo>
                  <a:pt x="780" y="2156"/>
                  <a:pt x="670" y="2047"/>
                  <a:pt x="670" y="1913"/>
                </a:cubicBezTo>
                <a:lnTo>
                  <a:pt x="670" y="913"/>
                </a:lnTo>
                <a:lnTo>
                  <a:pt x="1054" y="530"/>
                </a:lnTo>
                <a:close/>
                <a:moveTo>
                  <a:pt x="1393" y="0"/>
                </a:moveTo>
                <a:cubicBezTo>
                  <a:pt x="2163" y="0"/>
                  <a:pt x="2787" y="624"/>
                  <a:pt x="2787" y="1394"/>
                </a:cubicBezTo>
                <a:cubicBezTo>
                  <a:pt x="2787" y="2163"/>
                  <a:pt x="2163" y="2787"/>
                  <a:pt x="1393" y="2787"/>
                </a:cubicBezTo>
                <a:cubicBezTo>
                  <a:pt x="624" y="2787"/>
                  <a:pt x="0" y="2163"/>
                  <a:pt x="0" y="1394"/>
                </a:cubicBezTo>
                <a:cubicBezTo>
                  <a:pt x="0" y="624"/>
                  <a:pt x="624" y="0"/>
                  <a:pt x="1393" y="0"/>
                </a:cubicBezTo>
                <a:close/>
                <a:moveTo>
                  <a:pt x="1393" y="205"/>
                </a:moveTo>
                <a:cubicBezTo>
                  <a:pt x="2050" y="205"/>
                  <a:pt x="2582" y="737"/>
                  <a:pt x="2582" y="1394"/>
                </a:cubicBezTo>
                <a:cubicBezTo>
                  <a:pt x="2582" y="2050"/>
                  <a:pt x="2050" y="2582"/>
                  <a:pt x="1393" y="2582"/>
                </a:cubicBezTo>
                <a:cubicBezTo>
                  <a:pt x="737" y="2582"/>
                  <a:pt x="205" y="2050"/>
                  <a:pt x="205" y="1394"/>
                </a:cubicBezTo>
                <a:cubicBezTo>
                  <a:pt x="205" y="737"/>
                  <a:pt x="737" y="205"/>
                  <a:pt x="1393" y="205"/>
                </a:cubicBezTo>
                <a:close/>
              </a:path>
            </a:pathLst>
          </a:custGeom>
          <a:solidFill>
            <a:srgbClr val="FFFFFF">
              <a:alpha val="100000"/>
            </a:srgbClr>
          </a:solidFill>
          <a:ln w="9525">
            <a:noFill/>
          </a:ln>
        </p:spPr>
        <p:txBody>
          <a:bodyPr/>
          <a:lstStyle/>
          <a:p>
            <a:endParaRPr lang="zh-CN" altLang="en-US"/>
          </a:p>
        </p:txBody>
      </p:sp>
      <p:sp>
        <p:nvSpPr>
          <p:cNvPr id="9" name="文本框 8"/>
          <p:cNvSpPr txBox="1"/>
          <p:nvPr/>
        </p:nvSpPr>
        <p:spPr>
          <a:xfrm>
            <a:off x="4296018" y="2323506"/>
            <a:ext cx="7830991" cy="1015663"/>
          </a:xfrm>
          <a:prstGeom prst="rect">
            <a:avLst/>
          </a:prstGeom>
          <a:noFill/>
        </p:spPr>
        <p:txBody>
          <a:bodyPr wrap="none" rtlCol="0">
            <a:spAutoFit/>
          </a:bodyPr>
          <a:lstStyle/>
          <a:p>
            <a:pPr algn="ctr" fontAlgn="auto">
              <a:spcBef>
                <a:spcPts val="0"/>
              </a:spcBef>
              <a:spcAft>
                <a:spcPts val="0"/>
              </a:spcAft>
              <a:defRPr/>
            </a:pPr>
            <a:r>
              <a:rPr lang="zh-CN" altLang="en-US" sz="6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个人竞聘简历</a:t>
            </a:r>
            <a:r>
              <a:rPr lang="en-US" altLang="zh-CN" sz="6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6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p>
        </p:txBody>
      </p:sp>
      <p:sp>
        <p:nvSpPr>
          <p:cNvPr id="10" name="文本框 9"/>
          <p:cNvSpPr txBox="1"/>
          <p:nvPr/>
        </p:nvSpPr>
        <p:spPr>
          <a:xfrm>
            <a:off x="5454043" y="3647090"/>
            <a:ext cx="5238023" cy="830997"/>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应聘人：</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部门单位：</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a:t>
            </a:r>
          </a:p>
          <a:p>
            <a:pPr algn="ctr"/>
            <a:r>
              <a:rPr lang="en-US" altLang="zh-CN" sz="28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p>
        </p:txBody>
      </p:sp>
      <p:cxnSp>
        <p:nvCxnSpPr>
          <p:cNvPr id="12" name="直接连接符 11"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8274409" y="609676"/>
            <a:ext cx="0" cy="5760000"/>
          </a:xfrm>
          <a:prstGeom prst="line">
            <a:avLst/>
          </a:prstGeom>
          <a:ln>
            <a:solidFill>
              <a:srgbClr val="FEFEFE"/>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Horizontal)">
                                      <p:cBhvr>
                                        <p:cTn id="11" dur="500"/>
                                        <p:tgtEl>
                                          <p:spTgt spid="7"/>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500"/>
                                        <p:tgtEl>
                                          <p:spTgt spid="6"/>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Vertical)">
                                      <p:cBhvr>
                                        <p:cTn id="18" dur="500"/>
                                        <p:tgtEl>
                                          <p:spTgt spid="4"/>
                                        </p:tgtEl>
                                      </p:cBhvr>
                                    </p:animEffect>
                                  </p:childTnLst>
                                </p:cTn>
                              </p:par>
                            </p:childTnLst>
                          </p:cTn>
                        </p:par>
                        <p:par>
                          <p:cTn id="19" fill="hold">
                            <p:stCondLst>
                              <p:cond delay="1500"/>
                            </p:stCondLst>
                            <p:childTnLst>
                              <p:par>
                                <p:cTn id="20" presetID="25"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8"/>
                                        </p:tgtEl>
                                      </p:cBhvr>
                                    </p:animEffect>
                                  </p:childTnLst>
                                </p:cTn>
                              </p:par>
                            </p:childTnLst>
                          </p:cTn>
                        </p:par>
                        <p:par>
                          <p:cTn id="30" fill="hold">
                            <p:stCondLst>
                              <p:cond delay="2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gtEl>
                                      </p:cBhvr>
                                    </p:animEffect>
                                  </p:childTnLst>
                                </p:cTn>
                              </p:par>
                            </p:childTnLst>
                          </p:cTn>
                        </p:par>
                        <p:par>
                          <p:cTn id="38" fill="hold">
                            <p:stCondLst>
                              <p:cond delay="3000"/>
                            </p:stCondLst>
                            <p:childTnLst>
                              <p:par>
                                <p:cTn id="39" presetID="16" presetClass="entr" presetSubtype="37"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outVertical)">
                                      <p:cBhvr>
                                        <p:cTn id="41" dur="500"/>
                                        <p:tgtEl>
                                          <p:spTgt spid="12"/>
                                        </p:tgtEl>
                                      </p:cBhvr>
                                    </p:animEffect>
                                  </p:childTnLst>
                                </p:cTn>
                              </p:par>
                            </p:childTnLst>
                          </p:cTn>
                        </p:par>
                        <p:par>
                          <p:cTn id="42" fill="hold">
                            <p:stCondLst>
                              <p:cond delay="3500"/>
                            </p:stCondLst>
                            <p:childTnLst>
                              <p:par>
                                <p:cTn id="43" presetID="16" presetClass="entr" presetSubtype="37"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out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任意多边形 4"/>
          <p:cNvSpPr/>
          <p:nvPr/>
        </p:nvSpPr>
        <p:spPr>
          <a:xfrm>
            <a:off x="0" y="1943803"/>
            <a:ext cx="6327503" cy="4516309"/>
          </a:xfrm>
          <a:custGeom>
            <a:avLst/>
            <a:gdLst>
              <a:gd name="connsiteX0" fmla="*/ 0 w 5632177"/>
              <a:gd name="connsiteY0" fmla="*/ 0 h 4020014"/>
              <a:gd name="connsiteX1" fmla="*/ 983854 w 5632177"/>
              <a:gd name="connsiteY1" fmla="*/ 0 h 4020014"/>
              <a:gd name="connsiteX2" fmla="*/ 1008187 w 5632177"/>
              <a:gd name="connsiteY2" fmla="*/ 0 h 4020014"/>
              <a:gd name="connsiteX3" fmla="*/ 5632177 w 5632177"/>
              <a:gd name="connsiteY3" fmla="*/ 0 h 4020014"/>
              <a:gd name="connsiteX4" fmla="*/ 4663876 w 5632177"/>
              <a:gd name="connsiteY4" fmla="*/ 4020014 h 4020014"/>
              <a:gd name="connsiteX5" fmla="*/ 1008187 w 5632177"/>
              <a:gd name="connsiteY5" fmla="*/ 4020014 h 4020014"/>
              <a:gd name="connsiteX6" fmla="*/ 15553 w 5632177"/>
              <a:gd name="connsiteY6" fmla="*/ 4020014 h 4020014"/>
              <a:gd name="connsiteX7" fmla="*/ 0 w 5632177"/>
              <a:gd name="connsiteY7" fmla="*/ 4020014 h 402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2177" h="4020014">
                <a:moveTo>
                  <a:pt x="0" y="0"/>
                </a:moveTo>
                <a:lnTo>
                  <a:pt x="983854" y="0"/>
                </a:lnTo>
                <a:lnTo>
                  <a:pt x="1008187" y="0"/>
                </a:lnTo>
                <a:lnTo>
                  <a:pt x="5632177" y="0"/>
                </a:lnTo>
                <a:lnTo>
                  <a:pt x="4663876" y="4020014"/>
                </a:lnTo>
                <a:lnTo>
                  <a:pt x="1008187" y="4020014"/>
                </a:lnTo>
                <a:lnTo>
                  <a:pt x="15553" y="4020014"/>
                </a:lnTo>
                <a:lnTo>
                  <a:pt x="0" y="4020014"/>
                </a:lnTo>
                <a:close/>
              </a:path>
            </a:pathLst>
          </a:cu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6" name="组合 5"/>
          <p:cNvGrpSpPr/>
          <p:nvPr/>
        </p:nvGrpSpPr>
        <p:grpSpPr>
          <a:xfrm>
            <a:off x="5290460" y="2390709"/>
            <a:ext cx="2074081" cy="1107977"/>
            <a:chOff x="5290461" y="1931689"/>
            <a:chExt cx="2074081" cy="1107977"/>
          </a:xfrm>
        </p:grpSpPr>
        <p:sp>
          <p:nvSpPr>
            <p:cNvPr id="7" name="平行四边形 6"/>
            <p:cNvSpPr/>
            <p:nvPr/>
          </p:nvSpPr>
          <p:spPr>
            <a:xfrm>
              <a:off x="5290461" y="1931689"/>
              <a:ext cx="2074081" cy="1107977"/>
            </a:xfrm>
            <a:prstGeom prst="parallelogram">
              <a:avLst>
                <a:gd name="adj" fmla="val 24087"/>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 name="TextBox 30"/>
            <p:cNvSpPr txBox="1"/>
            <p:nvPr/>
          </p:nvSpPr>
          <p:spPr>
            <a:xfrm>
              <a:off x="5644297" y="2270234"/>
              <a:ext cx="1417602" cy="430887"/>
            </a:xfrm>
            <a:prstGeom prst="rect">
              <a:avLst/>
            </a:prstGeom>
            <a:noFill/>
          </p:spPr>
          <p:txBody>
            <a:bodyPr wrap="square" lIns="0" tIns="0" rIns="0" bIns="0" rtlCol="0">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精诚</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9" name="TextBox 29"/>
          <p:cNvSpPr txBox="1"/>
          <p:nvPr/>
        </p:nvSpPr>
        <p:spPr>
          <a:xfrm>
            <a:off x="7608168" y="2559977"/>
            <a:ext cx="3879652"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7364541" y="3792173"/>
            <a:ext cx="4123279"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TextBox 29"/>
          <p:cNvSpPr txBox="1"/>
          <p:nvPr/>
        </p:nvSpPr>
        <p:spPr>
          <a:xfrm>
            <a:off x="7076415" y="5152609"/>
            <a:ext cx="4420259" cy="75418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002335" y="3622905"/>
            <a:ext cx="2074081" cy="1107977"/>
            <a:chOff x="5002336" y="3163885"/>
            <a:chExt cx="2074081" cy="1107977"/>
          </a:xfrm>
        </p:grpSpPr>
        <p:sp>
          <p:nvSpPr>
            <p:cNvPr id="13" name="平行四边形 12"/>
            <p:cNvSpPr/>
            <p:nvPr/>
          </p:nvSpPr>
          <p:spPr>
            <a:xfrm>
              <a:off x="5002336" y="3163885"/>
              <a:ext cx="2074081" cy="1107977"/>
            </a:xfrm>
            <a:prstGeom prst="parallelogram">
              <a:avLst>
                <a:gd name="adj" fmla="val 24087"/>
              </a:avLst>
            </a:pr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TextBox 30"/>
            <p:cNvSpPr txBox="1"/>
            <p:nvPr/>
          </p:nvSpPr>
          <p:spPr>
            <a:xfrm>
              <a:off x="5342309" y="3502430"/>
              <a:ext cx="1417602" cy="430887"/>
            </a:xfrm>
            <a:prstGeom prst="rect">
              <a:avLst/>
            </a:prstGeom>
            <a:noFill/>
          </p:spPr>
          <p:txBody>
            <a:bodyPr wrap="square" lIns="0" tIns="0" rIns="0" bIns="0" rtlCol="0">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合作</a:t>
              </a:r>
            </a:p>
          </p:txBody>
        </p:sp>
      </p:grpSp>
      <p:grpSp>
        <p:nvGrpSpPr>
          <p:cNvPr id="15" name="组合 14"/>
          <p:cNvGrpSpPr/>
          <p:nvPr/>
        </p:nvGrpSpPr>
        <p:grpSpPr>
          <a:xfrm>
            <a:off x="4714406" y="4855101"/>
            <a:ext cx="2074081" cy="1107977"/>
            <a:chOff x="4714406" y="4396081"/>
            <a:chExt cx="2074081" cy="1107977"/>
          </a:xfrm>
        </p:grpSpPr>
        <p:sp>
          <p:nvSpPr>
            <p:cNvPr id="16" name="平行四边形 15"/>
            <p:cNvSpPr/>
            <p:nvPr/>
          </p:nvSpPr>
          <p:spPr>
            <a:xfrm>
              <a:off x="4714406" y="4396081"/>
              <a:ext cx="2074081" cy="1107977"/>
            </a:xfrm>
            <a:prstGeom prst="parallelogram">
              <a:avLst>
                <a:gd name="adj" fmla="val 24087"/>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TextBox 30"/>
            <p:cNvSpPr txBox="1"/>
            <p:nvPr/>
          </p:nvSpPr>
          <p:spPr>
            <a:xfrm>
              <a:off x="5071875" y="4734626"/>
              <a:ext cx="1417602" cy="430887"/>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互助</a:t>
              </a:r>
            </a:p>
          </p:txBody>
        </p:sp>
      </p:grpSp>
      <p:sp>
        <p:nvSpPr>
          <p:cNvPr id="18" name="文本框 9"/>
          <p:cNvSpPr txBox="1"/>
          <p:nvPr/>
        </p:nvSpPr>
        <p:spPr>
          <a:xfrm>
            <a:off x="1810597" y="11348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岗位理解</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000"/>
                            </p:stCondLst>
                            <p:childTnLst>
                              <p:par>
                                <p:cTn id="19" presetID="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25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50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22" presetClass="entr" presetSubtype="8" fill="hold" grpId="0" nodeType="withEffect">
                                  <p:stCondLst>
                                    <p:cond delay="35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par>
                                <p:cTn id="38" presetID="22" presetClass="entr" presetSubtype="8" fill="hold" grpId="0" nodeType="withEffect">
                                  <p:stCondLst>
                                    <p:cond delay="70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34"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知识技能</a:t>
            </a:r>
          </a:p>
        </p:txBody>
      </p:sp>
      <p:sp>
        <p:nvSpPr>
          <p:cNvPr id="35" name="TextBox 29"/>
          <p:cNvSpPr txBox="1"/>
          <p:nvPr/>
        </p:nvSpPr>
        <p:spPr>
          <a:xfrm>
            <a:off x="1049470" y="2233455"/>
            <a:ext cx="2234747"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具有一定会计专业水平，经考核取得证书、可以接受当事人委托。</a:t>
            </a:r>
            <a:endParaRPr lang="zh-CN" altLang="en-US" sz="1600" dirty="0">
              <a:solidFill>
                <a:schemeClr val="tx1">
                  <a:lumMod val="65000"/>
                  <a:lumOff val="35000"/>
                </a:schemeClr>
              </a:solidFill>
              <a:sym typeface="微软雅黑" panose="020B0503020204020204" pitchFamily="34" charset="-122"/>
            </a:endParaRPr>
          </a:p>
        </p:txBody>
      </p:sp>
      <p:sp>
        <p:nvSpPr>
          <p:cNvPr id="36" name="TextBox 29"/>
          <p:cNvSpPr txBox="1"/>
          <p:nvPr/>
        </p:nvSpPr>
        <p:spPr>
          <a:xfrm>
            <a:off x="9638979" y="3492305"/>
            <a:ext cx="2247125"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日常基本口语基本没问题，口语和外国客户简单对话。</a:t>
            </a:r>
          </a:p>
        </p:txBody>
      </p:sp>
      <p:sp>
        <p:nvSpPr>
          <p:cNvPr id="37" name="TextBox 29"/>
          <p:cNvSpPr txBox="1"/>
          <p:nvPr/>
        </p:nvSpPr>
        <p:spPr>
          <a:xfrm>
            <a:off x="1025899" y="4503120"/>
            <a:ext cx="2234747"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获得美国</a:t>
            </a:r>
            <a:r>
              <a:rPr lang="en-US" altLang="zh-CN" sz="1600" dirty="0">
                <a:solidFill>
                  <a:schemeClr val="tx1">
                    <a:lumMod val="65000"/>
                    <a:lumOff val="35000"/>
                  </a:schemeClr>
                </a:solidFill>
                <a:sym typeface="微软雅黑" panose="020B0503020204020204" pitchFamily="34" charset="-122"/>
              </a:rPr>
              <a:t>Adobe</a:t>
            </a:r>
            <a:r>
              <a:rPr lang="zh-CN" altLang="en-US" sz="1600" dirty="0">
                <a:solidFill>
                  <a:schemeClr val="tx1">
                    <a:lumMod val="65000"/>
                    <a:lumOff val="35000"/>
                  </a:schemeClr>
                </a:solidFill>
                <a:sym typeface="微软雅黑" panose="020B0503020204020204" pitchFamily="34" charset="-122"/>
              </a:rPr>
              <a:t>公司平面技能证书，熟练掌握</a:t>
            </a:r>
            <a:r>
              <a:rPr lang="en-US" altLang="zh-CN" sz="1600" dirty="0" err="1">
                <a:solidFill>
                  <a:schemeClr val="tx1">
                    <a:lumMod val="65000"/>
                    <a:lumOff val="35000"/>
                  </a:schemeClr>
                </a:solidFill>
                <a:sym typeface="微软雅黑" panose="020B0503020204020204" pitchFamily="34" charset="-122"/>
              </a:rPr>
              <a:t>photoshop</a:t>
            </a:r>
            <a:r>
              <a:rPr lang="zh-CN" altLang="en-US" sz="1600" dirty="0">
                <a:solidFill>
                  <a:schemeClr val="tx1">
                    <a:lumMod val="65000"/>
                    <a:lumOff val="35000"/>
                  </a:schemeClr>
                </a:solidFill>
                <a:sym typeface="微软雅黑" panose="020B0503020204020204" pitchFamily="34" charset="-122"/>
              </a:rPr>
              <a:t>软件。</a:t>
            </a:r>
          </a:p>
        </p:txBody>
      </p:sp>
      <p:sp>
        <p:nvSpPr>
          <p:cNvPr id="38" name="TextBox 29"/>
          <p:cNvSpPr txBox="1"/>
          <p:nvPr/>
        </p:nvSpPr>
        <p:spPr>
          <a:xfrm>
            <a:off x="9638979" y="5405944"/>
            <a:ext cx="2247125"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熟练操作办公软件，能够独立完成会议</a:t>
            </a:r>
            <a:r>
              <a:rPr lang="en-US" altLang="zh-CN" sz="1600" dirty="0" err="1">
                <a:solidFill>
                  <a:schemeClr val="tx1">
                    <a:lumMod val="65000"/>
                    <a:lumOff val="35000"/>
                  </a:schemeClr>
                </a:solidFill>
                <a:sym typeface="微软雅黑" panose="020B0503020204020204" pitchFamily="34" charset="-122"/>
              </a:rPr>
              <a:t>ppt</a:t>
            </a:r>
            <a:r>
              <a:rPr lang="zh-CN" altLang="en-US" sz="1600" dirty="0">
                <a:solidFill>
                  <a:schemeClr val="tx1">
                    <a:lumMod val="65000"/>
                    <a:lumOff val="35000"/>
                  </a:schemeClr>
                </a:solidFill>
                <a:sym typeface="微软雅黑" panose="020B0503020204020204" pitchFamily="34" charset="-122"/>
              </a:rPr>
              <a:t>培训工作。</a:t>
            </a:r>
          </a:p>
        </p:txBody>
      </p:sp>
      <p:sp>
        <p:nvSpPr>
          <p:cNvPr id="39" name="Freeform 40"/>
          <p:cNvSpPr/>
          <p:nvPr/>
        </p:nvSpPr>
        <p:spPr bwMode="auto">
          <a:xfrm>
            <a:off x="6157591" y="4895893"/>
            <a:ext cx="3205163"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40" name="Freeform 41"/>
          <p:cNvSpPr/>
          <p:nvPr/>
        </p:nvSpPr>
        <p:spPr bwMode="auto">
          <a:xfrm>
            <a:off x="3504878" y="1805030"/>
            <a:ext cx="3205163"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grpSp>
        <p:nvGrpSpPr>
          <p:cNvPr id="41" name="组合 40"/>
          <p:cNvGrpSpPr/>
          <p:nvPr/>
        </p:nvGrpSpPr>
        <p:grpSpPr>
          <a:xfrm>
            <a:off x="6348090" y="2133642"/>
            <a:ext cx="171451" cy="4267200"/>
            <a:chOff x="6010275" y="1583258"/>
            <a:chExt cx="171450" cy="4267200"/>
          </a:xfrm>
        </p:grpSpPr>
        <p:cxnSp>
          <p:nvCxnSpPr>
            <p:cNvPr id="42" name="直接连接符 41"/>
            <p:cNvCxnSpPr>
              <a:stCxn id="43" idx="3"/>
              <a:endCxn id="47"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4"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5"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6"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7"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grpSp>
      <p:sp>
        <p:nvSpPr>
          <p:cNvPr id="48" name="Oval 47"/>
          <p:cNvSpPr>
            <a:spLocks noChangeArrowheads="1"/>
          </p:cNvSpPr>
          <p:nvPr/>
        </p:nvSpPr>
        <p:spPr bwMode="auto">
          <a:xfrm>
            <a:off x="3620766" y="1920916"/>
            <a:ext cx="1654175" cy="1651000"/>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49" name="Oval 48"/>
          <p:cNvSpPr>
            <a:spLocks noChangeArrowheads="1"/>
          </p:cNvSpPr>
          <p:nvPr/>
        </p:nvSpPr>
        <p:spPr bwMode="auto">
          <a:xfrm>
            <a:off x="6213153" y="2525755"/>
            <a:ext cx="441325" cy="441325"/>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A</a:t>
            </a:r>
            <a:endParaRPr lang="zh-CN" altLang="en-US" sz="2800" dirty="0">
              <a:solidFill>
                <a:srgbClr val="FFFFFF"/>
              </a:solidFill>
              <a:latin typeface="Agency FB" panose="020B0503020202020204" pitchFamily="34" charset="0"/>
            </a:endParaRPr>
          </a:p>
        </p:txBody>
      </p:sp>
      <p:sp>
        <p:nvSpPr>
          <p:cNvPr id="50" name="Freeform 49"/>
          <p:cNvSpPr/>
          <p:nvPr/>
        </p:nvSpPr>
        <p:spPr bwMode="auto">
          <a:xfrm>
            <a:off x="3504878" y="3864017"/>
            <a:ext cx="3205163"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51" name="Oval 50"/>
          <p:cNvSpPr>
            <a:spLocks noChangeArrowheads="1"/>
          </p:cNvSpPr>
          <p:nvPr/>
        </p:nvSpPr>
        <p:spPr bwMode="auto">
          <a:xfrm>
            <a:off x="3620766" y="3979905"/>
            <a:ext cx="1654175" cy="1654175"/>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2" name="Oval 51"/>
          <p:cNvSpPr>
            <a:spLocks noChangeArrowheads="1"/>
          </p:cNvSpPr>
          <p:nvPr/>
        </p:nvSpPr>
        <p:spPr bwMode="auto">
          <a:xfrm>
            <a:off x="6213153" y="4584742"/>
            <a:ext cx="441325" cy="444500"/>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C</a:t>
            </a:r>
            <a:endParaRPr lang="zh-CN" altLang="en-US" sz="2800" dirty="0">
              <a:solidFill>
                <a:srgbClr val="FFFFFF"/>
              </a:solidFill>
              <a:latin typeface="Agency FB" panose="020B0503020202020204" pitchFamily="34" charset="0"/>
            </a:endParaRPr>
          </a:p>
        </p:txBody>
      </p:sp>
      <p:sp>
        <p:nvSpPr>
          <p:cNvPr id="53" name="Freeform 54"/>
          <p:cNvSpPr/>
          <p:nvPr/>
        </p:nvSpPr>
        <p:spPr bwMode="auto">
          <a:xfrm>
            <a:off x="6157591" y="2835316"/>
            <a:ext cx="3205163"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54" name="Oval 55"/>
          <p:cNvSpPr>
            <a:spLocks noChangeArrowheads="1"/>
          </p:cNvSpPr>
          <p:nvPr/>
        </p:nvSpPr>
        <p:spPr bwMode="auto">
          <a:xfrm>
            <a:off x="7592692" y="2951204"/>
            <a:ext cx="1654175" cy="1652587"/>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5" name="Oval 56"/>
          <p:cNvSpPr>
            <a:spLocks noChangeArrowheads="1"/>
          </p:cNvSpPr>
          <p:nvPr/>
        </p:nvSpPr>
        <p:spPr bwMode="auto">
          <a:xfrm>
            <a:off x="6213153" y="3554454"/>
            <a:ext cx="441325" cy="444500"/>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B</a:t>
            </a:r>
            <a:endParaRPr lang="zh-CN" altLang="en-US" sz="2800" dirty="0">
              <a:solidFill>
                <a:srgbClr val="FFFFFF"/>
              </a:solidFill>
              <a:latin typeface="Agency FB" panose="020B0503020202020204" pitchFamily="34" charset="0"/>
            </a:endParaRPr>
          </a:p>
        </p:txBody>
      </p:sp>
      <p:sp>
        <p:nvSpPr>
          <p:cNvPr id="56" name="Oval 57"/>
          <p:cNvSpPr>
            <a:spLocks noChangeArrowheads="1"/>
          </p:cNvSpPr>
          <p:nvPr/>
        </p:nvSpPr>
        <p:spPr bwMode="auto">
          <a:xfrm>
            <a:off x="7592692" y="5013366"/>
            <a:ext cx="1654175" cy="1649412"/>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7" name="Oval 59"/>
          <p:cNvSpPr>
            <a:spLocks noChangeArrowheads="1"/>
          </p:cNvSpPr>
          <p:nvPr/>
        </p:nvSpPr>
        <p:spPr bwMode="auto">
          <a:xfrm>
            <a:off x="6213153" y="5616616"/>
            <a:ext cx="441325" cy="442912"/>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D</a:t>
            </a:r>
            <a:endParaRPr lang="zh-CN" altLang="en-US" sz="2800" dirty="0">
              <a:solidFill>
                <a:srgbClr val="FFFFFF"/>
              </a:solidFill>
              <a:latin typeface="Agency FB" panose="020B0503020202020204" pitchFamily="34" charset="0"/>
            </a:endParaRPr>
          </a:p>
        </p:txBody>
      </p:sp>
      <p:sp>
        <p:nvSpPr>
          <p:cNvPr id="58" name="TextBox 30"/>
          <p:cNvSpPr txBox="1"/>
          <p:nvPr/>
        </p:nvSpPr>
        <p:spPr>
          <a:xfrm>
            <a:off x="3862227" y="2335122"/>
            <a:ext cx="1236026" cy="738664"/>
          </a:xfrm>
          <a:prstGeom prst="rect">
            <a:avLst/>
          </a:prstGeom>
          <a:noFill/>
        </p:spPr>
        <p:txBody>
          <a:bodyPr wrap="square" lIns="0" tIns="0" rIns="0" bIns="0" rtlCol="0">
            <a:spAutoFit/>
          </a:bodyPr>
          <a:lstStyle/>
          <a:p>
            <a:r>
              <a:rPr lang="zh-CN" altLang="en-US" sz="2400" b="1" dirty="0">
                <a:solidFill>
                  <a:srgbClr val="FFFFFF"/>
                </a:solidFill>
                <a:latin typeface="微软雅黑" panose="020B0503020204020204" pitchFamily="34" charset="-122"/>
                <a:ea typeface="微软雅黑" panose="020B0503020204020204" pitchFamily="34" charset="-122"/>
              </a:rPr>
              <a:t>初级注册会计师</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59" name="TextBox 30"/>
          <p:cNvSpPr txBox="1"/>
          <p:nvPr/>
        </p:nvSpPr>
        <p:spPr>
          <a:xfrm>
            <a:off x="7941543" y="3406577"/>
            <a:ext cx="956471" cy="738664"/>
          </a:xfrm>
          <a:prstGeom prst="rect">
            <a:avLst/>
          </a:prstGeom>
          <a:noFill/>
        </p:spPr>
        <p:txBody>
          <a:bodyPr wrap="square" lIns="0" tIns="0" rIns="0" bIns="0" rtlCol="0">
            <a:spAutoFit/>
          </a:bodyPr>
          <a:lstStyle/>
          <a:p>
            <a:r>
              <a:rPr lang="zh-CN" altLang="en-US" sz="2400" b="1" dirty="0">
                <a:solidFill>
                  <a:srgbClr val="FFFFFF"/>
                </a:solidFill>
                <a:latin typeface="微软雅黑" panose="020B0503020204020204" pitchFamily="34" charset="-122"/>
                <a:ea typeface="微软雅黑" panose="020B0503020204020204" pitchFamily="34" charset="-122"/>
              </a:rPr>
              <a:t>英语六级证书</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60" name="TextBox 30"/>
          <p:cNvSpPr txBox="1"/>
          <p:nvPr/>
        </p:nvSpPr>
        <p:spPr>
          <a:xfrm>
            <a:off x="3915433" y="4628322"/>
            <a:ext cx="1138845" cy="369332"/>
          </a:xfrm>
          <a:prstGeom prst="rect">
            <a:avLst/>
          </a:prstGeom>
          <a:noFill/>
        </p:spPr>
        <p:txBody>
          <a:bodyPr wrap="square" lIns="0" tIns="0" rIns="0" bIns="0" rtlCol="0">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ADOBE</a:t>
            </a:r>
          </a:p>
        </p:txBody>
      </p:sp>
      <p:sp>
        <p:nvSpPr>
          <p:cNvPr id="61" name="TextBox 30"/>
          <p:cNvSpPr txBox="1"/>
          <p:nvPr/>
        </p:nvSpPr>
        <p:spPr>
          <a:xfrm>
            <a:off x="7885248" y="5634080"/>
            <a:ext cx="1421943" cy="369332"/>
          </a:xfrm>
          <a:prstGeom prst="rect">
            <a:avLst/>
          </a:prstGeom>
          <a:noFill/>
        </p:spPr>
        <p:txBody>
          <a:bodyPr wrap="square" lIns="0" tIns="0" rIns="0" bIns="0" rtlCol="0">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OFFICE</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2" presetClass="entr" presetSubtype="1"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up)">
                                      <p:cBhvr>
                                        <p:cTn id="17" dur="500"/>
                                        <p:tgtEl>
                                          <p:spTgt spid="41"/>
                                        </p:tgtEl>
                                      </p:cBhvr>
                                    </p:animEffect>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strVal val="4*#ppt_w"/>
                                          </p:val>
                                        </p:tav>
                                        <p:tav tm="100000">
                                          <p:val>
                                            <p:strVal val="#ppt_w"/>
                                          </p:val>
                                        </p:tav>
                                      </p:tavLst>
                                    </p:anim>
                                    <p:anim calcmode="lin" valueType="num">
                                      <p:cBhvr>
                                        <p:cTn id="22" dur="500" fill="hold"/>
                                        <p:tgtEl>
                                          <p:spTgt spid="49"/>
                                        </p:tgtEl>
                                        <p:attrNameLst>
                                          <p:attrName>ppt_h</p:attrName>
                                        </p:attrNameLst>
                                      </p:cBhvr>
                                      <p:tavLst>
                                        <p:tav tm="0">
                                          <p:val>
                                            <p:strVal val="4*#ppt_h"/>
                                          </p:val>
                                        </p:tav>
                                        <p:tav tm="100000">
                                          <p:val>
                                            <p:strVal val="#ppt_h"/>
                                          </p:val>
                                        </p:tav>
                                      </p:tavLst>
                                    </p:anim>
                                  </p:childTnLst>
                                </p:cTn>
                              </p:par>
                              <p:par>
                                <p:cTn id="23" presetID="23" presetClass="entr" presetSubtype="32" fill="hold" grpId="0" nodeType="withEffect">
                                  <p:stCondLst>
                                    <p:cond delay="200"/>
                                  </p:stCondLst>
                                  <p:childTnLst>
                                    <p:set>
                                      <p:cBhvr>
                                        <p:cTn id="24" dur="1" fill="hold">
                                          <p:stCondLst>
                                            <p:cond delay="0"/>
                                          </p:stCondLst>
                                        </p:cTn>
                                        <p:tgtEl>
                                          <p:spTgt spid="55"/>
                                        </p:tgtEl>
                                        <p:attrNameLst>
                                          <p:attrName>style.visibility</p:attrName>
                                        </p:attrNameLst>
                                      </p:cBhvr>
                                      <p:to>
                                        <p:strVal val="visible"/>
                                      </p:to>
                                    </p:set>
                                    <p:anim calcmode="lin" valueType="num">
                                      <p:cBhvr>
                                        <p:cTn id="25" dur="500" fill="hold"/>
                                        <p:tgtEl>
                                          <p:spTgt spid="55"/>
                                        </p:tgtEl>
                                        <p:attrNameLst>
                                          <p:attrName>ppt_w</p:attrName>
                                        </p:attrNameLst>
                                      </p:cBhvr>
                                      <p:tavLst>
                                        <p:tav tm="0">
                                          <p:val>
                                            <p:strVal val="4*#ppt_w"/>
                                          </p:val>
                                        </p:tav>
                                        <p:tav tm="100000">
                                          <p:val>
                                            <p:strVal val="#ppt_w"/>
                                          </p:val>
                                        </p:tav>
                                      </p:tavLst>
                                    </p:anim>
                                    <p:anim calcmode="lin" valueType="num">
                                      <p:cBhvr>
                                        <p:cTn id="26" dur="500" fill="hold"/>
                                        <p:tgtEl>
                                          <p:spTgt spid="55"/>
                                        </p:tgtEl>
                                        <p:attrNameLst>
                                          <p:attrName>ppt_h</p:attrName>
                                        </p:attrNameLst>
                                      </p:cBhvr>
                                      <p:tavLst>
                                        <p:tav tm="0">
                                          <p:val>
                                            <p:strVal val="4*#ppt_h"/>
                                          </p:val>
                                        </p:tav>
                                        <p:tav tm="100000">
                                          <p:val>
                                            <p:strVal val="#ppt_h"/>
                                          </p:val>
                                        </p:tav>
                                      </p:tavLst>
                                    </p:anim>
                                  </p:childTnLst>
                                </p:cTn>
                              </p:par>
                              <p:par>
                                <p:cTn id="27" presetID="23" presetClass="entr" presetSubtype="32" fill="hold" grpId="0" nodeType="withEffect">
                                  <p:stCondLst>
                                    <p:cond delay="40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strVal val="4*#ppt_w"/>
                                          </p:val>
                                        </p:tav>
                                        <p:tav tm="100000">
                                          <p:val>
                                            <p:strVal val="#ppt_w"/>
                                          </p:val>
                                        </p:tav>
                                      </p:tavLst>
                                    </p:anim>
                                    <p:anim calcmode="lin" valueType="num">
                                      <p:cBhvr>
                                        <p:cTn id="30" dur="500" fill="hold"/>
                                        <p:tgtEl>
                                          <p:spTgt spid="52"/>
                                        </p:tgtEl>
                                        <p:attrNameLst>
                                          <p:attrName>ppt_h</p:attrName>
                                        </p:attrNameLst>
                                      </p:cBhvr>
                                      <p:tavLst>
                                        <p:tav tm="0">
                                          <p:val>
                                            <p:strVal val="4*#ppt_h"/>
                                          </p:val>
                                        </p:tav>
                                        <p:tav tm="100000">
                                          <p:val>
                                            <p:strVal val="#ppt_h"/>
                                          </p:val>
                                        </p:tav>
                                      </p:tavLst>
                                    </p:anim>
                                  </p:childTnLst>
                                </p:cTn>
                              </p:par>
                              <p:par>
                                <p:cTn id="31" presetID="23" presetClass="entr" presetSubtype="32" fill="hold" grpId="0" nodeType="withEffect">
                                  <p:stCondLst>
                                    <p:cond delay="600"/>
                                  </p:stCondLst>
                                  <p:childTnLst>
                                    <p:set>
                                      <p:cBhvr>
                                        <p:cTn id="32" dur="1" fill="hold">
                                          <p:stCondLst>
                                            <p:cond delay="0"/>
                                          </p:stCondLst>
                                        </p:cTn>
                                        <p:tgtEl>
                                          <p:spTgt spid="57"/>
                                        </p:tgtEl>
                                        <p:attrNameLst>
                                          <p:attrName>style.visibility</p:attrName>
                                        </p:attrNameLst>
                                      </p:cBhvr>
                                      <p:to>
                                        <p:strVal val="visible"/>
                                      </p:to>
                                    </p:set>
                                    <p:anim calcmode="lin" valueType="num">
                                      <p:cBhvr>
                                        <p:cTn id="33" dur="500" fill="hold"/>
                                        <p:tgtEl>
                                          <p:spTgt spid="57"/>
                                        </p:tgtEl>
                                        <p:attrNameLst>
                                          <p:attrName>ppt_w</p:attrName>
                                        </p:attrNameLst>
                                      </p:cBhvr>
                                      <p:tavLst>
                                        <p:tav tm="0">
                                          <p:val>
                                            <p:strVal val="4*#ppt_w"/>
                                          </p:val>
                                        </p:tav>
                                        <p:tav tm="100000">
                                          <p:val>
                                            <p:strVal val="#ppt_w"/>
                                          </p:val>
                                        </p:tav>
                                      </p:tavLst>
                                    </p:anim>
                                    <p:anim calcmode="lin" valueType="num">
                                      <p:cBhvr>
                                        <p:cTn id="34" dur="500" fill="hold"/>
                                        <p:tgtEl>
                                          <p:spTgt spid="57"/>
                                        </p:tgtEl>
                                        <p:attrNameLst>
                                          <p:attrName>ppt_h</p:attrName>
                                        </p:attrNameLst>
                                      </p:cBhvr>
                                      <p:tavLst>
                                        <p:tav tm="0">
                                          <p:val>
                                            <p:strVal val="4*#ppt_h"/>
                                          </p:val>
                                        </p:tav>
                                        <p:tav tm="100000">
                                          <p:val>
                                            <p:strVal val="#ppt_h"/>
                                          </p:val>
                                        </p:tav>
                                      </p:tavLst>
                                    </p:anim>
                                  </p:childTnLst>
                                </p:cTn>
                              </p:par>
                            </p:childTnLst>
                          </p:cTn>
                        </p:par>
                        <p:par>
                          <p:cTn id="35" fill="hold">
                            <p:stCondLst>
                              <p:cond delay="1500"/>
                            </p:stCondLst>
                            <p:childTnLst>
                              <p:par>
                                <p:cTn id="36" presetID="22" presetClass="entr" presetSubtype="2"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right)">
                                      <p:cBhvr>
                                        <p:cTn id="38" dur="500"/>
                                        <p:tgtEl>
                                          <p:spTgt spid="40"/>
                                        </p:tgtEl>
                                      </p:cBhvr>
                                    </p:animEffect>
                                  </p:childTnLst>
                                </p:cTn>
                              </p:par>
                            </p:childTnLst>
                          </p:cTn>
                        </p:par>
                        <p:par>
                          <p:cTn id="39" fill="hold">
                            <p:stCondLst>
                              <p:cond delay="2000"/>
                            </p:stCondLst>
                            <p:childTnLst>
                              <p:par>
                                <p:cTn id="40" presetID="53" presetClass="entr" presetSubtype="16" fill="hold" grpId="0" nodeType="afterEffect">
                                  <p:stCondLst>
                                    <p:cond delay="0"/>
                                  </p:stCondLst>
                                  <p:childTnLst>
                                    <p:set>
                                      <p:cBhvr>
                                        <p:cTn id="41" dur="1" fill="hold">
                                          <p:stCondLst>
                                            <p:cond delay="0"/>
                                          </p:stCondLst>
                                        </p:cTn>
                                        <p:tgtEl>
                                          <p:spTgt spid="58"/>
                                        </p:tgtEl>
                                        <p:attrNameLst>
                                          <p:attrName>style.visibility</p:attrName>
                                        </p:attrNameLst>
                                      </p:cBhvr>
                                      <p:to>
                                        <p:strVal val="visible"/>
                                      </p:to>
                                    </p:set>
                                    <p:anim calcmode="lin" valueType="num">
                                      <p:cBhvr>
                                        <p:cTn id="42" dur="500" fill="hold"/>
                                        <p:tgtEl>
                                          <p:spTgt spid="58"/>
                                        </p:tgtEl>
                                        <p:attrNameLst>
                                          <p:attrName>ppt_w</p:attrName>
                                        </p:attrNameLst>
                                      </p:cBhvr>
                                      <p:tavLst>
                                        <p:tav tm="0">
                                          <p:val>
                                            <p:fltVal val="0"/>
                                          </p:val>
                                        </p:tav>
                                        <p:tav tm="100000">
                                          <p:val>
                                            <p:strVal val="#ppt_w"/>
                                          </p:val>
                                        </p:tav>
                                      </p:tavLst>
                                    </p:anim>
                                    <p:anim calcmode="lin" valueType="num">
                                      <p:cBhvr>
                                        <p:cTn id="43" dur="500" fill="hold"/>
                                        <p:tgtEl>
                                          <p:spTgt spid="58"/>
                                        </p:tgtEl>
                                        <p:attrNameLst>
                                          <p:attrName>ppt_h</p:attrName>
                                        </p:attrNameLst>
                                      </p:cBhvr>
                                      <p:tavLst>
                                        <p:tav tm="0">
                                          <p:val>
                                            <p:fltVal val="0"/>
                                          </p:val>
                                        </p:tav>
                                        <p:tav tm="100000">
                                          <p:val>
                                            <p:strVal val="#ppt_h"/>
                                          </p:val>
                                        </p:tav>
                                      </p:tavLst>
                                    </p:anim>
                                    <p:animEffect transition="in" filter="fade">
                                      <p:cBhvr>
                                        <p:cTn id="44" dur="500"/>
                                        <p:tgtEl>
                                          <p:spTgt spid="5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childTnLst>
                          </p:cTn>
                        </p:par>
                        <p:par>
                          <p:cTn id="50" fill="hold">
                            <p:stCondLst>
                              <p:cond delay="2500"/>
                            </p:stCondLst>
                            <p:childTnLst>
                              <p:par>
                                <p:cTn id="51" presetID="22" presetClass="entr" presetSubtype="2"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right)">
                                      <p:cBhvr>
                                        <p:cTn id="53" dur="500"/>
                                        <p:tgtEl>
                                          <p:spTgt spid="35"/>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left)">
                                      <p:cBhvr>
                                        <p:cTn id="57" dur="500"/>
                                        <p:tgtEl>
                                          <p:spTgt spid="53"/>
                                        </p:tgtEl>
                                      </p:cBhvr>
                                    </p:animEffect>
                                  </p:childTnLst>
                                </p:cTn>
                              </p:par>
                            </p:childTnLst>
                          </p:cTn>
                        </p:par>
                        <p:par>
                          <p:cTn id="58" fill="hold">
                            <p:stCondLst>
                              <p:cond delay="3500"/>
                            </p:stCondLst>
                            <p:childTnLst>
                              <p:par>
                                <p:cTn id="59" presetID="53" presetClass="entr" presetSubtype="16"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 calcmode="lin" valueType="num">
                                      <p:cBhvr>
                                        <p:cTn id="61" dur="500" fill="hold"/>
                                        <p:tgtEl>
                                          <p:spTgt spid="59"/>
                                        </p:tgtEl>
                                        <p:attrNameLst>
                                          <p:attrName>ppt_w</p:attrName>
                                        </p:attrNameLst>
                                      </p:cBhvr>
                                      <p:tavLst>
                                        <p:tav tm="0">
                                          <p:val>
                                            <p:fltVal val="0"/>
                                          </p:val>
                                        </p:tav>
                                        <p:tav tm="100000">
                                          <p:val>
                                            <p:strVal val="#ppt_w"/>
                                          </p:val>
                                        </p:tav>
                                      </p:tavLst>
                                    </p:anim>
                                    <p:anim calcmode="lin" valueType="num">
                                      <p:cBhvr>
                                        <p:cTn id="62" dur="500" fill="hold"/>
                                        <p:tgtEl>
                                          <p:spTgt spid="59"/>
                                        </p:tgtEl>
                                        <p:attrNameLst>
                                          <p:attrName>ppt_h</p:attrName>
                                        </p:attrNameLst>
                                      </p:cBhvr>
                                      <p:tavLst>
                                        <p:tav tm="0">
                                          <p:val>
                                            <p:fltVal val="0"/>
                                          </p:val>
                                        </p:tav>
                                        <p:tav tm="100000">
                                          <p:val>
                                            <p:strVal val="#ppt_h"/>
                                          </p:val>
                                        </p:tav>
                                      </p:tavLst>
                                    </p:anim>
                                    <p:animEffect transition="in" filter="fade">
                                      <p:cBhvr>
                                        <p:cTn id="63" dur="500"/>
                                        <p:tgtEl>
                                          <p:spTgt spid="5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p:cTn id="66" dur="500" fill="hold"/>
                                        <p:tgtEl>
                                          <p:spTgt spid="54"/>
                                        </p:tgtEl>
                                        <p:attrNameLst>
                                          <p:attrName>ppt_w</p:attrName>
                                        </p:attrNameLst>
                                      </p:cBhvr>
                                      <p:tavLst>
                                        <p:tav tm="0">
                                          <p:val>
                                            <p:fltVal val="0"/>
                                          </p:val>
                                        </p:tav>
                                        <p:tav tm="100000">
                                          <p:val>
                                            <p:strVal val="#ppt_w"/>
                                          </p:val>
                                        </p:tav>
                                      </p:tavLst>
                                    </p:anim>
                                    <p:anim calcmode="lin" valueType="num">
                                      <p:cBhvr>
                                        <p:cTn id="67" dur="500" fill="hold"/>
                                        <p:tgtEl>
                                          <p:spTgt spid="54"/>
                                        </p:tgtEl>
                                        <p:attrNameLst>
                                          <p:attrName>ppt_h</p:attrName>
                                        </p:attrNameLst>
                                      </p:cBhvr>
                                      <p:tavLst>
                                        <p:tav tm="0">
                                          <p:val>
                                            <p:fltVal val="0"/>
                                          </p:val>
                                        </p:tav>
                                        <p:tav tm="100000">
                                          <p:val>
                                            <p:strVal val="#ppt_h"/>
                                          </p:val>
                                        </p:tav>
                                      </p:tavLst>
                                    </p:anim>
                                    <p:animEffect transition="in" filter="fade">
                                      <p:cBhvr>
                                        <p:cTn id="68" dur="500"/>
                                        <p:tgtEl>
                                          <p:spTgt spid="54"/>
                                        </p:tgtEl>
                                      </p:cBhvr>
                                    </p:animEffect>
                                  </p:childTnLst>
                                </p:cTn>
                              </p:par>
                            </p:childTnLst>
                          </p:cTn>
                        </p:par>
                        <p:par>
                          <p:cTn id="69" fill="hold">
                            <p:stCondLst>
                              <p:cond delay="4000"/>
                            </p:stCondLst>
                            <p:childTnLst>
                              <p:par>
                                <p:cTn id="70" presetID="22" presetClass="entr" presetSubtype="8"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500"/>
                                        <p:tgtEl>
                                          <p:spTgt spid="36"/>
                                        </p:tgtEl>
                                      </p:cBhvr>
                                    </p:animEffect>
                                  </p:childTnLst>
                                </p:cTn>
                              </p:par>
                            </p:childTnLst>
                          </p:cTn>
                        </p:par>
                        <p:par>
                          <p:cTn id="73" fill="hold">
                            <p:stCondLst>
                              <p:cond delay="4500"/>
                            </p:stCondLst>
                            <p:childTnLst>
                              <p:par>
                                <p:cTn id="74" presetID="22" presetClass="entr" presetSubtype="2"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right)">
                                      <p:cBhvr>
                                        <p:cTn id="76" dur="500"/>
                                        <p:tgtEl>
                                          <p:spTgt spid="50"/>
                                        </p:tgtEl>
                                      </p:cBhvr>
                                    </p:animEffect>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 calcmode="lin" valueType="num">
                                      <p:cBhvr>
                                        <p:cTn id="80" dur="500" fill="hold"/>
                                        <p:tgtEl>
                                          <p:spTgt spid="60"/>
                                        </p:tgtEl>
                                        <p:attrNameLst>
                                          <p:attrName>ppt_w</p:attrName>
                                        </p:attrNameLst>
                                      </p:cBhvr>
                                      <p:tavLst>
                                        <p:tav tm="0">
                                          <p:val>
                                            <p:fltVal val="0"/>
                                          </p:val>
                                        </p:tav>
                                        <p:tav tm="100000">
                                          <p:val>
                                            <p:strVal val="#ppt_w"/>
                                          </p:val>
                                        </p:tav>
                                      </p:tavLst>
                                    </p:anim>
                                    <p:anim calcmode="lin" valueType="num">
                                      <p:cBhvr>
                                        <p:cTn id="81" dur="500" fill="hold"/>
                                        <p:tgtEl>
                                          <p:spTgt spid="60"/>
                                        </p:tgtEl>
                                        <p:attrNameLst>
                                          <p:attrName>ppt_h</p:attrName>
                                        </p:attrNameLst>
                                      </p:cBhvr>
                                      <p:tavLst>
                                        <p:tav tm="0">
                                          <p:val>
                                            <p:fltVal val="0"/>
                                          </p:val>
                                        </p:tav>
                                        <p:tav tm="100000">
                                          <p:val>
                                            <p:strVal val="#ppt_h"/>
                                          </p:val>
                                        </p:tav>
                                      </p:tavLst>
                                    </p:anim>
                                    <p:animEffect transition="in" filter="fade">
                                      <p:cBhvr>
                                        <p:cTn id="82" dur="500"/>
                                        <p:tgtEl>
                                          <p:spTgt spid="60"/>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 calcmode="lin" valueType="num">
                                      <p:cBhvr>
                                        <p:cTn id="85" dur="500" fill="hold"/>
                                        <p:tgtEl>
                                          <p:spTgt spid="51"/>
                                        </p:tgtEl>
                                        <p:attrNameLst>
                                          <p:attrName>ppt_w</p:attrName>
                                        </p:attrNameLst>
                                      </p:cBhvr>
                                      <p:tavLst>
                                        <p:tav tm="0">
                                          <p:val>
                                            <p:fltVal val="0"/>
                                          </p:val>
                                        </p:tav>
                                        <p:tav tm="100000">
                                          <p:val>
                                            <p:strVal val="#ppt_w"/>
                                          </p:val>
                                        </p:tav>
                                      </p:tavLst>
                                    </p:anim>
                                    <p:anim calcmode="lin" valueType="num">
                                      <p:cBhvr>
                                        <p:cTn id="86" dur="500" fill="hold"/>
                                        <p:tgtEl>
                                          <p:spTgt spid="51"/>
                                        </p:tgtEl>
                                        <p:attrNameLst>
                                          <p:attrName>ppt_h</p:attrName>
                                        </p:attrNameLst>
                                      </p:cBhvr>
                                      <p:tavLst>
                                        <p:tav tm="0">
                                          <p:val>
                                            <p:fltVal val="0"/>
                                          </p:val>
                                        </p:tav>
                                        <p:tav tm="100000">
                                          <p:val>
                                            <p:strVal val="#ppt_h"/>
                                          </p:val>
                                        </p:tav>
                                      </p:tavLst>
                                    </p:anim>
                                    <p:animEffect transition="in" filter="fade">
                                      <p:cBhvr>
                                        <p:cTn id="87" dur="500"/>
                                        <p:tgtEl>
                                          <p:spTgt spid="51"/>
                                        </p:tgtEl>
                                      </p:cBhvr>
                                    </p:animEffect>
                                  </p:childTnLst>
                                </p:cTn>
                              </p:par>
                            </p:childTnLst>
                          </p:cTn>
                        </p:par>
                        <p:par>
                          <p:cTn id="88" fill="hold">
                            <p:stCondLst>
                              <p:cond delay="5500"/>
                            </p:stCondLst>
                            <p:childTnLst>
                              <p:par>
                                <p:cTn id="89" presetID="22" presetClass="entr" presetSubtype="2"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right)">
                                      <p:cBhvr>
                                        <p:cTn id="91" dur="500"/>
                                        <p:tgtEl>
                                          <p:spTgt spid="37"/>
                                        </p:tgtEl>
                                      </p:cBhvr>
                                    </p:animEffect>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wipe(left)">
                                      <p:cBhvr>
                                        <p:cTn id="95" dur="500"/>
                                        <p:tgtEl>
                                          <p:spTgt spid="39"/>
                                        </p:tgtEl>
                                      </p:cBhvr>
                                    </p:animEffect>
                                  </p:childTnLst>
                                </p:cTn>
                              </p:par>
                            </p:childTnLst>
                          </p:cTn>
                        </p:par>
                        <p:par>
                          <p:cTn id="96" fill="hold">
                            <p:stCondLst>
                              <p:cond delay="6500"/>
                            </p:stCondLst>
                            <p:childTnLst>
                              <p:par>
                                <p:cTn id="97" presetID="53" presetClass="entr" presetSubtype="16" fill="hold" grpId="0" nodeType="after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500" fill="hold"/>
                                        <p:tgtEl>
                                          <p:spTgt spid="61"/>
                                        </p:tgtEl>
                                        <p:attrNameLst>
                                          <p:attrName>ppt_w</p:attrName>
                                        </p:attrNameLst>
                                      </p:cBhvr>
                                      <p:tavLst>
                                        <p:tav tm="0">
                                          <p:val>
                                            <p:fltVal val="0"/>
                                          </p:val>
                                        </p:tav>
                                        <p:tav tm="100000">
                                          <p:val>
                                            <p:strVal val="#ppt_w"/>
                                          </p:val>
                                        </p:tav>
                                      </p:tavLst>
                                    </p:anim>
                                    <p:anim calcmode="lin" valueType="num">
                                      <p:cBhvr>
                                        <p:cTn id="100" dur="500" fill="hold"/>
                                        <p:tgtEl>
                                          <p:spTgt spid="61"/>
                                        </p:tgtEl>
                                        <p:attrNameLst>
                                          <p:attrName>ppt_h</p:attrName>
                                        </p:attrNameLst>
                                      </p:cBhvr>
                                      <p:tavLst>
                                        <p:tav tm="0">
                                          <p:val>
                                            <p:fltVal val="0"/>
                                          </p:val>
                                        </p:tav>
                                        <p:tav tm="100000">
                                          <p:val>
                                            <p:strVal val="#ppt_h"/>
                                          </p:val>
                                        </p:tav>
                                      </p:tavLst>
                                    </p:anim>
                                    <p:animEffect transition="in" filter="fade">
                                      <p:cBhvr>
                                        <p:cTn id="101" dur="500"/>
                                        <p:tgtEl>
                                          <p:spTgt spid="61"/>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6"/>
                                        </p:tgtEl>
                                        <p:attrNameLst>
                                          <p:attrName>style.visibility</p:attrName>
                                        </p:attrNameLst>
                                      </p:cBhvr>
                                      <p:to>
                                        <p:strVal val="visible"/>
                                      </p:to>
                                    </p:set>
                                    <p:anim calcmode="lin" valueType="num">
                                      <p:cBhvr>
                                        <p:cTn id="104" dur="500" fill="hold"/>
                                        <p:tgtEl>
                                          <p:spTgt spid="56"/>
                                        </p:tgtEl>
                                        <p:attrNameLst>
                                          <p:attrName>ppt_w</p:attrName>
                                        </p:attrNameLst>
                                      </p:cBhvr>
                                      <p:tavLst>
                                        <p:tav tm="0">
                                          <p:val>
                                            <p:fltVal val="0"/>
                                          </p:val>
                                        </p:tav>
                                        <p:tav tm="100000">
                                          <p:val>
                                            <p:strVal val="#ppt_w"/>
                                          </p:val>
                                        </p:tav>
                                      </p:tavLst>
                                    </p:anim>
                                    <p:anim calcmode="lin" valueType="num">
                                      <p:cBhvr>
                                        <p:cTn id="105" dur="500" fill="hold"/>
                                        <p:tgtEl>
                                          <p:spTgt spid="56"/>
                                        </p:tgtEl>
                                        <p:attrNameLst>
                                          <p:attrName>ppt_h</p:attrName>
                                        </p:attrNameLst>
                                      </p:cBhvr>
                                      <p:tavLst>
                                        <p:tav tm="0">
                                          <p:val>
                                            <p:fltVal val="0"/>
                                          </p:val>
                                        </p:tav>
                                        <p:tav tm="100000">
                                          <p:val>
                                            <p:strVal val="#ppt_h"/>
                                          </p:val>
                                        </p:tav>
                                      </p:tavLst>
                                    </p:anim>
                                    <p:animEffect transition="in" filter="fade">
                                      <p:cBhvr>
                                        <p:cTn id="106" dur="500"/>
                                        <p:tgtEl>
                                          <p:spTgt spid="56"/>
                                        </p:tgtEl>
                                      </p:cBhvr>
                                    </p:animEffect>
                                  </p:childTnLst>
                                </p:cTn>
                              </p:par>
                            </p:childTnLst>
                          </p:cTn>
                        </p:par>
                        <p:par>
                          <p:cTn id="107" fill="hold">
                            <p:stCondLst>
                              <p:cond delay="7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5" grpId="0"/>
      <p:bldP spid="36" grpId="0"/>
      <p:bldP spid="37" grpId="0"/>
      <p:bldP spid="38" grpId="0"/>
      <p:bldP spid="39" grpId="0" animBg="1"/>
      <p:bldP spid="40"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p:bldP spid="60" grpId="0"/>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3736866" y="3005034"/>
            <a:ext cx="2076450" cy="2599149"/>
          </a:xfrm>
          <a:custGeom>
            <a:avLst/>
            <a:gdLst>
              <a:gd name="connsiteX0" fmla="*/ 2066925 w 2076450"/>
              <a:gd name="connsiteY0" fmla="*/ 2505075 h 2505075"/>
              <a:gd name="connsiteX1" fmla="*/ 1724025 w 2076450"/>
              <a:gd name="connsiteY1" fmla="*/ 2505075 h 2505075"/>
              <a:gd name="connsiteX2" fmla="*/ 1724025 w 2076450"/>
              <a:gd name="connsiteY2" fmla="*/ 1476375 h 2505075"/>
              <a:gd name="connsiteX3" fmla="*/ 1266825 w 2076450"/>
              <a:gd name="connsiteY3" fmla="*/ 1476375 h 2505075"/>
              <a:gd name="connsiteX4" fmla="*/ 400050 w 2076450"/>
              <a:gd name="connsiteY4" fmla="*/ 571500 h 2505075"/>
              <a:gd name="connsiteX5" fmla="*/ 0 w 2076450"/>
              <a:gd name="connsiteY5" fmla="*/ 571500 h 2505075"/>
              <a:gd name="connsiteX6" fmla="*/ 571500 w 2076450"/>
              <a:gd name="connsiteY6" fmla="*/ 0 h 2505075"/>
              <a:gd name="connsiteX7" fmla="*/ 1114425 w 2076450"/>
              <a:gd name="connsiteY7" fmla="*/ 542925 h 2505075"/>
              <a:gd name="connsiteX8" fmla="*/ 752475 w 2076450"/>
              <a:gd name="connsiteY8" fmla="*/ 542925 h 2505075"/>
              <a:gd name="connsiteX9" fmla="*/ 1638300 w 2076450"/>
              <a:gd name="connsiteY9" fmla="*/ 1104900 h 2505075"/>
              <a:gd name="connsiteX10" fmla="*/ 2076450 w 2076450"/>
              <a:gd name="connsiteY10" fmla="*/ 1428750 h 2505075"/>
              <a:gd name="connsiteX11" fmla="*/ 2066925 w 2076450"/>
              <a:gd name="connsiteY11" fmla="*/ 2505075 h 2505075"/>
              <a:gd name="connsiteX0-1" fmla="*/ 2066925 w 2076450"/>
              <a:gd name="connsiteY0-2" fmla="*/ 2505075 h 2547408"/>
              <a:gd name="connsiteX1-3" fmla="*/ 1724025 w 2076450"/>
              <a:gd name="connsiteY1-4" fmla="*/ 2505075 h 2547408"/>
              <a:gd name="connsiteX2-5" fmla="*/ 1724025 w 2076450"/>
              <a:gd name="connsiteY2-6" fmla="*/ 1476375 h 2547408"/>
              <a:gd name="connsiteX3-7" fmla="*/ 1266825 w 2076450"/>
              <a:gd name="connsiteY3-8" fmla="*/ 1476375 h 2547408"/>
              <a:gd name="connsiteX4-9" fmla="*/ 400050 w 2076450"/>
              <a:gd name="connsiteY4-10" fmla="*/ 571500 h 2547408"/>
              <a:gd name="connsiteX5-11" fmla="*/ 0 w 2076450"/>
              <a:gd name="connsiteY5-12" fmla="*/ 571500 h 2547408"/>
              <a:gd name="connsiteX6-13" fmla="*/ 571500 w 2076450"/>
              <a:gd name="connsiteY6-14" fmla="*/ 0 h 2547408"/>
              <a:gd name="connsiteX7-15" fmla="*/ 1114425 w 2076450"/>
              <a:gd name="connsiteY7-16" fmla="*/ 542925 h 2547408"/>
              <a:gd name="connsiteX8-17" fmla="*/ 752475 w 2076450"/>
              <a:gd name="connsiteY8-18" fmla="*/ 542925 h 2547408"/>
              <a:gd name="connsiteX9-19" fmla="*/ 1638300 w 2076450"/>
              <a:gd name="connsiteY9-20" fmla="*/ 1104900 h 2547408"/>
              <a:gd name="connsiteX10-21" fmla="*/ 2076450 w 2076450"/>
              <a:gd name="connsiteY10-22" fmla="*/ 1428750 h 2547408"/>
              <a:gd name="connsiteX11-23" fmla="*/ 2066925 w 2076450"/>
              <a:gd name="connsiteY11-24" fmla="*/ 2505075 h 2547408"/>
              <a:gd name="connsiteX0-25" fmla="*/ 2066925 w 2076450"/>
              <a:gd name="connsiteY0-26" fmla="*/ 2505075 h 2583817"/>
              <a:gd name="connsiteX1-27" fmla="*/ 1724025 w 2076450"/>
              <a:gd name="connsiteY1-28" fmla="*/ 2505075 h 2583817"/>
              <a:gd name="connsiteX2-29" fmla="*/ 1724025 w 2076450"/>
              <a:gd name="connsiteY2-30" fmla="*/ 1476375 h 2583817"/>
              <a:gd name="connsiteX3-31" fmla="*/ 1266825 w 2076450"/>
              <a:gd name="connsiteY3-32" fmla="*/ 1476375 h 2583817"/>
              <a:gd name="connsiteX4-33" fmla="*/ 400050 w 2076450"/>
              <a:gd name="connsiteY4-34" fmla="*/ 571500 h 2583817"/>
              <a:gd name="connsiteX5-35" fmla="*/ 0 w 2076450"/>
              <a:gd name="connsiteY5-36" fmla="*/ 571500 h 2583817"/>
              <a:gd name="connsiteX6-37" fmla="*/ 571500 w 2076450"/>
              <a:gd name="connsiteY6-38" fmla="*/ 0 h 2583817"/>
              <a:gd name="connsiteX7-39" fmla="*/ 1114425 w 2076450"/>
              <a:gd name="connsiteY7-40" fmla="*/ 542925 h 2583817"/>
              <a:gd name="connsiteX8-41" fmla="*/ 752475 w 2076450"/>
              <a:gd name="connsiteY8-42" fmla="*/ 542925 h 2583817"/>
              <a:gd name="connsiteX9-43" fmla="*/ 1638300 w 2076450"/>
              <a:gd name="connsiteY9-44" fmla="*/ 1104900 h 2583817"/>
              <a:gd name="connsiteX10-45" fmla="*/ 2076450 w 2076450"/>
              <a:gd name="connsiteY10-46" fmla="*/ 1428750 h 2583817"/>
              <a:gd name="connsiteX11-47" fmla="*/ 2066925 w 2076450"/>
              <a:gd name="connsiteY11-48" fmla="*/ 2505075 h 2583817"/>
              <a:gd name="connsiteX0-49" fmla="*/ 2066925 w 2076450"/>
              <a:gd name="connsiteY0-50" fmla="*/ 2505075 h 2599149"/>
              <a:gd name="connsiteX1-51" fmla="*/ 1724025 w 2076450"/>
              <a:gd name="connsiteY1-52" fmla="*/ 2505075 h 2599149"/>
              <a:gd name="connsiteX2-53" fmla="*/ 1724025 w 2076450"/>
              <a:gd name="connsiteY2-54" fmla="*/ 1476375 h 2599149"/>
              <a:gd name="connsiteX3-55" fmla="*/ 1266825 w 2076450"/>
              <a:gd name="connsiteY3-56" fmla="*/ 1476375 h 2599149"/>
              <a:gd name="connsiteX4-57" fmla="*/ 400050 w 2076450"/>
              <a:gd name="connsiteY4-58" fmla="*/ 571500 h 2599149"/>
              <a:gd name="connsiteX5-59" fmla="*/ 0 w 2076450"/>
              <a:gd name="connsiteY5-60" fmla="*/ 571500 h 2599149"/>
              <a:gd name="connsiteX6-61" fmla="*/ 571500 w 2076450"/>
              <a:gd name="connsiteY6-62" fmla="*/ 0 h 2599149"/>
              <a:gd name="connsiteX7-63" fmla="*/ 1114425 w 2076450"/>
              <a:gd name="connsiteY7-64" fmla="*/ 542925 h 2599149"/>
              <a:gd name="connsiteX8-65" fmla="*/ 752475 w 2076450"/>
              <a:gd name="connsiteY8-66" fmla="*/ 542925 h 2599149"/>
              <a:gd name="connsiteX9-67" fmla="*/ 1638300 w 2076450"/>
              <a:gd name="connsiteY9-68" fmla="*/ 1104900 h 2599149"/>
              <a:gd name="connsiteX10-69" fmla="*/ 2076450 w 2076450"/>
              <a:gd name="connsiteY10-70" fmla="*/ 1428750 h 2599149"/>
              <a:gd name="connsiteX11-71" fmla="*/ 2066925 w 2076450"/>
              <a:gd name="connsiteY11-72" fmla="*/ 2505075 h 2599149"/>
              <a:gd name="connsiteX0-73" fmla="*/ 2066925 w 2076450"/>
              <a:gd name="connsiteY0-74" fmla="*/ 2505075 h 2599149"/>
              <a:gd name="connsiteX1-75" fmla="*/ 1724025 w 2076450"/>
              <a:gd name="connsiteY1-76" fmla="*/ 2505075 h 2599149"/>
              <a:gd name="connsiteX2-77" fmla="*/ 1724025 w 2076450"/>
              <a:gd name="connsiteY2-78" fmla="*/ 1476375 h 2599149"/>
              <a:gd name="connsiteX3-79" fmla="*/ 1266825 w 2076450"/>
              <a:gd name="connsiteY3-80" fmla="*/ 1476375 h 2599149"/>
              <a:gd name="connsiteX4-81" fmla="*/ 400050 w 2076450"/>
              <a:gd name="connsiteY4-82" fmla="*/ 571500 h 2599149"/>
              <a:gd name="connsiteX5-83" fmla="*/ 0 w 2076450"/>
              <a:gd name="connsiteY5-84" fmla="*/ 571500 h 2599149"/>
              <a:gd name="connsiteX6-85" fmla="*/ 571500 w 2076450"/>
              <a:gd name="connsiteY6-86" fmla="*/ 0 h 2599149"/>
              <a:gd name="connsiteX7-87" fmla="*/ 1114425 w 2076450"/>
              <a:gd name="connsiteY7-88" fmla="*/ 542925 h 2599149"/>
              <a:gd name="connsiteX8-89" fmla="*/ 752475 w 2076450"/>
              <a:gd name="connsiteY8-90" fmla="*/ 542925 h 2599149"/>
              <a:gd name="connsiteX9-91" fmla="*/ 1638300 w 2076450"/>
              <a:gd name="connsiteY9-92" fmla="*/ 1104900 h 2599149"/>
              <a:gd name="connsiteX10-93" fmla="*/ 2076450 w 2076450"/>
              <a:gd name="connsiteY10-94" fmla="*/ 1428750 h 2599149"/>
              <a:gd name="connsiteX11-95" fmla="*/ 2066925 w 2076450"/>
              <a:gd name="connsiteY11-96" fmla="*/ 2505075 h 2599149"/>
              <a:gd name="connsiteX0-97" fmla="*/ 2066925 w 2076450"/>
              <a:gd name="connsiteY0-98" fmla="*/ 2505075 h 2599149"/>
              <a:gd name="connsiteX1-99" fmla="*/ 1724025 w 2076450"/>
              <a:gd name="connsiteY1-100" fmla="*/ 2505075 h 2599149"/>
              <a:gd name="connsiteX2-101" fmla="*/ 1724025 w 2076450"/>
              <a:gd name="connsiteY2-102" fmla="*/ 1476375 h 2599149"/>
              <a:gd name="connsiteX3-103" fmla="*/ 1266825 w 2076450"/>
              <a:gd name="connsiteY3-104" fmla="*/ 1476375 h 2599149"/>
              <a:gd name="connsiteX4-105" fmla="*/ 400050 w 2076450"/>
              <a:gd name="connsiteY4-106" fmla="*/ 571500 h 2599149"/>
              <a:gd name="connsiteX5-107" fmla="*/ 0 w 2076450"/>
              <a:gd name="connsiteY5-108" fmla="*/ 571500 h 2599149"/>
              <a:gd name="connsiteX6-109" fmla="*/ 571500 w 2076450"/>
              <a:gd name="connsiteY6-110" fmla="*/ 0 h 2599149"/>
              <a:gd name="connsiteX7-111" fmla="*/ 1114425 w 2076450"/>
              <a:gd name="connsiteY7-112" fmla="*/ 542925 h 2599149"/>
              <a:gd name="connsiteX8-113" fmla="*/ 752475 w 2076450"/>
              <a:gd name="connsiteY8-114" fmla="*/ 542925 h 2599149"/>
              <a:gd name="connsiteX9-115" fmla="*/ 1638300 w 2076450"/>
              <a:gd name="connsiteY9-116" fmla="*/ 1104900 h 2599149"/>
              <a:gd name="connsiteX10-117" fmla="*/ 2076450 w 2076450"/>
              <a:gd name="connsiteY10-118" fmla="*/ 1428750 h 2599149"/>
              <a:gd name="connsiteX11-119" fmla="*/ 2066925 w 2076450"/>
              <a:gd name="connsiteY11-120" fmla="*/ 2505075 h 2599149"/>
              <a:gd name="connsiteX0-121" fmla="*/ 2066925 w 2076450"/>
              <a:gd name="connsiteY0-122" fmla="*/ 2505075 h 2599149"/>
              <a:gd name="connsiteX1-123" fmla="*/ 1724025 w 2076450"/>
              <a:gd name="connsiteY1-124" fmla="*/ 2505075 h 2599149"/>
              <a:gd name="connsiteX2-125" fmla="*/ 1724025 w 2076450"/>
              <a:gd name="connsiteY2-126" fmla="*/ 1476375 h 2599149"/>
              <a:gd name="connsiteX3-127" fmla="*/ 1266825 w 2076450"/>
              <a:gd name="connsiteY3-128" fmla="*/ 1476375 h 2599149"/>
              <a:gd name="connsiteX4-129" fmla="*/ 400050 w 2076450"/>
              <a:gd name="connsiteY4-130" fmla="*/ 571500 h 2599149"/>
              <a:gd name="connsiteX5-131" fmla="*/ 0 w 2076450"/>
              <a:gd name="connsiteY5-132" fmla="*/ 571500 h 2599149"/>
              <a:gd name="connsiteX6-133" fmla="*/ 571500 w 2076450"/>
              <a:gd name="connsiteY6-134" fmla="*/ 0 h 2599149"/>
              <a:gd name="connsiteX7-135" fmla="*/ 1114425 w 2076450"/>
              <a:gd name="connsiteY7-136" fmla="*/ 542925 h 2599149"/>
              <a:gd name="connsiteX8-137" fmla="*/ 752475 w 2076450"/>
              <a:gd name="connsiteY8-138" fmla="*/ 542925 h 2599149"/>
              <a:gd name="connsiteX9-139" fmla="*/ 1638300 w 2076450"/>
              <a:gd name="connsiteY9-140" fmla="*/ 1104900 h 2599149"/>
              <a:gd name="connsiteX10-141" fmla="*/ 2076450 w 2076450"/>
              <a:gd name="connsiteY10-142" fmla="*/ 1428750 h 2599149"/>
              <a:gd name="connsiteX11-143" fmla="*/ 2066925 w 2076450"/>
              <a:gd name="connsiteY11-144" fmla="*/ 2505075 h 2599149"/>
              <a:gd name="connsiteX0-145" fmla="*/ 2066925 w 2076450"/>
              <a:gd name="connsiteY0-146" fmla="*/ 2505075 h 2599149"/>
              <a:gd name="connsiteX1-147" fmla="*/ 1724025 w 2076450"/>
              <a:gd name="connsiteY1-148" fmla="*/ 2505075 h 2599149"/>
              <a:gd name="connsiteX2-149" fmla="*/ 1724025 w 2076450"/>
              <a:gd name="connsiteY2-150" fmla="*/ 1476375 h 2599149"/>
              <a:gd name="connsiteX3-151" fmla="*/ 1266825 w 2076450"/>
              <a:gd name="connsiteY3-152" fmla="*/ 1476375 h 2599149"/>
              <a:gd name="connsiteX4-153" fmla="*/ 400050 w 2076450"/>
              <a:gd name="connsiteY4-154" fmla="*/ 571500 h 2599149"/>
              <a:gd name="connsiteX5-155" fmla="*/ 0 w 2076450"/>
              <a:gd name="connsiteY5-156" fmla="*/ 571500 h 2599149"/>
              <a:gd name="connsiteX6-157" fmla="*/ 571500 w 2076450"/>
              <a:gd name="connsiteY6-158" fmla="*/ 0 h 2599149"/>
              <a:gd name="connsiteX7-159" fmla="*/ 1114425 w 2076450"/>
              <a:gd name="connsiteY7-160" fmla="*/ 542925 h 2599149"/>
              <a:gd name="connsiteX8-161" fmla="*/ 752475 w 2076450"/>
              <a:gd name="connsiteY8-162" fmla="*/ 542925 h 2599149"/>
              <a:gd name="connsiteX9-163" fmla="*/ 1638300 w 2076450"/>
              <a:gd name="connsiteY9-164" fmla="*/ 1104900 h 2599149"/>
              <a:gd name="connsiteX10-165" fmla="*/ 2076450 w 2076450"/>
              <a:gd name="connsiteY10-166" fmla="*/ 1428750 h 2599149"/>
              <a:gd name="connsiteX11-167" fmla="*/ 2066925 w 2076450"/>
              <a:gd name="connsiteY11-168" fmla="*/ 2505075 h 2599149"/>
              <a:gd name="connsiteX0-169" fmla="*/ 2066925 w 2076450"/>
              <a:gd name="connsiteY0-170" fmla="*/ 2505075 h 2599149"/>
              <a:gd name="connsiteX1-171" fmla="*/ 1724025 w 2076450"/>
              <a:gd name="connsiteY1-172" fmla="*/ 2505075 h 2599149"/>
              <a:gd name="connsiteX2-173" fmla="*/ 1724025 w 2076450"/>
              <a:gd name="connsiteY2-174" fmla="*/ 1476375 h 2599149"/>
              <a:gd name="connsiteX3-175" fmla="*/ 1266825 w 2076450"/>
              <a:gd name="connsiteY3-176" fmla="*/ 1476375 h 2599149"/>
              <a:gd name="connsiteX4-177" fmla="*/ 400050 w 2076450"/>
              <a:gd name="connsiteY4-178" fmla="*/ 571500 h 2599149"/>
              <a:gd name="connsiteX5-179" fmla="*/ 0 w 2076450"/>
              <a:gd name="connsiteY5-180" fmla="*/ 571500 h 2599149"/>
              <a:gd name="connsiteX6-181" fmla="*/ 571500 w 2076450"/>
              <a:gd name="connsiteY6-182" fmla="*/ 0 h 2599149"/>
              <a:gd name="connsiteX7-183" fmla="*/ 1114425 w 2076450"/>
              <a:gd name="connsiteY7-184" fmla="*/ 542925 h 2599149"/>
              <a:gd name="connsiteX8-185" fmla="*/ 752475 w 2076450"/>
              <a:gd name="connsiteY8-186" fmla="*/ 542925 h 2599149"/>
              <a:gd name="connsiteX9-187" fmla="*/ 1638300 w 2076450"/>
              <a:gd name="connsiteY9-188" fmla="*/ 1104900 h 2599149"/>
              <a:gd name="connsiteX10-189" fmla="*/ 2076450 w 2076450"/>
              <a:gd name="connsiteY10-190" fmla="*/ 1428750 h 2599149"/>
              <a:gd name="connsiteX11-191" fmla="*/ 2066925 w 2076450"/>
              <a:gd name="connsiteY11-192" fmla="*/ 2505075 h 2599149"/>
              <a:gd name="connsiteX0-193" fmla="*/ 2066925 w 2076450"/>
              <a:gd name="connsiteY0-194" fmla="*/ 2505075 h 2599149"/>
              <a:gd name="connsiteX1-195" fmla="*/ 1724025 w 2076450"/>
              <a:gd name="connsiteY1-196" fmla="*/ 2505075 h 2599149"/>
              <a:gd name="connsiteX2-197" fmla="*/ 1724025 w 2076450"/>
              <a:gd name="connsiteY2-198" fmla="*/ 1476375 h 2599149"/>
              <a:gd name="connsiteX3-199" fmla="*/ 1266825 w 2076450"/>
              <a:gd name="connsiteY3-200" fmla="*/ 1476375 h 2599149"/>
              <a:gd name="connsiteX4-201" fmla="*/ 400050 w 2076450"/>
              <a:gd name="connsiteY4-202" fmla="*/ 571500 h 2599149"/>
              <a:gd name="connsiteX5-203" fmla="*/ 0 w 2076450"/>
              <a:gd name="connsiteY5-204" fmla="*/ 571500 h 2599149"/>
              <a:gd name="connsiteX6-205" fmla="*/ 571500 w 2076450"/>
              <a:gd name="connsiteY6-206" fmla="*/ 0 h 2599149"/>
              <a:gd name="connsiteX7-207" fmla="*/ 1114425 w 2076450"/>
              <a:gd name="connsiteY7-208" fmla="*/ 542925 h 2599149"/>
              <a:gd name="connsiteX8-209" fmla="*/ 752475 w 2076450"/>
              <a:gd name="connsiteY8-210" fmla="*/ 542925 h 2599149"/>
              <a:gd name="connsiteX9-211" fmla="*/ 1638300 w 2076450"/>
              <a:gd name="connsiteY9-212" fmla="*/ 1104900 h 2599149"/>
              <a:gd name="connsiteX10-213" fmla="*/ 2076450 w 2076450"/>
              <a:gd name="connsiteY10-214" fmla="*/ 1428750 h 2599149"/>
              <a:gd name="connsiteX11-215" fmla="*/ 2066925 w 2076450"/>
              <a:gd name="connsiteY11-216" fmla="*/ 2505075 h 2599149"/>
              <a:gd name="connsiteX0-217" fmla="*/ 2066925 w 2076450"/>
              <a:gd name="connsiteY0-218" fmla="*/ 2505075 h 2599149"/>
              <a:gd name="connsiteX1-219" fmla="*/ 1724025 w 2076450"/>
              <a:gd name="connsiteY1-220" fmla="*/ 2505075 h 2599149"/>
              <a:gd name="connsiteX2-221" fmla="*/ 1724025 w 2076450"/>
              <a:gd name="connsiteY2-222" fmla="*/ 1476375 h 2599149"/>
              <a:gd name="connsiteX3-223" fmla="*/ 1266825 w 2076450"/>
              <a:gd name="connsiteY3-224" fmla="*/ 1476375 h 2599149"/>
              <a:gd name="connsiteX4-225" fmla="*/ 400050 w 2076450"/>
              <a:gd name="connsiteY4-226" fmla="*/ 571500 h 2599149"/>
              <a:gd name="connsiteX5-227" fmla="*/ 0 w 2076450"/>
              <a:gd name="connsiteY5-228" fmla="*/ 571500 h 2599149"/>
              <a:gd name="connsiteX6-229" fmla="*/ 571500 w 2076450"/>
              <a:gd name="connsiteY6-230" fmla="*/ 0 h 2599149"/>
              <a:gd name="connsiteX7-231" fmla="*/ 1114425 w 2076450"/>
              <a:gd name="connsiteY7-232" fmla="*/ 542925 h 2599149"/>
              <a:gd name="connsiteX8-233" fmla="*/ 752475 w 2076450"/>
              <a:gd name="connsiteY8-234" fmla="*/ 542925 h 2599149"/>
              <a:gd name="connsiteX9-235" fmla="*/ 1638300 w 2076450"/>
              <a:gd name="connsiteY9-236" fmla="*/ 1104900 h 2599149"/>
              <a:gd name="connsiteX10-237" fmla="*/ 2076450 w 2076450"/>
              <a:gd name="connsiteY10-238" fmla="*/ 1428750 h 2599149"/>
              <a:gd name="connsiteX11-239" fmla="*/ 2066925 w 2076450"/>
              <a:gd name="connsiteY11-240" fmla="*/ 2505075 h 259914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2076450" h="2599149">
                <a:moveTo>
                  <a:pt x="2066925" y="2505075"/>
                </a:moveTo>
                <a:cubicBezTo>
                  <a:pt x="2047875" y="2600325"/>
                  <a:pt x="1809750" y="2657475"/>
                  <a:pt x="1724025" y="2505075"/>
                </a:cubicBezTo>
                <a:lnTo>
                  <a:pt x="1724025" y="1476375"/>
                </a:lnTo>
                <a:lnTo>
                  <a:pt x="1266825" y="1476375"/>
                </a:lnTo>
                <a:cubicBezTo>
                  <a:pt x="873125" y="1489075"/>
                  <a:pt x="365125" y="1006475"/>
                  <a:pt x="400050" y="571500"/>
                </a:cubicBezTo>
                <a:lnTo>
                  <a:pt x="0" y="571500"/>
                </a:lnTo>
                <a:lnTo>
                  <a:pt x="571500" y="0"/>
                </a:lnTo>
                <a:lnTo>
                  <a:pt x="1114425" y="542925"/>
                </a:lnTo>
                <a:lnTo>
                  <a:pt x="752475" y="542925"/>
                </a:lnTo>
                <a:cubicBezTo>
                  <a:pt x="942975" y="1158875"/>
                  <a:pt x="1333500" y="1098550"/>
                  <a:pt x="1638300" y="1104900"/>
                </a:cubicBezTo>
                <a:cubicBezTo>
                  <a:pt x="1879600" y="1117600"/>
                  <a:pt x="2073275" y="1244600"/>
                  <a:pt x="2076450" y="1428750"/>
                </a:cubicBezTo>
                <a:lnTo>
                  <a:pt x="2066925" y="2505075"/>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任意多边形 6"/>
          <p:cNvSpPr/>
          <p:nvPr/>
        </p:nvSpPr>
        <p:spPr>
          <a:xfrm>
            <a:off x="4437794" y="1957284"/>
            <a:ext cx="1724025" cy="3648089"/>
          </a:xfrm>
          <a:custGeom>
            <a:avLst/>
            <a:gdLst>
              <a:gd name="connsiteX0" fmla="*/ 1362075 w 1724025"/>
              <a:gd name="connsiteY0" fmla="*/ 3552825 h 3552825"/>
              <a:gd name="connsiteX1" fmla="*/ 1362075 w 1724025"/>
              <a:gd name="connsiteY1" fmla="*/ 1847850 h 3552825"/>
              <a:gd name="connsiteX2" fmla="*/ 1238250 w 1724025"/>
              <a:gd name="connsiteY2" fmla="*/ 1533525 h 3552825"/>
              <a:gd name="connsiteX3" fmla="*/ 266700 w 1724025"/>
              <a:gd name="connsiteY3" fmla="*/ 561975 h 3552825"/>
              <a:gd name="connsiteX4" fmla="*/ 0 w 1724025"/>
              <a:gd name="connsiteY4" fmla="*/ 828675 h 3552825"/>
              <a:gd name="connsiteX5" fmla="*/ 0 w 1724025"/>
              <a:gd name="connsiteY5" fmla="*/ 0 h 3552825"/>
              <a:gd name="connsiteX6" fmla="*/ 809625 w 1724025"/>
              <a:gd name="connsiteY6" fmla="*/ 0 h 3552825"/>
              <a:gd name="connsiteX7" fmla="*/ 533400 w 1724025"/>
              <a:gd name="connsiteY7" fmla="*/ 276225 h 3552825"/>
              <a:gd name="connsiteX8" fmla="*/ 1381125 w 1724025"/>
              <a:gd name="connsiteY8" fmla="*/ 1123950 h 3552825"/>
              <a:gd name="connsiteX9" fmla="*/ 1724025 w 1724025"/>
              <a:gd name="connsiteY9" fmla="*/ 1676400 h 3552825"/>
              <a:gd name="connsiteX10" fmla="*/ 1724025 w 1724025"/>
              <a:gd name="connsiteY10" fmla="*/ 3543300 h 3552825"/>
              <a:gd name="connsiteX11" fmla="*/ 1362075 w 1724025"/>
              <a:gd name="connsiteY11" fmla="*/ 3552825 h 3552825"/>
              <a:gd name="connsiteX0-1" fmla="*/ 1362075 w 1724025"/>
              <a:gd name="connsiteY0-2" fmla="*/ 3552825 h 3552825"/>
              <a:gd name="connsiteX1-3" fmla="*/ 1362075 w 1724025"/>
              <a:gd name="connsiteY1-4" fmla="*/ 1847850 h 3552825"/>
              <a:gd name="connsiteX2-5" fmla="*/ 1238250 w 1724025"/>
              <a:gd name="connsiteY2-6" fmla="*/ 1533525 h 3552825"/>
              <a:gd name="connsiteX3-7" fmla="*/ 266700 w 1724025"/>
              <a:gd name="connsiteY3-8" fmla="*/ 561975 h 3552825"/>
              <a:gd name="connsiteX4-9" fmla="*/ 0 w 1724025"/>
              <a:gd name="connsiteY4-10" fmla="*/ 828675 h 3552825"/>
              <a:gd name="connsiteX5-11" fmla="*/ 0 w 1724025"/>
              <a:gd name="connsiteY5-12" fmla="*/ 0 h 3552825"/>
              <a:gd name="connsiteX6-13" fmla="*/ 809625 w 1724025"/>
              <a:gd name="connsiteY6-14" fmla="*/ 0 h 3552825"/>
              <a:gd name="connsiteX7-15" fmla="*/ 533400 w 1724025"/>
              <a:gd name="connsiteY7-16" fmla="*/ 276225 h 3552825"/>
              <a:gd name="connsiteX8-17" fmla="*/ 1381125 w 1724025"/>
              <a:gd name="connsiteY8-18" fmla="*/ 1123950 h 3552825"/>
              <a:gd name="connsiteX9-19" fmla="*/ 1724025 w 1724025"/>
              <a:gd name="connsiteY9-20" fmla="*/ 1676400 h 3552825"/>
              <a:gd name="connsiteX10-21" fmla="*/ 1724025 w 1724025"/>
              <a:gd name="connsiteY10-22" fmla="*/ 3543300 h 3552825"/>
              <a:gd name="connsiteX11-23" fmla="*/ 1362075 w 1724025"/>
              <a:gd name="connsiteY11-24" fmla="*/ 3552825 h 3552825"/>
              <a:gd name="connsiteX0-25" fmla="*/ 1362075 w 1724025"/>
              <a:gd name="connsiteY0-26" fmla="*/ 3552825 h 3552825"/>
              <a:gd name="connsiteX1-27" fmla="*/ 1362075 w 1724025"/>
              <a:gd name="connsiteY1-28" fmla="*/ 1847850 h 3552825"/>
              <a:gd name="connsiteX2-29" fmla="*/ 1238250 w 1724025"/>
              <a:gd name="connsiteY2-30" fmla="*/ 1533525 h 3552825"/>
              <a:gd name="connsiteX3-31" fmla="*/ 266700 w 1724025"/>
              <a:gd name="connsiteY3-32" fmla="*/ 561975 h 3552825"/>
              <a:gd name="connsiteX4-33" fmla="*/ 0 w 1724025"/>
              <a:gd name="connsiteY4-34" fmla="*/ 828675 h 3552825"/>
              <a:gd name="connsiteX5-35" fmla="*/ 0 w 1724025"/>
              <a:gd name="connsiteY5-36" fmla="*/ 0 h 3552825"/>
              <a:gd name="connsiteX6-37" fmla="*/ 809625 w 1724025"/>
              <a:gd name="connsiteY6-38" fmla="*/ 0 h 3552825"/>
              <a:gd name="connsiteX7-39" fmla="*/ 533400 w 1724025"/>
              <a:gd name="connsiteY7-40" fmla="*/ 276225 h 3552825"/>
              <a:gd name="connsiteX8-41" fmla="*/ 1381125 w 1724025"/>
              <a:gd name="connsiteY8-42" fmla="*/ 1123950 h 3552825"/>
              <a:gd name="connsiteX9-43" fmla="*/ 1724025 w 1724025"/>
              <a:gd name="connsiteY9-44" fmla="*/ 1676400 h 3552825"/>
              <a:gd name="connsiteX10-45" fmla="*/ 1724025 w 1724025"/>
              <a:gd name="connsiteY10-46" fmla="*/ 3543300 h 3552825"/>
              <a:gd name="connsiteX11-47" fmla="*/ 1362075 w 1724025"/>
              <a:gd name="connsiteY11-48" fmla="*/ 3552825 h 3552825"/>
              <a:gd name="connsiteX0-49" fmla="*/ 1362075 w 1724025"/>
              <a:gd name="connsiteY0-50" fmla="*/ 3552825 h 3552825"/>
              <a:gd name="connsiteX1-51" fmla="*/ 1362075 w 1724025"/>
              <a:gd name="connsiteY1-52" fmla="*/ 1847850 h 3552825"/>
              <a:gd name="connsiteX2-53" fmla="*/ 1238250 w 1724025"/>
              <a:gd name="connsiteY2-54" fmla="*/ 1533525 h 3552825"/>
              <a:gd name="connsiteX3-55" fmla="*/ 266700 w 1724025"/>
              <a:gd name="connsiteY3-56" fmla="*/ 561975 h 3552825"/>
              <a:gd name="connsiteX4-57" fmla="*/ 0 w 1724025"/>
              <a:gd name="connsiteY4-58" fmla="*/ 828675 h 3552825"/>
              <a:gd name="connsiteX5-59" fmla="*/ 0 w 1724025"/>
              <a:gd name="connsiteY5-60" fmla="*/ 0 h 3552825"/>
              <a:gd name="connsiteX6-61" fmla="*/ 809625 w 1724025"/>
              <a:gd name="connsiteY6-62" fmla="*/ 0 h 3552825"/>
              <a:gd name="connsiteX7-63" fmla="*/ 533400 w 1724025"/>
              <a:gd name="connsiteY7-64" fmla="*/ 276225 h 3552825"/>
              <a:gd name="connsiteX8-65" fmla="*/ 1381125 w 1724025"/>
              <a:gd name="connsiteY8-66" fmla="*/ 1123950 h 3552825"/>
              <a:gd name="connsiteX9-67" fmla="*/ 1724025 w 1724025"/>
              <a:gd name="connsiteY9-68" fmla="*/ 1676400 h 3552825"/>
              <a:gd name="connsiteX10-69" fmla="*/ 1724025 w 1724025"/>
              <a:gd name="connsiteY10-70" fmla="*/ 3543300 h 3552825"/>
              <a:gd name="connsiteX11-71" fmla="*/ 1362075 w 1724025"/>
              <a:gd name="connsiteY11-72" fmla="*/ 3552825 h 3552825"/>
              <a:gd name="connsiteX0-73" fmla="*/ 1362075 w 1724025"/>
              <a:gd name="connsiteY0-74" fmla="*/ 3552825 h 3552825"/>
              <a:gd name="connsiteX1-75" fmla="*/ 1362075 w 1724025"/>
              <a:gd name="connsiteY1-76" fmla="*/ 1847850 h 3552825"/>
              <a:gd name="connsiteX2-77" fmla="*/ 1238250 w 1724025"/>
              <a:gd name="connsiteY2-78" fmla="*/ 1533525 h 3552825"/>
              <a:gd name="connsiteX3-79" fmla="*/ 266700 w 1724025"/>
              <a:gd name="connsiteY3-80" fmla="*/ 561975 h 3552825"/>
              <a:gd name="connsiteX4-81" fmla="*/ 0 w 1724025"/>
              <a:gd name="connsiteY4-82" fmla="*/ 828675 h 3552825"/>
              <a:gd name="connsiteX5-83" fmla="*/ 0 w 1724025"/>
              <a:gd name="connsiteY5-84" fmla="*/ 0 h 3552825"/>
              <a:gd name="connsiteX6-85" fmla="*/ 809625 w 1724025"/>
              <a:gd name="connsiteY6-86" fmla="*/ 0 h 3552825"/>
              <a:gd name="connsiteX7-87" fmla="*/ 533400 w 1724025"/>
              <a:gd name="connsiteY7-88" fmla="*/ 276225 h 3552825"/>
              <a:gd name="connsiteX8-89" fmla="*/ 1381125 w 1724025"/>
              <a:gd name="connsiteY8-90" fmla="*/ 1123950 h 3552825"/>
              <a:gd name="connsiteX9-91" fmla="*/ 1724025 w 1724025"/>
              <a:gd name="connsiteY9-92" fmla="*/ 1676400 h 3552825"/>
              <a:gd name="connsiteX10-93" fmla="*/ 1724025 w 1724025"/>
              <a:gd name="connsiteY10-94" fmla="*/ 3543300 h 3552825"/>
              <a:gd name="connsiteX11-95" fmla="*/ 1362075 w 1724025"/>
              <a:gd name="connsiteY11-96" fmla="*/ 3552825 h 3552825"/>
              <a:gd name="connsiteX0-97" fmla="*/ 1362075 w 1724025"/>
              <a:gd name="connsiteY0-98" fmla="*/ 3552825 h 3610028"/>
              <a:gd name="connsiteX1-99" fmla="*/ 1362075 w 1724025"/>
              <a:gd name="connsiteY1-100" fmla="*/ 1847850 h 3610028"/>
              <a:gd name="connsiteX2-101" fmla="*/ 1238250 w 1724025"/>
              <a:gd name="connsiteY2-102" fmla="*/ 1533525 h 3610028"/>
              <a:gd name="connsiteX3-103" fmla="*/ 266700 w 1724025"/>
              <a:gd name="connsiteY3-104" fmla="*/ 561975 h 3610028"/>
              <a:gd name="connsiteX4-105" fmla="*/ 0 w 1724025"/>
              <a:gd name="connsiteY4-106" fmla="*/ 828675 h 3610028"/>
              <a:gd name="connsiteX5-107" fmla="*/ 0 w 1724025"/>
              <a:gd name="connsiteY5-108" fmla="*/ 0 h 3610028"/>
              <a:gd name="connsiteX6-109" fmla="*/ 809625 w 1724025"/>
              <a:gd name="connsiteY6-110" fmla="*/ 0 h 3610028"/>
              <a:gd name="connsiteX7-111" fmla="*/ 533400 w 1724025"/>
              <a:gd name="connsiteY7-112" fmla="*/ 276225 h 3610028"/>
              <a:gd name="connsiteX8-113" fmla="*/ 1381125 w 1724025"/>
              <a:gd name="connsiteY8-114" fmla="*/ 1123950 h 3610028"/>
              <a:gd name="connsiteX9-115" fmla="*/ 1724025 w 1724025"/>
              <a:gd name="connsiteY9-116" fmla="*/ 1676400 h 3610028"/>
              <a:gd name="connsiteX10-117" fmla="*/ 1724025 w 1724025"/>
              <a:gd name="connsiteY10-118" fmla="*/ 3543300 h 3610028"/>
              <a:gd name="connsiteX11-119" fmla="*/ 1362075 w 1724025"/>
              <a:gd name="connsiteY11-120" fmla="*/ 3552825 h 3610028"/>
              <a:gd name="connsiteX0-121" fmla="*/ 1362075 w 1724025"/>
              <a:gd name="connsiteY0-122" fmla="*/ 3552825 h 3648089"/>
              <a:gd name="connsiteX1-123" fmla="*/ 1362075 w 1724025"/>
              <a:gd name="connsiteY1-124" fmla="*/ 1847850 h 3648089"/>
              <a:gd name="connsiteX2-125" fmla="*/ 1238250 w 1724025"/>
              <a:gd name="connsiteY2-126" fmla="*/ 1533525 h 3648089"/>
              <a:gd name="connsiteX3-127" fmla="*/ 266700 w 1724025"/>
              <a:gd name="connsiteY3-128" fmla="*/ 561975 h 3648089"/>
              <a:gd name="connsiteX4-129" fmla="*/ 0 w 1724025"/>
              <a:gd name="connsiteY4-130" fmla="*/ 828675 h 3648089"/>
              <a:gd name="connsiteX5-131" fmla="*/ 0 w 1724025"/>
              <a:gd name="connsiteY5-132" fmla="*/ 0 h 3648089"/>
              <a:gd name="connsiteX6-133" fmla="*/ 809625 w 1724025"/>
              <a:gd name="connsiteY6-134" fmla="*/ 0 h 3648089"/>
              <a:gd name="connsiteX7-135" fmla="*/ 533400 w 1724025"/>
              <a:gd name="connsiteY7-136" fmla="*/ 276225 h 3648089"/>
              <a:gd name="connsiteX8-137" fmla="*/ 1381125 w 1724025"/>
              <a:gd name="connsiteY8-138" fmla="*/ 1123950 h 3648089"/>
              <a:gd name="connsiteX9-139" fmla="*/ 1724025 w 1724025"/>
              <a:gd name="connsiteY9-140" fmla="*/ 1676400 h 3648089"/>
              <a:gd name="connsiteX10-141" fmla="*/ 1724025 w 1724025"/>
              <a:gd name="connsiteY10-142" fmla="*/ 3543300 h 3648089"/>
              <a:gd name="connsiteX11-143" fmla="*/ 1362075 w 1724025"/>
              <a:gd name="connsiteY11-144" fmla="*/ 3552825 h 36480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724025" h="3648089">
                <a:moveTo>
                  <a:pt x="1362075" y="3552825"/>
                </a:moveTo>
                <a:lnTo>
                  <a:pt x="1362075" y="1847850"/>
                </a:lnTo>
                <a:cubicBezTo>
                  <a:pt x="1358900" y="1743075"/>
                  <a:pt x="1327150" y="1628775"/>
                  <a:pt x="1238250" y="1533525"/>
                </a:cubicBezTo>
                <a:lnTo>
                  <a:pt x="266700" y="561975"/>
                </a:lnTo>
                <a:lnTo>
                  <a:pt x="0" y="828675"/>
                </a:lnTo>
                <a:lnTo>
                  <a:pt x="0" y="0"/>
                </a:lnTo>
                <a:lnTo>
                  <a:pt x="809625" y="0"/>
                </a:lnTo>
                <a:lnTo>
                  <a:pt x="533400" y="276225"/>
                </a:lnTo>
                <a:lnTo>
                  <a:pt x="1381125" y="1123950"/>
                </a:lnTo>
                <a:cubicBezTo>
                  <a:pt x="1524000" y="1289050"/>
                  <a:pt x="1724025" y="1530350"/>
                  <a:pt x="1724025" y="1676400"/>
                </a:cubicBezTo>
                <a:lnTo>
                  <a:pt x="1724025" y="3543300"/>
                </a:lnTo>
                <a:cubicBezTo>
                  <a:pt x="1717675" y="3689350"/>
                  <a:pt x="1368425" y="3673475"/>
                  <a:pt x="1362075" y="3552825"/>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任意多边形 7"/>
          <p:cNvSpPr/>
          <p:nvPr/>
        </p:nvSpPr>
        <p:spPr>
          <a:xfrm>
            <a:off x="5801361" y="1662009"/>
            <a:ext cx="1114425" cy="3934177"/>
          </a:xfrm>
          <a:custGeom>
            <a:avLst/>
            <a:gdLst>
              <a:gd name="connsiteX0" fmla="*/ 742950 w 1114425"/>
              <a:gd name="connsiteY0" fmla="*/ 3838575 h 3838575"/>
              <a:gd name="connsiteX1" fmla="*/ 742950 w 1114425"/>
              <a:gd name="connsiteY1" fmla="*/ 552450 h 3838575"/>
              <a:gd name="connsiteX2" fmla="*/ 1114425 w 1114425"/>
              <a:gd name="connsiteY2" fmla="*/ 552450 h 3838575"/>
              <a:gd name="connsiteX3" fmla="*/ 561975 w 1114425"/>
              <a:gd name="connsiteY3" fmla="*/ 0 h 3838575"/>
              <a:gd name="connsiteX4" fmla="*/ 0 w 1114425"/>
              <a:gd name="connsiteY4" fmla="*/ 561975 h 3838575"/>
              <a:gd name="connsiteX5" fmla="*/ 361950 w 1114425"/>
              <a:gd name="connsiteY5" fmla="*/ 561975 h 3838575"/>
              <a:gd name="connsiteX6" fmla="*/ 361950 w 1114425"/>
              <a:gd name="connsiteY6" fmla="*/ 3829050 h 3838575"/>
              <a:gd name="connsiteX7" fmla="*/ 742950 w 1114425"/>
              <a:gd name="connsiteY7" fmla="*/ 3838575 h 3838575"/>
              <a:gd name="connsiteX0-1" fmla="*/ 742950 w 1114425"/>
              <a:gd name="connsiteY0-2" fmla="*/ 3838575 h 3898952"/>
              <a:gd name="connsiteX1-3" fmla="*/ 742950 w 1114425"/>
              <a:gd name="connsiteY1-4" fmla="*/ 552450 h 3898952"/>
              <a:gd name="connsiteX2-5" fmla="*/ 1114425 w 1114425"/>
              <a:gd name="connsiteY2-6" fmla="*/ 552450 h 3898952"/>
              <a:gd name="connsiteX3-7" fmla="*/ 561975 w 1114425"/>
              <a:gd name="connsiteY3-8" fmla="*/ 0 h 3898952"/>
              <a:gd name="connsiteX4-9" fmla="*/ 0 w 1114425"/>
              <a:gd name="connsiteY4-10" fmla="*/ 561975 h 3898952"/>
              <a:gd name="connsiteX5-11" fmla="*/ 361950 w 1114425"/>
              <a:gd name="connsiteY5-12" fmla="*/ 561975 h 3898952"/>
              <a:gd name="connsiteX6-13" fmla="*/ 361950 w 1114425"/>
              <a:gd name="connsiteY6-14" fmla="*/ 3829050 h 3898952"/>
              <a:gd name="connsiteX7-15" fmla="*/ 742950 w 1114425"/>
              <a:gd name="connsiteY7-16" fmla="*/ 3838575 h 3898952"/>
              <a:gd name="connsiteX0-17" fmla="*/ 742950 w 1114425"/>
              <a:gd name="connsiteY0-18" fmla="*/ 3838575 h 3934177"/>
              <a:gd name="connsiteX1-19" fmla="*/ 742950 w 1114425"/>
              <a:gd name="connsiteY1-20" fmla="*/ 552450 h 3934177"/>
              <a:gd name="connsiteX2-21" fmla="*/ 1114425 w 1114425"/>
              <a:gd name="connsiteY2-22" fmla="*/ 552450 h 3934177"/>
              <a:gd name="connsiteX3-23" fmla="*/ 561975 w 1114425"/>
              <a:gd name="connsiteY3-24" fmla="*/ 0 h 3934177"/>
              <a:gd name="connsiteX4-25" fmla="*/ 0 w 1114425"/>
              <a:gd name="connsiteY4-26" fmla="*/ 561975 h 3934177"/>
              <a:gd name="connsiteX5-27" fmla="*/ 361950 w 1114425"/>
              <a:gd name="connsiteY5-28" fmla="*/ 561975 h 3934177"/>
              <a:gd name="connsiteX6-29" fmla="*/ 361950 w 1114425"/>
              <a:gd name="connsiteY6-30" fmla="*/ 3829050 h 3934177"/>
              <a:gd name="connsiteX7-31" fmla="*/ 742950 w 1114425"/>
              <a:gd name="connsiteY7-32" fmla="*/ 3838575 h 393417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14425" h="3934177">
                <a:moveTo>
                  <a:pt x="742950" y="3838575"/>
                </a:moveTo>
                <a:lnTo>
                  <a:pt x="742950" y="552450"/>
                </a:lnTo>
                <a:lnTo>
                  <a:pt x="1114425" y="552450"/>
                </a:lnTo>
                <a:lnTo>
                  <a:pt x="561975" y="0"/>
                </a:lnTo>
                <a:lnTo>
                  <a:pt x="0" y="561975"/>
                </a:lnTo>
                <a:lnTo>
                  <a:pt x="361950" y="561975"/>
                </a:lnTo>
                <a:lnTo>
                  <a:pt x="361950" y="3829050"/>
                </a:lnTo>
                <a:cubicBezTo>
                  <a:pt x="346075" y="3956050"/>
                  <a:pt x="739775" y="3978275"/>
                  <a:pt x="742950" y="3838575"/>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任意多边形 8"/>
          <p:cNvSpPr/>
          <p:nvPr/>
        </p:nvSpPr>
        <p:spPr>
          <a:xfrm>
            <a:off x="6539263" y="3582500"/>
            <a:ext cx="1931402" cy="2002048"/>
          </a:xfrm>
          <a:custGeom>
            <a:avLst/>
            <a:gdLst>
              <a:gd name="connsiteX0" fmla="*/ 351692 w 1914211"/>
              <a:gd name="connsiteY0" fmla="*/ 1934308 h 1939332"/>
              <a:gd name="connsiteX1" fmla="*/ 351692 w 1914211"/>
              <a:gd name="connsiteY1" fmla="*/ 854110 h 1939332"/>
              <a:gd name="connsiteX2" fmla="*/ 467248 w 1914211"/>
              <a:gd name="connsiteY2" fmla="*/ 758651 h 1939332"/>
              <a:gd name="connsiteX3" fmla="*/ 1351503 w 1914211"/>
              <a:gd name="connsiteY3" fmla="*/ 758651 h 1939332"/>
              <a:gd name="connsiteX4" fmla="*/ 1351503 w 1914211"/>
              <a:gd name="connsiteY4" fmla="*/ 1130440 h 1939332"/>
              <a:gd name="connsiteX5" fmla="*/ 1914211 w 1914211"/>
              <a:gd name="connsiteY5" fmla="*/ 557684 h 1939332"/>
              <a:gd name="connsiteX6" fmla="*/ 1356527 w 1914211"/>
              <a:gd name="connsiteY6" fmla="*/ 0 h 1939332"/>
              <a:gd name="connsiteX7" fmla="*/ 1356527 w 1914211"/>
              <a:gd name="connsiteY7" fmla="*/ 371789 h 1939332"/>
              <a:gd name="connsiteX8" fmla="*/ 437103 w 1914211"/>
              <a:gd name="connsiteY8" fmla="*/ 371789 h 1939332"/>
              <a:gd name="connsiteX9" fmla="*/ 0 w 1914211"/>
              <a:gd name="connsiteY9" fmla="*/ 668216 h 1939332"/>
              <a:gd name="connsiteX10" fmla="*/ 0 w 1914211"/>
              <a:gd name="connsiteY10" fmla="*/ 1939332 h 1939332"/>
              <a:gd name="connsiteX11" fmla="*/ 351692 w 1914211"/>
              <a:gd name="connsiteY11" fmla="*/ 1934308 h 1939332"/>
              <a:gd name="connsiteX0-1" fmla="*/ 351692 w 1914211"/>
              <a:gd name="connsiteY0-2" fmla="*/ 1934308 h 1965043"/>
              <a:gd name="connsiteX1-3" fmla="*/ 351692 w 1914211"/>
              <a:gd name="connsiteY1-4" fmla="*/ 854110 h 1965043"/>
              <a:gd name="connsiteX2-5" fmla="*/ 467248 w 1914211"/>
              <a:gd name="connsiteY2-6" fmla="*/ 758651 h 1965043"/>
              <a:gd name="connsiteX3-7" fmla="*/ 1351503 w 1914211"/>
              <a:gd name="connsiteY3-8" fmla="*/ 758651 h 1965043"/>
              <a:gd name="connsiteX4-9" fmla="*/ 1351503 w 1914211"/>
              <a:gd name="connsiteY4-10" fmla="*/ 1130440 h 1965043"/>
              <a:gd name="connsiteX5-11" fmla="*/ 1914211 w 1914211"/>
              <a:gd name="connsiteY5-12" fmla="*/ 557684 h 1965043"/>
              <a:gd name="connsiteX6-13" fmla="*/ 1356527 w 1914211"/>
              <a:gd name="connsiteY6-14" fmla="*/ 0 h 1965043"/>
              <a:gd name="connsiteX7-15" fmla="*/ 1356527 w 1914211"/>
              <a:gd name="connsiteY7-16" fmla="*/ 371789 h 1965043"/>
              <a:gd name="connsiteX8-17" fmla="*/ 437103 w 1914211"/>
              <a:gd name="connsiteY8-18" fmla="*/ 371789 h 1965043"/>
              <a:gd name="connsiteX9-19" fmla="*/ 0 w 1914211"/>
              <a:gd name="connsiteY9-20" fmla="*/ 668216 h 1965043"/>
              <a:gd name="connsiteX10-21" fmla="*/ 0 w 1914211"/>
              <a:gd name="connsiteY10-22" fmla="*/ 1939332 h 1965043"/>
              <a:gd name="connsiteX11-23" fmla="*/ 351692 w 1914211"/>
              <a:gd name="connsiteY11-24" fmla="*/ 1934308 h 1965043"/>
              <a:gd name="connsiteX0-25" fmla="*/ 351692 w 1914211"/>
              <a:gd name="connsiteY0-26" fmla="*/ 1934308 h 2002048"/>
              <a:gd name="connsiteX1-27" fmla="*/ 351692 w 1914211"/>
              <a:gd name="connsiteY1-28" fmla="*/ 854110 h 2002048"/>
              <a:gd name="connsiteX2-29" fmla="*/ 467248 w 1914211"/>
              <a:gd name="connsiteY2-30" fmla="*/ 758651 h 2002048"/>
              <a:gd name="connsiteX3-31" fmla="*/ 1351503 w 1914211"/>
              <a:gd name="connsiteY3-32" fmla="*/ 758651 h 2002048"/>
              <a:gd name="connsiteX4-33" fmla="*/ 1351503 w 1914211"/>
              <a:gd name="connsiteY4-34" fmla="*/ 1130440 h 2002048"/>
              <a:gd name="connsiteX5-35" fmla="*/ 1914211 w 1914211"/>
              <a:gd name="connsiteY5-36" fmla="*/ 557684 h 2002048"/>
              <a:gd name="connsiteX6-37" fmla="*/ 1356527 w 1914211"/>
              <a:gd name="connsiteY6-38" fmla="*/ 0 h 2002048"/>
              <a:gd name="connsiteX7-39" fmla="*/ 1356527 w 1914211"/>
              <a:gd name="connsiteY7-40" fmla="*/ 371789 h 2002048"/>
              <a:gd name="connsiteX8-41" fmla="*/ 437103 w 1914211"/>
              <a:gd name="connsiteY8-42" fmla="*/ 371789 h 2002048"/>
              <a:gd name="connsiteX9-43" fmla="*/ 0 w 1914211"/>
              <a:gd name="connsiteY9-44" fmla="*/ 668216 h 2002048"/>
              <a:gd name="connsiteX10-45" fmla="*/ 0 w 1914211"/>
              <a:gd name="connsiteY10-46" fmla="*/ 1939332 h 2002048"/>
              <a:gd name="connsiteX11-47" fmla="*/ 351692 w 1914211"/>
              <a:gd name="connsiteY11-48" fmla="*/ 1934308 h 2002048"/>
              <a:gd name="connsiteX0-49" fmla="*/ 351692 w 1914211"/>
              <a:gd name="connsiteY0-50" fmla="*/ 1934308 h 2002048"/>
              <a:gd name="connsiteX1-51" fmla="*/ 351692 w 1914211"/>
              <a:gd name="connsiteY1-52" fmla="*/ 854110 h 2002048"/>
              <a:gd name="connsiteX2-53" fmla="*/ 467248 w 1914211"/>
              <a:gd name="connsiteY2-54" fmla="*/ 758651 h 2002048"/>
              <a:gd name="connsiteX3-55" fmla="*/ 1351503 w 1914211"/>
              <a:gd name="connsiteY3-56" fmla="*/ 758651 h 2002048"/>
              <a:gd name="connsiteX4-57" fmla="*/ 1351503 w 1914211"/>
              <a:gd name="connsiteY4-58" fmla="*/ 1130440 h 2002048"/>
              <a:gd name="connsiteX5-59" fmla="*/ 1914211 w 1914211"/>
              <a:gd name="connsiteY5-60" fmla="*/ 557684 h 2002048"/>
              <a:gd name="connsiteX6-61" fmla="*/ 1356527 w 1914211"/>
              <a:gd name="connsiteY6-62" fmla="*/ 0 h 2002048"/>
              <a:gd name="connsiteX7-63" fmla="*/ 1356527 w 1914211"/>
              <a:gd name="connsiteY7-64" fmla="*/ 371789 h 2002048"/>
              <a:gd name="connsiteX8-65" fmla="*/ 437103 w 1914211"/>
              <a:gd name="connsiteY8-66" fmla="*/ 371789 h 2002048"/>
              <a:gd name="connsiteX9-67" fmla="*/ 0 w 1914211"/>
              <a:gd name="connsiteY9-68" fmla="*/ 668216 h 2002048"/>
              <a:gd name="connsiteX10-69" fmla="*/ 0 w 1914211"/>
              <a:gd name="connsiteY10-70" fmla="*/ 1939332 h 2002048"/>
              <a:gd name="connsiteX11-71" fmla="*/ 351692 w 1914211"/>
              <a:gd name="connsiteY11-72" fmla="*/ 1934308 h 2002048"/>
              <a:gd name="connsiteX0-73" fmla="*/ 351692 w 1914211"/>
              <a:gd name="connsiteY0-74" fmla="*/ 1934308 h 2002048"/>
              <a:gd name="connsiteX1-75" fmla="*/ 351692 w 1914211"/>
              <a:gd name="connsiteY1-76" fmla="*/ 854110 h 2002048"/>
              <a:gd name="connsiteX2-77" fmla="*/ 467248 w 1914211"/>
              <a:gd name="connsiteY2-78" fmla="*/ 758651 h 2002048"/>
              <a:gd name="connsiteX3-79" fmla="*/ 1351503 w 1914211"/>
              <a:gd name="connsiteY3-80" fmla="*/ 758651 h 2002048"/>
              <a:gd name="connsiteX4-81" fmla="*/ 1351503 w 1914211"/>
              <a:gd name="connsiteY4-82" fmla="*/ 1130440 h 2002048"/>
              <a:gd name="connsiteX5-83" fmla="*/ 1914211 w 1914211"/>
              <a:gd name="connsiteY5-84" fmla="*/ 557684 h 2002048"/>
              <a:gd name="connsiteX6-85" fmla="*/ 1356527 w 1914211"/>
              <a:gd name="connsiteY6-86" fmla="*/ 0 h 2002048"/>
              <a:gd name="connsiteX7-87" fmla="*/ 1356527 w 1914211"/>
              <a:gd name="connsiteY7-88" fmla="*/ 371789 h 2002048"/>
              <a:gd name="connsiteX8-89" fmla="*/ 437103 w 1914211"/>
              <a:gd name="connsiteY8-90" fmla="*/ 371789 h 2002048"/>
              <a:gd name="connsiteX9-91" fmla="*/ 0 w 1914211"/>
              <a:gd name="connsiteY9-92" fmla="*/ 668216 h 2002048"/>
              <a:gd name="connsiteX10-93" fmla="*/ 0 w 1914211"/>
              <a:gd name="connsiteY10-94" fmla="*/ 1939332 h 2002048"/>
              <a:gd name="connsiteX11-95" fmla="*/ 351692 w 1914211"/>
              <a:gd name="connsiteY11-96" fmla="*/ 1934308 h 2002048"/>
              <a:gd name="connsiteX0-97" fmla="*/ 351692 w 1914211"/>
              <a:gd name="connsiteY0-98" fmla="*/ 1934308 h 2002048"/>
              <a:gd name="connsiteX1-99" fmla="*/ 351692 w 1914211"/>
              <a:gd name="connsiteY1-100" fmla="*/ 854110 h 2002048"/>
              <a:gd name="connsiteX2-101" fmla="*/ 467248 w 1914211"/>
              <a:gd name="connsiteY2-102" fmla="*/ 758651 h 2002048"/>
              <a:gd name="connsiteX3-103" fmla="*/ 1351503 w 1914211"/>
              <a:gd name="connsiteY3-104" fmla="*/ 758651 h 2002048"/>
              <a:gd name="connsiteX4-105" fmla="*/ 1351503 w 1914211"/>
              <a:gd name="connsiteY4-106" fmla="*/ 1130440 h 2002048"/>
              <a:gd name="connsiteX5-107" fmla="*/ 1914211 w 1914211"/>
              <a:gd name="connsiteY5-108" fmla="*/ 557684 h 2002048"/>
              <a:gd name="connsiteX6-109" fmla="*/ 1356527 w 1914211"/>
              <a:gd name="connsiteY6-110" fmla="*/ 0 h 2002048"/>
              <a:gd name="connsiteX7-111" fmla="*/ 1356527 w 1914211"/>
              <a:gd name="connsiteY7-112" fmla="*/ 371789 h 2002048"/>
              <a:gd name="connsiteX8-113" fmla="*/ 437103 w 1914211"/>
              <a:gd name="connsiteY8-114" fmla="*/ 371789 h 2002048"/>
              <a:gd name="connsiteX9-115" fmla="*/ 0 w 1914211"/>
              <a:gd name="connsiteY9-116" fmla="*/ 668216 h 2002048"/>
              <a:gd name="connsiteX10-117" fmla="*/ 0 w 1914211"/>
              <a:gd name="connsiteY10-118" fmla="*/ 1939332 h 2002048"/>
              <a:gd name="connsiteX11-119" fmla="*/ 351692 w 1914211"/>
              <a:gd name="connsiteY11-120" fmla="*/ 1934308 h 2002048"/>
              <a:gd name="connsiteX0-121" fmla="*/ 351692 w 1914211"/>
              <a:gd name="connsiteY0-122" fmla="*/ 1934308 h 2002048"/>
              <a:gd name="connsiteX1-123" fmla="*/ 351692 w 1914211"/>
              <a:gd name="connsiteY1-124" fmla="*/ 854110 h 2002048"/>
              <a:gd name="connsiteX2-125" fmla="*/ 467248 w 1914211"/>
              <a:gd name="connsiteY2-126" fmla="*/ 758651 h 2002048"/>
              <a:gd name="connsiteX3-127" fmla="*/ 1351503 w 1914211"/>
              <a:gd name="connsiteY3-128" fmla="*/ 758651 h 2002048"/>
              <a:gd name="connsiteX4-129" fmla="*/ 1351503 w 1914211"/>
              <a:gd name="connsiteY4-130" fmla="*/ 1130440 h 2002048"/>
              <a:gd name="connsiteX5-131" fmla="*/ 1914211 w 1914211"/>
              <a:gd name="connsiteY5-132" fmla="*/ 557684 h 2002048"/>
              <a:gd name="connsiteX6-133" fmla="*/ 1356527 w 1914211"/>
              <a:gd name="connsiteY6-134" fmla="*/ 0 h 2002048"/>
              <a:gd name="connsiteX7-135" fmla="*/ 1356527 w 1914211"/>
              <a:gd name="connsiteY7-136" fmla="*/ 371789 h 2002048"/>
              <a:gd name="connsiteX8-137" fmla="*/ 437103 w 1914211"/>
              <a:gd name="connsiteY8-138" fmla="*/ 371789 h 2002048"/>
              <a:gd name="connsiteX9-139" fmla="*/ 0 w 1914211"/>
              <a:gd name="connsiteY9-140" fmla="*/ 668216 h 2002048"/>
              <a:gd name="connsiteX10-141" fmla="*/ 0 w 1914211"/>
              <a:gd name="connsiteY10-142" fmla="*/ 1939332 h 2002048"/>
              <a:gd name="connsiteX11-143" fmla="*/ 351692 w 1914211"/>
              <a:gd name="connsiteY11-144" fmla="*/ 1934308 h 2002048"/>
              <a:gd name="connsiteX0-145" fmla="*/ 351692 w 1914211"/>
              <a:gd name="connsiteY0-146" fmla="*/ 1934308 h 2002048"/>
              <a:gd name="connsiteX1-147" fmla="*/ 351692 w 1914211"/>
              <a:gd name="connsiteY1-148" fmla="*/ 854110 h 2002048"/>
              <a:gd name="connsiteX2-149" fmla="*/ 467248 w 1914211"/>
              <a:gd name="connsiteY2-150" fmla="*/ 758651 h 2002048"/>
              <a:gd name="connsiteX3-151" fmla="*/ 1351503 w 1914211"/>
              <a:gd name="connsiteY3-152" fmla="*/ 758651 h 2002048"/>
              <a:gd name="connsiteX4-153" fmla="*/ 1351503 w 1914211"/>
              <a:gd name="connsiteY4-154" fmla="*/ 1130440 h 2002048"/>
              <a:gd name="connsiteX5-155" fmla="*/ 1914211 w 1914211"/>
              <a:gd name="connsiteY5-156" fmla="*/ 557684 h 2002048"/>
              <a:gd name="connsiteX6-157" fmla="*/ 1356527 w 1914211"/>
              <a:gd name="connsiteY6-158" fmla="*/ 0 h 2002048"/>
              <a:gd name="connsiteX7-159" fmla="*/ 1356527 w 1914211"/>
              <a:gd name="connsiteY7-160" fmla="*/ 371789 h 2002048"/>
              <a:gd name="connsiteX8-161" fmla="*/ 437103 w 1914211"/>
              <a:gd name="connsiteY8-162" fmla="*/ 371789 h 2002048"/>
              <a:gd name="connsiteX9-163" fmla="*/ 0 w 1914211"/>
              <a:gd name="connsiteY9-164" fmla="*/ 668216 h 2002048"/>
              <a:gd name="connsiteX10-165" fmla="*/ 0 w 1914211"/>
              <a:gd name="connsiteY10-166" fmla="*/ 1939332 h 2002048"/>
              <a:gd name="connsiteX11-167" fmla="*/ 351692 w 1914211"/>
              <a:gd name="connsiteY11-168" fmla="*/ 1934308 h 20020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914211" h="2002048">
                <a:moveTo>
                  <a:pt x="351692" y="1934308"/>
                </a:moveTo>
                <a:lnTo>
                  <a:pt x="351692" y="854110"/>
                </a:lnTo>
                <a:cubicBezTo>
                  <a:pt x="350017" y="792145"/>
                  <a:pt x="383511" y="760326"/>
                  <a:pt x="467248" y="758651"/>
                </a:cubicBezTo>
                <a:lnTo>
                  <a:pt x="1351503" y="758651"/>
                </a:lnTo>
                <a:lnTo>
                  <a:pt x="1351503" y="1130440"/>
                </a:lnTo>
                <a:lnTo>
                  <a:pt x="1914211" y="557684"/>
                </a:lnTo>
                <a:lnTo>
                  <a:pt x="1356527" y="0"/>
                </a:lnTo>
                <a:lnTo>
                  <a:pt x="1356527" y="371789"/>
                </a:lnTo>
                <a:lnTo>
                  <a:pt x="437103" y="371789"/>
                </a:lnTo>
                <a:cubicBezTo>
                  <a:pt x="216039" y="385187"/>
                  <a:pt x="0" y="544286"/>
                  <a:pt x="0" y="668216"/>
                </a:cubicBezTo>
                <a:lnTo>
                  <a:pt x="0" y="1939332"/>
                </a:lnTo>
                <a:cubicBezTo>
                  <a:pt x="6699" y="2043165"/>
                  <a:pt x="355041" y="2001297"/>
                  <a:pt x="351692" y="1934308"/>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 name="组合 9"/>
          <p:cNvGrpSpPr/>
          <p:nvPr/>
        </p:nvGrpSpPr>
        <p:grpSpPr>
          <a:xfrm>
            <a:off x="5445141" y="5516808"/>
            <a:ext cx="1457011" cy="1115908"/>
            <a:chOff x="5445141" y="5516808"/>
            <a:chExt cx="1457011" cy="1115908"/>
          </a:xfrm>
        </p:grpSpPr>
        <p:sp>
          <p:nvSpPr>
            <p:cNvPr id="11" name="任意多边形 10"/>
            <p:cNvSpPr/>
            <p:nvPr/>
          </p:nvSpPr>
          <p:spPr>
            <a:xfrm>
              <a:off x="5445141" y="5516808"/>
              <a:ext cx="1457011" cy="1038748"/>
            </a:xfrm>
            <a:custGeom>
              <a:avLst/>
              <a:gdLst>
                <a:gd name="connsiteX0" fmla="*/ 0 w 1457011"/>
                <a:gd name="connsiteY0" fmla="*/ 0 h 989763"/>
                <a:gd name="connsiteX1" fmla="*/ 1457011 w 1457011"/>
                <a:gd name="connsiteY1" fmla="*/ 0 h 989763"/>
                <a:gd name="connsiteX2" fmla="*/ 823965 w 1457011"/>
                <a:gd name="connsiteY2" fmla="*/ 989763 h 989763"/>
                <a:gd name="connsiteX3" fmla="*/ 638071 w 1457011"/>
                <a:gd name="connsiteY3" fmla="*/ 989763 h 989763"/>
                <a:gd name="connsiteX4" fmla="*/ 0 w 1457011"/>
                <a:gd name="connsiteY4" fmla="*/ 0 h 989763"/>
                <a:gd name="connsiteX0-1" fmla="*/ 0 w 1457011"/>
                <a:gd name="connsiteY0-2" fmla="*/ 0 h 1012092"/>
                <a:gd name="connsiteX1-3" fmla="*/ 1457011 w 1457011"/>
                <a:gd name="connsiteY1-4" fmla="*/ 0 h 1012092"/>
                <a:gd name="connsiteX2-5" fmla="*/ 823965 w 1457011"/>
                <a:gd name="connsiteY2-6" fmla="*/ 989763 h 1012092"/>
                <a:gd name="connsiteX3-7" fmla="*/ 638071 w 1457011"/>
                <a:gd name="connsiteY3-8" fmla="*/ 989763 h 1012092"/>
                <a:gd name="connsiteX4-9" fmla="*/ 0 w 1457011"/>
                <a:gd name="connsiteY4-10" fmla="*/ 0 h 1012092"/>
                <a:gd name="connsiteX0-11" fmla="*/ 0 w 1457011"/>
                <a:gd name="connsiteY0-12" fmla="*/ 0 h 1033278"/>
                <a:gd name="connsiteX1-13" fmla="*/ 1457011 w 1457011"/>
                <a:gd name="connsiteY1-14" fmla="*/ 0 h 1033278"/>
                <a:gd name="connsiteX2-15" fmla="*/ 823965 w 1457011"/>
                <a:gd name="connsiteY2-16" fmla="*/ 989763 h 1033278"/>
                <a:gd name="connsiteX3-17" fmla="*/ 638071 w 1457011"/>
                <a:gd name="connsiteY3-18" fmla="*/ 989763 h 1033278"/>
                <a:gd name="connsiteX4-19" fmla="*/ 0 w 1457011"/>
                <a:gd name="connsiteY4-20" fmla="*/ 0 h 1033278"/>
                <a:gd name="connsiteX0-21" fmla="*/ 0 w 1457011"/>
                <a:gd name="connsiteY0-22" fmla="*/ 0 h 1038748"/>
                <a:gd name="connsiteX1-23" fmla="*/ 1457011 w 1457011"/>
                <a:gd name="connsiteY1-24" fmla="*/ 0 h 1038748"/>
                <a:gd name="connsiteX2-25" fmla="*/ 823965 w 1457011"/>
                <a:gd name="connsiteY2-26" fmla="*/ 989763 h 1038748"/>
                <a:gd name="connsiteX3-27" fmla="*/ 638071 w 1457011"/>
                <a:gd name="connsiteY3-28" fmla="*/ 989763 h 1038748"/>
                <a:gd name="connsiteX4-29" fmla="*/ 0 w 1457011"/>
                <a:gd name="connsiteY4-30" fmla="*/ 0 h 103874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57011" h="1038748">
                  <a:moveTo>
                    <a:pt x="0" y="0"/>
                  </a:moveTo>
                  <a:lnTo>
                    <a:pt x="1457011" y="0"/>
                  </a:lnTo>
                  <a:lnTo>
                    <a:pt x="823965" y="989763"/>
                  </a:lnTo>
                  <a:cubicBezTo>
                    <a:pt x="787121" y="1055076"/>
                    <a:pt x="684964" y="1055077"/>
                    <a:pt x="638071" y="989763"/>
                  </a:cubicBezTo>
                  <a:lnTo>
                    <a:pt x="0" y="0"/>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任意多边形 11"/>
            <p:cNvSpPr/>
            <p:nvPr/>
          </p:nvSpPr>
          <p:spPr>
            <a:xfrm>
              <a:off x="5826708" y="6138028"/>
              <a:ext cx="693876" cy="494688"/>
            </a:xfrm>
            <a:custGeom>
              <a:avLst/>
              <a:gdLst>
                <a:gd name="connsiteX0" fmla="*/ 0 w 1457011"/>
                <a:gd name="connsiteY0" fmla="*/ 0 h 989763"/>
                <a:gd name="connsiteX1" fmla="*/ 1457011 w 1457011"/>
                <a:gd name="connsiteY1" fmla="*/ 0 h 989763"/>
                <a:gd name="connsiteX2" fmla="*/ 823965 w 1457011"/>
                <a:gd name="connsiteY2" fmla="*/ 989763 h 989763"/>
                <a:gd name="connsiteX3" fmla="*/ 638071 w 1457011"/>
                <a:gd name="connsiteY3" fmla="*/ 989763 h 989763"/>
                <a:gd name="connsiteX4" fmla="*/ 0 w 1457011"/>
                <a:gd name="connsiteY4" fmla="*/ 0 h 989763"/>
                <a:gd name="connsiteX0-1" fmla="*/ 0 w 1457011"/>
                <a:gd name="connsiteY0-2" fmla="*/ 0 h 1012092"/>
                <a:gd name="connsiteX1-3" fmla="*/ 1457011 w 1457011"/>
                <a:gd name="connsiteY1-4" fmla="*/ 0 h 1012092"/>
                <a:gd name="connsiteX2-5" fmla="*/ 823965 w 1457011"/>
                <a:gd name="connsiteY2-6" fmla="*/ 989763 h 1012092"/>
                <a:gd name="connsiteX3-7" fmla="*/ 638071 w 1457011"/>
                <a:gd name="connsiteY3-8" fmla="*/ 989763 h 1012092"/>
                <a:gd name="connsiteX4-9" fmla="*/ 0 w 1457011"/>
                <a:gd name="connsiteY4-10" fmla="*/ 0 h 1012092"/>
                <a:gd name="connsiteX0-11" fmla="*/ 0 w 1457011"/>
                <a:gd name="connsiteY0-12" fmla="*/ 0 h 1033278"/>
                <a:gd name="connsiteX1-13" fmla="*/ 1457011 w 1457011"/>
                <a:gd name="connsiteY1-14" fmla="*/ 0 h 1033278"/>
                <a:gd name="connsiteX2-15" fmla="*/ 823965 w 1457011"/>
                <a:gd name="connsiteY2-16" fmla="*/ 989763 h 1033278"/>
                <a:gd name="connsiteX3-17" fmla="*/ 638071 w 1457011"/>
                <a:gd name="connsiteY3-18" fmla="*/ 989763 h 1033278"/>
                <a:gd name="connsiteX4-19" fmla="*/ 0 w 1457011"/>
                <a:gd name="connsiteY4-20" fmla="*/ 0 h 1033278"/>
                <a:gd name="connsiteX0-21" fmla="*/ 0 w 1457011"/>
                <a:gd name="connsiteY0-22" fmla="*/ 0 h 1038748"/>
                <a:gd name="connsiteX1-23" fmla="*/ 1457011 w 1457011"/>
                <a:gd name="connsiteY1-24" fmla="*/ 0 h 1038748"/>
                <a:gd name="connsiteX2-25" fmla="*/ 823965 w 1457011"/>
                <a:gd name="connsiteY2-26" fmla="*/ 989763 h 1038748"/>
                <a:gd name="connsiteX3-27" fmla="*/ 638071 w 1457011"/>
                <a:gd name="connsiteY3-28" fmla="*/ 989763 h 1038748"/>
                <a:gd name="connsiteX4-29" fmla="*/ 0 w 1457011"/>
                <a:gd name="connsiteY4-30" fmla="*/ 0 h 103874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57011" h="1038748">
                  <a:moveTo>
                    <a:pt x="0" y="0"/>
                  </a:moveTo>
                  <a:lnTo>
                    <a:pt x="1457011" y="0"/>
                  </a:lnTo>
                  <a:lnTo>
                    <a:pt x="823965" y="989763"/>
                  </a:lnTo>
                  <a:cubicBezTo>
                    <a:pt x="787121" y="1055076"/>
                    <a:pt x="684964" y="1055077"/>
                    <a:pt x="638071" y="989763"/>
                  </a:cubicBez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3" name="文本框 12"/>
          <p:cNvSpPr txBox="1"/>
          <p:nvPr/>
        </p:nvSpPr>
        <p:spPr>
          <a:xfrm>
            <a:off x="8748818" y="378132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1815663" y="187112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32633" y="3781328"/>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7176883" y="195728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37"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25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grpId="0" nodeType="withEffect">
                                  <p:stCondLst>
                                    <p:cond delay="50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22" presetClass="entr" presetSubtype="4" fill="hold" grpId="0" nodeType="withEffect">
                                  <p:stCondLst>
                                    <p:cond delay="75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1348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解决问题</a:t>
            </a:r>
          </a:p>
        </p:txBody>
      </p:sp>
      <p:grpSp>
        <p:nvGrpSpPr>
          <p:cNvPr id="33" name="组合 32"/>
          <p:cNvGrpSpPr/>
          <p:nvPr/>
        </p:nvGrpSpPr>
        <p:grpSpPr>
          <a:xfrm>
            <a:off x="4164497" y="2085799"/>
            <a:ext cx="3096491" cy="1172818"/>
            <a:chOff x="4164497" y="1759226"/>
            <a:chExt cx="3096491" cy="1172818"/>
          </a:xfrm>
        </p:grpSpPr>
        <p:sp>
          <p:nvSpPr>
            <p:cNvPr id="34" name="任意多边形 33"/>
            <p:cNvSpPr/>
            <p:nvPr/>
          </p:nvSpPr>
          <p:spPr>
            <a:xfrm>
              <a:off x="4164497" y="1759226"/>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文本框 34"/>
            <p:cNvSpPr txBox="1"/>
            <p:nvPr/>
          </p:nvSpPr>
          <p:spPr>
            <a:xfrm>
              <a:off x="4747774" y="1868485"/>
              <a:ext cx="1415772" cy="497957"/>
            </a:xfrm>
            <a:prstGeom prst="rect">
              <a:avLst/>
            </a:prstGeom>
            <a:noFill/>
            <a:effectLst/>
          </p:spPr>
          <p:txBody>
            <a:bodyPr wrap="none" rtlCol="0">
              <a:spAutoFit/>
            </a:bodyPr>
            <a:lstStyle/>
            <a:p>
              <a:pPr algn="ctr">
                <a:lnSpc>
                  <a:spcPct val="120000"/>
                </a:lnSpc>
              </a:pP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发现问题</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6" name="组合 35"/>
          <p:cNvGrpSpPr/>
          <p:nvPr/>
        </p:nvGrpSpPr>
        <p:grpSpPr>
          <a:xfrm>
            <a:off x="4913245" y="3261929"/>
            <a:ext cx="3096491" cy="1172818"/>
            <a:chOff x="4913245" y="2935356"/>
            <a:chExt cx="3096491" cy="1172818"/>
          </a:xfrm>
        </p:grpSpPr>
        <p:sp>
          <p:nvSpPr>
            <p:cNvPr id="37" name="任意多边形 36"/>
            <p:cNvSpPr/>
            <p:nvPr/>
          </p:nvSpPr>
          <p:spPr>
            <a:xfrm flipH="1">
              <a:off x="4913245" y="2935356"/>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6023579" y="3054269"/>
              <a:ext cx="1415772" cy="461665"/>
            </a:xfrm>
            <a:prstGeom prst="rect">
              <a:avLst/>
            </a:prstGeom>
            <a:noFill/>
            <a:effectLst/>
          </p:spPr>
          <p:txBody>
            <a:bodyPr wrap="none" rtlCol="0">
              <a:spAutoFit/>
            </a:bodyPr>
            <a:lstStyle/>
            <a:p>
              <a:pPr algn="ct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问题分析</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9" name="组合 38"/>
          <p:cNvGrpSpPr/>
          <p:nvPr/>
        </p:nvGrpSpPr>
        <p:grpSpPr>
          <a:xfrm>
            <a:off x="4179860" y="4007364"/>
            <a:ext cx="3096491" cy="1172818"/>
            <a:chOff x="4179860" y="3680791"/>
            <a:chExt cx="3096491" cy="1172818"/>
          </a:xfrm>
        </p:grpSpPr>
        <p:sp>
          <p:nvSpPr>
            <p:cNvPr id="40" name="任意多边形 39"/>
            <p:cNvSpPr/>
            <p:nvPr/>
          </p:nvSpPr>
          <p:spPr>
            <a:xfrm flipV="1">
              <a:off x="4179860" y="3680791"/>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p:cNvSpPr txBox="1"/>
            <p:nvPr/>
          </p:nvSpPr>
          <p:spPr>
            <a:xfrm>
              <a:off x="4747774" y="4232918"/>
              <a:ext cx="1415772" cy="497957"/>
            </a:xfrm>
            <a:prstGeom prst="rect">
              <a:avLst/>
            </a:prstGeom>
            <a:noFill/>
            <a:effectLst/>
          </p:spPr>
          <p:txBody>
            <a:bodyPr wrap="none" rtlCol="0">
              <a:spAutoFit/>
            </a:bodyPr>
            <a:lstStyle/>
            <a:p>
              <a:pPr algn="ctr">
                <a:lnSpc>
                  <a:spcPct val="120000"/>
                </a:lnSpc>
              </a:pP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提出假设</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2" name="组合 41"/>
          <p:cNvGrpSpPr/>
          <p:nvPr/>
        </p:nvGrpSpPr>
        <p:grpSpPr>
          <a:xfrm>
            <a:off x="4913245" y="5180182"/>
            <a:ext cx="3096491" cy="1172818"/>
            <a:chOff x="4913245" y="4853609"/>
            <a:chExt cx="3096491" cy="1172818"/>
          </a:xfrm>
        </p:grpSpPr>
        <p:sp>
          <p:nvSpPr>
            <p:cNvPr id="43" name="任意多边形 42"/>
            <p:cNvSpPr/>
            <p:nvPr/>
          </p:nvSpPr>
          <p:spPr>
            <a:xfrm rot="10800000">
              <a:off x="4913245" y="4853609"/>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6169958" y="5404869"/>
              <a:ext cx="1415772" cy="461665"/>
            </a:xfrm>
            <a:prstGeom prst="rect">
              <a:avLst/>
            </a:prstGeom>
            <a:noFill/>
            <a:effectLst/>
          </p:spPr>
          <p:txBody>
            <a:bodyPr wrap="none" rtlCol="0">
              <a:spAutoFit/>
            </a:bodyPr>
            <a:lstStyle/>
            <a:p>
              <a:pPr algn="ct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检验假设</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45" name="文本框 44"/>
          <p:cNvSpPr txBox="1"/>
          <p:nvPr/>
        </p:nvSpPr>
        <p:spPr>
          <a:xfrm>
            <a:off x="8368116" y="556216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415512" y="199673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1377152" y="4459319"/>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8368116" y="317286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2" decel="2800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750" fill="hold"/>
                                        <p:tgtEl>
                                          <p:spTgt spid="33"/>
                                        </p:tgtEl>
                                        <p:attrNameLst>
                                          <p:attrName>ppt_x</p:attrName>
                                        </p:attrNameLst>
                                      </p:cBhvr>
                                      <p:tavLst>
                                        <p:tav tm="0">
                                          <p:val>
                                            <p:strVal val="1+#ppt_w/2"/>
                                          </p:val>
                                        </p:tav>
                                        <p:tav tm="100000">
                                          <p:val>
                                            <p:strVal val="#ppt_x"/>
                                          </p:val>
                                        </p:tav>
                                      </p:tavLst>
                                    </p:anim>
                                    <p:anim calcmode="lin" valueType="num">
                                      <p:cBhvr additive="base">
                                        <p:cTn id="18" dur="75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750" fill="hold"/>
                                        <p:tgtEl>
                                          <p:spTgt spid="36"/>
                                        </p:tgtEl>
                                        <p:attrNameLst>
                                          <p:attrName>ppt_x</p:attrName>
                                        </p:attrNameLst>
                                      </p:cBhvr>
                                      <p:tavLst>
                                        <p:tav tm="0">
                                          <p:val>
                                            <p:strVal val="0-#ppt_w/2"/>
                                          </p:val>
                                        </p:tav>
                                        <p:tav tm="100000">
                                          <p:val>
                                            <p:strVal val="#ppt_x"/>
                                          </p:val>
                                        </p:tav>
                                      </p:tavLst>
                                    </p:anim>
                                    <p:anim calcmode="lin" valueType="num">
                                      <p:cBhvr additive="base">
                                        <p:cTn id="22" dur="750" fill="hold"/>
                                        <p:tgtEl>
                                          <p:spTgt spid="36"/>
                                        </p:tgtEl>
                                        <p:attrNameLst>
                                          <p:attrName>ppt_y</p:attrName>
                                        </p:attrNameLst>
                                      </p:cBhvr>
                                      <p:tavLst>
                                        <p:tav tm="0">
                                          <p:val>
                                            <p:strVal val="#ppt_y"/>
                                          </p:val>
                                        </p:tav>
                                        <p:tav tm="100000">
                                          <p:val>
                                            <p:strVal val="#ppt_y"/>
                                          </p:val>
                                        </p:tav>
                                      </p:tavLst>
                                    </p:anim>
                                  </p:childTnLst>
                                </p:cTn>
                              </p:par>
                              <p:par>
                                <p:cTn id="23" presetID="2" presetClass="entr" presetSubtype="2" decel="28000" fill="hold" nodeType="withEffect">
                                  <p:stCondLst>
                                    <p:cond delay="50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750" fill="hold"/>
                                        <p:tgtEl>
                                          <p:spTgt spid="39"/>
                                        </p:tgtEl>
                                        <p:attrNameLst>
                                          <p:attrName>ppt_x</p:attrName>
                                        </p:attrNameLst>
                                      </p:cBhvr>
                                      <p:tavLst>
                                        <p:tav tm="0">
                                          <p:val>
                                            <p:strVal val="1+#ppt_w/2"/>
                                          </p:val>
                                        </p:tav>
                                        <p:tav tm="100000">
                                          <p:val>
                                            <p:strVal val="#ppt_x"/>
                                          </p:val>
                                        </p:tav>
                                      </p:tavLst>
                                    </p:anim>
                                    <p:anim calcmode="lin" valueType="num">
                                      <p:cBhvr additive="base">
                                        <p:cTn id="26" dur="750" fill="hold"/>
                                        <p:tgtEl>
                                          <p:spTgt spid="39"/>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additive="base">
                                        <p:cTn id="29" dur="750" fill="hold"/>
                                        <p:tgtEl>
                                          <p:spTgt spid="42"/>
                                        </p:tgtEl>
                                        <p:attrNameLst>
                                          <p:attrName>ppt_x</p:attrName>
                                        </p:attrNameLst>
                                      </p:cBhvr>
                                      <p:tavLst>
                                        <p:tav tm="0">
                                          <p:val>
                                            <p:strVal val="0-#ppt_w/2"/>
                                          </p:val>
                                        </p:tav>
                                        <p:tav tm="100000">
                                          <p:val>
                                            <p:strVal val="#ppt_x"/>
                                          </p:val>
                                        </p:tav>
                                      </p:tavLst>
                                    </p:anim>
                                    <p:anim calcmode="lin" valueType="num">
                                      <p:cBhvr additive="base">
                                        <p:cTn id="30" dur="750" fill="hold"/>
                                        <p:tgtEl>
                                          <p:spTgt spid="42"/>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500"/>
                                        <p:tgtEl>
                                          <p:spTgt spid="48"/>
                                        </p:tgtEl>
                                      </p:cBhvr>
                                    </p:animEffect>
                                  </p:childTnLst>
                                </p:cTn>
                              </p:par>
                              <p:par>
                                <p:cTn id="38" presetID="10" presetClass="entr" presetSubtype="0" fill="hold" grpId="0" nodeType="withEffect">
                                  <p:stCondLst>
                                    <p:cond delay="5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par>
                                <p:cTn id="41" presetID="10" presetClass="entr" presetSubtype="0" fill="hold" grpId="0" nodeType="withEffect">
                                  <p:stCondLst>
                                    <p:cond delay="75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5" grpId="0"/>
      <p:bldP spid="46" grpId="0"/>
      <p:bldP spid="47"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634830" y="2518919"/>
            <a:ext cx="3940502"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胜任能力</a:t>
            </a:r>
          </a:p>
          <a:p>
            <a:pPr algn="ctr">
              <a:defRPr/>
            </a:pPr>
            <a:r>
              <a:rPr lang="en-US"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4400" b="1" dirty="0">
                <a:solidFill>
                  <a:schemeClr val="bg1"/>
                </a:solidFill>
              </a:rPr>
              <a:t>COMPETENCE</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75889"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03</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8577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责任义务</a:t>
            </a:r>
          </a:p>
        </p:txBody>
      </p:sp>
      <p:grpSp>
        <p:nvGrpSpPr>
          <p:cNvPr id="6" name="组合 5"/>
          <p:cNvGrpSpPr/>
          <p:nvPr/>
        </p:nvGrpSpPr>
        <p:grpSpPr>
          <a:xfrm>
            <a:off x="124694" y="2691985"/>
            <a:ext cx="1107996" cy="2119865"/>
            <a:chOff x="124694" y="2347215"/>
            <a:chExt cx="1107996" cy="2119865"/>
          </a:xfrm>
        </p:grpSpPr>
        <p:grpSp>
          <p:nvGrpSpPr>
            <p:cNvPr id="7" name="组合 6"/>
            <p:cNvGrpSpPr/>
            <p:nvPr/>
          </p:nvGrpSpPr>
          <p:grpSpPr>
            <a:xfrm>
              <a:off x="770183" y="2347215"/>
              <a:ext cx="179916" cy="1100108"/>
              <a:chOff x="4524245" y="3111810"/>
              <a:chExt cx="134937" cy="825081"/>
            </a:xfrm>
          </p:grpSpPr>
          <p:cxnSp>
            <p:nvCxnSpPr>
              <p:cNvPr id="9" name="直接连接符 8"/>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124694" y="3266751"/>
              <a:ext cx="1107996" cy="1200329"/>
            </a:xfrm>
            <a:prstGeom prst="rect">
              <a:avLst/>
            </a:prstGeom>
          </p:spPr>
          <p:txBody>
            <a:bodyPr wrap="none">
              <a:spAutoFit/>
            </a:bodyPr>
            <a:lstStyle/>
            <a:p>
              <a:r>
                <a:rPr lang="zh-CN" altLang="en-US" sz="7200" dirty="0">
                  <a:solidFill>
                    <a:srgbClr val="EA5503"/>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EA5503"/>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2" name="组合 11"/>
          <p:cNvGrpSpPr/>
          <p:nvPr/>
        </p:nvGrpSpPr>
        <p:grpSpPr>
          <a:xfrm>
            <a:off x="3869778" y="2691985"/>
            <a:ext cx="1107996" cy="2119865"/>
            <a:chOff x="3869778" y="2347215"/>
            <a:chExt cx="1107996" cy="2119865"/>
          </a:xfrm>
        </p:grpSpPr>
        <p:grpSp>
          <p:nvGrpSpPr>
            <p:cNvPr id="13" name="组合 12"/>
            <p:cNvGrpSpPr/>
            <p:nvPr/>
          </p:nvGrpSpPr>
          <p:grpSpPr>
            <a:xfrm>
              <a:off x="4515267" y="2347215"/>
              <a:ext cx="179916" cy="1100108"/>
              <a:chOff x="4524245" y="3111810"/>
              <a:chExt cx="134937" cy="825081"/>
            </a:xfrm>
          </p:grpSpPr>
          <p:cxnSp>
            <p:nvCxnSpPr>
              <p:cNvPr id="15" name="直接连接符 14"/>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3869778" y="3266751"/>
              <a:ext cx="1107996" cy="1200329"/>
            </a:xfrm>
            <a:prstGeom prst="rect">
              <a:avLst/>
            </a:prstGeom>
          </p:spPr>
          <p:txBody>
            <a:bodyPr wrap="none">
              <a:spAutoFit/>
            </a:bodyPr>
            <a:lstStyle/>
            <a:p>
              <a:r>
                <a:rPr lang="zh-CN" altLang="en-US" sz="7200" dirty="0">
                  <a:solidFill>
                    <a:srgbClr val="2C2422"/>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C2422"/>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8" name="组合 17"/>
          <p:cNvGrpSpPr/>
          <p:nvPr/>
        </p:nvGrpSpPr>
        <p:grpSpPr>
          <a:xfrm>
            <a:off x="7614862" y="2691985"/>
            <a:ext cx="1107996" cy="2119865"/>
            <a:chOff x="7614862" y="2347215"/>
            <a:chExt cx="1107996" cy="2119865"/>
          </a:xfrm>
        </p:grpSpPr>
        <p:grpSp>
          <p:nvGrpSpPr>
            <p:cNvPr id="19" name="组合 18"/>
            <p:cNvGrpSpPr/>
            <p:nvPr/>
          </p:nvGrpSpPr>
          <p:grpSpPr>
            <a:xfrm>
              <a:off x="8260351" y="2347215"/>
              <a:ext cx="179916" cy="1100108"/>
              <a:chOff x="4524245" y="3111810"/>
              <a:chExt cx="134937" cy="825081"/>
            </a:xfrm>
          </p:grpSpPr>
          <p:cxnSp>
            <p:nvCxnSpPr>
              <p:cNvPr id="21" name="直接连接符 20"/>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7614862" y="3266751"/>
              <a:ext cx="1107996" cy="1200329"/>
            </a:xfrm>
            <a:prstGeom prst="rect">
              <a:avLst/>
            </a:prstGeom>
          </p:spPr>
          <p:txBody>
            <a:bodyPr wrap="none">
              <a:spAutoFit/>
            </a:bodyPr>
            <a:lstStyle/>
            <a:p>
              <a:r>
                <a:rPr lang="zh-CN" altLang="en-US" sz="7200" dirty="0">
                  <a:solidFill>
                    <a:srgbClr val="EA5503"/>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EA5503"/>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24" name="组合 23"/>
          <p:cNvGrpSpPr/>
          <p:nvPr/>
        </p:nvGrpSpPr>
        <p:grpSpPr>
          <a:xfrm>
            <a:off x="1113255" y="3796284"/>
            <a:ext cx="1006013" cy="1025234"/>
            <a:chOff x="1113255" y="3451514"/>
            <a:chExt cx="1006013" cy="1025234"/>
          </a:xfrm>
        </p:grpSpPr>
        <p:sp>
          <p:nvSpPr>
            <p:cNvPr id="25"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EA5503"/>
            </a:solidFill>
            <a:ln>
              <a:noFill/>
            </a:ln>
          </p:spPr>
          <p:txBody>
            <a:bodyPr/>
            <a:lstStyle/>
            <a:p>
              <a:endParaRPr lang="zh-CN" altLang="en-US" sz="1800"/>
            </a:p>
          </p:txBody>
        </p:sp>
        <p:sp>
          <p:nvSpPr>
            <p:cNvPr id="26" name="文本框 25"/>
            <p:cNvSpPr txBox="1"/>
            <p:nvPr/>
          </p:nvSpPr>
          <p:spPr>
            <a:xfrm>
              <a:off x="1291492" y="3617442"/>
              <a:ext cx="649537" cy="646331"/>
            </a:xfrm>
            <a:prstGeom prst="rect">
              <a:avLst/>
            </a:prstGeom>
            <a:noFill/>
            <a:effectLst/>
          </p:spPr>
          <p:txBody>
            <a:bodyPr wrap="none" rtlCol="0">
              <a:spAutoFit/>
            </a:bodyPr>
            <a:lstStyle/>
            <a:p>
              <a:r>
                <a:rPr lang="en-US" altLang="zh-CN" sz="3600" b="1" dirty="0">
                  <a:solidFill>
                    <a:srgbClr val="FFFFFF"/>
                  </a:solidFill>
                  <a:latin typeface="方正姚体" panose="02010601030101010101" pitchFamily="2" charset="-122"/>
                  <a:ea typeface="方正姚体" panose="02010601030101010101" pitchFamily="2" charset="-122"/>
                </a:rPr>
                <a:t>01</a:t>
              </a:r>
              <a:endParaRPr lang="en-US" altLang="zh-CN" sz="2800" b="1" dirty="0">
                <a:solidFill>
                  <a:srgbClr val="FFFFFF"/>
                </a:solidFill>
                <a:latin typeface="方正姚体" panose="02010601030101010101" pitchFamily="2" charset="-122"/>
                <a:ea typeface="方正姚体" panose="02010601030101010101" pitchFamily="2" charset="-122"/>
              </a:endParaRPr>
            </a:p>
          </p:txBody>
        </p:sp>
      </p:grpSp>
      <p:grpSp>
        <p:nvGrpSpPr>
          <p:cNvPr id="27" name="组合 26"/>
          <p:cNvGrpSpPr/>
          <p:nvPr/>
        </p:nvGrpSpPr>
        <p:grpSpPr>
          <a:xfrm>
            <a:off x="4858339" y="3786616"/>
            <a:ext cx="1006013" cy="1025234"/>
            <a:chOff x="4858339" y="3441846"/>
            <a:chExt cx="1006013" cy="1025234"/>
          </a:xfrm>
        </p:grpSpPr>
        <p:sp>
          <p:nvSpPr>
            <p:cNvPr id="28"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C2422"/>
            </a:solidFill>
            <a:ln>
              <a:noFill/>
            </a:ln>
          </p:spPr>
          <p:txBody>
            <a:bodyPr/>
            <a:lstStyle/>
            <a:p>
              <a:endParaRPr lang="zh-CN" altLang="en-US" sz="1800"/>
            </a:p>
          </p:txBody>
        </p:sp>
        <p:sp>
          <p:nvSpPr>
            <p:cNvPr id="29" name="文本框 28"/>
            <p:cNvSpPr txBox="1"/>
            <p:nvPr/>
          </p:nvSpPr>
          <p:spPr>
            <a:xfrm>
              <a:off x="5036577" y="3617441"/>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02</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30" name="组合 29"/>
          <p:cNvGrpSpPr/>
          <p:nvPr/>
        </p:nvGrpSpPr>
        <p:grpSpPr>
          <a:xfrm>
            <a:off x="8603423" y="3786616"/>
            <a:ext cx="1006013" cy="1025234"/>
            <a:chOff x="8603423" y="3441846"/>
            <a:chExt cx="1006013" cy="1025234"/>
          </a:xfrm>
        </p:grpSpPr>
        <p:sp>
          <p:nvSpPr>
            <p:cNvPr id="31"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EA5503"/>
            </a:solidFill>
            <a:ln>
              <a:noFill/>
            </a:ln>
          </p:spPr>
          <p:txBody>
            <a:bodyPr/>
            <a:lstStyle/>
            <a:p>
              <a:endParaRPr lang="zh-CN" altLang="en-US" sz="1800"/>
            </a:p>
          </p:txBody>
        </p:sp>
        <p:sp>
          <p:nvSpPr>
            <p:cNvPr id="32" name="文本框 31"/>
            <p:cNvSpPr txBox="1"/>
            <p:nvPr/>
          </p:nvSpPr>
          <p:spPr>
            <a:xfrm>
              <a:off x="8781660" y="3617440"/>
              <a:ext cx="649537" cy="646331"/>
            </a:xfrm>
            <a:prstGeom prst="rect">
              <a:avLst/>
            </a:prstGeom>
            <a:noFill/>
            <a:effectLst/>
          </p:spPr>
          <p:txBody>
            <a:bodyPr wrap="none" rtlCol="0">
              <a:spAutoFit/>
            </a:bodyPr>
            <a:lstStyle/>
            <a:p>
              <a:r>
                <a:rPr lang="en-US" altLang="zh-CN" sz="3600" b="1" dirty="0">
                  <a:solidFill>
                    <a:srgbClr val="FFFFFF"/>
                  </a:solidFill>
                  <a:latin typeface="方正姚体" panose="02010601030101010101" pitchFamily="2" charset="-122"/>
                  <a:ea typeface="方正姚体" panose="02010601030101010101" pitchFamily="2" charset="-122"/>
                </a:rPr>
                <a:t>03</a:t>
              </a:r>
              <a:endParaRPr lang="en-US" altLang="zh-CN" sz="2800" b="1" dirty="0">
                <a:solidFill>
                  <a:srgbClr val="FFFFFF"/>
                </a:solidFill>
                <a:latin typeface="方正姚体" panose="02010601030101010101" pitchFamily="2" charset="-122"/>
                <a:ea typeface="方正姚体" panose="02010601030101010101" pitchFamily="2" charset="-122"/>
              </a:endParaRPr>
            </a:p>
          </p:txBody>
        </p:sp>
      </p:grpSp>
      <p:grpSp>
        <p:nvGrpSpPr>
          <p:cNvPr id="33" name="组合 32"/>
          <p:cNvGrpSpPr/>
          <p:nvPr/>
        </p:nvGrpSpPr>
        <p:grpSpPr>
          <a:xfrm>
            <a:off x="1113255" y="2522392"/>
            <a:ext cx="2877378" cy="992045"/>
            <a:chOff x="1113255" y="2177622"/>
            <a:chExt cx="2877378" cy="992045"/>
          </a:xfrm>
        </p:grpSpPr>
        <p:sp>
          <p:nvSpPr>
            <p:cNvPr id="34" name="矩形 33"/>
            <p:cNvSpPr/>
            <p:nvPr/>
          </p:nvSpPr>
          <p:spPr>
            <a:xfrm>
              <a:off x="1113255" y="2177622"/>
              <a:ext cx="2877378" cy="992045"/>
            </a:xfrm>
            <a:prstGeom prst="rect">
              <a:avLst/>
            </a:prstGeom>
            <a:solidFill>
              <a:srgbClr val="EA550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35" name="文本框 34"/>
            <p:cNvSpPr txBox="1"/>
            <p:nvPr/>
          </p:nvSpPr>
          <p:spPr>
            <a:xfrm>
              <a:off x="1228505" y="240671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及时完成上级任务</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4858339" y="2522392"/>
            <a:ext cx="2877378" cy="992045"/>
            <a:chOff x="4858339" y="2177622"/>
            <a:chExt cx="2877378" cy="992045"/>
          </a:xfrm>
        </p:grpSpPr>
        <p:sp>
          <p:nvSpPr>
            <p:cNvPr id="37" name="矩形 36"/>
            <p:cNvSpPr/>
            <p:nvPr/>
          </p:nvSpPr>
          <p:spPr>
            <a:xfrm>
              <a:off x="4858339" y="2177622"/>
              <a:ext cx="2877378" cy="992045"/>
            </a:xfrm>
            <a:prstGeom prst="rect">
              <a:avLst/>
            </a:prstGeom>
            <a:solidFill>
              <a:srgbClr val="2C242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38" name="文本框 37"/>
            <p:cNvSpPr txBox="1"/>
            <p:nvPr/>
          </p:nvSpPr>
          <p:spPr>
            <a:xfrm>
              <a:off x="5033094" y="241504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同事之间团结友爱</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8603423" y="2522392"/>
            <a:ext cx="2877378" cy="992045"/>
            <a:chOff x="8603423" y="2177622"/>
            <a:chExt cx="2877378" cy="992045"/>
          </a:xfrm>
        </p:grpSpPr>
        <p:sp>
          <p:nvSpPr>
            <p:cNvPr id="40" name="矩形 39"/>
            <p:cNvSpPr/>
            <p:nvPr/>
          </p:nvSpPr>
          <p:spPr>
            <a:xfrm>
              <a:off x="8603423" y="2177622"/>
              <a:ext cx="2877378" cy="992045"/>
            </a:xfrm>
            <a:prstGeom prst="rect">
              <a:avLst/>
            </a:prstGeom>
            <a:solidFill>
              <a:srgbClr val="EA550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41" name="文本框 40"/>
            <p:cNvSpPr txBox="1"/>
            <p:nvPr/>
          </p:nvSpPr>
          <p:spPr>
            <a:xfrm>
              <a:off x="8722858" y="240671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对待下属互帮互助</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sp>
        <p:nvSpPr>
          <p:cNvPr id="42" name="TextBox 12"/>
          <p:cNvSpPr txBox="1"/>
          <p:nvPr/>
        </p:nvSpPr>
        <p:spPr>
          <a:xfrm>
            <a:off x="1978839" y="5263778"/>
            <a:ext cx="8234322" cy="1938992"/>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3" presetClass="entr" presetSubtype="32"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strVal val="4*#ppt_w"/>
                                          </p:val>
                                        </p:tav>
                                        <p:tav tm="100000">
                                          <p:val>
                                            <p:strVal val="#ppt_w"/>
                                          </p:val>
                                        </p:tav>
                                      </p:tavLst>
                                    </p:anim>
                                    <p:anim calcmode="lin" valueType="num">
                                      <p:cBhvr>
                                        <p:cTn id="18" dur="750" fill="hold"/>
                                        <p:tgtEl>
                                          <p:spTgt spid="24"/>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6" presetClass="emph" presetSubtype="0" fill="hold" nodeType="afterEffect">
                                  <p:stCondLst>
                                    <p:cond delay="0"/>
                                  </p:stCondLst>
                                  <p:childTnLst>
                                    <p:animEffect transition="out" filter="fade">
                                      <p:cBhvr>
                                        <p:cTn id="21" dur="500" tmFilter="0, 0; .2, .5; .8, .5; 1, 0"/>
                                        <p:tgtEl>
                                          <p:spTgt spid="24"/>
                                        </p:tgtEl>
                                      </p:cBhvr>
                                    </p:animEffect>
                                    <p:animScale>
                                      <p:cBhvr>
                                        <p:cTn id="22" dur="250" autoRev="1" fill="hold"/>
                                        <p:tgtEl>
                                          <p:spTgt spid="24"/>
                                        </p:tgtEl>
                                      </p:cBhvr>
                                      <p:by x="105000" y="105000"/>
                                    </p:animScale>
                                  </p:childTnLst>
                                </p:cTn>
                              </p:par>
                            </p:childTnLst>
                          </p:cTn>
                        </p:par>
                        <p:par>
                          <p:cTn id="23" fill="hold">
                            <p:stCondLst>
                              <p:cond delay="1500"/>
                            </p:stCondLst>
                            <p:childTnLst>
                              <p:par>
                                <p:cTn id="24" presetID="2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par>
                          <p:cTn id="27" fill="hold">
                            <p:stCondLst>
                              <p:cond delay="2000"/>
                            </p:stCondLst>
                            <p:childTnLst>
                              <p:par>
                                <p:cTn id="28" presetID="30" presetClass="entr" presetSubtype="0"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800" decel="100000"/>
                                        <p:tgtEl>
                                          <p:spTgt spid="33"/>
                                        </p:tgtEl>
                                      </p:cBhvr>
                                    </p:animEffect>
                                    <p:anim calcmode="lin" valueType="num">
                                      <p:cBhvr>
                                        <p:cTn id="31" dur="800" decel="100000" fill="hold"/>
                                        <p:tgtEl>
                                          <p:spTgt spid="33"/>
                                        </p:tgtEl>
                                        <p:attrNameLst>
                                          <p:attrName>style.rotation</p:attrName>
                                        </p:attrNameLst>
                                      </p:cBhvr>
                                      <p:tavLst>
                                        <p:tav tm="0">
                                          <p:val>
                                            <p:fltVal val="-90"/>
                                          </p:val>
                                        </p:tav>
                                        <p:tav tm="100000">
                                          <p:val>
                                            <p:fltVal val="0"/>
                                          </p:val>
                                        </p:tav>
                                      </p:tavLst>
                                    </p:anim>
                                    <p:anim calcmode="lin" valueType="num">
                                      <p:cBhvr>
                                        <p:cTn id="32" dur="800" decel="100000" fill="hold"/>
                                        <p:tgtEl>
                                          <p:spTgt spid="33"/>
                                        </p:tgtEl>
                                        <p:attrNameLst>
                                          <p:attrName>ppt_x</p:attrName>
                                        </p:attrNameLst>
                                      </p:cBhvr>
                                      <p:tavLst>
                                        <p:tav tm="0">
                                          <p:val>
                                            <p:strVal val="#ppt_x+0.4"/>
                                          </p:val>
                                        </p:tav>
                                        <p:tav tm="100000">
                                          <p:val>
                                            <p:strVal val="#ppt_x-0.05"/>
                                          </p:val>
                                        </p:tav>
                                      </p:tavLst>
                                    </p:anim>
                                    <p:anim calcmode="lin" valueType="num">
                                      <p:cBhvr>
                                        <p:cTn id="33" dur="800" decel="100000" fill="hold"/>
                                        <p:tgtEl>
                                          <p:spTgt spid="33"/>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childTnLst>
                          </p:cTn>
                        </p:par>
                        <p:par>
                          <p:cTn id="36" fill="hold">
                            <p:stCondLst>
                              <p:cond delay="3000"/>
                            </p:stCondLst>
                            <p:childTnLst>
                              <p:par>
                                <p:cTn id="37" presetID="23" presetClass="entr" presetSubtype="32"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750" fill="hold"/>
                                        <p:tgtEl>
                                          <p:spTgt spid="27"/>
                                        </p:tgtEl>
                                        <p:attrNameLst>
                                          <p:attrName>ppt_w</p:attrName>
                                        </p:attrNameLst>
                                      </p:cBhvr>
                                      <p:tavLst>
                                        <p:tav tm="0">
                                          <p:val>
                                            <p:strVal val="4*#ppt_w"/>
                                          </p:val>
                                        </p:tav>
                                        <p:tav tm="100000">
                                          <p:val>
                                            <p:strVal val="#ppt_w"/>
                                          </p:val>
                                        </p:tav>
                                      </p:tavLst>
                                    </p:anim>
                                    <p:anim calcmode="lin" valueType="num">
                                      <p:cBhvr>
                                        <p:cTn id="40" dur="750" fill="hold"/>
                                        <p:tgtEl>
                                          <p:spTgt spid="27"/>
                                        </p:tgtEl>
                                        <p:attrNameLst>
                                          <p:attrName>ppt_h</p:attrName>
                                        </p:attrNameLst>
                                      </p:cBhvr>
                                      <p:tavLst>
                                        <p:tav tm="0">
                                          <p:val>
                                            <p:strVal val="4*#ppt_h"/>
                                          </p:val>
                                        </p:tav>
                                        <p:tav tm="100000">
                                          <p:val>
                                            <p:strVal val="#ppt_h"/>
                                          </p:val>
                                        </p:tav>
                                      </p:tavLst>
                                    </p:anim>
                                  </p:childTnLst>
                                </p:cTn>
                              </p:par>
                            </p:childTnLst>
                          </p:cTn>
                        </p:par>
                        <p:par>
                          <p:cTn id="41" fill="hold">
                            <p:stCondLst>
                              <p:cond delay="4000"/>
                            </p:stCondLst>
                            <p:childTnLst>
                              <p:par>
                                <p:cTn id="42" presetID="26" presetClass="emph" presetSubtype="0" fill="hold" nodeType="afterEffect">
                                  <p:stCondLst>
                                    <p:cond delay="0"/>
                                  </p:stCondLst>
                                  <p:childTnLst>
                                    <p:animEffect transition="out" filter="fade">
                                      <p:cBhvr>
                                        <p:cTn id="43" dur="500" tmFilter="0, 0; .2, .5; .8, .5; 1, 0"/>
                                        <p:tgtEl>
                                          <p:spTgt spid="27"/>
                                        </p:tgtEl>
                                      </p:cBhvr>
                                    </p:animEffect>
                                    <p:animScale>
                                      <p:cBhvr>
                                        <p:cTn id="44" dur="250" autoRev="1" fill="hold"/>
                                        <p:tgtEl>
                                          <p:spTgt spid="27"/>
                                        </p:tgtEl>
                                      </p:cBhvr>
                                      <p:by x="105000" y="105000"/>
                                    </p:animScale>
                                  </p:childTnLst>
                                </p:cTn>
                              </p:par>
                            </p:childTnLst>
                          </p:cTn>
                        </p:par>
                        <p:par>
                          <p:cTn id="45" fill="hold">
                            <p:stCondLst>
                              <p:cond delay="4500"/>
                            </p:stCondLst>
                            <p:childTnLst>
                              <p:par>
                                <p:cTn id="46" presetID="22" presetClass="entr" presetSubtype="4"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par>
                          <p:cTn id="49" fill="hold">
                            <p:stCondLst>
                              <p:cond delay="5000"/>
                            </p:stCondLst>
                            <p:childTnLst>
                              <p:par>
                                <p:cTn id="50" presetID="30" presetClass="entr" presetSubtype="0"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800" decel="100000"/>
                                        <p:tgtEl>
                                          <p:spTgt spid="36"/>
                                        </p:tgtEl>
                                      </p:cBhvr>
                                    </p:animEffect>
                                    <p:anim calcmode="lin" valueType="num">
                                      <p:cBhvr>
                                        <p:cTn id="53" dur="800" decel="100000" fill="hold"/>
                                        <p:tgtEl>
                                          <p:spTgt spid="36"/>
                                        </p:tgtEl>
                                        <p:attrNameLst>
                                          <p:attrName>style.rotation</p:attrName>
                                        </p:attrNameLst>
                                      </p:cBhvr>
                                      <p:tavLst>
                                        <p:tav tm="0">
                                          <p:val>
                                            <p:fltVal val="-90"/>
                                          </p:val>
                                        </p:tav>
                                        <p:tav tm="100000">
                                          <p:val>
                                            <p:fltVal val="0"/>
                                          </p:val>
                                        </p:tav>
                                      </p:tavLst>
                                    </p:anim>
                                    <p:anim calcmode="lin" valueType="num">
                                      <p:cBhvr>
                                        <p:cTn id="54" dur="800" decel="100000" fill="hold"/>
                                        <p:tgtEl>
                                          <p:spTgt spid="36"/>
                                        </p:tgtEl>
                                        <p:attrNameLst>
                                          <p:attrName>ppt_x</p:attrName>
                                        </p:attrNameLst>
                                      </p:cBhvr>
                                      <p:tavLst>
                                        <p:tav tm="0">
                                          <p:val>
                                            <p:strVal val="#ppt_x+0.4"/>
                                          </p:val>
                                        </p:tav>
                                        <p:tav tm="100000">
                                          <p:val>
                                            <p:strVal val="#ppt_x-0.05"/>
                                          </p:val>
                                        </p:tav>
                                      </p:tavLst>
                                    </p:anim>
                                    <p:anim calcmode="lin" valueType="num">
                                      <p:cBhvr>
                                        <p:cTn id="55" dur="800" decel="100000" fill="hold"/>
                                        <p:tgtEl>
                                          <p:spTgt spid="36"/>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6"/>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6"/>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23" presetClass="entr" presetSubtype="32"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750" fill="hold"/>
                                        <p:tgtEl>
                                          <p:spTgt spid="30"/>
                                        </p:tgtEl>
                                        <p:attrNameLst>
                                          <p:attrName>ppt_w</p:attrName>
                                        </p:attrNameLst>
                                      </p:cBhvr>
                                      <p:tavLst>
                                        <p:tav tm="0">
                                          <p:val>
                                            <p:strVal val="4*#ppt_w"/>
                                          </p:val>
                                        </p:tav>
                                        <p:tav tm="100000">
                                          <p:val>
                                            <p:strVal val="#ppt_w"/>
                                          </p:val>
                                        </p:tav>
                                      </p:tavLst>
                                    </p:anim>
                                    <p:anim calcmode="lin" valueType="num">
                                      <p:cBhvr>
                                        <p:cTn id="62" dur="750" fill="hold"/>
                                        <p:tgtEl>
                                          <p:spTgt spid="30"/>
                                        </p:tgtEl>
                                        <p:attrNameLst>
                                          <p:attrName>ppt_h</p:attrName>
                                        </p:attrNameLst>
                                      </p:cBhvr>
                                      <p:tavLst>
                                        <p:tav tm="0">
                                          <p:val>
                                            <p:strVal val="4*#ppt_h"/>
                                          </p:val>
                                        </p:tav>
                                        <p:tav tm="100000">
                                          <p:val>
                                            <p:strVal val="#ppt_h"/>
                                          </p:val>
                                        </p:tav>
                                      </p:tavLst>
                                    </p:anim>
                                  </p:childTnLst>
                                </p:cTn>
                              </p:par>
                            </p:childTnLst>
                          </p:cTn>
                        </p:par>
                        <p:par>
                          <p:cTn id="63" fill="hold">
                            <p:stCondLst>
                              <p:cond delay="7000"/>
                            </p:stCondLst>
                            <p:childTnLst>
                              <p:par>
                                <p:cTn id="64" presetID="26" presetClass="emph" presetSubtype="0" fill="hold" nodeType="afterEffect">
                                  <p:stCondLst>
                                    <p:cond delay="0"/>
                                  </p:stCondLst>
                                  <p:childTnLst>
                                    <p:animEffect transition="out" filter="fade">
                                      <p:cBhvr>
                                        <p:cTn id="65" dur="500" tmFilter="0, 0; .2, .5; .8, .5; 1, 0"/>
                                        <p:tgtEl>
                                          <p:spTgt spid="30"/>
                                        </p:tgtEl>
                                      </p:cBhvr>
                                    </p:animEffect>
                                    <p:animScale>
                                      <p:cBhvr>
                                        <p:cTn id="66" dur="250" autoRev="1" fill="hold"/>
                                        <p:tgtEl>
                                          <p:spTgt spid="30"/>
                                        </p:tgtEl>
                                      </p:cBhvr>
                                      <p:by x="105000" y="105000"/>
                                    </p:animScale>
                                  </p:childTnLst>
                                </p:cTn>
                              </p:par>
                            </p:childTnLst>
                          </p:cTn>
                        </p:par>
                        <p:par>
                          <p:cTn id="67" fill="hold">
                            <p:stCondLst>
                              <p:cond delay="7500"/>
                            </p:stCondLst>
                            <p:childTnLst>
                              <p:par>
                                <p:cTn id="68" presetID="22" presetClass="entr" presetSubtype="4"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par>
                          <p:cTn id="71" fill="hold">
                            <p:stCondLst>
                              <p:cond delay="8000"/>
                            </p:stCondLst>
                            <p:childTnLst>
                              <p:par>
                                <p:cTn id="72" presetID="30"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800" decel="100000"/>
                                        <p:tgtEl>
                                          <p:spTgt spid="39"/>
                                        </p:tgtEl>
                                      </p:cBhvr>
                                    </p:animEffect>
                                    <p:anim calcmode="lin" valueType="num">
                                      <p:cBhvr>
                                        <p:cTn id="75" dur="800" decel="100000" fill="hold"/>
                                        <p:tgtEl>
                                          <p:spTgt spid="39"/>
                                        </p:tgtEl>
                                        <p:attrNameLst>
                                          <p:attrName>style.rotation</p:attrName>
                                        </p:attrNameLst>
                                      </p:cBhvr>
                                      <p:tavLst>
                                        <p:tav tm="0">
                                          <p:val>
                                            <p:fltVal val="-90"/>
                                          </p:val>
                                        </p:tav>
                                        <p:tav tm="100000">
                                          <p:val>
                                            <p:fltVal val="0"/>
                                          </p:val>
                                        </p:tav>
                                      </p:tavLst>
                                    </p:anim>
                                    <p:anim calcmode="lin" valueType="num">
                                      <p:cBhvr>
                                        <p:cTn id="76" dur="800" decel="100000" fill="hold"/>
                                        <p:tgtEl>
                                          <p:spTgt spid="39"/>
                                        </p:tgtEl>
                                        <p:attrNameLst>
                                          <p:attrName>ppt_x</p:attrName>
                                        </p:attrNameLst>
                                      </p:cBhvr>
                                      <p:tavLst>
                                        <p:tav tm="0">
                                          <p:val>
                                            <p:strVal val="#ppt_x+0.4"/>
                                          </p:val>
                                        </p:tav>
                                        <p:tav tm="100000">
                                          <p:val>
                                            <p:strVal val="#ppt_x-0.05"/>
                                          </p:val>
                                        </p:tav>
                                      </p:tavLst>
                                    </p:anim>
                                    <p:anim calcmode="lin" valueType="num">
                                      <p:cBhvr>
                                        <p:cTn id="77" dur="800" decel="100000" fill="hold"/>
                                        <p:tgtEl>
                                          <p:spTgt spid="39"/>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39"/>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39"/>
                                        </p:tgtEl>
                                        <p:attrNameLst>
                                          <p:attrName>ppt_y</p:attrName>
                                        </p:attrNameLst>
                                      </p:cBhvr>
                                      <p:tavLst>
                                        <p:tav tm="0">
                                          <p:val>
                                            <p:strVal val="#ppt_y+0.1"/>
                                          </p:val>
                                        </p:tav>
                                        <p:tav tm="100000">
                                          <p:val>
                                            <p:strVal val="#ppt_y"/>
                                          </p:val>
                                        </p:tav>
                                      </p:tavLst>
                                    </p:anim>
                                  </p:childTnLst>
                                </p:cTn>
                              </p:par>
                            </p:childTnLst>
                          </p:cTn>
                        </p:par>
                        <p:par>
                          <p:cTn id="80" fill="hold">
                            <p:stCondLst>
                              <p:cond delay="9000"/>
                            </p:stCondLst>
                            <p:childTnLst>
                              <p:par>
                                <p:cTn id="81" presetID="42" presetClass="entr" presetSubtype="0" fill="hold" grpId="0"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1000"/>
                                        <p:tgtEl>
                                          <p:spTgt spid="42"/>
                                        </p:tgtEl>
                                      </p:cBhvr>
                                    </p:animEffect>
                                    <p:anim calcmode="lin" valueType="num">
                                      <p:cBhvr>
                                        <p:cTn id="84" dur="1000" fill="hold"/>
                                        <p:tgtEl>
                                          <p:spTgt spid="42"/>
                                        </p:tgtEl>
                                        <p:attrNameLst>
                                          <p:attrName>ppt_x</p:attrName>
                                        </p:attrNameLst>
                                      </p:cBhvr>
                                      <p:tavLst>
                                        <p:tav tm="0">
                                          <p:val>
                                            <p:strVal val="#ppt_x"/>
                                          </p:val>
                                        </p:tav>
                                        <p:tav tm="100000">
                                          <p:val>
                                            <p:strVal val="#ppt_x"/>
                                          </p:val>
                                        </p:tav>
                                      </p:tavLst>
                                    </p:anim>
                                    <p:anim calcmode="lin" valueType="num">
                                      <p:cBhvr>
                                        <p:cTn id="8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1152525" y="2338828"/>
            <a:ext cx="4276725" cy="0"/>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152526" y="4710553"/>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7229476" y="3323209"/>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6543675" y="5759826"/>
            <a:ext cx="4705349" cy="141352"/>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412365" y="3323209"/>
            <a:ext cx="1339007" cy="3092320"/>
            <a:chOff x="4412365" y="3032256"/>
            <a:chExt cx="1339007" cy="3092320"/>
          </a:xfrm>
        </p:grpSpPr>
        <p:sp>
          <p:nvSpPr>
            <p:cNvPr id="11" name="任意多边形 10"/>
            <p:cNvSpPr/>
            <p:nvPr/>
          </p:nvSpPr>
          <p:spPr bwMode="auto">
            <a:xfrm>
              <a:off x="4412365" y="3032256"/>
              <a:ext cx="1339007" cy="3092320"/>
            </a:xfrm>
            <a:custGeom>
              <a:avLst/>
              <a:gdLst>
                <a:gd name="connsiteX0" fmla="*/ 1703388 w 1703388"/>
                <a:gd name="connsiteY0" fmla="*/ 3200399 h 3933826"/>
                <a:gd name="connsiteX1" fmla="*/ 854076 w 1703388"/>
                <a:gd name="connsiteY1" fmla="*/ 3933826 h 3933826"/>
                <a:gd name="connsiteX2" fmla="*/ 0 w 1703388"/>
                <a:gd name="connsiteY2" fmla="*/ 3200399 h 3933826"/>
                <a:gd name="connsiteX3" fmla="*/ 420688 w 1703388"/>
                <a:gd name="connsiteY3" fmla="*/ 3200399 h 3933826"/>
                <a:gd name="connsiteX4" fmla="*/ 420688 w 1703388"/>
                <a:gd name="connsiteY4" fmla="*/ 679450 h 3933826"/>
                <a:gd name="connsiteX5" fmla="*/ 1285876 w 1703388"/>
                <a:gd name="connsiteY5" fmla="*/ 0 h 3933826"/>
                <a:gd name="connsiteX6" fmla="*/ 1285876 w 1703388"/>
                <a:gd name="connsiteY6" fmla="*/ 3200399 h 3933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3388" h="3933826">
                  <a:moveTo>
                    <a:pt x="1703388" y="3200399"/>
                  </a:moveTo>
                  <a:lnTo>
                    <a:pt x="854076" y="3933826"/>
                  </a:lnTo>
                  <a:lnTo>
                    <a:pt x="0" y="3200399"/>
                  </a:lnTo>
                  <a:lnTo>
                    <a:pt x="420688" y="3200399"/>
                  </a:lnTo>
                  <a:lnTo>
                    <a:pt x="420688" y="679450"/>
                  </a:lnTo>
                  <a:lnTo>
                    <a:pt x="1285876" y="0"/>
                  </a:lnTo>
                  <a:lnTo>
                    <a:pt x="1285876" y="3200399"/>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2" name="矩形 11"/>
            <p:cNvSpPr/>
            <p:nvPr/>
          </p:nvSpPr>
          <p:spPr>
            <a:xfrm>
              <a:off x="4716801" y="5225064"/>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03</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13" name="Freeform 14"/>
            <p:cNvSpPr>
              <a:spLocks noChangeAspect="1" noEditPoints="1"/>
            </p:cNvSpPr>
            <p:nvPr/>
          </p:nvSpPr>
          <p:spPr bwMode="auto">
            <a:xfrm>
              <a:off x="4871284" y="3832629"/>
              <a:ext cx="350534" cy="349122"/>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14" name="组合 13"/>
          <p:cNvGrpSpPr/>
          <p:nvPr/>
        </p:nvGrpSpPr>
        <p:grpSpPr>
          <a:xfrm>
            <a:off x="5092475" y="1959246"/>
            <a:ext cx="1336511" cy="2834001"/>
            <a:chOff x="5092475" y="1668293"/>
            <a:chExt cx="1336511" cy="2834001"/>
          </a:xfrm>
        </p:grpSpPr>
        <p:sp>
          <p:nvSpPr>
            <p:cNvPr id="15" name="任意多边形 14"/>
            <p:cNvSpPr/>
            <p:nvPr/>
          </p:nvSpPr>
          <p:spPr bwMode="auto">
            <a:xfrm>
              <a:off x="5092475" y="1668293"/>
              <a:ext cx="1336511" cy="2834001"/>
            </a:xfrm>
            <a:custGeom>
              <a:avLst/>
              <a:gdLst>
                <a:gd name="connsiteX0" fmla="*/ 1700213 w 1700213"/>
                <a:gd name="connsiteY0" fmla="*/ 731838 h 3605212"/>
                <a:gd name="connsiteX1" fmla="*/ 1282701 w 1700213"/>
                <a:gd name="connsiteY1" fmla="*/ 731838 h 3605212"/>
                <a:gd name="connsiteX2" fmla="*/ 1282701 w 1700213"/>
                <a:gd name="connsiteY2" fmla="*/ 3605212 h 3605212"/>
                <a:gd name="connsiteX3" fmla="*/ 420688 w 1700213"/>
                <a:gd name="connsiteY3" fmla="*/ 2925762 h 3605212"/>
                <a:gd name="connsiteX4" fmla="*/ 420688 w 1700213"/>
                <a:gd name="connsiteY4" fmla="*/ 1735137 h 3605212"/>
                <a:gd name="connsiteX5" fmla="*/ 417513 w 1700213"/>
                <a:gd name="connsiteY5" fmla="*/ 1735137 h 3605212"/>
                <a:gd name="connsiteX6" fmla="*/ 417513 w 1700213"/>
                <a:gd name="connsiteY6" fmla="*/ 731838 h 3605212"/>
                <a:gd name="connsiteX7" fmla="*/ 417513 w 1700213"/>
                <a:gd name="connsiteY7" fmla="*/ 731838 h 3605212"/>
                <a:gd name="connsiteX8" fmla="*/ 0 w 1700213"/>
                <a:gd name="connsiteY8" fmla="*/ 731838 h 3605212"/>
                <a:gd name="connsiteX9" fmla="*/ 849313 w 1700213"/>
                <a:gd name="connsiteY9" fmla="*/ 0 h 360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213" h="3605212">
                  <a:moveTo>
                    <a:pt x="1700213" y="731838"/>
                  </a:moveTo>
                  <a:lnTo>
                    <a:pt x="1282701" y="731838"/>
                  </a:lnTo>
                  <a:lnTo>
                    <a:pt x="1282701" y="3605212"/>
                  </a:lnTo>
                  <a:lnTo>
                    <a:pt x="420688" y="2925762"/>
                  </a:lnTo>
                  <a:lnTo>
                    <a:pt x="420688" y="1735137"/>
                  </a:lnTo>
                  <a:lnTo>
                    <a:pt x="417513" y="1735137"/>
                  </a:lnTo>
                  <a:lnTo>
                    <a:pt x="417513" y="731838"/>
                  </a:lnTo>
                  <a:lnTo>
                    <a:pt x="417513" y="731838"/>
                  </a:lnTo>
                  <a:lnTo>
                    <a:pt x="0" y="731838"/>
                  </a:lnTo>
                  <a:lnTo>
                    <a:pt x="849313"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6" name="矩形 15"/>
            <p:cNvSpPr/>
            <p:nvPr/>
          </p:nvSpPr>
          <p:spPr>
            <a:xfrm>
              <a:off x="5372172" y="2033337"/>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01</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17" name="Freeform 26"/>
            <p:cNvSpPr>
              <a:spLocks noEditPoints="1"/>
            </p:cNvSpPr>
            <p:nvPr/>
          </p:nvSpPr>
          <p:spPr bwMode="auto">
            <a:xfrm>
              <a:off x="5620454" y="3510380"/>
              <a:ext cx="296775" cy="31180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18" name="组合 17"/>
          <p:cNvGrpSpPr/>
          <p:nvPr/>
        </p:nvGrpSpPr>
        <p:grpSpPr>
          <a:xfrm>
            <a:off x="6441465" y="1598599"/>
            <a:ext cx="1340254" cy="3537823"/>
            <a:chOff x="6441465" y="1307646"/>
            <a:chExt cx="1340254" cy="3537823"/>
          </a:xfrm>
        </p:grpSpPr>
        <p:sp>
          <p:nvSpPr>
            <p:cNvPr id="19" name="任意多边形 18"/>
            <p:cNvSpPr/>
            <p:nvPr/>
          </p:nvSpPr>
          <p:spPr bwMode="auto">
            <a:xfrm>
              <a:off x="6441465" y="1307646"/>
              <a:ext cx="1340254" cy="3537823"/>
            </a:xfrm>
            <a:custGeom>
              <a:avLst/>
              <a:gdLst>
                <a:gd name="connsiteX0" fmla="*/ 1704975 w 1704975"/>
                <a:gd name="connsiteY0" fmla="*/ 731838 h 4500563"/>
                <a:gd name="connsiteX1" fmla="*/ 1282701 w 1704975"/>
                <a:gd name="connsiteY1" fmla="*/ 731838 h 4500563"/>
                <a:gd name="connsiteX2" fmla="*/ 1282701 w 1704975"/>
                <a:gd name="connsiteY2" fmla="*/ 3816350 h 4500563"/>
                <a:gd name="connsiteX3" fmla="*/ 422276 w 1704975"/>
                <a:gd name="connsiteY3" fmla="*/ 4500563 h 4500563"/>
                <a:gd name="connsiteX4" fmla="*/ 422276 w 1704975"/>
                <a:gd name="connsiteY4" fmla="*/ 731838 h 4500563"/>
                <a:gd name="connsiteX5" fmla="*/ 422275 w 1704975"/>
                <a:gd name="connsiteY5" fmla="*/ 731838 h 4500563"/>
                <a:gd name="connsiteX6" fmla="*/ 0 w 1704975"/>
                <a:gd name="connsiteY6" fmla="*/ 731838 h 4500563"/>
                <a:gd name="connsiteX7" fmla="*/ 850900 w 1704975"/>
                <a:gd name="connsiteY7" fmla="*/ 0 h 450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4500563">
                  <a:moveTo>
                    <a:pt x="1704975" y="731838"/>
                  </a:moveTo>
                  <a:lnTo>
                    <a:pt x="1282701" y="731838"/>
                  </a:lnTo>
                  <a:lnTo>
                    <a:pt x="1282701" y="3816350"/>
                  </a:lnTo>
                  <a:lnTo>
                    <a:pt x="422276" y="4500563"/>
                  </a:lnTo>
                  <a:lnTo>
                    <a:pt x="422276" y="731838"/>
                  </a:lnTo>
                  <a:lnTo>
                    <a:pt x="422275" y="731838"/>
                  </a:lnTo>
                  <a:lnTo>
                    <a:pt x="0" y="731838"/>
                  </a:lnTo>
                  <a:lnTo>
                    <a:pt x="85090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0" name="矩形 19"/>
            <p:cNvSpPr/>
            <p:nvPr/>
          </p:nvSpPr>
          <p:spPr>
            <a:xfrm>
              <a:off x="6736758" y="1556394"/>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02</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21" name="Freeform 33"/>
            <p:cNvSpPr>
              <a:spLocks noEditPoints="1"/>
            </p:cNvSpPr>
            <p:nvPr/>
          </p:nvSpPr>
          <p:spPr bwMode="auto">
            <a:xfrm>
              <a:off x="6983863" y="3972519"/>
              <a:ext cx="347256" cy="326132"/>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2" name="组合 21"/>
          <p:cNvGrpSpPr/>
          <p:nvPr/>
        </p:nvGrpSpPr>
        <p:grpSpPr>
          <a:xfrm>
            <a:off x="5768842" y="3237104"/>
            <a:ext cx="1340254" cy="2752888"/>
            <a:chOff x="5768842" y="2946151"/>
            <a:chExt cx="1340254" cy="2752888"/>
          </a:xfrm>
        </p:grpSpPr>
        <p:sp>
          <p:nvSpPr>
            <p:cNvPr id="23" name="任意多边形 22"/>
            <p:cNvSpPr/>
            <p:nvPr/>
          </p:nvSpPr>
          <p:spPr bwMode="auto">
            <a:xfrm>
              <a:off x="5768842" y="2946151"/>
              <a:ext cx="1340254" cy="2752888"/>
            </a:xfrm>
            <a:custGeom>
              <a:avLst/>
              <a:gdLst>
                <a:gd name="connsiteX0" fmla="*/ 1704975 w 1704975"/>
                <a:gd name="connsiteY0" fmla="*/ 2768600 h 3502025"/>
                <a:gd name="connsiteX1" fmla="*/ 854075 w 1704975"/>
                <a:gd name="connsiteY1" fmla="*/ 3502025 h 3502025"/>
                <a:gd name="connsiteX2" fmla="*/ 0 w 1704975"/>
                <a:gd name="connsiteY2" fmla="*/ 2768600 h 3502025"/>
                <a:gd name="connsiteX3" fmla="*/ 422275 w 1704975"/>
                <a:gd name="connsiteY3" fmla="*/ 2768600 h 3502025"/>
                <a:gd name="connsiteX4" fmla="*/ 422276 w 1704975"/>
                <a:gd name="connsiteY4" fmla="*/ 2768600 h 3502025"/>
                <a:gd name="connsiteX5" fmla="*/ 422276 w 1704975"/>
                <a:gd name="connsiteY5" fmla="*/ 0 h 3502025"/>
                <a:gd name="connsiteX6" fmla="*/ 1282701 w 1704975"/>
                <a:gd name="connsiteY6" fmla="*/ 684213 h 3502025"/>
                <a:gd name="connsiteX7" fmla="*/ 1282701 w 1704975"/>
                <a:gd name="connsiteY7" fmla="*/ 2768600 h 350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3502025">
                  <a:moveTo>
                    <a:pt x="1704975" y="2768600"/>
                  </a:moveTo>
                  <a:lnTo>
                    <a:pt x="854075" y="3502025"/>
                  </a:lnTo>
                  <a:lnTo>
                    <a:pt x="0" y="2768600"/>
                  </a:lnTo>
                  <a:lnTo>
                    <a:pt x="422275" y="2768600"/>
                  </a:lnTo>
                  <a:lnTo>
                    <a:pt x="422276" y="2768600"/>
                  </a:lnTo>
                  <a:lnTo>
                    <a:pt x="422276" y="0"/>
                  </a:lnTo>
                  <a:lnTo>
                    <a:pt x="1282701" y="684213"/>
                  </a:lnTo>
                  <a:lnTo>
                    <a:pt x="1282701" y="276860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4" name="矩形 23"/>
            <p:cNvSpPr/>
            <p:nvPr/>
          </p:nvSpPr>
          <p:spPr>
            <a:xfrm>
              <a:off x="6074735" y="4839056"/>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04</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25" name="Freeform 22"/>
            <p:cNvSpPr>
              <a:spLocks noChangeAspect="1" noEditPoints="1"/>
            </p:cNvSpPr>
            <p:nvPr/>
          </p:nvSpPr>
          <p:spPr bwMode="auto">
            <a:xfrm>
              <a:off x="6282131" y="3510380"/>
              <a:ext cx="318667" cy="374225"/>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91440" tIns="45720" rIns="91440" bIns="45720" numCol="1" anchor="t" anchorCtr="0" compatLnSpc="1"/>
            <a:lstStyle/>
            <a:p>
              <a:endParaRPr lang="zh-CN" altLang="en-US"/>
            </a:p>
          </p:txBody>
        </p:sp>
      </p:grpSp>
      <p:sp>
        <p:nvSpPr>
          <p:cNvPr id="26" name="文本框 25"/>
          <p:cNvSpPr txBox="1"/>
          <p:nvPr/>
        </p:nvSpPr>
        <p:spPr>
          <a:xfrm>
            <a:off x="1443974" y="260616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443974" y="502228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320194" y="237011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8320194" y="478624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47"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50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75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2"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right)">
                                      <p:cBhvr>
                                        <p:cTn id="38" dur="500"/>
                                        <p:tgtEl>
                                          <p:spTgt spid="7"/>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right)">
                                      <p:cBhvr>
                                        <p:cTn id="41" dur="500"/>
                                        <p:tgtEl>
                                          <p:spTgt spid="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par>
                                <p:cTn id="48" presetID="10" presetClass="entr" presetSubtype="0" fill="hold" grpId="0" nodeType="withEffect">
                                  <p:stCondLst>
                                    <p:cond delay="5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500"/>
                                        <p:tgtEl>
                                          <p:spTgt spid="28"/>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125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核心竞争力</a:t>
            </a:r>
          </a:p>
        </p:txBody>
      </p:sp>
      <p:sp>
        <p:nvSpPr>
          <p:cNvPr id="6" name="TextBox 29"/>
          <p:cNvSpPr txBox="1"/>
          <p:nvPr/>
        </p:nvSpPr>
        <p:spPr>
          <a:xfrm>
            <a:off x="8062245" y="2314489"/>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在管辖的范围内，充分地利用人力和客观条件。</a:t>
            </a:r>
            <a:endParaRPr lang="zh-CN" altLang="en-US" sz="1600" dirty="0">
              <a:solidFill>
                <a:schemeClr val="tx1">
                  <a:lumMod val="65000"/>
                  <a:lumOff val="35000"/>
                </a:schemeClr>
              </a:solidFill>
              <a:sym typeface="微软雅黑" panose="020B0503020204020204" pitchFamily="34" charset="-122"/>
            </a:endParaRPr>
          </a:p>
        </p:txBody>
      </p:sp>
      <p:grpSp>
        <p:nvGrpSpPr>
          <p:cNvPr id="7" name="组合 6"/>
          <p:cNvGrpSpPr/>
          <p:nvPr/>
        </p:nvGrpSpPr>
        <p:grpSpPr>
          <a:xfrm>
            <a:off x="4017303" y="2293827"/>
            <a:ext cx="3947646" cy="567270"/>
            <a:chOff x="4017302" y="1887432"/>
            <a:chExt cx="3947646" cy="567270"/>
          </a:xfrm>
        </p:grpSpPr>
        <p:sp>
          <p:nvSpPr>
            <p:cNvPr id="8" name="任意多边形 7"/>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9" name="TextBox 30"/>
            <p:cNvSpPr txBox="1"/>
            <p:nvPr/>
          </p:nvSpPr>
          <p:spPr>
            <a:xfrm>
              <a:off x="5598058" y="1940379"/>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领导力</a:t>
              </a:r>
            </a:p>
          </p:txBody>
        </p:sp>
      </p:grpSp>
      <p:grpSp>
        <p:nvGrpSpPr>
          <p:cNvPr id="10" name="组合 9"/>
          <p:cNvGrpSpPr/>
          <p:nvPr/>
        </p:nvGrpSpPr>
        <p:grpSpPr>
          <a:xfrm>
            <a:off x="4756064" y="3089164"/>
            <a:ext cx="3208886" cy="567270"/>
            <a:chOff x="4756064" y="2682769"/>
            <a:chExt cx="3208885" cy="567270"/>
          </a:xfrm>
        </p:grpSpPr>
        <p:sp>
          <p:nvSpPr>
            <p:cNvPr id="11" name="任意多边形 10"/>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2" name="TextBox 30"/>
            <p:cNvSpPr txBox="1"/>
            <p:nvPr/>
          </p:nvSpPr>
          <p:spPr>
            <a:xfrm>
              <a:off x="5598059" y="2746086"/>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执行力</a:t>
              </a:r>
            </a:p>
          </p:txBody>
        </p:sp>
      </p:grpSp>
      <p:grpSp>
        <p:nvGrpSpPr>
          <p:cNvPr id="13" name="组合 12"/>
          <p:cNvGrpSpPr/>
          <p:nvPr/>
        </p:nvGrpSpPr>
        <p:grpSpPr>
          <a:xfrm>
            <a:off x="5013487" y="3884506"/>
            <a:ext cx="2888828" cy="567271"/>
            <a:chOff x="5013486" y="3478106"/>
            <a:chExt cx="2888828" cy="567270"/>
          </a:xfrm>
        </p:grpSpPr>
        <p:sp>
          <p:nvSpPr>
            <p:cNvPr id="14" name="任意多边形 13"/>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5" name="TextBox 30"/>
            <p:cNvSpPr txBox="1"/>
            <p:nvPr/>
          </p:nvSpPr>
          <p:spPr>
            <a:xfrm>
              <a:off x="5598058" y="3541418"/>
              <a:ext cx="2304256" cy="430886"/>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团队合作</a:t>
              </a:r>
            </a:p>
          </p:txBody>
        </p:sp>
      </p:grpSp>
      <p:grpSp>
        <p:nvGrpSpPr>
          <p:cNvPr id="16" name="组合 15"/>
          <p:cNvGrpSpPr/>
          <p:nvPr/>
        </p:nvGrpSpPr>
        <p:grpSpPr>
          <a:xfrm>
            <a:off x="4756067" y="4679835"/>
            <a:ext cx="3208883" cy="567270"/>
            <a:chOff x="4756066" y="4273443"/>
            <a:chExt cx="3208883" cy="567270"/>
          </a:xfrm>
        </p:grpSpPr>
        <p:sp>
          <p:nvSpPr>
            <p:cNvPr id="17" name="任意多边形 16"/>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8" name="TextBox 30"/>
            <p:cNvSpPr txBox="1"/>
            <p:nvPr/>
          </p:nvSpPr>
          <p:spPr>
            <a:xfrm>
              <a:off x="5598058" y="4341634"/>
              <a:ext cx="2366891"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协调能力</a:t>
              </a:r>
            </a:p>
          </p:txBody>
        </p:sp>
      </p:grpSp>
      <p:grpSp>
        <p:nvGrpSpPr>
          <p:cNvPr id="19" name="组合 18"/>
          <p:cNvGrpSpPr/>
          <p:nvPr/>
        </p:nvGrpSpPr>
        <p:grpSpPr>
          <a:xfrm>
            <a:off x="4017303" y="5475174"/>
            <a:ext cx="3947646" cy="567270"/>
            <a:chOff x="4017302" y="5068782"/>
            <a:chExt cx="3947646" cy="567270"/>
          </a:xfrm>
        </p:grpSpPr>
        <p:sp>
          <p:nvSpPr>
            <p:cNvPr id="20" name="任意多边形 19"/>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1" name="TextBox 30"/>
            <p:cNvSpPr txBox="1"/>
            <p:nvPr/>
          </p:nvSpPr>
          <p:spPr>
            <a:xfrm>
              <a:off x="5598058" y="5136973"/>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创新合作</a:t>
              </a:r>
            </a:p>
          </p:txBody>
        </p:sp>
      </p:grpSp>
      <p:sp>
        <p:nvSpPr>
          <p:cNvPr id="22" name="TextBox 29"/>
          <p:cNvSpPr txBox="1"/>
          <p:nvPr/>
        </p:nvSpPr>
        <p:spPr>
          <a:xfrm>
            <a:off x="8062245" y="3109825"/>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有效利用客观资源、保质保量达成目标的能力。</a:t>
            </a:r>
            <a:endParaRPr lang="zh-CN" altLang="en-US" sz="1600" dirty="0">
              <a:solidFill>
                <a:schemeClr val="tx1">
                  <a:lumMod val="65000"/>
                  <a:lumOff val="35000"/>
                </a:schemeClr>
              </a:solidFill>
              <a:sym typeface="微软雅黑" panose="020B0503020204020204" pitchFamily="34" charset="-122"/>
            </a:endParaRPr>
          </a:p>
        </p:txBody>
      </p:sp>
      <p:sp>
        <p:nvSpPr>
          <p:cNvPr id="23" name="TextBox 29"/>
          <p:cNvSpPr txBox="1"/>
          <p:nvPr/>
        </p:nvSpPr>
        <p:spPr>
          <a:xfrm>
            <a:off x="8062245" y="3905162"/>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群策群力，更好的调动运转事件的有效的发展。</a:t>
            </a:r>
          </a:p>
        </p:txBody>
      </p:sp>
      <p:sp>
        <p:nvSpPr>
          <p:cNvPr id="24" name="TextBox 29"/>
          <p:cNvSpPr txBox="1"/>
          <p:nvPr/>
        </p:nvSpPr>
        <p:spPr>
          <a:xfrm>
            <a:off x="8062245" y="4700499"/>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人际关系协调能力和工作协调能力两个方面。</a:t>
            </a:r>
            <a:endParaRPr lang="zh-CN" altLang="en-US" sz="1600" dirty="0">
              <a:solidFill>
                <a:schemeClr val="tx1">
                  <a:lumMod val="65000"/>
                  <a:lumOff val="35000"/>
                </a:schemeClr>
              </a:solidFill>
              <a:sym typeface="微软雅黑" panose="020B0503020204020204" pitchFamily="34" charset="-122"/>
            </a:endParaRPr>
          </a:p>
        </p:txBody>
      </p:sp>
      <p:sp>
        <p:nvSpPr>
          <p:cNvPr id="25" name="TextBox 29"/>
          <p:cNvSpPr txBox="1"/>
          <p:nvPr/>
        </p:nvSpPr>
        <p:spPr>
          <a:xfrm>
            <a:off x="8062245" y="5495838"/>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在经验积累，革新技术提高效率，更好完成任务。</a:t>
            </a:r>
            <a:endParaRPr lang="zh-CN" altLang="en-US" sz="1600" dirty="0">
              <a:solidFill>
                <a:schemeClr val="tx1">
                  <a:lumMod val="65000"/>
                  <a:lumOff val="35000"/>
                </a:schemeClr>
              </a:solidFill>
              <a:sym typeface="微软雅黑" panose="020B0503020204020204" pitchFamily="34" charset="-122"/>
            </a:endParaRPr>
          </a:p>
        </p:txBody>
      </p:sp>
      <p:sp>
        <p:nvSpPr>
          <p:cNvPr id="26" name="椭圆 25"/>
          <p:cNvSpPr/>
          <p:nvPr/>
        </p:nvSpPr>
        <p:spPr>
          <a:xfrm>
            <a:off x="697853" y="2071809"/>
            <a:ext cx="4192664" cy="4192664"/>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2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40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60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80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0-#ppt_w/2"/>
                                          </p:val>
                                        </p:tav>
                                        <p:tav tm="100000">
                                          <p:val>
                                            <p:strVal val="#ppt_x"/>
                                          </p:val>
                                        </p:tav>
                                      </p:tavLst>
                                    </p:anim>
                                    <p:anim calcmode="lin" valueType="num">
                                      <p:cBhvr additive="base">
                                        <p:cTn id="40" dur="500" fill="hold"/>
                                        <p:tgtEl>
                                          <p:spTgt spid="19"/>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2" presetClass="entr" presetSubtype="2"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1+#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20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1+#ppt_w/2"/>
                                          </p:val>
                                        </p:tav>
                                        <p:tav tm="100000">
                                          <p:val>
                                            <p:strVal val="#ppt_x"/>
                                          </p:val>
                                        </p:tav>
                                      </p:tavLst>
                                    </p:anim>
                                    <p:anim calcmode="lin" valueType="num">
                                      <p:cBhvr additive="base">
                                        <p:cTn id="49" dur="50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40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500" fill="hold"/>
                                        <p:tgtEl>
                                          <p:spTgt spid="23"/>
                                        </p:tgtEl>
                                        <p:attrNameLst>
                                          <p:attrName>ppt_x</p:attrName>
                                        </p:attrNameLst>
                                      </p:cBhvr>
                                      <p:tavLst>
                                        <p:tav tm="0">
                                          <p:val>
                                            <p:strVal val="1+#ppt_w/2"/>
                                          </p:val>
                                        </p:tav>
                                        <p:tav tm="100000">
                                          <p:val>
                                            <p:strVal val="#ppt_x"/>
                                          </p:val>
                                        </p:tav>
                                      </p:tavLst>
                                    </p:anim>
                                    <p:anim calcmode="lin" valueType="num">
                                      <p:cBhvr additive="base">
                                        <p:cTn id="53" dur="500" fill="hold"/>
                                        <p:tgtEl>
                                          <p:spTgt spid="23"/>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600"/>
                                  </p:stCondLst>
                                  <p:childTnLst>
                                    <p:set>
                                      <p:cBhvr>
                                        <p:cTn id="55" dur="1" fill="hold">
                                          <p:stCondLst>
                                            <p:cond delay="0"/>
                                          </p:stCondLst>
                                        </p:cTn>
                                        <p:tgtEl>
                                          <p:spTgt spid="24"/>
                                        </p:tgtEl>
                                        <p:attrNameLst>
                                          <p:attrName>style.visibility</p:attrName>
                                        </p:attrNameLst>
                                      </p:cBhvr>
                                      <p:to>
                                        <p:strVal val="visible"/>
                                      </p:to>
                                    </p:set>
                                    <p:anim calcmode="lin" valueType="num">
                                      <p:cBhvr additive="base">
                                        <p:cTn id="56" dur="500" fill="hold"/>
                                        <p:tgtEl>
                                          <p:spTgt spid="24"/>
                                        </p:tgtEl>
                                        <p:attrNameLst>
                                          <p:attrName>ppt_x</p:attrName>
                                        </p:attrNameLst>
                                      </p:cBhvr>
                                      <p:tavLst>
                                        <p:tav tm="0">
                                          <p:val>
                                            <p:strVal val="1+#ppt_w/2"/>
                                          </p:val>
                                        </p:tav>
                                        <p:tav tm="100000">
                                          <p:val>
                                            <p:strVal val="#ppt_x"/>
                                          </p:val>
                                        </p:tav>
                                      </p:tavLst>
                                    </p:anim>
                                    <p:anim calcmode="lin" valueType="num">
                                      <p:cBhvr additive="base">
                                        <p:cTn id="57" dur="500" fill="hold"/>
                                        <p:tgtEl>
                                          <p:spTgt spid="24"/>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80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fill="hold"/>
                                        <p:tgtEl>
                                          <p:spTgt spid="25"/>
                                        </p:tgtEl>
                                        <p:attrNameLst>
                                          <p:attrName>ppt_x</p:attrName>
                                        </p:attrNameLst>
                                      </p:cBhvr>
                                      <p:tavLst>
                                        <p:tav tm="0">
                                          <p:val>
                                            <p:strVal val="1+#ppt_w/2"/>
                                          </p:val>
                                        </p:tav>
                                        <p:tav tm="100000">
                                          <p:val>
                                            <p:strVal val="#ppt_x"/>
                                          </p:val>
                                        </p:tav>
                                      </p:tavLst>
                                    </p:anim>
                                    <p:anim calcmode="lin" valueType="num">
                                      <p:cBhvr additive="base">
                                        <p:cTn id="6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2" grpId="0"/>
      <p:bldP spid="23" grpId="0"/>
      <p:bldP spid="24" grpId="0"/>
      <p:bldP spid="25" grpId="0"/>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各项能力</a:t>
            </a:r>
          </a:p>
        </p:txBody>
      </p:sp>
      <p:grpSp>
        <p:nvGrpSpPr>
          <p:cNvPr id="39" name="组合 38"/>
          <p:cNvGrpSpPr/>
          <p:nvPr/>
        </p:nvGrpSpPr>
        <p:grpSpPr>
          <a:xfrm>
            <a:off x="3640504" y="1656264"/>
            <a:ext cx="4905458" cy="4873303"/>
            <a:chOff x="3640504" y="1476972"/>
            <a:chExt cx="4905458" cy="4873303"/>
          </a:xfrm>
        </p:grpSpPr>
        <p:sp>
          <p:nvSpPr>
            <p:cNvPr id="40" name="任意多边形 39"/>
            <p:cNvSpPr/>
            <p:nvPr/>
          </p:nvSpPr>
          <p:spPr>
            <a:xfrm>
              <a:off x="3707412" y="2754636"/>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2C242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5400000">
              <a:off x="4913471" y="1491514"/>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EA5503"/>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rot="10800000">
              <a:off x="6174785" y="2698607"/>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2C2422"/>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42"/>
            <p:cNvSpPr/>
            <p:nvPr/>
          </p:nvSpPr>
          <p:spPr>
            <a:xfrm rot="16200000">
              <a:off x="4960609" y="3956326"/>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EA5503"/>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3668634" y="2916704"/>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6166202" y="1476972"/>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7597417" y="3967567"/>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5132938" y="5425117"/>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6146227" y="1626130"/>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49" name="矩形 48"/>
            <p:cNvSpPr/>
            <p:nvPr/>
          </p:nvSpPr>
          <p:spPr>
            <a:xfrm>
              <a:off x="7592674" y="4105035"/>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50" name="矩形 49"/>
            <p:cNvSpPr/>
            <p:nvPr/>
          </p:nvSpPr>
          <p:spPr>
            <a:xfrm>
              <a:off x="5104808" y="5590624"/>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51" name="矩形 50"/>
            <p:cNvSpPr/>
            <p:nvPr/>
          </p:nvSpPr>
          <p:spPr>
            <a:xfrm>
              <a:off x="3640504" y="3062006"/>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04</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52" name="文本框 51"/>
          <p:cNvSpPr txBox="1"/>
          <p:nvPr/>
        </p:nvSpPr>
        <p:spPr>
          <a:xfrm>
            <a:off x="8847607" y="460746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1008741" y="223368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1002858" y="4607466"/>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8847607" y="223695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ppt_w</p:attrName>
                                        </p:attrNameLst>
                                      </p:cBhvr>
                                      <p:tavLst>
                                        <p:tav tm="0">
                                          <p:val>
                                            <p:fltVal val="0"/>
                                          </p:val>
                                        </p:tav>
                                        <p:tav tm="100000">
                                          <p:val>
                                            <p:strVal val="#ppt_w"/>
                                          </p:val>
                                        </p:tav>
                                      </p:tavLst>
                                    </p:anim>
                                    <p:anim calcmode="lin" valueType="num">
                                      <p:cBhvr>
                                        <p:cTn id="20" dur="1000" fill="hold"/>
                                        <p:tgtEl>
                                          <p:spTgt spid="39"/>
                                        </p:tgtEl>
                                        <p:attrNameLst>
                                          <p:attrName>ppt_h</p:attrName>
                                        </p:attrNameLst>
                                      </p:cBhvr>
                                      <p:tavLst>
                                        <p:tav tm="0">
                                          <p:val>
                                            <p:fltVal val="0"/>
                                          </p:val>
                                        </p:tav>
                                        <p:tav tm="100000">
                                          <p:val>
                                            <p:strVal val="#ppt_h"/>
                                          </p:val>
                                        </p:tav>
                                      </p:tavLst>
                                    </p:anim>
                                    <p:anim calcmode="lin" valueType="num">
                                      <p:cBhvr>
                                        <p:cTn id="21" dur="1000" fill="hold"/>
                                        <p:tgtEl>
                                          <p:spTgt spid="39"/>
                                        </p:tgtEl>
                                        <p:attrNameLst>
                                          <p:attrName>style.rotation</p:attrName>
                                        </p:attrNameLst>
                                      </p:cBhvr>
                                      <p:tavLst>
                                        <p:tav tm="0">
                                          <p:val>
                                            <p:fltVal val="90"/>
                                          </p:val>
                                        </p:tav>
                                        <p:tav tm="100000">
                                          <p:val>
                                            <p:fltVal val="0"/>
                                          </p:val>
                                        </p:tav>
                                      </p:tavLst>
                                    </p:anim>
                                    <p:animEffect transition="in" filter="fade">
                                      <p:cBhvr>
                                        <p:cTn id="22" dur="1000"/>
                                        <p:tgtEl>
                                          <p:spTgt spid="3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fade">
                                      <p:cBhvr>
                                        <p:cTn id="26" dur="500"/>
                                        <p:tgtEl>
                                          <p:spTgt spid="53"/>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500"/>
                                        <p:tgtEl>
                                          <p:spTgt spid="55"/>
                                        </p:tgtEl>
                                      </p:cBhvr>
                                    </p:animEffect>
                                  </p:childTnLst>
                                </p:cTn>
                              </p:par>
                              <p:par>
                                <p:cTn id="30" presetID="10" presetClass="entr" presetSubtype="0" fill="hold" grpId="0" nodeType="withEffect">
                                  <p:stCondLst>
                                    <p:cond delay="50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par>
                                <p:cTn id="33" presetID="10" presetClass="entr" presetSubtype="0" fill="hold" grpId="0" nodeType="withEffect">
                                  <p:stCondLst>
                                    <p:cond delay="75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086602" y="2518919"/>
            <a:ext cx="5036956"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目标规划</a:t>
            </a:r>
            <a:endParaRPr lang="en-US" altLang="zh-CN"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ctr">
              <a:defRPr/>
            </a:pPr>
            <a:r>
              <a:rPr lang="en-US" altLang="zh-CN" sz="4400" b="1" dirty="0">
                <a:solidFill>
                  <a:schemeClr val="bg1"/>
                </a:solidFill>
              </a:rPr>
              <a:t>OBJECT PROGRAM</a:t>
            </a:r>
            <a:endParaRPr lang="zh-CN" altLang="zh-CN" sz="4400" b="1"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75889"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04</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六边形 1"/>
          <p:cNvSpPr>
            <a:spLocks noChangeAspect="1"/>
          </p:cNvSpPr>
          <p:nvPr/>
        </p:nvSpPr>
        <p:spPr>
          <a:xfrm>
            <a:off x="-698418" y="2554285"/>
            <a:ext cx="6055453" cy="1698164"/>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0"/>
            <a:ext cx="545911" cy="6858000"/>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7976074" y="987130"/>
            <a:ext cx="3866416" cy="973642"/>
            <a:chOff x="7514155" y="997853"/>
            <a:chExt cx="2881870" cy="725714"/>
          </a:xfrm>
        </p:grpSpPr>
        <p:sp>
          <p:nvSpPr>
            <p:cNvPr id="5" name="六边形 4"/>
            <p:cNvSpPr>
              <a:spLocks noChangeAspect="1"/>
            </p:cNvSpPr>
            <p:nvPr/>
          </p:nvSpPr>
          <p:spPr>
            <a:xfrm>
              <a:off x="7514155" y="997853"/>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7938781" y="1028073"/>
              <a:ext cx="2032617" cy="665273"/>
            </a:xfrm>
            <a:prstGeom prst="rect">
              <a:avLst/>
            </a:prstGeom>
            <a:noFill/>
            <a:effectLst/>
          </p:spPr>
          <p:txBody>
            <a:bodyPr wrap="none" rtlCol="0">
              <a:spAutoFit/>
            </a:bodyPr>
            <a:lstStyle/>
            <a:p>
              <a:pPr algn="ctr">
                <a:spcBef>
                  <a:spcPts val="500"/>
                </a:spcBef>
                <a:spcAft>
                  <a:spcPts val="0"/>
                </a:spcAft>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基本资料</a:t>
              </a:r>
            </a:p>
            <a:p>
              <a:pPr algn="ctr">
                <a:spcAft>
                  <a:spcPts val="0"/>
                </a:spcAft>
                <a:defRPr/>
              </a:pPr>
              <a:r>
                <a:rPr lang="en-US" altLang="zh-CN" sz="2000" b="1" dirty="0">
                  <a:solidFill>
                    <a:schemeClr val="bg1"/>
                  </a:solidFill>
                </a:rPr>
                <a:t>BASIC INFORMATION</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7" name="组合 6"/>
          <p:cNvGrpSpPr/>
          <p:nvPr/>
        </p:nvGrpSpPr>
        <p:grpSpPr>
          <a:xfrm>
            <a:off x="7983944" y="2383702"/>
            <a:ext cx="3866416" cy="973642"/>
            <a:chOff x="7514155" y="2383706"/>
            <a:chExt cx="2881870" cy="725714"/>
          </a:xfrm>
        </p:grpSpPr>
        <p:sp>
          <p:nvSpPr>
            <p:cNvPr id="8" name="六边形 7"/>
            <p:cNvSpPr>
              <a:spLocks noChangeAspect="1"/>
            </p:cNvSpPr>
            <p:nvPr/>
          </p:nvSpPr>
          <p:spPr>
            <a:xfrm>
              <a:off x="7514155" y="2383706"/>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117361" y="2413927"/>
              <a:ext cx="1639523" cy="665272"/>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岗位认知</a:t>
              </a:r>
            </a:p>
            <a:p>
              <a:pPr algn="ctr">
                <a:defRPr/>
              </a:pPr>
              <a:r>
                <a:rPr lang="en-US" altLang="zh-CN" sz="2000" b="1" dirty="0">
                  <a:solidFill>
                    <a:schemeClr val="bg1"/>
                  </a:solidFill>
                </a:rPr>
                <a:t>POST COGNITIVE</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7983944" y="3769553"/>
            <a:ext cx="3866416" cy="973642"/>
            <a:chOff x="7514155" y="3769559"/>
            <a:chExt cx="2881870" cy="725714"/>
          </a:xfrm>
        </p:grpSpPr>
        <p:sp>
          <p:nvSpPr>
            <p:cNvPr id="11" name="六边形 10"/>
            <p:cNvSpPr>
              <a:spLocks noChangeAspect="1"/>
            </p:cNvSpPr>
            <p:nvPr/>
          </p:nvSpPr>
          <p:spPr>
            <a:xfrm>
              <a:off x="7514155" y="3769559"/>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232063" y="3811245"/>
              <a:ext cx="1410119" cy="665273"/>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胜任能力</a:t>
              </a:r>
            </a:p>
            <a:p>
              <a:pPr algn="ctr">
                <a:defRPr/>
              </a:pPr>
              <a:r>
                <a:rPr lang="en-US"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2000" b="1" dirty="0">
                  <a:solidFill>
                    <a:schemeClr val="bg1"/>
                  </a:solidFill>
                </a:rPr>
                <a:t>COMPETENCE</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7983944" y="5155404"/>
            <a:ext cx="3866416" cy="973642"/>
            <a:chOff x="7514155" y="5155412"/>
            <a:chExt cx="2881870" cy="725714"/>
          </a:xfrm>
        </p:grpSpPr>
        <p:sp>
          <p:nvSpPr>
            <p:cNvPr id="14" name="六边形 13"/>
            <p:cNvSpPr>
              <a:spLocks noChangeAspect="1"/>
            </p:cNvSpPr>
            <p:nvPr/>
          </p:nvSpPr>
          <p:spPr>
            <a:xfrm>
              <a:off x="7514155" y="5155412"/>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063641" y="5185633"/>
              <a:ext cx="1782900" cy="665272"/>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目标规划</a:t>
              </a:r>
              <a:endParaRPr lang="en-US" altLang="zh-CN"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ctr">
                <a:defRPr/>
              </a:pPr>
              <a:r>
                <a:rPr lang="en-US" altLang="zh-CN" sz="2000" b="1" dirty="0">
                  <a:solidFill>
                    <a:schemeClr val="bg1"/>
                  </a:solidFill>
                </a:rPr>
                <a:t>OBJECT PROGRAM</a:t>
              </a:r>
              <a:endParaRPr lang="zh-CN" altLang="zh-CN" sz="2000" b="1"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6" name="组合 15"/>
          <p:cNvGrpSpPr/>
          <p:nvPr/>
        </p:nvGrpSpPr>
        <p:grpSpPr>
          <a:xfrm>
            <a:off x="6139016" y="997852"/>
            <a:ext cx="1844933" cy="973643"/>
            <a:chOff x="6139017" y="997853"/>
            <a:chExt cx="1375138" cy="725714"/>
          </a:xfrm>
        </p:grpSpPr>
        <p:sp>
          <p:nvSpPr>
            <p:cNvPr id="17" name="六边形 16"/>
            <p:cNvSpPr>
              <a:spLocks noChangeAspect="1"/>
            </p:cNvSpPr>
            <p:nvPr/>
          </p:nvSpPr>
          <p:spPr>
            <a:xfrm>
              <a:off x="6139017" y="997853"/>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8" y="1099100"/>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139016" y="2383705"/>
            <a:ext cx="1844933" cy="973643"/>
            <a:chOff x="6139017" y="2383706"/>
            <a:chExt cx="1375138" cy="725714"/>
          </a:xfrm>
        </p:grpSpPr>
        <p:sp>
          <p:nvSpPr>
            <p:cNvPr id="20" name="六边形 19"/>
            <p:cNvSpPr>
              <a:spLocks noChangeAspect="1"/>
            </p:cNvSpPr>
            <p:nvPr/>
          </p:nvSpPr>
          <p:spPr>
            <a:xfrm>
              <a:off x="6139017" y="2383706"/>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7" y="2481951"/>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139016" y="3769558"/>
            <a:ext cx="1844933" cy="973643"/>
            <a:chOff x="6139017" y="3769559"/>
            <a:chExt cx="1375138" cy="725714"/>
          </a:xfrm>
        </p:grpSpPr>
        <p:sp>
          <p:nvSpPr>
            <p:cNvPr id="23" name="六边形 22"/>
            <p:cNvSpPr>
              <a:spLocks noChangeAspect="1"/>
            </p:cNvSpPr>
            <p:nvPr/>
          </p:nvSpPr>
          <p:spPr>
            <a:xfrm>
              <a:off x="6139017" y="3769559"/>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6" y="3870806"/>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6139016" y="5155411"/>
            <a:ext cx="1844933" cy="973643"/>
            <a:chOff x="6139017" y="5155412"/>
            <a:chExt cx="1375138" cy="725714"/>
          </a:xfrm>
        </p:grpSpPr>
        <p:sp>
          <p:nvSpPr>
            <p:cNvPr id="26" name="六边形 25"/>
            <p:cNvSpPr>
              <a:spLocks noChangeAspect="1"/>
            </p:cNvSpPr>
            <p:nvPr/>
          </p:nvSpPr>
          <p:spPr>
            <a:xfrm>
              <a:off x="6139017" y="5155412"/>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6" y="5255127"/>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30" name="Freeform 6"/>
          <p:cNvSpPr>
            <a:spLocks noEditPoints="1"/>
          </p:cNvSpPr>
          <p:nvPr/>
        </p:nvSpPr>
        <p:spPr>
          <a:xfrm>
            <a:off x="739331" y="3083140"/>
            <a:ext cx="4242108" cy="731269"/>
          </a:xfrm>
          <a:custGeom>
            <a:avLst/>
            <a:gdLst/>
            <a:ahLst/>
            <a:cxnLst>
              <a:cxn ang="0">
                <a:pos x="108354559" y="49142565"/>
              </a:cxn>
              <a:cxn ang="0">
                <a:pos x="0" y="134276200"/>
              </a:cxn>
              <a:cxn ang="0">
                <a:pos x="220797892" y="465120997"/>
              </a:cxn>
              <a:cxn ang="0">
                <a:pos x="309389634" y="433282199"/>
              </a:cxn>
              <a:cxn ang="0">
                <a:pos x="455906079" y="86518003"/>
              </a:cxn>
              <a:cxn ang="0">
                <a:pos x="273952772" y="454046053"/>
              </a:cxn>
              <a:cxn ang="0">
                <a:pos x="493387740" y="55371389"/>
              </a:cxn>
              <a:cxn ang="0">
                <a:pos x="763250914" y="517723650"/>
              </a:cxn>
              <a:cxn ang="0">
                <a:pos x="553357243" y="0"/>
              </a:cxn>
              <a:cxn ang="0">
                <a:pos x="902953562" y="0"/>
              </a:cxn>
              <a:cxn ang="0">
                <a:pos x="904997536" y="55371389"/>
              </a:cxn>
              <a:cxn ang="0">
                <a:pos x="594245802" y="85133635"/>
              </a:cxn>
              <a:cxn ang="0">
                <a:pos x="1139424673" y="517031466"/>
              </a:cxn>
              <a:cxn ang="0">
                <a:pos x="1008581447" y="0"/>
              </a:cxn>
              <a:cxn ang="0">
                <a:pos x="1139424673" y="517031466"/>
              </a:cxn>
              <a:cxn ang="0">
                <a:pos x="1457673729" y="284470967"/>
              </a:cxn>
              <a:cxn ang="0">
                <a:pos x="1493109765" y="49142565"/>
              </a:cxn>
              <a:cxn ang="0">
                <a:pos x="1273675623" y="466505365"/>
              </a:cxn>
              <a:cxn ang="0">
                <a:pos x="1308430609" y="465120997"/>
              </a:cxn>
              <a:cxn ang="0">
                <a:pos x="1538087098" y="0"/>
              </a:cxn>
              <a:cxn ang="0">
                <a:pos x="1747981595" y="517031466"/>
              </a:cxn>
              <a:cxn ang="0">
                <a:pos x="1578294608" y="85133635"/>
              </a:cxn>
              <a:cxn ang="0">
                <a:pos x="2029430039" y="49142565"/>
              </a:cxn>
              <a:cxn ang="0">
                <a:pos x="1904039336" y="49142565"/>
              </a:cxn>
              <a:cxn ang="0">
                <a:pos x="2075770297" y="465120997"/>
              </a:cxn>
              <a:cxn ang="0">
                <a:pos x="2147483646" y="265091480"/>
              </a:cxn>
              <a:cxn ang="0">
                <a:pos x="2147483646" y="49142565"/>
              </a:cxn>
              <a:cxn ang="0">
                <a:pos x="2123473479" y="242250242"/>
              </a:cxn>
              <a:cxn ang="0">
                <a:pos x="2147483646" y="342611092"/>
              </a:cxn>
              <a:cxn ang="0">
                <a:pos x="2147483646" y="133584016"/>
              </a:cxn>
              <a:cxn ang="0">
                <a:pos x="2147483646" y="368220234"/>
              </a:cxn>
              <a:cxn ang="0">
                <a:pos x="2147483646" y="365452331"/>
              </a:cxn>
              <a:cxn ang="0">
                <a:pos x="2147483646" y="341226724"/>
              </a:cxn>
              <a:cxn ang="0">
                <a:pos x="2147483646" y="357838307"/>
              </a:cxn>
              <a:cxn ang="0">
                <a:pos x="2147483646" y="278934328"/>
              </a:cxn>
              <a:cxn ang="0">
                <a:pos x="2147483646" y="278934328"/>
              </a:cxn>
              <a:cxn ang="0">
                <a:pos x="2147483646" y="161269711"/>
              </a:cxn>
              <a:cxn ang="0">
                <a:pos x="2147483646" y="249864265"/>
              </a:cxn>
              <a:cxn ang="0">
                <a:pos x="2147483646" y="206259172"/>
              </a:cxn>
              <a:cxn ang="0">
                <a:pos x="2147483646" y="160577527"/>
              </a:cxn>
              <a:cxn ang="0">
                <a:pos x="2147483646" y="143273760"/>
              </a:cxn>
              <a:cxn ang="0">
                <a:pos x="2147483646" y="249864265"/>
              </a:cxn>
              <a:cxn ang="0">
                <a:pos x="2147483646" y="382755266"/>
              </a:cxn>
              <a:cxn ang="0">
                <a:pos x="2147483646" y="358530491"/>
              </a:cxn>
              <a:cxn ang="0">
                <a:pos x="2147483646" y="249864265"/>
              </a:cxn>
              <a:cxn ang="0">
                <a:pos x="2147483646" y="334305716"/>
              </a:cxn>
              <a:cxn ang="0">
                <a:pos x="2147483646" y="357838307"/>
              </a:cxn>
              <a:cxn ang="0">
                <a:pos x="2147483646" y="265783664"/>
              </a:cxn>
              <a:cxn ang="0">
                <a:pos x="2147483646" y="292084991"/>
              </a:cxn>
              <a:cxn ang="0">
                <a:pos x="2147483646" y="292084991"/>
              </a:cxn>
              <a:cxn ang="0">
                <a:pos x="2147483646" y="354377387"/>
              </a:cxn>
              <a:cxn ang="0">
                <a:pos x="2147483646" y="358530491"/>
              </a:cxn>
            </a:cxnLst>
            <a:rect l="0" t="0" r="0" b="0"/>
            <a:pathLst>
              <a:path w="4373" h="748">
                <a:moveTo>
                  <a:pt x="159" y="672"/>
                </a:moveTo>
                <a:cubicBezTo>
                  <a:pt x="87" y="672"/>
                  <a:pt x="51" y="626"/>
                  <a:pt x="51" y="534"/>
                </a:cubicBezTo>
                <a:lnTo>
                  <a:pt x="51" y="198"/>
                </a:lnTo>
                <a:cubicBezTo>
                  <a:pt x="51" y="113"/>
                  <a:pt x="87" y="71"/>
                  <a:pt x="159" y="71"/>
                </a:cubicBezTo>
                <a:lnTo>
                  <a:pt x="321" y="71"/>
                </a:lnTo>
                <a:lnTo>
                  <a:pt x="321" y="0"/>
                </a:lnTo>
                <a:lnTo>
                  <a:pt x="160" y="0"/>
                </a:lnTo>
                <a:cubicBezTo>
                  <a:pt x="53" y="0"/>
                  <a:pt x="0" y="65"/>
                  <a:pt x="0" y="194"/>
                </a:cubicBezTo>
                <a:lnTo>
                  <a:pt x="0" y="553"/>
                </a:lnTo>
                <a:cubicBezTo>
                  <a:pt x="0" y="682"/>
                  <a:pt x="53" y="747"/>
                  <a:pt x="160" y="747"/>
                </a:cubicBezTo>
                <a:lnTo>
                  <a:pt x="324" y="747"/>
                </a:lnTo>
                <a:lnTo>
                  <a:pt x="324" y="672"/>
                </a:lnTo>
                <a:lnTo>
                  <a:pt x="159" y="672"/>
                </a:lnTo>
                <a:close/>
                <a:moveTo>
                  <a:pt x="638" y="672"/>
                </a:moveTo>
                <a:lnTo>
                  <a:pt x="487" y="672"/>
                </a:lnTo>
                <a:cubicBezTo>
                  <a:pt x="465" y="672"/>
                  <a:pt x="454" y="657"/>
                  <a:pt x="454" y="626"/>
                </a:cubicBezTo>
                <a:lnTo>
                  <a:pt x="454" y="121"/>
                </a:lnTo>
                <a:cubicBezTo>
                  <a:pt x="454" y="88"/>
                  <a:pt x="464" y="71"/>
                  <a:pt x="486" y="71"/>
                </a:cubicBezTo>
                <a:lnTo>
                  <a:pt x="638" y="71"/>
                </a:lnTo>
                <a:cubicBezTo>
                  <a:pt x="659" y="71"/>
                  <a:pt x="669" y="89"/>
                  <a:pt x="669" y="125"/>
                </a:cubicBezTo>
                <a:lnTo>
                  <a:pt x="669" y="624"/>
                </a:lnTo>
                <a:cubicBezTo>
                  <a:pt x="669" y="656"/>
                  <a:pt x="659" y="672"/>
                  <a:pt x="638" y="672"/>
                </a:cubicBezTo>
                <a:close/>
                <a:moveTo>
                  <a:pt x="402" y="82"/>
                </a:moveTo>
                <a:lnTo>
                  <a:pt x="402" y="656"/>
                </a:lnTo>
                <a:cubicBezTo>
                  <a:pt x="402" y="717"/>
                  <a:pt x="422" y="747"/>
                  <a:pt x="460" y="747"/>
                </a:cubicBezTo>
                <a:lnTo>
                  <a:pt x="670" y="747"/>
                </a:lnTo>
                <a:cubicBezTo>
                  <a:pt x="706" y="747"/>
                  <a:pt x="724" y="721"/>
                  <a:pt x="724" y="669"/>
                </a:cubicBezTo>
                <a:lnTo>
                  <a:pt x="724" y="80"/>
                </a:lnTo>
                <a:cubicBezTo>
                  <a:pt x="720" y="33"/>
                  <a:pt x="701" y="6"/>
                  <a:pt x="667" y="0"/>
                </a:cubicBezTo>
                <a:lnTo>
                  <a:pt x="455" y="0"/>
                </a:lnTo>
                <a:cubicBezTo>
                  <a:pt x="420" y="0"/>
                  <a:pt x="402" y="28"/>
                  <a:pt x="402" y="82"/>
                </a:cubicBezTo>
                <a:close/>
                <a:moveTo>
                  <a:pt x="1120" y="748"/>
                </a:moveTo>
                <a:lnTo>
                  <a:pt x="1064" y="748"/>
                </a:lnTo>
                <a:lnTo>
                  <a:pt x="1064" y="80"/>
                </a:lnTo>
                <a:lnTo>
                  <a:pt x="812" y="80"/>
                </a:lnTo>
                <a:lnTo>
                  <a:pt x="812" y="0"/>
                </a:lnTo>
                <a:lnTo>
                  <a:pt x="1061" y="0"/>
                </a:lnTo>
                <a:cubicBezTo>
                  <a:pt x="1067" y="0"/>
                  <a:pt x="1072" y="0"/>
                  <a:pt x="1076" y="0"/>
                </a:cubicBezTo>
                <a:lnTo>
                  <a:pt x="1325" y="0"/>
                </a:lnTo>
                <a:cubicBezTo>
                  <a:pt x="1365" y="0"/>
                  <a:pt x="1384" y="27"/>
                  <a:pt x="1384" y="80"/>
                </a:cubicBezTo>
                <a:lnTo>
                  <a:pt x="1384" y="748"/>
                </a:lnTo>
                <a:lnTo>
                  <a:pt x="1328" y="748"/>
                </a:lnTo>
                <a:lnTo>
                  <a:pt x="1328" y="80"/>
                </a:lnTo>
                <a:lnTo>
                  <a:pt x="1120" y="80"/>
                </a:lnTo>
                <a:lnTo>
                  <a:pt x="1120" y="748"/>
                </a:lnTo>
                <a:close/>
                <a:moveTo>
                  <a:pt x="812" y="123"/>
                </a:moveTo>
                <a:lnTo>
                  <a:pt x="872" y="123"/>
                </a:lnTo>
                <a:lnTo>
                  <a:pt x="872" y="748"/>
                </a:lnTo>
                <a:lnTo>
                  <a:pt x="812" y="748"/>
                </a:lnTo>
                <a:lnTo>
                  <a:pt x="812" y="123"/>
                </a:lnTo>
                <a:close/>
                <a:moveTo>
                  <a:pt x="1672" y="747"/>
                </a:moveTo>
                <a:lnTo>
                  <a:pt x="1672" y="71"/>
                </a:lnTo>
                <a:lnTo>
                  <a:pt x="1801" y="71"/>
                </a:lnTo>
                <a:lnTo>
                  <a:pt x="1801" y="0"/>
                </a:lnTo>
                <a:lnTo>
                  <a:pt x="1480" y="0"/>
                </a:lnTo>
                <a:lnTo>
                  <a:pt x="1480" y="71"/>
                </a:lnTo>
                <a:lnTo>
                  <a:pt x="1617" y="71"/>
                </a:lnTo>
                <a:lnTo>
                  <a:pt x="1617" y="747"/>
                </a:lnTo>
                <a:lnTo>
                  <a:pt x="1672" y="747"/>
                </a:lnTo>
                <a:close/>
                <a:moveTo>
                  <a:pt x="2139" y="336"/>
                </a:moveTo>
                <a:lnTo>
                  <a:pt x="1954" y="336"/>
                </a:lnTo>
                <a:lnTo>
                  <a:pt x="1954" y="411"/>
                </a:lnTo>
                <a:lnTo>
                  <a:pt x="2139" y="411"/>
                </a:lnTo>
                <a:lnTo>
                  <a:pt x="2139" y="336"/>
                </a:lnTo>
                <a:close/>
                <a:moveTo>
                  <a:pt x="1920" y="672"/>
                </a:moveTo>
                <a:lnTo>
                  <a:pt x="1920" y="71"/>
                </a:lnTo>
                <a:lnTo>
                  <a:pt x="2191" y="71"/>
                </a:lnTo>
                <a:lnTo>
                  <a:pt x="2191" y="0"/>
                </a:lnTo>
                <a:lnTo>
                  <a:pt x="1920" y="0"/>
                </a:lnTo>
                <a:cubicBezTo>
                  <a:pt x="1886" y="0"/>
                  <a:pt x="1869" y="24"/>
                  <a:pt x="1869" y="71"/>
                </a:cubicBezTo>
                <a:lnTo>
                  <a:pt x="1869" y="674"/>
                </a:lnTo>
                <a:cubicBezTo>
                  <a:pt x="1869" y="723"/>
                  <a:pt x="1886" y="747"/>
                  <a:pt x="1920" y="747"/>
                </a:cubicBezTo>
                <a:lnTo>
                  <a:pt x="2191" y="747"/>
                </a:lnTo>
                <a:lnTo>
                  <a:pt x="2191" y="672"/>
                </a:lnTo>
                <a:lnTo>
                  <a:pt x="1920" y="672"/>
                </a:lnTo>
                <a:close/>
                <a:moveTo>
                  <a:pt x="2565" y="747"/>
                </a:moveTo>
                <a:lnTo>
                  <a:pt x="2565" y="80"/>
                </a:lnTo>
                <a:cubicBezTo>
                  <a:pt x="2565" y="27"/>
                  <a:pt x="2545" y="0"/>
                  <a:pt x="2505" y="0"/>
                </a:cubicBezTo>
                <a:lnTo>
                  <a:pt x="2257" y="0"/>
                </a:lnTo>
                <a:lnTo>
                  <a:pt x="2257" y="80"/>
                </a:lnTo>
                <a:lnTo>
                  <a:pt x="2508" y="80"/>
                </a:lnTo>
                <a:lnTo>
                  <a:pt x="2508" y="747"/>
                </a:lnTo>
                <a:lnTo>
                  <a:pt x="2565" y="747"/>
                </a:lnTo>
                <a:close/>
                <a:moveTo>
                  <a:pt x="2257" y="123"/>
                </a:moveTo>
                <a:lnTo>
                  <a:pt x="2257" y="747"/>
                </a:lnTo>
                <a:lnTo>
                  <a:pt x="2316" y="747"/>
                </a:lnTo>
                <a:lnTo>
                  <a:pt x="2316" y="123"/>
                </a:lnTo>
                <a:lnTo>
                  <a:pt x="2257" y="123"/>
                </a:lnTo>
                <a:close/>
                <a:moveTo>
                  <a:pt x="2848" y="747"/>
                </a:moveTo>
                <a:lnTo>
                  <a:pt x="2848" y="71"/>
                </a:lnTo>
                <a:lnTo>
                  <a:pt x="2978" y="71"/>
                </a:lnTo>
                <a:lnTo>
                  <a:pt x="2978" y="0"/>
                </a:lnTo>
                <a:lnTo>
                  <a:pt x="2656" y="0"/>
                </a:lnTo>
                <a:lnTo>
                  <a:pt x="2656" y="71"/>
                </a:lnTo>
                <a:lnTo>
                  <a:pt x="2794" y="71"/>
                </a:lnTo>
                <a:lnTo>
                  <a:pt x="2794" y="747"/>
                </a:lnTo>
                <a:lnTo>
                  <a:pt x="2848" y="747"/>
                </a:lnTo>
                <a:close/>
                <a:moveTo>
                  <a:pt x="3205" y="672"/>
                </a:moveTo>
                <a:lnTo>
                  <a:pt x="3046" y="672"/>
                </a:lnTo>
                <a:lnTo>
                  <a:pt x="3046" y="747"/>
                </a:lnTo>
                <a:lnTo>
                  <a:pt x="3207" y="747"/>
                </a:lnTo>
                <a:cubicBezTo>
                  <a:pt x="3314" y="747"/>
                  <a:pt x="3368" y="681"/>
                  <a:pt x="3368" y="549"/>
                </a:cubicBezTo>
                <a:cubicBezTo>
                  <a:pt x="3368" y="471"/>
                  <a:pt x="3343" y="415"/>
                  <a:pt x="3293" y="383"/>
                </a:cubicBezTo>
                <a:lnTo>
                  <a:pt x="3168" y="301"/>
                </a:lnTo>
                <a:cubicBezTo>
                  <a:pt x="3121" y="270"/>
                  <a:pt x="3097" y="236"/>
                  <a:pt x="3097" y="198"/>
                </a:cubicBezTo>
                <a:cubicBezTo>
                  <a:pt x="3097" y="113"/>
                  <a:pt x="3133" y="71"/>
                  <a:pt x="3205" y="71"/>
                </a:cubicBezTo>
                <a:lnTo>
                  <a:pt x="3368" y="71"/>
                </a:lnTo>
                <a:lnTo>
                  <a:pt x="3368" y="0"/>
                </a:lnTo>
                <a:lnTo>
                  <a:pt x="3207" y="0"/>
                </a:lnTo>
                <a:cubicBezTo>
                  <a:pt x="3100" y="0"/>
                  <a:pt x="3046" y="65"/>
                  <a:pt x="3046" y="194"/>
                </a:cubicBezTo>
                <a:cubicBezTo>
                  <a:pt x="3046" y="256"/>
                  <a:pt x="3069" y="308"/>
                  <a:pt x="3116" y="350"/>
                </a:cubicBezTo>
                <a:cubicBezTo>
                  <a:pt x="3136" y="364"/>
                  <a:pt x="3179" y="393"/>
                  <a:pt x="3244" y="437"/>
                </a:cubicBezTo>
                <a:cubicBezTo>
                  <a:pt x="3290" y="468"/>
                  <a:pt x="3314" y="502"/>
                  <a:pt x="3314" y="538"/>
                </a:cubicBezTo>
                <a:cubicBezTo>
                  <a:pt x="3314" y="628"/>
                  <a:pt x="3278" y="672"/>
                  <a:pt x="3205" y="672"/>
                </a:cubicBezTo>
                <a:close/>
                <a:moveTo>
                  <a:pt x="3498" y="495"/>
                </a:moveTo>
                <a:lnTo>
                  <a:pt x="3498" y="255"/>
                </a:lnTo>
                <a:cubicBezTo>
                  <a:pt x="3498" y="233"/>
                  <a:pt x="3503" y="217"/>
                  <a:pt x="3514" y="207"/>
                </a:cubicBezTo>
                <a:cubicBezTo>
                  <a:pt x="3525" y="198"/>
                  <a:pt x="3539" y="193"/>
                  <a:pt x="3557" y="193"/>
                </a:cubicBezTo>
                <a:lnTo>
                  <a:pt x="3812" y="193"/>
                </a:lnTo>
                <a:cubicBezTo>
                  <a:pt x="3825" y="193"/>
                  <a:pt x="3835" y="194"/>
                  <a:pt x="3842" y="197"/>
                </a:cubicBezTo>
                <a:cubicBezTo>
                  <a:pt x="3864" y="207"/>
                  <a:pt x="3874" y="224"/>
                  <a:pt x="3874" y="250"/>
                </a:cubicBezTo>
                <a:lnTo>
                  <a:pt x="3874" y="496"/>
                </a:lnTo>
                <a:cubicBezTo>
                  <a:pt x="3874" y="512"/>
                  <a:pt x="3872" y="524"/>
                  <a:pt x="3867" y="532"/>
                </a:cubicBezTo>
                <a:cubicBezTo>
                  <a:pt x="3855" y="549"/>
                  <a:pt x="3839" y="557"/>
                  <a:pt x="3817" y="557"/>
                </a:cubicBezTo>
                <a:lnTo>
                  <a:pt x="3559" y="557"/>
                </a:lnTo>
                <a:cubicBezTo>
                  <a:pt x="3542" y="557"/>
                  <a:pt x="3531" y="555"/>
                  <a:pt x="3523" y="550"/>
                </a:cubicBezTo>
                <a:cubicBezTo>
                  <a:pt x="3514" y="544"/>
                  <a:pt x="3508" y="536"/>
                  <a:pt x="3504" y="528"/>
                </a:cubicBezTo>
                <a:cubicBezTo>
                  <a:pt x="3500" y="520"/>
                  <a:pt x="3498" y="509"/>
                  <a:pt x="3498" y="495"/>
                </a:cubicBezTo>
                <a:close/>
                <a:moveTo>
                  <a:pt x="3835" y="443"/>
                </a:moveTo>
                <a:lnTo>
                  <a:pt x="3537" y="443"/>
                </a:lnTo>
                <a:lnTo>
                  <a:pt x="3537" y="493"/>
                </a:lnTo>
                <a:cubicBezTo>
                  <a:pt x="3537" y="500"/>
                  <a:pt x="3539" y="505"/>
                  <a:pt x="3543" y="510"/>
                </a:cubicBezTo>
                <a:cubicBezTo>
                  <a:pt x="3547" y="514"/>
                  <a:pt x="3552" y="516"/>
                  <a:pt x="3557" y="517"/>
                </a:cubicBezTo>
                <a:cubicBezTo>
                  <a:pt x="3558" y="517"/>
                  <a:pt x="3562" y="517"/>
                  <a:pt x="3568" y="517"/>
                </a:cubicBezTo>
                <a:lnTo>
                  <a:pt x="3802" y="517"/>
                </a:lnTo>
                <a:cubicBezTo>
                  <a:pt x="3814" y="517"/>
                  <a:pt x="3821" y="516"/>
                  <a:pt x="3824" y="514"/>
                </a:cubicBezTo>
                <a:cubicBezTo>
                  <a:pt x="3831" y="509"/>
                  <a:pt x="3835" y="501"/>
                  <a:pt x="3835" y="491"/>
                </a:cubicBezTo>
                <a:lnTo>
                  <a:pt x="3835" y="443"/>
                </a:lnTo>
                <a:close/>
                <a:moveTo>
                  <a:pt x="3537" y="403"/>
                </a:moveTo>
                <a:lnTo>
                  <a:pt x="3835" y="403"/>
                </a:lnTo>
                <a:lnTo>
                  <a:pt x="3835" y="338"/>
                </a:lnTo>
                <a:lnTo>
                  <a:pt x="3537" y="338"/>
                </a:lnTo>
                <a:lnTo>
                  <a:pt x="3537" y="403"/>
                </a:lnTo>
                <a:close/>
                <a:moveTo>
                  <a:pt x="3537" y="298"/>
                </a:moveTo>
                <a:lnTo>
                  <a:pt x="3835" y="298"/>
                </a:lnTo>
                <a:lnTo>
                  <a:pt x="3835" y="257"/>
                </a:lnTo>
                <a:cubicBezTo>
                  <a:pt x="3835" y="241"/>
                  <a:pt x="3826" y="233"/>
                  <a:pt x="3807" y="233"/>
                </a:cubicBezTo>
                <a:lnTo>
                  <a:pt x="3571" y="233"/>
                </a:lnTo>
                <a:cubicBezTo>
                  <a:pt x="3548" y="233"/>
                  <a:pt x="3537" y="240"/>
                  <a:pt x="3537" y="255"/>
                </a:cubicBezTo>
                <a:lnTo>
                  <a:pt x="3537" y="298"/>
                </a:lnTo>
                <a:close/>
                <a:moveTo>
                  <a:pt x="3976" y="361"/>
                </a:moveTo>
                <a:lnTo>
                  <a:pt x="3976" y="321"/>
                </a:lnTo>
                <a:lnTo>
                  <a:pt x="4318" y="321"/>
                </a:lnTo>
                <a:lnTo>
                  <a:pt x="4318" y="298"/>
                </a:lnTo>
                <a:lnTo>
                  <a:pt x="3990" y="298"/>
                </a:lnTo>
                <a:lnTo>
                  <a:pt x="3990" y="258"/>
                </a:lnTo>
                <a:lnTo>
                  <a:pt x="4318" y="258"/>
                </a:lnTo>
                <a:cubicBezTo>
                  <a:pt x="4317" y="250"/>
                  <a:pt x="4316" y="244"/>
                  <a:pt x="4313" y="241"/>
                </a:cubicBezTo>
                <a:cubicBezTo>
                  <a:pt x="4308" y="235"/>
                  <a:pt x="4298" y="232"/>
                  <a:pt x="4283" y="232"/>
                </a:cubicBezTo>
                <a:lnTo>
                  <a:pt x="3988" y="232"/>
                </a:lnTo>
                <a:lnTo>
                  <a:pt x="3988" y="192"/>
                </a:lnTo>
                <a:lnTo>
                  <a:pt x="4295" y="192"/>
                </a:lnTo>
                <a:cubicBezTo>
                  <a:pt x="4316" y="192"/>
                  <a:pt x="4331" y="197"/>
                  <a:pt x="4342" y="207"/>
                </a:cubicBezTo>
                <a:cubicBezTo>
                  <a:pt x="4352" y="217"/>
                  <a:pt x="4358" y="229"/>
                  <a:pt x="4358" y="242"/>
                </a:cubicBezTo>
                <a:lnTo>
                  <a:pt x="4358" y="321"/>
                </a:lnTo>
                <a:lnTo>
                  <a:pt x="4373" y="321"/>
                </a:lnTo>
                <a:lnTo>
                  <a:pt x="4373" y="361"/>
                </a:lnTo>
                <a:lnTo>
                  <a:pt x="4206" y="361"/>
                </a:lnTo>
                <a:lnTo>
                  <a:pt x="4206" y="500"/>
                </a:lnTo>
                <a:cubicBezTo>
                  <a:pt x="4206" y="517"/>
                  <a:pt x="4201" y="530"/>
                  <a:pt x="4191" y="541"/>
                </a:cubicBezTo>
                <a:cubicBezTo>
                  <a:pt x="4186" y="547"/>
                  <a:pt x="4180" y="551"/>
                  <a:pt x="4174" y="553"/>
                </a:cubicBezTo>
                <a:cubicBezTo>
                  <a:pt x="4166" y="556"/>
                  <a:pt x="4157" y="557"/>
                  <a:pt x="4146" y="557"/>
                </a:cubicBezTo>
                <a:lnTo>
                  <a:pt x="4100" y="557"/>
                </a:lnTo>
                <a:lnTo>
                  <a:pt x="4100" y="518"/>
                </a:lnTo>
                <a:lnTo>
                  <a:pt x="4131" y="518"/>
                </a:lnTo>
                <a:cubicBezTo>
                  <a:pt x="4144" y="518"/>
                  <a:pt x="4152" y="516"/>
                  <a:pt x="4156" y="514"/>
                </a:cubicBezTo>
                <a:cubicBezTo>
                  <a:pt x="4163" y="509"/>
                  <a:pt x="4167" y="502"/>
                  <a:pt x="4167" y="492"/>
                </a:cubicBezTo>
                <a:lnTo>
                  <a:pt x="4167" y="361"/>
                </a:lnTo>
                <a:lnTo>
                  <a:pt x="3976" y="361"/>
                </a:lnTo>
                <a:close/>
                <a:moveTo>
                  <a:pt x="3977" y="557"/>
                </a:moveTo>
                <a:lnTo>
                  <a:pt x="3977" y="517"/>
                </a:lnTo>
                <a:cubicBezTo>
                  <a:pt x="3988" y="516"/>
                  <a:pt x="3996" y="514"/>
                  <a:pt x="4001" y="511"/>
                </a:cubicBezTo>
                <a:cubicBezTo>
                  <a:pt x="4008" y="506"/>
                  <a:pt x="4014" y="497"/>
                  <a:pt x="4018" y="483"/>
                </a:cubicBezTo>
                <a:lnTo>
                  <a:pt x="4032" y="441"/>
                </a:lnTo>
                <a:lnTo>
                  <a:pt x="4075" y="441"/>
                </a:lnTo>
                <a:lnTo>
                  <a:pt x="4067" y="465"/>
                </a:lnTo>
                <a:cubicBezTo>
                  <a:pt x="4059" y="492"/>
                  <a:pt x="4052" y="509"/>
                  <a:pt x="4047" y="517"/>
                </a:cubicBezTo>
                <a:cubicBezTo>
                  <a:pt x="4037" y="534"/>
                  <a:pt x="4024" y="545"/>
                  <a:pt x="4008" y="551"/>
                </a:cubicBezTo>
                <a:cubicBezTo>
                  <a:pt x="4001" y="554"/>
                  <a:pt x="3990" y="556"/>
                  <a:pt x="3977" y="557"/>
                </a:cubicBezTo>
                <a:close/>
                <a:moveTo>
                  <a:pt x="3981" y="422"/>
                </a:moveTo>
                <a:lnTo>
                  <a:pt x="3981" y="384"/>
                </a:lnTo>
                <a:lnTo>
                  <a:pt x="4092" y="384"/>
                </a:lnTo>
                <a:lnTo>
                  <a:pt x="4092" y="422"/>
                </a:lnTo>
                <a:lnTo>
                  <a:pt x="3981" y="422"/>
                </a:lnTo>
                <a:close/>
                <a:moveTo>
                  <a:pt x="4260" y="422"/>
                </a:moveTo>
                <a:lnTo>
                  <a:pt x="4260" y="384"/>
                </a:lnTo>
                <a:lnTo>
                  <a:pt x="4371" y="384"/>
                </a:lnTo>
                <a:lnTo>
                  <a:pt x="4371" y="422"/>
                </a:lnTo>
                <a:lnTo>
                  <a:pt x="4260" y="422"/>
                </a:lnTo>
                <a:close/>
                <a:moveTo>
                  <a:pt x="4275" y="441"/>
                </a:moveTo>
                <a:lnTo>
                  <a:pt x="4318" y="441"/>
                </a:lnTo>
                <a:lnTo>
                  <a:pt x="4330" y="476"/>
                </a:lnTo>
                <a:cubicBezTo>
                  <a:pt x="4336" y="495"/>
                  <a:pt x="4343" y="507"/>
                  <a:pt x="4351" y="512"/>
                </a:cubicBezTo>
                <a:cubicBezTo>
                  <a:pt x="4355" y="515"/>
                  <a:pt x="4363" y="517"/>
                  <a:pt x="4373" y="517"/>
                </a:cubicBezTo>
                <a:lnTo>
                  <a:pt x="4373" y="557"/>
                </a:lnTo>
                <a:cubicBezTo>
                  <a:pt x="4360" y="556"/>
                  <a:pt x="4349" y="554"/>
                  <a:pt x="4342" y="551"/>
                </a:cubicBezTo>
                <a:cubicBezTo>
                  <a:pt x="4326" y="545"/>
                  <a:pt x="4313" y="534"/>
                  <a:pt x="4303" y="518"/>
                </a:cubicBezTo>
                <a:cubicBezTo>
                  <a:pt x="4297" y="509"/>
                  <a:pt x="4291" y="492"/>
                  <a:pt x="4283" y="466"/>
                </a:cubicBezTo>
                <a:lnTo>
                  <a:pt x="4275" y="441"/>
                </a:lnTo>
                <a:close/>
              </a:path>
            </a:pathLst>
          </a:custGeom>
          <a:solidFill>
            <a:schemeClr val="bg1"/>
          </a:solidFill>
          <a:ln w="9525">
            <a:noFill/>
          </a:ln>
        </p:spPr>
        <p:txBody>
          <a:bodyPr/>
          <a:lstStyle/>
          <a:p>
            <a:endParaRPr lang="zh-CN" altLang="en-US"/>
          </a:p>
        </p:txBody>
      </p:sp>
      <p:sp>
        <p:nvSpPr>
          <p:cNvPr id="31" name="矩形 30"/>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par>
                          <p:cTn id="8" fill="hold">
                            <p:stCondLst>
                              <p:cond delay="500"/>
                            </p:stCondLst>
                            <p:childTnLst>
                              <p:par>
                                <p:cTn id="9" presetID="2" presetClass="entr" presetSubtype="8" decel="44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0-#ppt_w/2"/>
                                          </p:val>
                                        </p:tav>
                                        <p:tav tm="100000">
                                          <p:val>
                                            <p:strVal val="#ppt_x"/>
                                          </p:val>
                                        </p:tav>
                                      </p:tavLst>
                                    </p:anim>
                                    <p:anim calcmode="lin" valueType="num">
                                      <p:cBhvr additive="base">
                                        <p:cTn id="12" dur="10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5"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16"/>
                                        </p:tgtEl>
                                      </p:cBhvr>
                                    </p:animEffect>
                                  </p:childTnLst>
                                </p:cTn>
                              </p:par>
                              <p:par>
                                <p:cTn id="24" presetID="25" presetClass="entr" presetSubtype="0" fill="hold" nodeType="withEffect">
                                  <p:stCondLst>
                                    <p:cond delay="25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9" dur="1000" fill="hold"/>
                                        <p:tgtEl>
                                          <p:spTgt spid="19"/>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9"/>
                                        </p:tgtEl>
                                      </p:cBhvr>
                                    </p:animEffect>
                                  </p:childTnLst>
                                </p:cTn>
                              </p:par>
                              <p:par>
                                <p:cTn id="34" presetID="25" presetClass="entr" presetSubtype="0" fill="hold" nodeType="withEffect">
                                  <p:stCondLst>
                                    <p:cond delay="50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39" dur="1000" fill="hold"/>
                                        <p:tgtEl>
                                          <p:spTgt spid="22"/>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2"/>
                                        </p:tgtEl>
                                      </p:cBhvr>
                                    </p:animEffect>
                                  </p:childTnLst>
                                </p:cTn>
                              </p:par>
                              <p:par>
                                <p:cTn id="44" presetID="25" presetClass="entr" presetSubtype="0" fill="hold" nodeType="withEffect">
                                  <p:stCondLst>
                                    <p:cond delay="750"/>
                                  </p:stCondLst>
                                  <p:childTnLst>
                                    <p:set>
                                      <p:cBhvr>
                                        <p:cTn id="45" dur="1" fill="hold">
                                          <p:stCondLst>
                                            <p:cond delay="0"/>
                                          </p:stCondLst>
                                        </p:cTn>
                                        <p:tgtEl>
                                          <p:spTgt spid="25"/>
                                        </p:tgtEl>
                                        <p:attrNameLst>
                                          <p:attrName>style.visibility</p:attrName>
                                        </p:attrNameLst>
                                      </p:cBhvr>
                                      <p:to>
                                        <p:strVal val="visible"/>
                                      </p:to>
                                    </p:set>
                                    <p:anim calcmode="lin" valueType="num">
                                      <p:cBhvr>
                                        <p:cTn id="46"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9" dur="1000" fill="hold"/>
                                        <p:tgtEl>
                                          <p:spTgt spid="25"/>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5"/>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750" fill="hold"/>
                                        <p:tgtEl>
                                          <p:spTgt spid="4"/>
                                        </p:tgtEl>
                                        <p:attrNameLst>
                                          <p:attrName>ppt_x</p:attrName>
                                        </p:attrNameLst>
                                      </p:cBhvr>
                                      <p:tavLst>
                                        <p:tav tm="0">
                                          <p:val>
                                            <p:strVal val="1+#ppt_w/2"/>
                                          </p:val>
                                        </p:tav>
                                        <p:tav tm="100000">
                                          <p:val>
                                            <p:strVal val="#ppt_x"/>
                                          </p:val>
                                        </p:tav>
                                      </p:tavLst>
                                    </p:anim>
                                    <p:anim calcmode="lin" valueType="num">
                                      <p:cBhvr additive="base">
                                        <p:cTn id="58" dur="750" fill="hold"/>
                                        <p:tgtEl>
                                          <p:spTgt spid="4"/>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25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750" fill="hold"/>
                                        <p:tgtEl>
                                          <p:spTgt spid="7"/>
                                        </p:tgtEl>
                                        <p:attrNameLst>
                                          <p:attrName>ppt_x</p:attrName>
                                        </p:attrNameLst>
                                      </p:cBhvr>
                                      <p:tavLst>
                                        <p:tav tm="0">
                                          <p:val>
                                            <p:strVal val="1+#ppt_w/2"/>
                                          </p:val>
                                        </p:tav>
                                        <p:tav tm="100000">
                                          <p:val>
                                            <p:strVal val="#ppt_x"/>
                                          </p:val>
                                        </p:tav>
                                      </p:tavLst>
                                    </p:anim>
                                    <p:anim calcmode="lin" valueType="num">
                                      <p:cBhvr additive="base">
                                        <p:cTn id="62" dur="750" fill="hold"/>
                                        <p:tgtEl>
                                          <p:spTgt spid="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50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1+#ppt_w/2"/>
                                          </p:val>
                                        </p:tav>
                                        <p:tav tm="100000">
                                          <p:val>
                                            <p:strVal val="#ppt_x"/>
                                          </p:val>
                                        </p:tav>
                                      </p:tavLst>
                                    </p:anim>
                                    <p:anim calcmode="lin" valueType="num">
                                      <p:cBhvr additive="base">
                                        <p:cTn id="66" dur="750" fill="hold"/>
                                        <p:tgtEl>
                                          <p:spTgt spid="10"/>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75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750" fill="hold"/>
                                        <p:tgtEl>
                                          <p:spTgt spid="13"/>
                                        </p:tgtEl>
                                        <p:attrNameLst>
                                          <p:attrName>ppt_x</p:attrName>
                                        </p:attrNameLst>
                                      </p:cBhvr>
                                      <p:tavLst>
                                        <p:tav tm="0">
                                          <p:val>
                                            <p:strVal val="1+#ppt_w/2"/>
                                          </p:val>
                                        </p:tav>
                                        <p:tav tm="100000">
                                          <p:val>
                                            <p:strVal val="#ppt_x"/>
                                          </p:val>
                                        </p:tav>
                                      </p:tavLst>
                                    </p:anim>
                                    <p:anim calcmode="lin" valueType="num">
                                      <p:cBhvr additive="base">
                                        <p:cTn id="70" dur="75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7801498" y="4314810"/>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018076" y="2621674"/>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1018076" y="4927488"/>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3718643" y="1908337"/>
            <a:ext cx="2936544" cy="2508819"/>
            <a:chOff x="3718643" y="1406319"/>
            <a:chExt cx="2936544" cy="2508819"/>
          </a:xfrm>
        </p:grpSpPr>
        <p:sp>
          <p:nvSpPr>
            <p:cNvPr id="10" name="任意多边形 9"/>
            <p:cNvSpPr/>
            <p:nvPr/>
          </p:nvSpPr>
          <p:spPr>
            <a:xfrm>
              <a:off x="4145307" y="1406319"/>
              <a:ext cx="2509880" cy="2508819"/>
            </a:xfrm>
            <a:custGeom>
              <a:avLst/>
              <a:gdLst>
                <a:gd name="connsiteX0" fmla="*/ 1029203 w 2059217"/>
                <a:gd name="connsiteY0" fmla="*/ 0 h 2058346"/>
                <a:gd name="connsiteX1" fmla="*/ 2059217 w 2059217"/>
                <a:gd name="connsiteY1" fmla="*/ 1030014 h 2058346"/>
                <a:gd name="connsiteX2" fmla="*/ 1134516 w 2059217"/>
                <a:gd name="connsiteY2" fmla="*/ 2054710 h 2058346"/>
                <a:gd name="connsiteX3" fmla="*/ 1062524 w 2059217"/>
                <a:gd name="connsiteY3" fmla="*/ 2058346 h 2058346"/>
                <a:gd name="connsiteX4" fmla="*/ 1062524 w 2059217"/>
                <a:gd name="connsiteY4" fmla="*/ 1573304 h 2058346"/>
                <a:gd name="connsiteX5" fmla="*/ 1139372 w 2059217"/>
                <a:gd name="connsiteY5" fmla="*/ 1565557 h 2058346"/>
                <a:gd name="connsiteX6" fmla="*/ 1575852 w 2059217"/>
                <a:gd name="connsiteY6" fmla="*/ 1030014 h 2058346"/>
                <a:gd name="connsiteX7" fmla="*/ 1029203 w 2059217"/>
                <a:gd name="connsiteY7" fmla="*/ 483365 h 2058346"/>
                <a:gd name="connsiteX8" fmla="*/ 493660 w 2059217"/>
                <a:gd name="connsiteY8" fmla="*/ 919845 h 2058346"/>
                <a:gd name="connsiteX9" fmla="*/ 484172 w 2059217"/>
                <a:gd name="connsiteY9" fmla="*/ 1013968 h 2058346"/>
                <a:gd name="connsiteX10" fmla="*/ 0 w 2059217"/>
                <a:gd name="connsiteY10" fmla="*/ 1013968 h 2058346"/>
                <a:gd name="connsiteX11" fmla="*/ 4507 w 2059217"/>
                <a:gd name="connsiteY11" fmla="*/ 924701 h 2058346"/>
                <a:gd name="connsiteX12" fmla="*/ 1029203 w 2059217"/>
                <a:gd name="connsiteY12" fmla="*/ 0 h 205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9217" h="2058346">
                  <a:moveTo>
                    <a:pt x="1029203" y="0"/>
                  </a:moveTo>
                  <a:cubicBezTo>
                    <a:pt x="1598064" y="0"/>
                    <a:pt x="2059217" y="461153"/>
                    <a:pt x="2059217" y="1030014"/>
                  </a:cubicBezTo>
                  <a:cubicBezTo>
                    <a:pt x="2059217" y="1563321"/>
                    <a:pt x="1653907" y="2001963"/>
                    <a:pt x="1134516" y="2054710"/>
                  </a:cubicBezTo>
                  <a:lnTo>
                    <a:pt x="1062524" y="2058346"/>
                  </a:lnTo>
                  <a:lnTo>
                    <a:pt x="1062524" y="1573304"/>
                  </a:lnTo>
                  <a:lnTo>
                    <a:pt x="1139372" y="1565557"/>
                  </a:lnTo>
                  <a:cubicBezTo>
                    <a:pt x="1388471" y="1514584"/>
                    <a:pt x="1575852" y="1294182"/>
                    <a:pt x="1575852" y="1030014"/>
                  </a:cubicBezTo>
                  <a:cubicBezTo>
                    <a:pt x="1575852" y="728108"/>
                    <a:pt x="1331109" y="483365"/>
                    <a:pt x="1029203" y="483365"/>
                  </a:cubicBezTo>
                  <a:cubicBezTo>
                    <a:pt x="765035" y="483365"/>
                    <a:pt x="544633" y="670746"/>
                    <a:pt x="493660" y="919845"/>
                  </a:cubicBezTo>
                  <a:lnTo>
                    <a:pt x="484172" y="1013968"/>
                  </a:lnTo>
                  <a:lnTo>
                    <a:pt x="0" y="1013968"/>
                  </a:lnTo>
                  <a:lnTo>
                    <a:pt x="4507" y="924701"/>
                  </a:lnTo>
                  <a:cubicBezTo>
                    <a:pt x="57254" y="405310"/>
                    <a:pt x="495896" y="0"/>
                    <a:pt x="1029203"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弧形 10"/>
            <p:cNvSpPr/>
            <p:nvPr/>
          </p:nvSpPr>
          <p:spPr>
            <a:xfrm>
              <a:off x="4842987" y="2106538"/>
              <a:ext cx="1114518" cy="1114518"/>
            </a:xfrm>
            <a:prstGeom prst="arc">
              <a:avLst>
                <a:gd name="adj1" fmla="val 16200000"/>
                <a:gd name="adj2" fmla="val 5193982"/>
              </a:avLst>
            </a:prstGeom>
            <a:ln w="12700">
              <a:solidFill>
                <a:srgbClr val="EA5503"/>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2" name="图片 11"/>
            <p:cNvPicPr>
              <a:picLocks noChangeAspect="1"/>
            </p:cNvPicPr>
            <p:nvPr/>
          </p:nvPicPr>
          <p:blipFill rotWithShape="1">
            <a:blip r:embed="rId3" cstate="screen">
              <a:biLevel thresh="75000"/>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a:xfrm flipV="1">
              <a:off x="3718643" y="2502754"/>
              <a:ext cx="1551008" cy="145911"/>
            </a:xfrm>
            <a:prstGeom prst="rect">
              <a:avLst/>
            </a:prstGeom>
          </p:spPr>
        </p:pic>
        <p:sp>
          <p:nvSpPr>
            <p:cNvPr id="13" name="矩形 12"/>
            <p:cNvSpPr/>
            <p:nvPr/>
          </p:nvSpPr>
          <p:spPr>
            <a:xfrm>
              <a:off x="5134394" y="2306785"/>
              <a:ext cx="556334"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14" name="组合 13"/>
          <p:cNvGrpSpPr/>
          <p:nvPr/>
        </p:nvGrpSpPr>
        <p:grpSpPr>
          <a:xfrm>
            <a:off x="4157127" y="3827261"/>
            <a:ext cx="2510869" cy="2510869"/>
            <a:chOff x="4157127" y="3325243"/>
            <a:chExt cx="2510869" cy="2510869"/>
          </a:xfrm>
        </p:grpSpPr>
        <p:sp>
          <p:nvSpPr>
            <p:cNvPr id="15" name="任意多边形 14"/>
            <p:cNvSpPr/>
            <p:nvPr/>
          </p:nvSpPr>
          <p:spPr>
            <a:xfrm>
              <a:off x="4157127" y="3325243"/>
              <a:ext cx="2510869" cy="2510869"/>
            </a:xfrm>
            <a:custGeom>
              <a:avLst/>
              <a:gdLst>
                <a:gd name="connsiteX0" fmla="*/ 1030014 w 2060028"/>
                <a:gd name="connsiteY0" fmla="*/ 0 h 2060028"/>
                <a:gd name="connsiteX1" fmla="*/ 1057518 w 2060028"/>
                <a:gd name="connsiteY1" fmla="*/ 1389 h 2060028"/>
                <a:gd name="connsiteX2" fmla="*/ 1057518 w 2060028"/>
                <a:gd name="connsiteY2" fmla="*/ 486138 h 2060028"/>
                <a:gd name="connsiteX3" fmla="*/ 1030014 w 2060028"/>
                <a:gd name="connsiteY3" fmla="*/ 483365 h 2060028"/>
                <a:gd name="connsiteX4" fmla="*/ 483365 w 2060028"/>
                <a:gd name="connsiteY4" fmla="*/ 1030014 h 2060028"/>
                <a:gd name="connsiteX5" fmla="*/ 1030014 w 2060028"/>
                <a:gd name="connsiteY5" fmla="*/ 1576663 h 2060028"/>
                <a:gd name="connsiteX6" fmla="*/ 1576663 w 2060028"/>
                <a:gd name="connsiteY6" fmla="*/ 1030014 h 2060028"/>
                <a:gd name="connsiteX7" fmla="*/ 1576486 w 2060028"/>
                <a:gd name="connsiteY7" fmla="*/ 1028255 h 2060028"/>
                <a:gd name="connsiteX8" fmla="*/ 2059939 w 2060028"/>
                <a:gd name="connsiteY8" fmla="*/ 1028255 h 2060028"/>
                <a:gd name="connsiteX9" fmla="*/ 2060028 w 2060028"/>
                <a:gd name="connsiteY9" fmla="*/ 1030014 h 2060028"/>
                <a:gd name="connsiteX10" fmla="*/ 1030014 w 2060028"/>
                <a:gd name="connsiteY10" fmla="*/ 2060028 h 2060028"/>
                <a:gd name="connsiteX11" fmla="*/ 0 w 2060028"/>
                <a:gd name="connsiteY11" fmla="*/ 1030014 h 2060028"/>
                <a:gd name="connsiteX12" fmla="*/ 1030014 w 2060028"/>
                <a:gd name="connsiteY12" fmla="*/ 0 h 2060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60028" h="2060028">
                  <a:moveTo>
                    <a:pt x="1030014" y="0"/>
                  </a:moveTo>
                  <a:lnTo>
                    <a:pt x="1057518" y="1389"/>
                  </a:lnTo>
                  <a:lnTo>
                    <a:pt x="1057518" y="486138"/>
                  </a:lnTo>
                  <a:lnTo>
                    <a:pt x="1030014" y="483365"/>
                  </a:lnTo>
                  <a:cubicBezTo>
                    <a:pt x="728108" y="483365"/>
                    <a:pt x="483365" y="728108"/>
                    <a:pt x="483365" y="1030014"/>
                  </a:cubicBezTo>
                  <a:cubicBezTo>
                    <a:pt x="483365" y="1331920"/>
                    <a:pt x="728108" y="1576663"/>
                    <a:pt x="1030014" y="1576663"/>
                  </a:cubicBezTo>
                  <a:cubicBezTo>
                    <a:pt x="1331920" y="1576663"/>
                    <a:pt x="1576663" y="1331920"/>
                    <a:pt x="1576663" y="1030014"/>
                  </a:cubicBezTo>
                  <a:lnTo>
                    <a:pt x="1576486" y="1028255"/>
                  </a:lnTo>
                  <a:lnTo>
                    <a:pt x="2059939" y="1028255"/>
                  </a:lnTo>
                  <a:lnTo>
                    <a:pt x="2060028" y="1030014"/>
                  </a:lnTo>
                  <a:cubicBezTo>
                    <a:pt x="2060028" y="1598875"/>
                    <a:pt x="1598875" y="2060028"/>
                    <a:pt x="1030014" y="2060028"/>
                  </a:cubicBezTo>
                  <a:cubicBezTo>
                    <a:pt x="461153" y="2060028"/>
                    <a:pt x="0" y="1598875"/>
                    <a:pt x="0" y="1030014"/>
                  </a:cubicBezTo>
                  <a:cubicBezTo>
                    <a:pt x="0" y="461153"/>
                    <a:pt x="461153" y="0"/>
                    <a:pt x="1030014"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弧形 15"/>
            <p:cNvSpPr/>
            <p:nvPr/>
          </p:nvSpPr>
          <p:spPr>
            <a:xfrm rot="8100000">
              <a:off x="4860517" y="4023418"/>
              <a:ext cx="1114518" cy="1114518"/>
            </a:xfrm>
            <a:prstGeom prst="arc">
              <a:avLst>
                <a:gd name="adj1" fmla="val 16200000"/>
                <a:gd name="adj2" fmla="val 5193982"/>
              </a:avLst>
            </a:prstGeom>
            <a:ln w="12700">
              <a:solidFill>
                <a:srgbClr val="2C2422"/>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矩形 16"/>
            <p:cNvSpPr/>
            <p:nvPr/>
          </p:nvSpPr>
          <p:spPr>
            <a:xfrm>
              <a:off x="5057034" y="4213646"/>
              <a:ext cx="695341"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18" name="组合 17"/>
          <p:cNvGrpSpPr/>
          <p:nvPr/>
        </p:nvGrpSpPr>
        <p:grpSpPr>
          <a:xfrm>
            <a:off x="6075041" y="3896766"/>
            <a:ext cx="2507625" cy="2973706"/>
            <a:chOff x="6075041" y="3394748"/>
            <a:chExt cx="2507625" cy="2973706"/>
          </a:xfrm>
        </p:grpSpPr>
        <p:sp>
          <p:nvSpPr>
            <p:cNvPr id="19" name="任意多边形 18"/>
            <p:cNvSpPr/>
            <p:nvPr/>
          </p:nvSpPr>
          <p:spPr>
            <a:xfrm>
              <a:off x="6075041" y="3394748"/>
              <a:ext cx="2507625" cy="2509942"/>
            </a:xfrm>
            <a:custGeom>
              <a:avLst/>
              <a:gdLst>
                <a:gd name="connsiteX0" fmla="*/ 1027353 w 2057367"/>
                <a:gd name="connsiteY0" fmla="*/ 0 h 2059268"/>
                <a:gd name="connsiteX1" fmla="*/ 2057367 w 2057367"/>
                <a:gd name="connsiteY1" fmla="*/ 1030014 h 2059268"/>
                <a:gd name="connsiteX2" fmla="*/ 1132666 w 2057367"/>
                <a:gd name="connsiteY2" fmla="*/ 2054710 h 2059268"/>
                <a:gd name="connsiteX3" fmla="*/ 1042417 w 2057367"/>
                <a:gd name="connsiteY3" fmla="*/ 2059268 h 2059268"/>
                <a:gd name="connsiteX4" fmla="*/ 1042417 w 2057367"/>
                <a:gd name="connsiteY4" fmla="*/ 1575145 h 2059268"/>
                <a:gd name="connsiteX5" fmla="*/ 1137522 w 2057367"/>
                <a:gd name="connsiteY5" fmla="*/ 1565557 h 2059268"/>
                <a:gd name="connsiteX6" fmla="*/ 1574002 w 2057367"/>
                <a:gd name="connsiteY6" fmla="*/ 1030014 h 2059268"/>
                <a:gd name="connsiteX7" fmla="*/ 1027353 w 2057367"/>
                <a:gd name="connsiteY7" fmla="*/ 483365 h 2059268"/>
                <a:gd name="connsiteX8" fmla="*/ 491810 w 2057367"/>
                <a:gd name="connsiteY8" fmla="*/ 919845 h 2059268"/>
                <a:gd name="connsiteX9" fmla="*/ 486016 w 2057367"/>
                <a:gd name="connsiteY9" fmla="*/ 977324 h 2059268"/>
                <a:gd name="connsiteX10" fmla="*/ 0 w 2057367"/>
                <a:gd name="connsiteY10" fmla="*/ 977324 h 2059268"/>
                <a:gd name="connsiteX11" fmla="*/ 2657 w 2057367"/>
                <a:gd name="connsiteY11" fmla="*/ 924701 h 2059268"/>
                <a:gd name="connsiteX12" fmla="*/ 1027353 w 2057367"/>
                <a:gd name="connsiteY12" fmla="*/ 0 h 205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7367" h="2059268">
                  <a:moveTo>
                    <a:pt x="1027353" y="0"/>
                  </a:moveTo>
                  <a:cubicBezTo>
                    <a:pt x="1596214" y="0"/>
                    <a:pt x="2057367" y="461153"/>
                    <a:pt x="2057367" y="1030014"/>
                  </a:cubicBezTo>
                  <a:cubicBezTo>
                    <a:pt x="2057367" y="1563321"/>
                    <a:pt x="1652057" y="2001963"/>
                    <a:pt x="1132666" y="2054710"/>
                  </a:cubicBezTo>
                  <a:lnTo>
                    <a:pt x="1042417" y="2059268"/>
                  </a:lnTo>
                  <a:lnTo>
                    <a:pt x="1042417" y="1575145"/>
                  </a:lnTo>
                  <a:lnTo>
                    <a:pt x="1137522" y="1565557"/>
                  </a:lnTo>
                  <a:cubicBezTo>
                    <a:pt x="1386621" y="1514584"/>
                    <a:pt x="1574002" y="1294182"/>
                    <a:pt x="1574002" y="1030014"/>
                  </a:cubicBezTo>
                  <a:cubicBezTo>
                    <a:pt x="1574002" y="728108"/>
                    <a:pt x="1329259" y="483365"/>
                    <a:pt x="1027353" y="483365"/>
                  </a:cubicBezTo>
                  <a:cubicBezTo>
                    <a:pt x="763185" y="483365"/>
                    <a:pt x="542783" y="670747"/>
                    <a:pt x="491810" y="919845"/>
                  </a:cubicBezTo>
                  <a:lnTo>
                    <a:pt x="486016" y="977324"/>
                  </a:lnTo>
                  <a:lnTo>
                    <a:pt x="0" y="977324"/>
                  </a:lnTo>
                  <a:lnTo>
                    <a:pt x="2657" y="924701"/>
                  </a:lnTo>
                  <a:cubicBezTo>
                    <a:pt x="55404" y="405310"/>
                    <a:pt x="494046" y="0"/>
                    <a:pt x="1027353"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弧形 19"/>
            <p:cNvSpPr/>
            <p:nvPr/>
          </p:nvSpPr>
          <p:spPr>
            <a:xfrm rot="18900000">
              <a:off x="6778431" y="4089336"/>
              <a:ext cx="1114518" cy="1114518"/>
            </a:xfrm>
            <a:prstGeom prst="arc">
              <a:avLst>
                <a:gd name="adj1" fmla="val 16200000"/>
                <a:gd name="adj2" fmla="val 5193982"/>
              </a:avLst>
            </a:prstGeom>
            <a:ln w="12700">
              <a:solidFill>
                <a:srgbClr val="EA5503"/>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21" name="图片 20"/>
            <p:cNvPicPr>
              <a:picLocks noChangeAspect="1"/>
            </p:cNvPicPr>
            <p:nvPr/>
          </p:nvPicPr>
          <p:blipFill rotWithShape="1">
            <a:blip r:embed="rId3" cstate="screen">
              <a:biLevel thresh="75000"/>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a:xfrm rot="5400000" flipV="1">
              <a:off x="6642870" y="5519994"/>
              <a:ext cx="1551008" cy="145911"/>
            </a:xfrm>
            <a:prstGeom prst="rect">
              <a:avLst/>
            </a:prstGeom>
          </p:spPr>
        </p:pic>
        <p:sp>
          <p:nvSpPr>
            <p:cNvPr id="22" name="矩形 21"/>
            <p:cNvSpPr/>
            <p:nvPr/>
          </p:nvSpPr>
          <p:spPr>
            <a:xfrm>
              <a:off x="7005625" y="4226734"/>
              <a:ext cx="695341"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23" name="文本框 22"/>
          <p:cNvSpPr txBox="1"/>
          <p:nvPr/>
        </p:nvSpPr>
        <p:spPr>
          <a:xfrm>
            <a:off x="1249490" y="288574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8715187" y="3235046"/>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209670" y="525033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3" decel="2800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750" fill="hold"/>
                                        <p:tgtEl>
                                          <p:spTgt spid="9"/>
                                        </p:tgtEl>
                                        <p:attrNameLst>
                                          <p:attrName>ppt_x</p:attrName>
                                        </p:attrNameLst>
                                      </p:cBhvr>
                                      <p:tavLst>
                                        <p:tav tm="0">
                                          <p:val>
                                            <p:strVal val="1+#ppt_w/2"/>
                                          </p:val>
                                        </p:tav>
                                        <p:tav tm="100000">
                                          <p:val>
                                            <p:strVal val="#ppt_x"/>
                                          </p:val>
                                        </p:tav>
                                      </p:tavLst>
                                    </p:anim>
                                    <p:anim calcmode="lin" valueType="num">
                                      <p:cBhvr additive="base">
                                        <p:cTn id="18" dur="750" fill="hold"/>
                                        <p:tgtEl>
                                          <p:spTgt spid="9"/>
                                        </p:tgtEl>
                                        <p:attrNameLst>
                                          <p:attrName>ppt_y</p:attrName>
                                        </p:attrNameLst>
                                      </p:cBhvr>
                                      <p:tavLst>
                                        <p:tav tm="0">
                                          <p:val>
                                            <p:strVal val="0-#ppt_h/2"/>
                                          </p:val>
                                        </p:tav>
                                        <p:tav tm="100000">
                                          <p:val>
                                            <p:strVal val="#ppt_y"/>
                                          </p:val>
                                        </p:tav>
                                      </p:tavLst>
                                    </p:anim>
                                  </p:childTnLst>
                                </p:cTn>
                              </p:par>
                              <p:par>
                                <p:cTn id="19" presetID="2" presetClass="entr" presetSubtype="12" decel="28000" fill="hold" nodeType="withEffect">
                                  <p:stCondLst>
                                    <p:cond delay="25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750" fill="hold"/>
                                        <p:tgtEl>
                                          <p:spTgt spid="14"/>
                                        </p:tgtEl>
                                        <p:attrNameLst>
                                          <p:attrName>ppt_x</p:attrName>
                                        </p:attrNameLst>
                                      </p:cBhvr>
                                      <p:tavLst>
                                        <p:tav tm="0">
                                          <p:val>
                                            <p:strVal val="0-#ppt_w/2"/>
                                          </p:val>
                                        </p:tav>
                                        <p:tav tm="100000">
                                          <p:val>
                                            <p:strVal val="#ppt_x"/>
                                          </p:val>
                                        </p:tav>
                                      </p:tavLst>
                                    </p:anim>
                                    <p:anim calcmode="lin" valueType="num">
                                      <p:cBhvr additive="base">
                                        <p:cTn id="22" dur="75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3" decel="28000" fill="hold" nodeType="withEffect">
                                  <p:stCondLst>
                                    <p:cond delay="50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750" fill="hold"/>
                                        <p:tgtEl>
                                          <p:spTgt spid="18"/>
                                        </p:tgtEl>
                                        <p:attrNameLst>
                                          <p:attrName>ppt_x</p:attrName>
                                        </p:attrNameLst>
                                      </p:cBhvr>
                                      <p:tavLst>
                                        <p:tav tm="0">
                                          <p:val>
                                            <p:strVal val="1+#ppt_w/2"/>
                                          </p:val>
                                        </p:tav>
                                        <p:tav tm="100000">
                                          <p:val>
                                            <p:strVal val="#ppt_x"/>
                                          </p:val>
                                        </p:tav>
                                      </p:tavLst>
                                    </p:anim>
                                    <p:anim calcmode="lin" valueType="num">
                                      <p:cBhvr additive="base">
                                        <p:cTn id="26" dur="750" fill="hold"/>
                                        <p:tgtEl>
                                          <p:spTgt spid="18"/>
                                        </p:tgtEl>
                                        <p:attrNameLst>
                                          <p:attrName>ppt_y</p:attrName>
                                        </p:attrNameLst>
                                      </p:cBhvr>
                                      <p:tavLst>
                                        <p:tav tm="0">
                                          <p:val>
                                            <p:strVal val="0-#ppt_h/2"/>
                                          </p:val>
                                        </p:tav>
                                        <p:tav tm="100000">
                                          <p:val>
                                            <p:strVal val="#ppt_y"/>
                                          </p:val>
                                        </p:tav>
                                      </p:tavLst>
                                    </p:anim>
                                  </p:childTnLst>
                                </p:cTn>
                              </p:par>
                            </p:childTnLst>
                          </p:cTn>
                        </p:par>
                        <p:par>
                          <p:cTn id="27" fill="hold">
                            <p:stCondLst>
                              <p:cond delay="10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500"/>
                                        <p:tgtEl>
                                          <p:spTgt spid="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71921"/>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执行力</a:t>
            </a:r>
          </a:p>
        </p:txBody>
      </p:sp>
      <p:sp>
        <p:nvSpPr>
          <p:cNvPr id="6" name="Freeform 6"/>
          <p:cNvSpPr/>
          <p:nvPr/>
        </p:nvSpPr>
        <p:spPr bwMode="auto">
          <a:xfrm>
            <a:off x="2501923" y="1946785"/>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2501923" y="3667083"/>
            <a:ext cx="1584176" cy="1455946"/>
          </a:xfrm>
          <a:custGeom>
            <a:avLst/>
            <a:gdLst>
              <a:gd name="T0" fmla="*/ 593 w 593"/>
              <a:gd name="T1" fmla="*/ 248 h 545"/>
              <a:gd name="T2" fmla="*/ 295 w 593"/>
              <a:gd name="T3" fmla="*/ 545 h 545"/>
              <a:gd name="T4" fmla="*/ 0 w 593"/>
              <a:gd name="T5" fmla="*/ 248 h 545"/>
              <a:gd name="T6" fmla="*/ 0 w 593"/>
              <a:gd name="T7" fmla="*/ 0 h 545"/>
              <a:gd name="T8" fmla="*/ 295 w 593"/>
              <a:gd name="T9" fmla="*/ 297 h 545"/>
              <a:gd name="T10" fmla="*/ 593 w 593"/>
              <a:gd name="T11" fmla="*/ 0 h 545"/>
              <a:gd name="T12" fmla="*/ 593 w 593"/>
              <a:gd name="T13" fmla="*/ 248 h 545"/>
            </a:gdLst>
            <a:ahLst/>
            <a:cxnLst>
              <a:cxn ang="0">
                <a:pos x="T0" y="T1"/>
              </a:cxn>
              <a:cxn ang="0">
                <a:pos x="T2" y="T3"/>
              </a:cxn>
              <a:cxn ang="0">
                <a:pos x="T4" y="T5"/>
              </a:cxn>
              <a:cxn ang="0">
                <a:pos x="T6" y="T7"/>
              </a:cxn>
              <a:cxn ang="0">
                <a:pos x="T8" y="T9"/>
              </a:cxn>
              <a:cxn ang="0">
                <a:pos x="T10" y="T11"/>
              </a:cxn>
              <a:cxn ang="0">
                <a:pos x="T12" y="T13"/>
              </a:cxn>
            </a:cxnLst>
            <a:rect l="0" t="0" r="r" b="b"/>
            <a:pathLst>
              <a:path w="593" h="545">
                <a:moveTo>
                  <a:pt x="593" y="248"/>
                </a:moveTo>
                <a:lnTo>
                  <a:pt x="295" y="545"/>
                </a:lnTo>
                <a:lnTo>
                  <a:pt x="0" y="248"/>
                </a:lnTo>
                <a:lnTo>
                  <a:pt x="0" y="0"/>
                </a:lnTo>
                <a:lnTo>
                  <a:pt x="295" y="297"/>
                </a:lnTo>
                <a:lnTo>
                  <a:pt x="593" y="0"/>
                </a:lnTo>
                <a:lnTo>
                  <a:pt x="593" y="248"/>
                </a:lnTo>
                <a:close/>
              </a:path>
            </a:pathLst>
          </a:custGeom>
          <a:solidFill>
            <a:srgbClr val="2C2422"/>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2501923" y="5384712"/>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9" name="Freeform 13"/>
          <p:cNvSpPr/>
          <p:nvPr/>
        </p:nvSpPr>
        <p:spPr bwMode="auto">
          <a:xfrm>
            <a:off x="2950920" y="3674826"/>
            <a:ext cx="686185" cy="432198"/>
          </a:xfrm>
          <a:custGeom>
            <a:avLst/>
            <a:gdLst/>
            <a:ahLst/>
            <a:cxnLst/>
            <a:rect l="l" t="t" r="r" b="b"/>
            <a:pathLst>
              <a:path w="686185" h="432198">
                <a:moveTo>
                  <a:pt x="101600" y="338535"/>
                </a:moveTo>
                <a:lnTo>
                  <a:pt x="101600" y="432198"/>
                </a:lnTo>
                <a:lnTo>
                  <a:pt x="30163" y="432198"/>
                </a:lnTo>
                <a:lnTo>
                  <a:pt x="30163" y="402036"/>
                </a:lnTo>
                <a:close/>
                <a:moveTo>
                  <a:pt x="206375" y="236935"/>
                </a:moveTo>
                <a:lnTo>
                  <a:pt x="206375" y="432198"/>
                </a:lnTo>
                <a:lnTo>
                  <a:pt x="134938" y="432198"/>
                </a:lnTo>
                <a:lnTo>
                  <a:pt x="134938" y="305198"/>
                </a:lnTo>
                <a:close/>
                <a:moveTo>
                  <a:pt x="520700" y="187723"/>
                </a:moveTo>
                <a:lnTo>
                  <a:pt x="520700" y="432198"/>
                </a:lnTo>
                <a:lnTo>
                  <a:pt x="446088" y="432198"/>
                </a:lnTo>
                <a:lnTo>
                  <a:pt x="446088" y="255986"/>
                </a:lnTo>
                <a:close/>
                <a:moveTo>
                  <a:pt x="341313" y="176610"/>
                </a:moveTo>
                <a:lnTo>
                  <a:pt x="363538" y="198835"/>
                </a:lnTo>
                <a:lnTo>
                  <a:pt x="415925" y="255985"/>
                </a:lnTo>
                <a:lnTo>
                  <a:pt x="415925" y="432198"/>
                </a:lnTo>
                <a:lnTo>
                  <a:pt x="363538" y="432198"/>
                </a:lnTo>
                <a:lnTo>
                  <a:pt x="341313" y="432198"/>
                </a:lnTo>
                <a:close/>
                <a:moveTo>
                  <a:pt x="311150" y="140098"/>
                </a:moveTo>
                <a:lnTo>
                  <a:pt x="311150" y="143273"/>
                </a:lnTo>
                <a:lnTo>
                  <a:pt x="311150" y="432198"/>
                </a:lnTo>
                <a:lnTo>
                  <a:pt x="239713" y="432198"/>
                </a:lnTo>
                <a:lnTo>
                  <a:pt x="239713" y="206773"/>
                </a:lnTo>
                <a:close/>
                <a:moveTo>
                  <a:pt x="625475" y="90885"/>
                </a:moveTo>
                <a:lnTo>
                  <a:pt x="625475" y="432198"/>
                </a:lnTo>
                <a:lnTo>
                  <a:pt x="550863" y="432198"/>
                </a:lnTo>
                <a:lnTo>
                  <a:pt x="550863" y="157560"/>
                </a:lnTo>
                <a:close/>
                <a:moveTo>
                  <a:pt x="666509" y="976"/>
                </a:moveTo>
                <a:cubicBezTo>
                  <a:pt x="681486" y="-2777"/>
                  <a:pt x="688975" y="4730"/>
                  <a:pt x="685231" y="15991"/>
                </a:cubicBezTo>
                <a:cubicBezTo>
                  <a:pt x="681486" y="31005"/>
                  <a:pt x="677742" y="49774"/>
                  <a:pt x="673998" y="61034"/>
                </a:cubicBezTo>
                <a:lnTo>
                  <a:pt x="670253" y="64788"/>
                </a:lnTo>
                <a:cubicBezTo>
                  <a:pt x="666509" y="76049"/>
                  <a:pt x="659020" y="79803"/>
                  <a:pt x="651531" y="68542"/>
                </a:cubicBezTo>
                <a:cubicBezTo>
                  <a:pt x="644042" y="64788"/>
                  <a:pt x="640298" y="61034"/>
                  <a:pt x="640298" y="57281"/>
                </a:cubicBezTo>
                <a:cubicBezTo>
                  <a:pt x="640287" y="57291"/>
                  <a:pt x="638821" y="58656"/>
                  <a:pt x="430610" y="252470"/>
                </a:cubicBezTo>
                <a:cubicBezTo>
                  <a:pt x="430599" y="252458"/>
                  <a:pt x="429766" y="251578"/>
                  <a:pt x="363210" y="181151"/>
                </a:cubicBezTo>
                <a:cubicBezTo>
                  <a:pt x="363202" y="181142"/>
                  <a:pt x="362552" y="180444"/>
                  <a:pt x="310787" y="124846"/>
                </a:cubicBezTo>
                <a:cubicBezTo>
                  <a:pt x="310773" y="124860"/>
                  <a:pt x="308720" y="126761"/>
                  <a:pt x="14977" y="398861"/>
                </a:cubicBezTo>
                <a:cubicBezTo>
                  <a:pt x="14973" y="398858"/>
                  <a:pt x="14886" y="398792"/>
                  <a:pt x="13105" y="397454"/>
                </a:cubicBezTo>
                <a:lnTo>
                  <a:pt x="0" y="387600"/>
                </a:lnTo>
                <a:cubicBezTo>
                  <a:pt x="15" y="387586"/>
                  <a:pt x="2181" y="385572"/>
                  <a:pt x="310787" y="98571"/>
                </a:cubicBezTo>
                <a:cubicBezTo>
                  <a:pt x="310796" y="98580"/>
                  <a:pt x="311449" y="99281"/>
                  <a:pt x="363210" y="154875"/>
                </a:cubicBezTo>
                <a:cubicBezTo>
                  <a:pt x="363221" y="154887"/>
                  <a:pt x="364066" y="155781"/>
                  <a:pt x="430610" y="226194"/>
                </a:cubicBezTo>
                <a:cubicBezTo>
                  <a:pt x="430620" y="226185"/>
                  <a:pt x="432012" y="224897"/>
                  <a:pt x="625320" y="46020"/>
                </a:cubicBezTo>
                <a:cubicBezTo>
                  <a:pt x="621576" y="42266"/>
                  <a:pt x="621576" y="38513"/>
                  <a:pt x="617831" y="34759"/>
                </a:cubicBezTo>
                <a:lnTo>
                  <a:pt x="614087" y="31005"/>
                </a:lnTo>
                <a:cubicBezTo>
                  <a:pt x="606598" y="23498"/>
                  <a:pt x="610342" y="15991"/>
                  <a:pt x="621576" y="12237"/>
                </a:cubicBezTo>
                <a:cubicBezTo>
                  <a:pt x="636553" y="8484"/>
                  <a:pt x="655275" y="4730"/>
                  <a:pt x="666509" y="976"/>
                </a:cubicBezTo>
                <a:close/>
              </a:path>
            </a:pathLst>
          </a:custGeom>
          <a:solidFill>
            <a:srgbClr val="2C2422"/>
          </a:solidFill>
          <a:ln>
            <a:noFill/>
          </a:ln>
        </p:spPr>
        <p:txBody>
          <a:bodyPr vert="horz" wrap="square" lIns="91440" tIns="45720" rIns="91440" bIns="45720" numCol="1" anchor="t" anchorCtr="0" compatLnSpc="1"/>
          <a:lstStyle/>
          <a:p>
            <a:endParaRPr lang="zh-CN" altLang="en-US"/>
          </a:p>
        </p:txBody>
      </p:sp>
      <p:sp>
        <p:nvSpPr>
          <p:cNvPr id="10" name="Freeform 20"/>
          <p:cNvSpPr/>
          <p:nvPr/>
        </p:nvSpPr>
        <p:spPr bwMode="auto">
          <a:xfrm>
            <a:off x="3082914" y="1946784"/>
            <a:ext cx="422194" cy="495300"/>
          </a:xfrm>
          <a:custGeom>
            <a:avLst/>
            <a:gdLst/>
            <a:ahLst/>
            <a:cxnLst/>
            <a:rect l="l" t="t" r="r" b="b"/>
            <a:pathLst>
              <a:path w="422194" h="495300">
                <a:moveTo>
                  <a:pt x="221309" y="211137"/>
                </a:moveTo>
                <a:cubicBezTo>
                  <a:pt x="228811" y="211137"/>
                  <a:pt x="236313" y="218615"/>
                  <a:pt x="236313" y="226093"/>
                </a:cubicBezTo>
                <a:cubicBezTo>
                  <a:pt x="236313" y="229832"/>
                  <a:pt x="236313" y="233571"/>
                  <a:pt x="232562" y="237310"/>
                </a:cubicBezTo>
                <a:cubicBezTo>
                  <a:pt x="232562" y="237310"/>
                  <a:pt x="232562" y="237310"/>
                  <a:pt x="243815" y="349480"/>
                </a:cubicBezTo>
                <a:cubicBezTo>
                  <a:pt x="243815" y="349480"/>
                  <a:pt x="243815" y="349480"/>
                  <a:pt x="221309" y="409304"/>
                </a:cubicBezTo>
                <a:cubicBezTo>
                  <a:pt x="221309" y="409304"/>
                  <a:pt x="221309" y="409304"/>
                  <a:pt x="262570" y="304612"/>
                </a:cubicBezTo>
                <a:cubicBezTo>
                  <a:pt x="262570" y="304612"/>
                  <a:pt x="262570" y="304612"/>
                  <a:pt x="300080" y="214876"/>
                </a:cubicBezTo>
                <a:cubicBezTo>
                  <a:pt x="300080" y="214876"/>
                  <a:pt x="300080" y="214876"/>
                  <a:pt x="333838" y="214876"/>
                </a:cubicBezTo>
                <a:cubicBezTo>
                  <a:pt x="352593" y="218615"/>
                  <a:pt x="390103" y="226093"/>
                  <a:pt x="408858" y="270961"/>
                </a:cubicBezTo>
                <a:cubicBezTo>
                  <a:pt x="423862" y="297134"/>
                  <a:pt x="423862" y="409304"/>
                  <a:pt x="420111" y="495300"/>
                </a:cubicBezTo>
                <a:cubicBezTo>
                  <a:pt x="420111" y="495300"/>
                  <a:pt x="420111" y="495300"/>
                  <a:pt x="352593" y="495300"/>
                </a:cubicBezTo>
                <a:cubicBezTo>
                  <a:pt x="352593" y="495300"/>
                  <a:pt x="352593" y="495300"/>
                  <a:pt x="348842" y="330785"/>
                </a:cubicBezTo>
                <a:cubicBezTo>
                  <a:pt x="348842" y="330785"/>
                  <a:pt x="348842" y="329850"/>
                  <a:pt x="347436" y="329383"/>
                </a:cubicBezTo>
                <a:lnTo>
                  <a:pt x="337589" y="330785"/>
                </a:lnTo>
                <a:lnTo>
                  <a:pt x="333838" y="327046"/>
                </a:lnTo>
                <a:cubicBezTo>
                  <a:pt x="333838" y="327046"/>
                  <a:pt x="333838" y="327046"/>
                  <a:pt x="337589" y="495300"/>
                </a:cubicBezTo>
                <a:cubicBezTo>
                  <a:pt x="337589" y="495300"/>
                  <a:pt x="337589" y="495300"/>
                  <a:pt x="213807" y="495300"/>
                </a:cubicBezTo>
                <a:cubicBezTo>
                  <a:pt x="213807" y="495300"/>
                  <a:pt x="213807" y="495300"/>
                  <a:pt x="86273" y="495300"/>
                </a:cubicBezTo>
                <a:cubicBezTo>
                  <a:pt x="86273" y="495300"/>
                  <a:pt x="86273" y="495300"/>
                  <a:pt x="86273" y="330785"/>
                </a:cubicBezTo>
                <a:cubicBezTo>
                  <a:pt x="75050" y="327056"/>
                  <a:pt x="75020" y="330765"/>
                  <a:pt x="75020" y="330785"/>
                </a:cubicBezTo>
                <a:cubicBezTo>
                  <a:pt x="75020" y="330785"/>
                  <a:pt x="75020" y="330785"/>
                  <a:pt x="71269" y="495300"/>
                </a:cubicBezTo>
                <a:cubicBezTo>
                  <a:pt x="71269" y="495300"/>
                  <a:pt x="71269" y="495300"/>
                  <a:pt x="0" y="495300"/>
                </a:cubicBezTo>
                <a:cubicBezTo>
                  <a:pt x="0" y="409304"/>
                  <a:pt x="0" y="297134"/>
                  <a:pt x="11253" y="270961"/>
                </a:cubicBezTo>
                <a:cubicBezTo>
                  <a:pt x="22506" y="233571"/>
                  <a:pt x="56265" y="218615"/>
                  <a:pt x="86273" y="214876"/>
                </a:cubicBezTo>
                <a:cubicBezTo>
                  <a:pt x="86273" y="214876"/>
                  <a:pt x="86273" y="214876"/>
                  <a:pt x="142538" y="214876"/>
                </a:cubicBezTo>
                <a:cubicBezTo>
                  <a:pt x="142538" y="214876"/>
                  <a:pt x="142538" y="214876"/>
                  <a:pt x="180048" y="300873"/>
                </a:cubicBezTo>
                <a:cubicBezTo>
                  <a:pt x="180048" y="300873"/>
                  <a:pt x="180048" y="300873"/>
                  <a:pt x="195052" y="345741"/>
                </a:cubicBezTo>
                <a:cubicBezTo>
                  <a:pt x="195052" y="345741"/>
                  <a:pt x="195052" y="345741"/>
                  <a:pt x="206305" y="237310"/>
                </a:cubicBezTo>
                <a:cubicBezTo>
                  <a:pt x="206305" y="233571"/>
                  <a:pt x="202554" y="229832"/>
                  <a:pt x="202554" y="226093"/>
                </a:cubicBezTo>
                <a:cubicBezTo>
                  <a:pt x="202554" y="222354"/>
                  <a:pt x="206305" y="214876"/>
                  <a:pt x="213807" y="214876"/>
                </a:cubicBezTo>
                <a:cubicBezTo>
                  <a:pt x="213807" y="211137"/>
                  <a:pt x="217558" y="211137"/>
                  <a:pt x="221309" y="211137"/>
                </a:cubicBezTo>
                <a:close/>
                <a:moveTo>
                  <a:pt x="213438" y="0"/>
                </a:moveTo>
                <a:lnTo>
                  <a:pt x="220954" y="0"/>
                </a:lnTo>
                <a:cubicBezTo>
                  <a:pt x="269810" y="0"/>
                  <a:pt x="311150" y="41474"/>
                  <a:pt x="311150" y="90488"/>
                </a:cubicBezTo>
                <a:cubicBezTo>
                  <a:pt x="311150" y="139502"/>
                  <a:pt x="269810" y="180975"/>
                  <a:pt x="220954" y="180975"/>
                </a:cubicBezTo>
                <a:cubicBezTo>
                  <a:pt x="217196" y="180975"/>
                  <a:pt x="213438" y="180975"/>
                  <a:pt x="213438" y="177205"/>
                </a:cubicBezTo>
                <a:cubicBezTo>
                  <a:pt x="164582" y="173435"/>
                  <a:pt x="127000" y="135731"/>
                  <a:pt x="127000" y="90488"/>
                </a:cubicBezTo>
                <a:cubicBezTo>
                  <a:pt x="127000" y="41474"/>
                  <a:pt x="164582" y="3771"/>
                  <a:pt x="213438" y="0"/>
                </a:cubicBez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11" name="Freeform 22"/>
          <p:cNvSpPr>
            <a:spLocks noEditPoints="1"/>
          </p:cNvSpPr>
          <p:nvPr/>
        </p:nvSpPr>
        <p:spPr bwMode="auto">
          <a:xfrm>
            <a:off x="3135748" y="5430418"/>
            <a:ext cx="316526" cy="548814"/>
          </a:xfrm>
          <a:custGeom>
            <a:avLst/>
            <a:gdLst>
              <a:gd name="T0" fmla="*/ 45 w 105"/>
              <a:gd name="T1" fmla="*/ 139 h 182"/>
              <a:gd name="T2" fmla="*/ 45 w 105"/>
              <a:gd name="T3" fmla="*/ 96 h 182"/>
              <a:gd name="T4" fmla="*/ 14 w 105"/>
              <a:gd name="T5" fmla="*/ 79 h 182"/>
              <a:gd name="T6" fmla="*/ 4 w 105"/>
              <a:gd name="T7" fmla="*/ 51 h 182"/>
              <a:gd name="T8" fmla="*/ 15 w 105"/>
              <a:gd name="T9" fmla="*/ 23 h 182"/>
              <a:gd name="T10" fmla="*/ 45 w 105"/>
              <a:gd name="T11" fmla="*/ 10 h 182"/>
              <a:gd name="T12" fmla="*/ 45 w 105"/>
              <a:gd name="T13" fmla="*/ 0 h 182"/>
              <a:gd name="T14" fmla="*/ 60 w 105"/>
              <a:gd name="T15" fmla="*/ 0 h 182"/>
              <a:gd name="T16" fmla="*/ 60 w 105"/>
              <a:gd name="T17" fmla="*/ 10 h 182"/>
              <a:gd name="T18" fmla="*/ 87 w 105"/>
              <a:gd name="T19" fmla="*/ 21 h 182"/>
              <a:gd name="T20" fmla="*/ 100 w 105"/>
              <a:gd name="T21" fmla="*/ 45 h 182"/>
              <a:gd name="T22" fmla="*/ 73 w 105"/>
              <a:gd name="T23" fmla="*/ 49 h 182"/>
              <a:gd name="T24" fmla="*/ 60 w 105"/>
              <a:gd name="T25" fmla="*/ 32 h 182"/>
              <a:gd name="T26" fmla="*/ 60 w 105"/>
              <a:gd name="T27" fmla="*/ 72 h 182"/>
              <a:gd name="T28" fmla="*/ 95 w 105"/>
              <a:gd name="T29" fmla="*/ 89 h 182"/>
              <a:gd name="T30" fmla="*/ 105 w 105"/>
              <a:gd name="T31" fmla="*/ 116 h 182"/>
              <a:gd name="T32" fmla="*/ 93 w 105"/>
              <a:gd name="T33" fmla="*/ 147 h 182"/>
              <a:gd name="T34" fmla="*/ 60 w 105"/>
              <a:gd name="T35" fmla="*/ 163 h 182"/>
              <a:gd name="T36" fmla="*/ 60 w 105"/>
              <a:gd name="T37" fmla="*/ 182 h 182"/>
              <a:gd name="T38" fmla="*/ 45 w 105"/>
              <a:gd name="T39" fmla="*/ 182 h 182"/>
              <a:gd name="T40" fmla="*/ 45 w 105"/>
              <a:gd name="T41" fmla="*/ 163 h 182"/>
              <a:gd name="T42" fmla="*/ 14 w 105"/>
              <a:gd name="T43" fmla="*/ 150 h 182"/>
              <a:gd name="T44" fmla="*/ 0 w 105"/>
              <a:gd name="T45" fmla="*/ 119 h 182"/>
              <a:gd name="T46" fmla="*/ 28 w 105"/>
              <a:gd name="T47" fmla="*/ 116 h 182"/>
              <a:gd name="T48" fmla="*/ 34 w 105"/>
              <a:gd name="T49" fmla="*/ 130 h 182"/>
              <a:gd name="T50" fmla="*/ 45 w 105"/>
              <a:gd name="T51" fmla="*/ 139 h 182"/>
              <a:gd name="T52" fmla="*/ 45 w 105"/>
              <a:gd name="T53" fmla="*/ 32 h 182"/>
              <a:gd name="T54" fmla="*/ 35 w 105"/>
              <a:gd name="T55" fmla="*/ 39 h 182"/>
              <a:gd name="T56" fmla="*/ 31 w 105"/>
              <a:gd name="T57" fmla="*/ 50 h 182"/>
              <a:gd name="T58" fmla="*/ 34 w 105"/>
              <a:gd name="T59" fmla="*/ 60 h 182"/>
              <a:gd name="T60" fmla="*/ 45 w 105"/>
              <a:gd name="T61" fmla="*/ 67 h 182"/>
              <a:gd name="T62" fmla="*/ 45 w 105"/>
              <a:gd name="T63" fmla="*/ 32 h 182"/>
              <a:gd name="T64" fmla="*/ 60 w 105"/>
              <a:gd name="T65" fmla="*/ 140 h 182"/>
              <a:gd name="T66" fmla="*/ 73 w 105"/>
              <a:gd name="T67" fmla="*/ 133 h 182"/>
              <a:gd name="T68" fmla="*/ 78 w 105"/>
              <a:gd name="T69" fmla="*/ 120 h 182"/>
              <a:gd name="T70" fmla="*/ 74 w 105"/>
              <a:gd name="T71" fmla="*/ 108 h 182"/>
              <a:gd name="T72" fmla="*/ 60 w 105"/>
              <a:gd name="T73" fmla="*/ 101 h 182"/>
              <a:gd name="T74" fmla="*/ 60 w 105"/>
              <a:gd name="T75" fmla="*/ 14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82">
                <a:moveTo>
                  <a:pt x="45" y="139"/>
                </a:moveTo>
                <a:cubicBezTo>
                  <a:pt x="45" y="96"/>
                  <a:pt x="45" y="96"/>
                  <a:pt x="45" y="96"/>
                </a:cubicBezTo>
                <a:cubicBezTo>
                  <a:pt x="31" y="92"/>
                  <a:pt x="20" y="87"/>
                  <a:pt x="14" y="79"/>
                </a:cubicBezTo>
                <a:cubicBezTo>
                  <a:pt x="7" y="71"/>
                  <a:pt x="4" y="62"/>
                  <a:pt x="4" y="51"/>
                </a:cubicBezTo>
                <a:cubicBezTo>
                  <a:pt x="4" y="40"/>
                  <a:pt x="8" y="30"/>
                  <a:pt x="15" y="23"/>
                </a:cubicBezTo>
                <a:cubicBezTo>
                  <a:pt x="22" y="15"/>
                  <a:pt x="32" y="11"/>
                  <a:pt x="45" y="10"/>
                </a:cubicBezTo>
                <a:cubicBezTo>
                  <a:pt x="45" y="0"/>
                  <a:pt x="45" y="0"/>
                  <a:pt x="45" y="0"/>
                </a:cubicBezTo>
                <a:cubicBezTo>
                  <a:pt x="60" y="0"/>
                  <a:pt x="60" y="0"/>
                  <a:pt x="60" y="0"/>
                </a:cubicBezTo>
                <a:cubicBezTo>
                  <a:pt x="60" y="10"/>
                  <a:pt x="60" y="10"/>
                  <a:pt x="60" y="10"/>
                </a:cubicBezTo>
                <a:cubicBezTo>
                  <a:pt x="72" y="11"/>
                  <a:pt x="81" y="15"/>
                  <a:pt x="87" y="21"/>
                </a:cubicBezTo>
                <a:cubicBezTo>
                  <a:pt x="94" y="27"/>
                  <a:pt x="99" y="35"/>
                  <a:pt x="100" y="45"/>
                </a:cubicBezTo>
                <a:cubicBezTo>
                  <a:pt x="73" y="49"/>
                  <a:pt x="73" y="49"/>
                  <a:pt x="73" y="49"/>
                </a:cubicBezTo>
                <a:cubicBezTo>
                  <a:pt x="71" y="41"/>
                  <a:pt x="67" y="35"/>
                  <a:pt x="60" y="32"/>
                </a:cubicBezTo>
                <a:cubicBezTo>
                  <a:pt x="60" y="72"/>
                  <a:pt x="60" y="72"/>
                  <a:pt x="60" y="72"/>
                </a:cubicBezTo>
                <a:cubicBezTo>
                  <a:pt x="77" y="76"/>
                  <a:pt x="89" y="82"/>
                  <a:pt x="95" y="89"/>
                </a:cubicBezTo>
                <a:cubicBezTo>
                  <a:pt x="102" y="96"/>
                  <a:pt x="105" y="105"/>
                  <a:pt x="105" y="116"/>
                </a:cubicBezTo>
                <a:cubicBezTo>
                  <a:pt x="105" y="128"/>
                  <a:pt x="101" y="139"/>
                  <a:pt x="93" y="147"/>
                </a:cubicBezTo>
                <a:cubicBezTo>
                  <a:pt x="85" y="156"/>
                  <a:pt x="74" y="161"/>
                  <a:pt x="60" y="163"/>
                </a:cubicBezTo>
                <a:cubicBezTo>
                  <a:pt x="60" y="182"/>
                  <a:pt x="60" y="182"/>
                  <a:pt x="60" y="182"/>
                </a:cubicBezTo>
                <a:cubicBezTo>
                  <a:pt x="45" y="182"/>
                  <a:pt x="45" y="182"/>
                  <a:pt x="45" y="182"/>
                </a:cubicBezTo>
                <a:cubicBezTo>
                  <a:pt x="45" y="163"/>
                  <a:pt x="45" y="163"/>
                  <a:pt x="45" y="163"/>
                </a:cubicBezTo>
                <a:cubicBezTo>
                  <a:pt x="32" y="162"/>
                  <a:pt x="22" y="157"/>
                  <a:pt x="14" y="150"/>
                </a:cubicBezTo>
                <a:cubicBezTo>
                  <a:pt x="7" y="143"/>
                  <a:pt x="2" y="132"/>
                  <a:pt x="0" y="119"/>
                </a:cubicBezTo>
                <a:cubicBezTo>
                  <a:pt x="28" y="116"/>
                  <a:pt x="28" y="116"/>
                  <a:pt x="28" y="116"/>
                </a:cubicBezTo>
                <a:cubicBezTo>
                  <a:pt x="29" y="122"/>
                  <a:pt x="31" y="126"/>
                  <a:pt x="34" y="130"/>
                </a:cubicBezTo>
                <a:cubicBezTo>
                  <a:pt x="37" y="134"/>
                  <a:pt x="41" y="137"/>
                  <a:pt x="45" y="139"/>
                </a:cubicBezTo>
                <a:close/>
                <a:moveTo>
                  <a:pt x="45" y="32"/>
                </a:moveTo>
                <a:cubicBezTo>
                  <a:pt x="40" y="33"/>
                  <a:pt x="37" y="36"/>
                  <a:pt x="35" y="39"/>
                </a:cubicBezTo>
                <a:cubicBezTo>
                  <a:pt x="32" y="42"/>
                  <a:pt x="31" y="46"/>
                  <a:pt x="31" y="50"/>
                </a:cubicBezTo>
                <a:cubicBezTo>
                  <a:pt x="31" y="53"/>
                  <a:pt x="32" y="57"/>
                  <a:pt x="34" y="60"/>
                </a:cubicBezTo>
                <a:cubicBezTo>
                  <a:pt x="36" y="63"/>
                  <a:pt x="40" y="65"/>
                  <a:pt x="45" y="67"/>
                </a:cubicBezTo>
                <a:lnTo>
                  <a:pt x="45" y="32"/>
                </a:lnTo>
                <a:close/>
                <a:moveTo>
                  <a:pt x="60" y="140"/>
                </a:moveTo>
                <a:cubicBezTo>
                  <a:pt x="66" y="139"/>
                  <a:pt x="70" y="137"/>
                  <a:pt x="73" y="133"/>
                </a:cubicBezTo>
                <a:cubicBezTo>
                  <a:pt x="77" y="129"/>
                  <a:pt x="78" y="125"/>
                  <a:pt x="78" y="120"/>
                </a:cubicBezTo>
                <a:cubicBezTo>
                  <a:pt x="78" y="115"/>
                  <a:pt x="77" y="111"/>
                  <a:pt x="74" y="108"/>
                </a:cubicBezTo>
                <a:cubicBezTo>
                  <a:pt x="71" y="105"/>
                  <a:pt x="67" y="102"/>
                  <a:pt x="60" y="101"/>
                </a:cubicBezTo>
                <a:lnTo>
                  <a:pt x="60" y="140"/>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12" name="TextBox 8"/>
          <p:cNvSpPr txBox="1"/>
          <p:nvPr/>
        </p:nvSpPr>
        <p:spPr>
          <a:xfrm>
            <a:off x="4489367" y="2353738"/>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制度的实施取决于制度执行力，公司利益和文化得失在于执行力。</a:t>
            </a:r>
          </a:p>
        </p:txBody>
      </p:sp>
      <p:sp>
        <p:nvSpPr>
          <p:cNvPr id="13" name="TextBox 9"/>
          <p:cNvSpPr txBox="1"/>
          <p:nvPr/>
        </p:nvSpPr>
        <p:spPr>
          <a:xfrm>
            <a:off x="4477490" y="1926865"/>
            <a:ext cx="2286910" cy="430887"/>
          </a:xfrm>
          <a:prstGeom prst="rect">
            <a:avLst/>
          </a:prstGeom>
          <a:noFill/>
        </p:spPr>
        <p:txBody>
          <a:bodyPr wrap="square" tIns="0" bIns="0" rtlCol="0" anchor="t">
            <a:spAutoFit/>
          </a:bodyPr>
          <a:lstStyle/>
          <a:p>
            <a:r>
              <a:rPr lang="zh-CN" altLang="en-US" sz="2800" b="1" dirty="0">
                <a:solidFill>
                  <a:srgbClr val="EA5503"/>
                </a:solidFill>
                <a:latin typeface="微软雅黑" panose="020B0503020204020204" pitchFamily="34" charset="-122"/>
                <a:ea typeface="微软雅黑" panose="020B0503020204020204" pitchFamily="34" charset="-122"/>
              </a:rPr>
              <a:t>制度执行力</a:t>
            </a:r>
            <a:endParaRPr lang="en-US" altLang="zh-CN" sz="2800" b="1" dirty="0">
              <a:solidFill>
                <a:srgbClr val="EA5503"/>
              </a:solidFill>
              <a:latin typeface="微软雅黑" panose="020B0503020204020204" pitchFamily="34" charset="-122"/>
              <a:ea typeface="微软雅黑" panose="020B0503020204020204" pitchFamily="34" charset="-122"/>
            </a:endParaRPr>
          </a:p>
        </p:txBody>
      </p:sp>
      <p:sp>
        <p:nvSpPr>
          <p:cNvPr id="14" name="TextBox 10"/>
          <p:cNvSpPr txBox="1"/>
          <p:nvPr/>
        </p:nvSpPr>
        <p:spPr>
          <a:xfrm>
            <a:off x="4489367" y="4097555"/>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临危不乱，遇事不急的心态能够在稍纵即逝的时机取得更大的成果。</a:t>
            </a:r>
          </a:p>
        </p:txBody>
      </p:sp>
      <p:sp>
        <p:nvSpPr>
          <p:cNvPr id="15" name="TextBox 11"/>
          <p:cNvSpPr txBox="1"/>
          <p:nvPr/>
        </p:nvSpPr>
        <p:spPr>
          <a:xfrm>
            <a:off x="4477489" y="3670728"/>
            <a:ext cx="2552897" cy="430887"/>
          </a:xfrm>
          <a:prstGeom prst="rect">
            <a:avLst/>
          </a:prstGeom>
          <a:noFill/>
        </p:spPr>
        <p:txBody>
          <a:bodyPr wrap="square" tIns="0" bIns="0" rtlCol="0" anchor="t">
            <a:spAutoFit/>
          </a:bodyPr>
          <a:lstStyle/>
          <a:p>
            <a:r>
              <a:rPr lang="zh-CN" altLang="en-US" sz="2800" b="1" dirty="0">
                <a:solidFill>
                  <a:srgbClr val="2C2422"/>
                </a:solidFill>
                <a:latin typeface="微软雅黑" panose="020B0503020204020204" pitchFamily="34" charset="-122"/>
                <a:ea typeface="微软雅黑" panose="020B0503020204020204" pitchFamily="34" charset="-122"/>
              </a:rPr>
              <a:t>应急执行力</a:t>
            </a:r>
            <a:endParaRPr lang="en-US" altLang="zh-CN" sz="2800" b="1" dirty="0">
              <a:solidFill>
                <a:srgbClr val="2C2422"/>
              </a:solidFill>
              <a:latin typeface="微软雅黑" panose="020B0503020204020204" pitchFamily="34" charset="-122"/>
              <a:ea typeface="微软雅黑" panose="020B0503020204020204" pitchFamily="34" charset="-122"/>
            </a:endParaRPr>
          </a:p>
        </p:txBody>
      </p:sp>
      <p:sp>
        <p:nvSpPr>
          <p:cNvPr id="16" name="TextBox 12"/>
          <p:cNvSpPr txBox="1"/>
          <p:nvPr/>
        </p:nvSpPr>
        <p:spPr>
          <a:xfrm>
            <a:off x="4489367" y="5897755"/>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通过一套有组织系统的规章制度和战略目标，可以更快的实现梦想。</a:t>
            </a:r>
          </a:p>
        </p:txBody>
      </p:sp>
      <p:sp>
        <p:nvSpPr>
          <p:cNvPr id="17" name="TextBox 13"/>
          <p:cNvSpPr txBox="1"/>
          <p:nvPr/>
        </p:nvSpPr>
        <p:spPr>
          <a:xfrm>
            <a:off x="4477490" y="5425688"/>
            <a:ext cx="2552896" cy="430887"/>
          </a:xfrm>
          <a:prstGeom prst="rect">
            <a:avLst/>
          </a:prstGeom>
          <a:noFill/>
        </p:spPr>
        <p:txBody>
          <a:bodyPr wrap="square" tIns="0" bIns="0" rtlCol="0" anchor="t">
            <a:spAutoFit/>
          </a:bodyPr>
          <a:lstStyle/>
          <a:p>
            <a:r>
              <a:rPr lang="zh-CN" altLang="en-US" sz="2800" b="1" dirty="0">
                <a:solidFill>
                  <a:srgbClr val="EA5503"/>
                </a:solidFill>
                <a:latin typeface="微软雅黑" panose="020B0503020204020204" pitchFamily="34" charset="-122"/>
                <a:ea typeface="微软雅黑" panose="020B0503020204020204" pitchFamily="34" charset="-122"/>
              </a:rPr>
              <a:t>战略执行力</a:t>
            </a:r>
            <a:endParaRPr lang="en-US" altLang="zh-CN" sz="2800" b="1" dirty="0">
              <a:solidFill>
                <a:srgbClr val="EA5503"/>
              </a:solidFill>
              <a:latin typeface="微软雅黑" panose="020B0503020204020204" pitchFamily="34" charset="-122"/>
              <a:ea typeface="微软雅黑" panose="020B0503020204020204" pitchFamily="34" charset="-122"/>
            </a:endParaRPr>
          </a:p>
        </p:txBody>
      </p:sp>
      <p:cxnSp>
        <p:nvCxnSpPr>
          <p:cNvPr id="18" name="直接箭头连接符 17"/>
          <p:cNvCxnSpPr>
            <a:stCxn id="6" idx="1"/>
          </p:cNvCxnSpPr>
          <p:nvPr/>
        </p:nvCxnSpPr>
        <p:spPr>
          <a:xfrm>
            <a:off x="3290005" y="3405401"/>
            <a:ext cx="6052679" cy="0"/>
          </a:xfrm>
          <a:prstGeom prst="straightConnector1">
            <a:avLst/>
          </a:prstGeom>
          <a:ln>
            <a:solidFill>
              <a:srgbClr val="EA550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7" idx="1"/>
          </p:cNvCxnSpPr>
          <p:nvPr/>
        </p:nvCxnSpPr>
        <p:spPr>
          <a:xfrm>
            <a:off x="3290005" y="5123029"/>
            <a:ext cx="6052679" cy="0"/>
          </a:xfrm>
          <a:prstGeom prst="straightConnector1">
            <a:avLst/>
          </a:prstGeom>
          <a:ln>
            <a:solidFill>
              <a:srgbClr val="2C242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8" idx="1"/>
          </p:cNvCxnSpPr>
          <p:nvPr/>
        </p:nvCxnSpPr>
        <p:spPr>
          <a:xfrm>
            <a:off x="3290005" y="6843328"/>
            <a:ext cx="6052679" cy="0"/>
          </a:xfrm>
          <a:prstGeom prst="straightConnector1">
            <a:avLst/>
          </a:prstGeom>
          <a:ln>
            <a:solidFill>
              <a:srgbClr val="EA550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1" decel="10000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0-#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0-#ppt_h/2"/>
                                          </p:val>
                                        </p:tav>
                                        <p:tav tm="100000">
                                          <p:val>
                                            <p:strVal val="#ppt_y"/>
                                          </p:val>
                                        </p:tav>
                                      </p:tavLst>
                                    </p:anim>
                                  </p:childTnLst>
                                </p:cTn>
                              </p:par>
                              <p:par>
                                <p:cTn id="24" presetID="2" presetClass="entr" presetSubtype="1" decel="10000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randombar(horizontal)">
                                      <p:cBhvr>
                                        <p:cTn id="34" dur="500"/>
                                        <p:tgtEl>
                                          <p:spTgt spid="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par>
                                <p:cTn id="38" presetID="22" presetClass="entr" presetSubtype="8"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par>
                                <p:cTn id="41" presetID="22" presetClass="entr" presetSubtype="8"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par>
                                <p:cTn id="44" presetID="22" presetClass="entr" presetSubtype="8"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par>
                          <p:cTn id="61" fill="hold">
                            <p:stCondLst>
                              <p:cond delay="3000"/>
                            </p:stCondLst>
                            <p:childTnLst>
                              <p:par>
                                <p:cTn id="62" presetID="22" presetClass="entr" presetSubtype="8"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wipe(left)">
                                      <p:cBhvr>
                                        <p:cTn id="64" dur="500"/>
                                        <p:tgtEl>
                                          <p:spTgt spid="16"/>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29"/>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团队合作</a:t>
            </a:r>
          </a:p>
        </p:txBody>
      </p:sp>
      <p:sp>
        <p:nvSpPr>
          <p:cNvPr id="6" name="TextBox 24"/>
          <p:cNvSpPr txBox="1"/>
          <p:nvPr/>
        </p:nvSpPr>
        <p:spPr>
          <a:xfrm>
            <a:off x="1946510" y="4843175"/>
            <a:ext cx="8383631" cy="1384995"/>
          </a:xfrm>
          <a:prstGeom prst="rect">
            <a:avLst/>
          </a:prstGeom>
          <a:noFill/>
        </p:spPr>
        <p:txBody>
          <a:bodyPr wrap="square" lIns="0" tIns="0" rIns="0" bIns="0" rtlCol="0">
            <a:spAutoFit/>
          </a:bodyPr>
          <a:lstStyle/>
          <a:p>
            <a:pPr algn="just">
              <a:lnSpc>
                <a:spcPct val="150000"/>
              </a:lnSpc>
            </a:pPr>
            <a:r>
              <a:rPr lang="zh-CN" altLang="en-US" sz="2000" dirty="0">
                <a:latin typeface="微软雅黑 Light" panose="020B0502040204020203" pitchFamily="34" charset="-122"/>
                <a:ea typeface="微软雅黑 Light" panose="020B0502040204020203" pitchFamily="34" charset="-122"/>
              </a:rPr>
              <a:t>点击输入简要文字内容，文字内容需概括精炼，不用多余的文字修饰，言简意赅的说明分项内容。点击输入简要文字内容，文字内容需概括精炼，言简意赅的说明分项内容</a:t>
            </a:r>
            <a:r>
              <a:rPr lang="en-US" altLang="zh-CN" sz="2000" dirty="0">
                <a:latin typeface="微软雅黑 Light" panose="020B0502040204020203" pitchFamily="34" charset="-122"/>
                <a:ea typeface="微软雅黑 Light" panose="020B0502040204020203" pitchFamily="34" charset="-122"/>
              </a:rPr>
              <a:t>……</a:t>
            </a:r>
          </a:p>
        </p:txBody>
      </p:sp>
      <p:sp>
        <p:nvSpPr>
          <p:cNvPr id="7" name="矩形 6"/>
          <p:cNvSpPr/>
          <p:nvPr/>
        </p:nvSpPr>
        <p:spPr>
          <a:xfrm>
            <a:off x="1138968" y="4599568"/>
            <a:ext cx="9998712" cy="1872208"/>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8" name="矩形 7"/>
          <p:cNvSpPr/>
          <p:nvPr/>
        </p:nvSpPr>
        <p:spPr>
          <a:xfrm>
            <a:off x="1065945" y="4830376"/>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9" name="矩形 8"/>
          <p:cNvSpPr/>
          <p:nvPr/>
        </p:nvSpPr>
        <p:spPr>
          <a:xfrm>
            <a:off x="11060845" y="4830376"/>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10" name="组合 9"/>
          <p:cNvGrpSpPr/>
          <p:nvPr/>
        </p:nvGrpSpPr>
        <p:grpSpPr>
          <a:xfrm>
            <a:off x="962528" y="2091993"/>
            <a:ext cx="2527408" cy="2278744"/>
            <a:chOff x="920204" y="1521455"/>
            <a:chExt cx="2527408" cy="2278744"/>
          </a:xfrm>
        </p:grpSpPr>
        <p:sp>
          <p:nvSpPr>
            <p:cNvPr id="11" name="Freeform 5"/>
            <p:cNvSpPr/>
            <p:nvPr/>
          </p:nvSpPr>
          <p:spPr bwMode="auto">
            <a:xfrm>
              <a:off x="920204"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2" name="TextBox 3"/>
            <p:cNvSpPr txBox="1"/>
            <p:nvPr/>
          </p:nvSpPr>
          <p:spPr>
            <a:xfrm>
              <a:off x="1500662" y="2070569"/>
              <a:ext cx="1514099"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表达与沟通</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8828020" y="2091993"/>
            <a:ext cx="2527408" cy="2278745"/>
            <a:chOff x="8785696" y="1521455"/>
            <a:chExt cx="2527408" cy="2278744"/>
          </a:xfrm>
        </p:grpSpPr>
        <p:sp>
          <p:nvSpPr>
            <p:cNvPr id="14" name="Freeform 5"/>
            <p:cNvSpPr/>
            <p:nvPr/>
          </p:nvSpPr>
          <p:spPr bwMode="auto">
            <a:xfrm>
              <a:off x="878569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5" name="TextBox 3"/>
            <p:cNvSpPr txBox="1"/>
            <p:nvPr/>
          </p:nvSpPr>
          <p:spPr>
            <a:xfrm>
              <a:off x="9640333" y="2106828"/>
              <a:ext cx="1348208"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互帮互助</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584359" y="2091993"/>
            <a:ext cx="2527408" cy="2278744"/>
            <a:chOff x="3542035" y="1521455"/>
            <a:chExt cx="2527408" cy="2278744"/>
          </a:xfrm>
        </p:grpSpPr>
        <p:sp>
          <p:nvSpPr>
            <p:cNvPr id="17" name="Freeform 5"/>
            <p:cNvSpPr/>
            <p:nvPr/>
          </p:nvSpPr>
          <p:spPr bwMode="auto">
            <a:xfrm>
              <a:off x="3542035"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8" name="TextBox 3"/>
            <p:cNvSpPr txBox="1"/>
            <p:nvPr/>
          </p:nvSpPr>
          <p:spPr>
            <a:xfrm>
              <a:off x="4380342" y="2058417"/>
              <a:ext cx="1305623"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做事主动</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206191" y="2091993"/>
            <a:ext cx="2527408" cy="2278745"/>
            <a:chOff x="6163866" y="1521455"/>
            <a:chExt cx="2527408" cy="2278744"/>
          </a:xfrm>
        </p:grpSpPr>
        <p:sp>
          <p:nvSpPr>
            <p:cNvPr id="20" name="Freeform 5"/>
            <p:cNvSpPr/>
            <p:nvPr/>
          </p:nvSpPr>
          <p:spPr bwMode="auto">
            <a:xfrm>
              <a:off x="616386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1" name="TextBox 3"/>
            <p:cNvSpPr txBox="1"/>
            <p:nvPr/>
          </p:nvSpPr>
          <p:spPr>
            <a:xfrm>
              <a:off x="6818708" y="2073407"/>
              <a:ext cx="1454822"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敬业的品质</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sp>
        <p:nvSpPr>
          <p:cNvPr id="22" name="Freeform 5"/>
          <p:cNvSpPr/>
          <p:nvPr/>
        </p:nvSpPr>
        <p:spPr bwMode="auto">
          <a:xfrm>
            <a:off x="1069263"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3" name="Freeform 5"/>
          <p:cNvSpPr/>
          <p:nvPr/>
        </p:nvSpPr>
        <p:spPr bwMode="auto">
          <a:xfrm>
            <a:off x="3691094"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4" name="Freeform 5"/>
          <p:cNvSpPr/>
          <p:nvPr/>
        </p:nvSpPr>
        <p:spPr bwMode="auto">
          <a:xfrm>
            <a:off x="6312925"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5" name="Freeform 5"/>
          <p:cNvSpPr/>
          <p:nvPr/>
        </p:nvSpPr>
        <p:spPr bwMode="auto">
          <a:xfrm>
            <a:off x="8934755"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grpSp>
        <p:nvGrpSpPr>
          <p:cNvPr id="26" name="组合 25"/>
          <p:cNvGrpSpPr/>
          <p:nvPr/>
        </p:nvGrpSpPr>
        <p:grpSpPr>
          <a:xfrm>
            <a:off x="3088941" y="3146887"/>
            <a:ext cx="8839817" cy="168955"/>
            <a:chOff x="3005398" y="2593891"/>
            <a:chExt cx="8267227" cy="158010"/>
          </a:xfrm>
        </p:grpSpPr>
        <p:grpSp>
          <p:nvGrpSpPr>
            <p:cNvPr id="27" name="组合 26"/>
            <p:cNvGrpSpPr/>
            <p:nvPr/>
          </p:nvGrpSpPr>
          <p:grpSpPr>
            <a:xfrm rot="5400000">
              <a:off x="3005399" y="2593890"/>
              <a:ext cx="158010" cy="158012"/>
              <a:chOff x="4486616" y="3001075"/>
              <a:chExt cx="274695" cy="274699"/>
            </a:xfrm>
          </p:grpSpPr>
          <p:sp>
            <p:nvSpPr>
              <p:cNvPr id="34" name="椭圆 3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5" name="椭圆 34"/>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28" name="组合 27"/>
            <p:cNvGrpSpPr/>
            <p:nvPr/>
          </p:nvGrpSpPr>
          <p:grpSpPr>
            <a:xfrm rot="5400000">
              <a:off x="7389749" y="-1130976"/>
              <a:ext cx="158010" cy="7607743"/>
              <a:chOff x="4486616" y="-9950053"/>
              <a:chExt cx="274695" cy="13225827"/>
            </a:xfrm>
          </p:grpSpPr>
          <p:sp>
            <p:nvSpPr>
              <p:cNvPr id="32"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3" name="椭圆 32"/>
              <p:cNvSpPr/>
              <p:nvPr/>
            </p:nvSpPr>
            <p:spPr>
              <a:xfrm rot="16200000">
                <a:off x="4511593" y="-9950052"/>
                <a:ext cx="224753" cy="224752"/>
              </a:xfrm>
              <a:prstGeom prst="ellipse">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29" name="组合 28"/>
            <p:cNvGrpSpPr/>
            <p:nvPr/>
          </p:nvGrpSpPr>
          <p:grpSpPr>
            <a:xfrm rot="16200000">
              <a:off x="3384091" y="2354714"/>
              <a:ext cx="67821" cy="636364"/>
              <a:chOff x="1235365" y="2098390"/>
              <a:chExt cx="67821" cy="384317"/>
            </a:xfrm>
          </p:grpSpPr>
          <p:sp>
            <p:nvSpPr>
              <p:cNvPr id="30" name="圆角矩形 2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1" name="圆角矩形 3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36" name="组合 35"/>
          <p:cNvGrpSpPr/>
          <p:nvPr/>
        </p:nvGrpSpPr>
        <p:grpSpPr>
          <a:xfrm>
            <a:off x="5717047" y="3146887"/>
            <a:ext cx="874116" cy="168955"/>
            <a:chOff x="3005398" y="2593891"/>
            <a:chExt cx="817496" cy="158010"/>
          </a:xfrm>
        </p:grpSpPr>
        <p:grpSp>
          <p:nvGrpSpPr>
            <p:cNvPr id="37" name="组合 36"/>
            <p:cNvGrpSpPr/>
            <p:nvPr/>
          </p:nvGrpSpPr>
          <p:grpSpPr>
            <a:xfrm rot="5400000">
              <a:off x="3005399" y="2593890"/>
              <a:ext cx="158010" cy="158012"/>
              <a:chOff x="4486616" y="3001075"/>
              <a:chExt cx="274695" cy="274699"/>
            </a:xfrm>
          </p:grpSpPr>
          <p:sp>
            <p:nvSpPr>
              <p:cNvPr id="44" name="椭圆 4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5" name="椭圆 44"/>
              <p:cNvSpPr/>
              <p:nvPr/>
            </p:nvSpPr>
            <p:spPr>
              <a:xfrm rot="16200000">
                <a:off x="4511585" y="3026055"/>
                <a:ext cx="224753" cy="224751"/>
              </a:xfrm>
              <a:prstGeom prst="ellipse">
                <a:avLst/>
              </a:prstGeom>
              <a:solidFill>
                <a:srgbClr val="FFFEF5"/>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38" name="组合 37"/>
            <p:cNvGrpSpPr/>
            <p:nvPr/>
          </p:nvGrpSpPr>
          <p:grpSpPr>
            <a:xfrm rot="5400000">
              <a:off x="3664883" y="2593890"/>
              <a:ext cx="158010" cy="158012"/>
              <a:chOff x="4486616" y="3001075"/>
              <a:chExt cx="274695" cy="274699"/>
            </a:xfrm>
          </p:grpSpPr>
          <p:sp>
            <p:nvSpPr>
              <p:cNvPr id="42" name="椭圆 4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3" name="椭圆 42"/>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39" name="组合 38"/>
            <p:cNvGrpSpPr/>
            <p:nvPr/>
          </p:nvGrpSpPr>
          <p:grpSpPr>
            <a:xfrm rot="16200000">
              <a:off x="3384091" y="2354714"/>
              <a:ext cx="67821" cy="636364"/>
              <a:chOff x="1235365" y="2098390"/>
              <a:chExt cx="67821" cy="384317"/>
            </a:xfrm>
          </p:grpSpPr>
          <p:sp>
            <p:nvSpPr>
              <p:cNvPr id="40" name="圆角矩形 3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1" name="圆角矩形 4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46" name="组合 45"/>
          <p:cNvGrpSpPr/>
          <p:nvPr/>
        </p:nvGrpSpPr>
        <p:grpSpPr>
          <a:xfrm>
            <a:off x="8331218" y="3146884"/>
            <a:ext cx="874120" cy="168957"/>
            <a:chOff x="3005398" y="2593891"/>
            <a:chExt cx="817500" cy="158012"/>
          </a:xfrm>
        </p:grpSpPr>
        <p:grpSp>
          <p:nvGrpSpPr>
            <p:cNvPr id="47" name="组合 46"/>
            <p:cNvGrpSpPr/>
            <p:nvPr/>
          </p:nvGrpSpPr>
          <p:grpSpPr>
            <a:xfrm rot="5400000">
              <a:off x="3005399" y="2593890"/>
              <a:ext cx="158010" cy="158012"/>
              <a:chOff x="4486616" y="3001075"/>
              <a:chExt cx="274695" cy="274699"/>
            </a:xfrm>
          </p:grpSpPr>
          <p:sp>
            <p:nvSpPr>
              <p:cNvPr id="54" name="椭圆 5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5" name="椭圆 54"/>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48" name="组合 47"/>
            <p:cNvGrpSpPr/>
            <p:nvPr/>
          </p:nvGrpSpPr>
          <p:grpSpPr>
            <a:xfrm rot="5400000">
              <a:off x="3664886" y="2593892"/>
              <a:ext cx="158011" cy="158012"/>
              <a:chOff x="4486623" y="3001070"/>
              <a:chExt cx="274697" cy="274699"/>
            </a:xfrm>
          </p:grpSpPr>
          <p:sp>
            <p:nvSpPr>
              <p:cNvPr id="52" name="椭圆 51"/>
              <p:cNvSpPr/>
              <p:nvPr/>
            </p:nvSpPr>
            <p:spPr>
              <a:xfrm rot="16200000">
                <a:off x="4486622" y="3001071"/>
                <a:ext cx="274699" cy="274697"/>
              </a:xfrm>
              <a:prstGeom prst="ellipse">
                <a:avLst/>
              </a:prstGeom>
              <a:solidFill>
                <a:srgbClr val="FFFEF5"/>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3" name="椭圆 52"/>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49" name="组合 48"/>
            <p:cNvGrpSpPr/>
            <p:nvPr/>
          </p:nvGrpSpPr>
          <p:grpSpPr>
            <a:xfrm rot="16200000">
              <a:off x="3384091" y="2354714"/>
              <a:ext cx="67821" cy="636364"/>
              <a:chOff x="1235365" y="2098390"/>
              <a:chExt cx="67821" cy="384317"/>
            </a:xfrm>
          </p:grpSpPr>
          <p:sp>
            <p:nvSpPr>
              <p:cNvPr id="50" name="圆角矩形 4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1" name="圆角矩形 5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528"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fltVal val="0.5"/>
                                          </p:val>
                                        </p:tav>
                                        <p:tav tm="100000">
                                          <p:val>
                                            <p:strVal val="#ppt_x"/>
                                          </p:val>
                                        </p:tav>
                                      </p:tavLst>
                                    </p:anim>
                                    <p:anim calcmode="lin" valueType="num">
                                      <p:cBhvr>
                                        <p:cTn id="21" dur="500" fill="hold"/>
                                        <p:tgtEl>
                                          <p:spTgt spid="1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anim calcmode="lin" valueType="num">
                                      <p:cBhvr>
                                        <p:cTn id="27" dur="500" fill="hold"/>
                                        <p:tgtEl>
                                          <p:spTgt spid="23"/>
                                        </p:tgtEl>
                                        <p:attrNameLst>
                                          <p:attrName>ppt_x</p:attrName>
                                        </p:attrNameLst>
                                      </p:cBhvr>
                                      <p:tavLst>
                                        <p:tav tm="0">
                                          <p:val>
                                            <p:fltVal val="0.5"/>
                                          </p:val>
                                        </p:tav>
                                        <p:tav tm="100000">
                                          <p:val>
                                            <p:strVal val="#ppt_x"/>
                                          </p:val>
                                        </p:tav>
                                      </p:tavLst>
                                    </p:anim>
                                    <p:anim calcmode="lin" valueType="num">
                                      <p:cBhvr>
                                        <p:cTn id="28" dur="500" fill="hold"/>
                                        <p:tgtEl>
                                          <p:spTgt spid="23"/>
                                        </p:tgtEl>
                                        <p:attrNameLst>
                                          <p:attrName>ppt_y</p:attrName>
                                        </p:attrNameLst>
                                      </p:cBhvr>
                                      <p:tavLst>
                                        <p:tav tm="0">
                                          <p:val>
                                            <p:fltVal val="0.5"/>
                                          </p:val>
                                        </p:tav>
                                        <p:tav tm="100000">
                                          <p:val>
                                            <p:strVal val="#ppt_y"/>
                                          </p:val>
                                        </p:tav>
                                      </p:tavLst>
                                    </p:anim>
                                  </p:childTnLst>
                                </p:cTn>
                              </p:par>
                              <p:par>
                                <p:cTn id="29" presetID="53" presetClass="entr" presetSubtype="528" fill="hold" nodeType="withEffect">
                                  <p:stCondLst>
                                    <p:cond delay="2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anim calcmode="lin" valueType="num">
                                      <p:cBhvr>
                                        <p:cTn id="34" dur="500" fill="hold"/>
                                        <p:tgtEl>
                                          <p:spTgt spid="19"/>
                                        </p:tgtEl>
                                        <p:attrNameLst>
                                          <p:attrName>ppt_x</p:attrName>
                                        </p:attrNameLst>
                                      </p:cBhvr>
                                      <p:tavLst>
                                        <p:tav tm="0">
                                          <p:val>
                                            <p:fltVal val="0.5"/>
                                          </p:val>
                                        </p:tav>
                                        <p:tav tm="100000">
                                          <p:val>
                                            <p:strVal val="#ppt_x"/>
                                          </p:val>
                                        </p:tav>
                                      </p:tavLst>
                                    </p:anim>
                                    <p:anim calcmode="lin" valueType="num">
                                      <p:cBhvr>
                                        <p:cTn id="35" dur="500" fill="hold"/>
                                        <p:tgtEl>
                                          <p:spTgt spid="19"/>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20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anim calcmode="lin" valueType="num">
                                      <p:cBhvr>
                                        <p:cTn id="41" dur="500" fill="hold"/>
                                        <p:tgtEl>
                                          <p:spTgt spid="24"/>
                                        </p:tgtEl>
                                        <p:attrNameLst>
                                          <p:attrName>ppt_x</p:attrName>
                                        </p:attrNameLst>
                                      </p:cBhvr>
                                      <p:tavLst>
                                        <p:tav tm="0">
                                          <p:val>
                                            <p:fltVal val="0.5"/>
                                          </p:val>
                                        </p:tav>
                                        <p:tav tm="100000">
                                          <p:val>
                                            <p:strVal val="#ppt_x"/>
                                          </p:val>
                                        </p:tav>
                                      </p:tavLst>
                                    </p:anim>
                                    <p:anim calcmode="lin" valueType="num">
                                      <p:cBhvr>
                                        <p:cTn id="42" dur="500" fill="hold"/>
                                        <p:tgtEl>
                                          <p:spTgt spid="24"/>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40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anim calcmode="lin" valueType="num">
                                      <p:cBhvr>
                                        <p:cTn id="48" dur="500" fill="hold"/>
                                        <p:tgtEl>
                                          <p:spTgt spid="10"/>
                                        </p:tgtEl>
                                        <p:attrNameLst>
                                          <p:attrName>ppt_x</p:attrName>
                                        </p:attrNameLst>
                                      </p:cBhvr>
                                      <p:tavLst>
                                        <p:tav tm="0">
                                          <p:val>
                                            <p:fltVal val="0.5"/>
                                          </p:val>
                                        </p:tav>
                                        <p:tav tm="100000">
                                          <p:val>
                                            <p:strVal val="#ppt_x"/>
                                          </p:val>
                                        </p:tav>
                                      </p:tavLst>
                                    </p:anim>
                                    <p:anim calcmode="lin" valueType="num">
                                      <p:cBhvr>
                                        <p:cTn id="49" dur="500" fill="hold"/>
                                        <p:tgtEl>
                                          <p:spTgt spid="10"/>
                                        </p:tgtEl>
                                        <p:attrNameLst>
                                          <p:attrName>ppt_y</p:attrName>
                                        </p:attrNameLst>
                                      </p:cBhvr>
                                      <p:tavLst>
                                        <p:tav tm="0">
                                          <p:val>
                                            <p:fltVal val="0.5"/>
                                          </p:val>
                                        </p:tav>
                                        <p:tav tm="100000">
                                          <p:val>
                                            <p:strVal val="#ppt_y"/>
                                          </p:val>
                                        </p:tav>
                                      </p:tavLst>
                                    </p:anim>
                                  </p:childTnLst>
                                </p:cTn>
                              </p:par>
                              <p:par>
                                <p:cTn id="50" presetID="53" presetClass="entr" presetSubtype="528" fill="hold" grpId="0" nodeType="withEffect">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anim calcmode="lin" valueType="num">
                                      <p:cBhvr>
                                        <p:cTn id="55" dur="500" fill="hold"/>
                                        <p:tgtEl>
                                          <p:spTgt spid="22"/>
                                        </p:tgtEl>
                                        <p:attrNameLst>
                                          <p:attrName>ppt_x</p:attrName>
                                        </p:attrNameLst>
                                      </p:cBhvr>
                                      <p:tavLst>
                                        <p:tav tm="0">
                                          <p:val>
                                            <p:fltVal val="0.5"/>
                                          </p:val>
                                        </p:tav>
                                        <p:tav tm="100000">
                                          <p:val>
                                            <p:strVal val="#ppt_x"/>
                                          </p:val>
                                        </p:tav>
                                      </p:tavLst>
                                    </p:anim>
                                    <p:anim calcmode="lin" valueType="num">
                                      <p:cBhvr>
                                        <p:cTn id="56" dur="500" fill="hold"/>
                                        <p:tgtEl>
                                          <p:spTgt spid="22"/>
                                        </p:tgtEl>
                                        <p:attrNameLst>
                                          <p:attrName>ppt_y</p:attrName>
                                        </p:attrNameLst>
                                      </p:cBhvr>
                                      <p:tavLst>
                                        <p:tav tm="0">
                                          <p:val>
                                            <p:fltVal val="0.5"/>
                                          </p:val>
                                        </p:tav>
                                        <p:tav tm="100000">
                                          <p:val>
                                            <p:strVal val="#ppt_y"/>
                                          </p:val>
                                        </p:tav>
                                      </p:tavLst>
                                    </p:anim>
                                  </p:childTnLst>
                                </p:cTn>
                              </p:par>
                              <p:par>
                                <p:cTn id="57" presetID="53" presetClass="entr" presetSubtype="528" fill="hold" nodeType="withEffect">
                                  <p:stCondLst>
                                    <p:cond delay="60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anim calcmode="lin" valueType="num">
                                      <p:cBhvr>
                                        <p:cTn id="62" dur="500" fill="hold"/>
                                        <p:tgtEl>
                                          <p:spTgt spid="13"/>
                                        </p:tgtEl>
                                        <p:attrNameLst>
                                          <p:attrName>ppt_x</p:attrName>
                                        </p:attrNameLst>
                                      </p:cBhvr>
                                      <p:tavLst>
                                        <p:tav tm="0">
                                          <p:val>
                                            <p:fltVal val="0.5"/>
                                          </p:val>
                                        </p:tav>
                                        <p:tav tm="100000">
                                          <p:val>
                                            <p:strVal val="#ppt_x"/>
                                          </p:val>
                                        </p:tav>
                                      </p:tavLst>
                                    </p:anim>
                                    <p:anim calcmode="lin" valueType="num">
                                      <p:cBhvr>
                                        <p:cTn id="63" dur="500" fill="hold"/>
                                        <p:tgtEl>
                                          <p:spTgt spid="1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600"/>
                                  </p:stCondLst>
                                  <p:childTnLst>
                                    <p:set>
                                      <p:cBhvr>
                                        <p:cTn id="65" dur="1" fill="hold">
                                          <p:stCondLst>
                                            <p:cond delay="0"/>
                                          </p:stCondLst>
                                        </p:cTn>
                                        <p:tgtEl>
                                          <p:spTgt spid="25"/>
                                        </p:tgtEl>
                                        <p:attrNameLst>
                                          <p:attrName>style.visibility</p:attrName>
                                        </p:attrNameLst>
                                      </p:cBhvr>
                                      <p:to>
                                        <p:strVal val="visible"/>
                                      </p:to>
                                    </p:set>
                                    <p:anim calcmode="lin" valueType="num">
                                      <p:cBhvr>
                                        <p:cTn id="66" dur="500" fill="hold"/>
                                        <p:tgtEl>
                                          <p:spTgt spid="25"/>
                                        </p:tgtEl>
                                        <p:attrNameLst>
                                          <p:attrName>ppt_w</p:attrName>
                                        </p:attrNameLst>
                                      </p:cBhvr>
                                      <p:tavLst>
                                        <p:tav tm="0">
                                          <p:val>
                                            <p:fltVal val="0"/>
                                          </p:val>
                                        </p:tav>
                                        <p:tav tm="100000">
                                          <p:val>
                                            <p:strVal val="#ppt_w"/>
                                          </p:val>
                                        </p:tav>
                                      </p:tavLst>
                                    </p:anim>
                                    <p:anim calcmode="lin" valueType="num">
                                      <p:cBhvr>
                                        <p:cTn id="67" dur="500" fill="hold"/>
                                        <p:tgtEl>
                                          <p:spTgt spid="25"/>
                                        </p:tgtEl>
                                        <p:attrNameLst>
                                          <p:attrName>ppt_h</p:attrName>
                                        </p:attrNameLst>
                                      </p:cBhvr>
                                      <p:tavLst>
                                        <p:tav tm="0">
                                          <p:val>
                                            <p:fltVal val="0"/>
                                          </p:val>
                                        </p:tav>
                                        <p:tav tm="100000">
                                          <p:val>
                                            <p:strVal val="#ppt_h"/>
                                          </p:val>
                                        </p:tav>
                                      </p:tavLst>
                                    </p:anim>
                                    <p:animEffect transition="in" filter="fade">
                                      <p:cBhvr>
                                        <p:cTn id="68" dur="500"/>
                                        <p:tgtEl>
                                          <p:spTgt spid="25"/>
                                        </p:tgtEl>
                                      </p:cBhvr>
                                    </p:animEffect>
                                    <p:anim calcmode="lin" valueType="num">
                                      <p:cBhvr>
                                        <p:cTn id="69" dur="500" fill="hold"/>
                                        <p:tgtEl>
                                          <p:spTgt spid="25"/>
                                        </p:tgtEl>
                                        <p:attrNameLst>
                                          <p:attrName>ppt_x</p:attrName>
                                        </p:attrNameLst>
                                      </p:cBhvr>
                                      <p:tavLst>
                                        <p:tav tm="0">
                                          <p:val>
                                            <p:fltVal val="0.5"/>
                                          </p:val>
                                        </p:tav>
                                        <p:tav tm="100000">
                                          <p:val>
                                            <p:strVal val="#ppt_x"/>
                                          </p:val>
                                        </p:tav>
                                      </p:tavLst>
                                    </p:anim>
                                    <p:anim calcmode="lin" valueType="num">
                                      <p:cBhvr>
                                        <p:cTn id="70" dur="500" fill="hold"/>
                                        <p:tgtEl>
                                          <p:spTgt spid="25"/>
                                        </p:tgtEl>
                                        <p:attrNameLst>
                                          <p:attrName>ppt_y</p:attrName>
                                        </p:attrNameLst>
                                      </p:cBhvr>
                                      <p:tavLst>
                                        <p:tav tm="0">
                                          <p:val>
                                            <p:fltVal val="0.5"/>
                                          </p:val>
                                        </p:tav>
                                        <p:tav tm="100000">
                                          <p:val>
                                            <p:strVal val="#ppt_y"/>
                                          </p:val>
                                        </p:tav>
                                      </p:tavLst>
                                    </p:anim>
                                  </p:childTnLst>
                                </p:cTn>
                              </p:par>
                            </p:childTnLst>
                          </p:cTn>
                        </p:par>
                        <p:par>
                          <p:cTn id="71" fill="hold">
                            <p:stCondLst>
                              <p:cond delay="1000"/>
                            </p:stCondLst>
                            <p:childTnLst>
                              <p:par>
                                <p:cTn id="72" presetID="16" presetClass="entr" presetSubtype="21" fill="hold"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barn(inVertical)">
                                      <p:cBhvr>
                                        <p:cTn id="74" dur="500"/>
                                        <p:tgtEl>
                                          <p:spTgt spid="26"/>
                                        </p:tgtEl>
                                      </p:cBhvr>
                                    </p:animEffect>
                                  </p:childTnLst>
                                </p:cTn>
                              </p:par>
                              <p:par>
                                <p:cTn id="75" presetID="16" presetClass="entr" presetSubtype="21" fill="hold" nodeType="withEffect">
                                  <p:stCondLst>
                                    <p:cond delay="350"/>
                                  </p:stCondLst>
                                  <p:childTnLst>
                                    <p:set>
                                      <p:cBhvr>
                                        <p:cTn id="76" dur="1" fill="hold">
                                          <p:stCondLst>
                                            <p:cond delay="0"/>
                                          </p:stCondLst>
                                        </p:cTn>
                                        <p:tgtEl>
                                          <p:spTgt spid="36"/>
                                        </p:tgtEl>
                                        <p:attrNameLst>
                                          <p:attrName>style.visibility</p:attrName>
                                        </p:attrNameLst>
                                      </p:cBhvr>
                                      <p:to>
                                        <p:strVal val="visible"/>
                                      </p:to>
                                    </p:set>
                                    <p:animEffect transition="in" filter="barn(inVertical)">
                                      <p:cBhvr>
                                        <p:cTn id="77" dur="500"/>
                                        <p:tgtEl>
                                          <p:spTgt spid="36"/>
                                        </p:tgtEl>
                                      </p:cBhvr>
                                    </p:animEffect>
                                  </p:childTnLst>
                                </p:cTn>
                              </p:par>
                              <p:par>
                                <p:cTn id="78" presetID="16" presetClass="entr" presetSubtype="21" fill="hold" nodeType="withEffect">
                                  <p:stCondLst>
                                    <p:cond delay="700"/>
                                  </p:stCondLst>
                                  <p:childTnLst>
                                    <p:set>
                                      <p:cBhvr>
                                        <p:cTn id="79" dur="1" fill="hold">
                                          <p:stCondLst>
                                            <p:cond delay="0"/>
                                          </p:stCondLst>
                                        </p:cTn>
                                        <p:tgtEl>
                                          <p:spTgt spid="46"/>
                                        </p:tgtEl>
                                        <p:attrNameLst>
                                          <p:attrName>style.visibility</p:attrName>
                                        </p:attrNameLst>
                                      </p:cBhvr>
                                      <p:to>
                                        <p:strVal val="visible"/>
                                      </p:to>
                                    </p:set>
                                    <p:animEffect transition="in" filter="barn(inVertical)">
                                      <p:cBhvr>
                                        <p:cTn id="80" dur="500"/>
                                        <p:tgtEl>
                                          <p:spTgt spid="46"/>
                                        </p:tgtEl>
                                      </p:cBhvr>
                                    </p:animEffect>
                                  </p:childTnLst>
                                </p:cTn>
                              </p:par>
                            </p:childTnLst>
                          </p:cTn>
                        </p:par>
                        <p:par>
                          <p:cTn id="81" fill="hold">
                            <p:stCondLst>
                              <p:cond delay="1500"/>
                            </p:stCondLst>
                            <p:childTnLst>
                              <p:par>
                                <p:cTn id="82" presetID="16" presetClass="entr" presetSubtype="21" fill="hold" grpId="0"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barn(inVertical)">
                                      <p:cBhvr>
                                        <p:cTn id="84" dur="500"/>
                                        <p:tgtEl>
                                          <p:spTgt spid="7"/>
                                        </p:tgtEl>
                                      </p:cBhvr>
                                    </p:animEffect>
                                  </p:childTnLst>
                                </p:cTn>
                              </p:par>
                            </p:childTnLst>
                          </p:cTn>
                        </p:par>
                        <p:par>
                          <p:cTn id="85" fill="hold">
                            <p:stCondLst>
                              <p:cond delay="2000"/>
                            </p:stCondLst>
                            <p:childTnLst>
                              <p:par>
                                <p:cTn id="86" presetID="16" presetClass="entr" presetSubtype="42"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barn(outHorizontal)">
                                      <p:cBhvr>
                                        <p:cTn id="88" dur="500"/>
                                        <p:tgtEl>
                                          <p:spTgt spid="9"/>
                                        </p:tgtEl>
                                      </p:cBhvr>
                                    </p:animEffect>
                                  </p:childTnLst>
                                </p:cTn>
                              </p:par>
                              <p:par>
                                <p:cTn id="89" presetID="16" presetClass="entr" presetSubtype="42" fill="hold" grpId="0" nodeType="with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barn(outHorizontal)">
                                      <p:cBhvr>
                                        <p:cTn id="91" dur="500"/>
                                        <p:tgtEl>
                                          <p:spTgt spid="8"/>
                                        </p:tgtEl>
                                      </p:cBhvr>
                                    </p:animEffect>
                                  </p:childTnLst>
                                </p:cTn>
                              </p:par>
                            </p:childTnLst>
                          </p:cTn>
                        </p:par>
                        <p:par>
                          <p:cTn id="92" fill="hold">
                            <p:stCondLst>
                              <p:cond delay="2500"/>
                            </p:stCondLst>
                            <p:childTnLst>
                              <p:par>
                                <p:cTn id="93" presetID="16" presetClass="entr" presetSubtype="21" fill="hold" grpId="0"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barn(inVertical)">
                                      <p:cBhvr>
                                        <p:cTn id="9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animBg="1"/>
      <p:bldP spid="9" grpId="0" animBg="1"/>
      <p:bldP spid="22" grpId="0" animBg="1"/>
      <p:bldP spid="23" grpId="0" animBg="1"/>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85776"/>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竞聘宣言</a:t>
            </a:r>
          </a:p>
        </p:txBody>
      </p:sp>
      <p:sp>
        <p:nvSpPr>
          <p:cNvPr id="22" name="Oval 21"/>
          <p:cNvSpPr>
            <a:spLocks noChangeArrowheads="1"/>
          </p:cNvSpPr>
          <p:nvPr/>
        </p:nvSpPr>
        <p:spPr bwMode="auto">
          <a:xfrm>
            <a:off x="7287744" y="1948669"/>
            <a:ext cx="502134" cy="504462"/>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Oval 21"/>
          <p:cNvSpPr>
            <a:spLocks noChangeArrowheads="1"/>
          </p:cNvSpPr>
          <p:nvPr/>
        </p:nvSpPr>
        <p:spPr bwMode="auto">
          <a:xfrm>
            <a:off x="7287744" y="3164190"/>
            <a:ext cx="502134" cy="504462"/>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Oval 21"/>
          <p:cNvSpPr>
            <a:spLocks noChangeArrowheads="1"/>
          </p:cNvSpPr>
          <p:nvPr/>
        </p:nvSpPr>
        <p:spPr bwMode="auto">
          <a:xfrm>
            <a:off x="7287744" y="4373709"/>
            <a:ext cx="502134" cy="504462"/>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Oval 21"/>
          <p:cNvSpPr>
            <a:spLocks noChangeArrowheads="1"/>
          </p:cNvSpPr>
          <p:nvPr/>
        </p:nvSpPr>
        <p:spPr bwMode="auto">
          <a:xfrm>
            <a:off x="7287744" y="5591397"/>
            <a:ext cx="502134" cy="504462"/>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304800" y="1695448"/>
            <a:ext cx="4968178" cy="1447800"/>
            <a:chOff x="304800" y="1390650"/>
            <a:chExt cx="4968178" cy="1447800"/>
          </a:xfrm>
        </p:grpSpPr>
        <p:sp>
          <p:nvSpPr>
            <p:cNvPr id="27" name="任意多边形 26"/>
            <p:cNvSpPr/>
            <p:nvPr/>
          </p:nvSpPr>
          <p:spPr>
            <a:xfrm>
              <a:off x="304800" y="1390650"/>
              <a:ext cx="4968178" cy="1447800"/>
            </a:xfrm>
            <a:custGeom>
              <a:avLst/>
              <a:gdLst>
                <a:gd name="connsiteX0" fmla="*/ 3390900 w 4968178"/>
                <a:gd name="connsiteY0" fmla="*/ 0 h 1447800"/>
                <a:gd name="connsiteX1" fmla="*/ 4968178 w 4968178"/>
                <a:gd name="connsiteY1" fmla="*/ 1447800 h 1447800"/>
                <a:gd name="connsiteX2" fmla="*/ 0 w 4968178"/>
                <a:gd name="connsiteY2" fmla="*/ 1447800 h 1447800"/>
                <a:gd name="connsiteX3" fmla="*/ 0 w 4968178"/>
                <a:gd name="connsiteY3" fmla="*/ 561975 h 1447800"/>
                <a:gd name="connsiteX4" fmla="*/ 3390900 w 4968178"/>
                <a:gd name="connsiteY4" fmla="*/ 561975 h 1447800"/>
                <a:gd name="connsiteX5" fmla="*/ 3390900 w 4968178"/>
                <a:gd name="connsiteY5"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178" h="1447800">
                  <a:moveTo>
                    <a:pt x="3390900" y="0"/>
                  </a:moveTo>
                  <a:lnTo>
                    <a:pt x="4968178" y="1447800"/>
                  </a:lnTo>
                  <a:lnTo>
                    <a:pt x="0" y="1447800"/>
                  </a:lnTo>
                  <a:lnTo>
                    <a:pt x="0" y="561975"/>
                  </a:lnTo>
                  <a:lnTo>
                    <a:pt x="3390900" y="561975"/>
                  </a:lnTo>
                  <a:lnTo>
                    <a:pt x="339090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平行四边形 27"/>
            <p:cNvSpPr/>
            <p:nvPr/>
          </p:nvSpPr>
          <p:spPr>
            <a:xfrm>
              <a:off x="1076260" y="1952625"/>
              <a:ext cx="1571625" cy="876300"/>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590543" y="2148334"/>
              <a:ext cx="54305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0" name="组合 29"/>
          <p:cNvGrpSpPr/>
          <p:nvPr/>
        </p:nvGrpSpPr>
        <p:grpSpPr>
          <a:xfrm>
            <a:off x="304801" y="3206279"/>
            <a:ext cx="5896905" cy="789458"/>
            <a:chOff x="304801" y="2901481"/>
            <a:chExt cx="5896905" cy="789458"/>
          </a:xfrm>
        </p:grpSpPr>
        <p:sp>
          <p:nvSpPr>
            <p:cNvPr id="31" name="任意多边形 30"/>
            <p:cNvSpPr/>
            <p:nvPr/>
          </p:nvSpPr>
          <p:spPr>
            <a:xfrm>
              <a:off x="304801" y="2909888"/>
              <a:ext cx="5896905" cy="781051"/>
            </a:xfrm>
            <a:custGeom>
              <a:avLst/>
              <a:gdLst>
                <a:gd name="connsiteX0" fmla="*/ 0 w 5896905"/>
                <a:gd name="connsiteY0" fmla="*/ 0 h 781051"/>
                <a:gd name="connsiteX1" fmla="*/ 5046004 w 5896905"/>
                <a:gd name="connsiteY1" fmla="*/ 0 h 781051"/>
                <a:gd name="connsiteX2" fmla="*/ 5896905 w 5896905"/>
                <a:gd name="connsiteY2" fmla="*/ 781051 h 781051"/>
                <a:gd name="connsiteX3" fmla="*/ 0 w 5896905"/>
                <a:gd name="connsiteY3" fmla="*/ 781051 h 781051"/>
                <a:gd name="connsiteX4" fmla="*/ 0 w 5896905"/>
                <a:gd name="connsiteY4" fmla="*/ 0 h 78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6905" h="781051">
                  <a:moveTo>
                    <a:pt x="0" y="0"/>
                  </a:moveTo>
                  <a:lnTo>
                    <a:pt x="5046004" y="0"/>
                  </a:lnTo>
                  <a:lnTo>
                    <a:pt x="5896905" y="781051"/>
                  </a:lnTo>
                  <a:lnTo>
                    <a:pt x="0" y="781051"/>
                  </a:lnTo>
                  <a:lnTo>
                    <a:pt x="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平行四边形 31"/>
            <p:cNvSpPr/>
            <p:nvPr/>
          </p:nvSpPr>
          <p:spPr>
            <a:xfrm>
              <a:off x="1076260" y="2901481"/>
              <a:ext cx="1571625" cy="776289"/>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415543" y="2974454"/>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4" name="组合 33"/>
          <p:cNvGrpSpPr/>
          <p:nvPr/>
        </p:nvGrpSpPr>
        <p:grpSpPr>
          <a:xfrm>
            <a:off x="304801" y="4067173"/>
            <a:ext cx="5912109" cy="798984"/>
            <a:chOff x="304801" y="3762375"/>
            <a:chExt cx="5912109" cy="798984"/>
          </a:xfrm>
        </p:grpSpPr>
        <p:sp>
          <p:nvSpPr>
            <p:cNvPr id="35" name="任意多边形 34"/>
            <p:cNvSpPr/>
            <p:nvPr/>
          </p:nvSpPr>
          <p:spPr>
            <a:xfrm>
              <a:off x="304801" y="3762375"/>
              <a:ext cx="5912109" cy="798984"/>
            </a:xfrm>
            <a:custGeom>
              <a:avLst/>
              <a:gdLst>
                <a:gd name="connsiteX0" fmla="*/ 0 w 5912109"/>
                <a:gd name="connsiteY0" fmla="*/ 0 h 798984"/>
                <a:gd name="connsiteX1" fmla="*/ 5912109 w 5912109"/>
                <a:gd name="connsiteY1" fmla="*/ 0 h 798984"/>
                <a:gd name="connsiteX2" fmla="*/ 5031596 w 5912109"/>
                <a:gd name="connsiteY2" fmla="*/ 798984 h 798984"/>
                <a:gd name="connsiteX3" fmla="*/ 0 w 5912109"/>
                <a:gd name="connsiteY3" fmla="*/ 798984 h 798984"/>
                <a:gd name="connsiteX4" fmla="*/ 0 w 5912109"/>
                <a:gd name="connsiteY4" fmla="*/ 0 h 798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2109" h="798984">
                  <a:moveTo>
                    <a:pt x="0" y="0"/>
                  </a:moveTo>
                  <a:lnTo>
                    <a:pt x="5912109" y="0"/>
                  </a:lnTo>
                  <a:lnTo>
                    <a:pt x="5031596" y="798984"/>
                  </a:lnTo>
                  <a:lnTo>
                    <a:pt x="0" y="798984"/>
                  </a:ln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平行四边形 35"/>
            <p:cNvSpPr/>
            <p:nvPr/>
          </p:nvSpPr>
          <p:spPr>
            <a:xfrm>
              <a:off x="1076260" y="3767136"/>
              <a:ext cx="1571625" cy="785814"/>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1415543" y="3847382"/>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8" name="组合 37"/>
          <p:cNvGrpSpPr/>
          <p:nvPr/>
        </p:nvGrpSpPr>
        <p:grpSpPr>
          <a:xfrm>
            <a:off x="304801" y="4930305"/>
            <a:ext cx="4952870" cy="1441919"/>
            <a:chOff x="304801" y="4625507"/>
            <a:chExt cx="4952870" cy="1441919"/>
          </a:xfrm>
        </p:grpSpPr>
        <p:sp>
          <p:nvSpPr>
            <p:cNvPr id="39" name="任意多边形 38"/>
            <p:cNvSpPr/>
            <p:nvPr/>
          </p:nvSpPr>
          <p:spPr>
            <a:xfrm>
              <a:off x="304801" y="4632797"/>
              <a:ext cx="4952870" cy="1434629"/>
            </a:xfrm>
            <a:custGeom>
              <a:avLst/>
              <a:gdLst>
                <a:gd name="connsiteX0" fmla="*/ 0 w 4952870"/>
                <a:gd name="connsiteY0" fmla="*/ 0 h 1434629"/>
                <a:gd name="connsiteX1" fmla="*/ 4952870 w 4952870"/>
                <a:gd name="connsiteY1" fmla="*/ 0 h 1434629"/>
                <a:gd name="connsiteX2" fmla="*/ 3371850 w 4952870"/>
                <a:gd name="connsiteY2" fmla="*/ 1434629 h 1434629"/>
                <a:gd name="connsiteX3" fmla="*/ 3371850 w 4952870"/>
                <a:gd name="connsiteY3" fmla="*/ 882179 h 1434629"/>
                <a:gd name="connsiteX4" fmla="*/ 0 w 4952870"/>
                <a:gd name="connsiteY4" fmla="*/ 872654 h 1434629"/>
                <a:gd name="connsiteX5" fmla="*/ 0 w 4952870"/>
                <a:gd name="connsiteY5" fmla="*/ 0 h 143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870" h="1434629">
                  <a:moveTo>
                    <a:pt x="0" y="0"/>
                  </a:moveTo>
                  <a:lnTo>
                    <a:pt x="4952870" y="0"/>
                  </a:lnTo>
                  <a:lnTo>
                    <a:pt x="3371850" y="1434629"/>
                  </a:lnTo>
                  <a:lnTo>
                    <a:pt x="3371850" y="882179"/>
                  </a:lnTo>
                  <a:lnTo>
                    <a:pt x="0" y="872654"/>
                  </a:lnTo>
                  <a:lnTo>
                    <a:pt x="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平行四边形 39"/>
            <p:cNvSpPr/>
            <p:nvPr/>
          </p:nvSpPr>
          <p:spPr>
            <a:xfrm>
              <a:off x="1076260" y="4625507"/>
              <a:ext cx="1704976" cy="862014"/>
            </a:xfrm>
            <a:prstGeom prst="parallelogram">
              <a:avLst>
                <a:gd name="adj" fmla="val 58020"/>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482220" y="4733348"/>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04</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42" name="文本框 41"/>
          <p:cNvSpPr txBox="1"/>
          <p:nvPr/>
        </p:nvSpPr>
        <p:spPr>
          <a:xfrm>
            <a:off x="8257540" y="5400970"/>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257540" y="1899220"/>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257540" y="4262875"/>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257540" y="311182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8" decel="2800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750" fill="hold"/>
                                        <p:tgtEl>
                                          <p:spTgt spid="26"/>
                                        </p:tgtEl>
                                        <p:attrNameLst>
                                          <p:attrName>ppt_x</p:attrName>
                                        </p:attrNameLst>
                                      </p:cBhvr>
                                      <p:tavLst>
                                        <p:tav tm="0">
                                          <p:val>
                                            <p:strVal val="0-#ppt_w/2"/>
                                          </p:val>
                                        </p:tav>
                                        <p:tav tm="100000">
                                          <p:val>
                                            <p:strVal val="#ppt_x"/>
                                          </p:val>
                                        </p:tav>
                                      </p:tavLst>
                                    </p:anim>
                                    <p:anim calcmode="lin" valueType="num">
                                      <p:cBhvr additive="base">
                                        <p:cTn id="18" dur="750" fill="hold"/>
                                        <p:tgtEl>
                                          <p:spTgt spid="26"/>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750" fill="hold"/>
                                        <p:tgtEl>
                                          <p:spTgt spid="30"/>
                                        </p:tgtEl>
                                        <p:attrNameLst>
                                          <p:attrName>ppt_x</p:attrName>
                                        </p:attrNameLst>
                                      </p:cBhvr>
                                      <p:tavLst>
                                        <p:tav tm="0">
                                          <p:val>
                                            <p:strVal val="0-#ppt_w/2"/>
                                          </p:val>
                                        </p:tav>
                                        <p:tav tm="100000">
                                          <p:val>
                                            <p:strVal val="#ppt_x"/>
                                          </p:val>
                                        </p:tav>
                                      </p:tavLst>
                                    </p:anim>
                                    <p:anim calcmode="lin" valueType="num">
                                      <p:cBhvr additive="base">
                                        <p:cTn id="22" dur="750" fill="hold"/>
                                        <p:tgtEl>
                                          <p:spTgt spid="30"/>
                                        </p:tgtEl>
                                        <p:attrNameLst>
                                          <p:attrName>ppt_y</p:attrName>
                                        </p:attrNameLst>
                                      </p:cBhvr>
                                      <p:tavLst>
                                        <p:tav tm="0">
                                          <p:val>
                                            <p:strVal val="#ppt_y"/>
                                          </p:val>
                                        </p:tav>
                                        <p:tav tm="100000">
                                          <p:val>
                                            <p:strVal val="#ppt_y"/>
                                          </p:val>
                                        </p:tav>
                                      </p:tavLst>
                                    </p:anim>
                                  </p:childTnLst>
                                </p:cTn>
                              </p:par>
                              <p:par>
                                <p:cTn id="23" presetID="2" presetClass="entr" presetSubtype="8" decel="28000" fill="hold" nodeType="withEffect">
                                  <p:stCondLst>
                                    <p:cond delay="50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750" fill="hold"/>
                                        <p:tgtEl>
                                          <p:spTgt spid="34"/>
                                        </p:tgtEl>
                                        <p:attrNameLst>
                                          <p:attrName>ppt_x</p:attrName>
                                        </p:attrNameLst>
                                      </p:cBhvr>
                                      <p:tavLst>
                                        <p:tav tm="0">
                                          <p:val>
                                            <p:strVal val="0-#ppt_w/2"/>
                                          </p:val>
                                        </p:tav>
                                        <p:tav tm="100000">
                                          <p:val>
                                            <p:strVal val="#ppt_x"/>
                                          </p:val>
                                        </p:tav>
                                      </p:tavLst>
                                    </p:anim>
                                    <p:anim calcmode="lin" valueType="num">
                                      <p:cBhvr additive="base">
                                        <p:cTn id="26" dur="750" fill="hold"/>
                                        <p:tgtEl>
                                          <p:spTgt spid="34"/>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750" fill="hold"/>
                                        <p:tgtEl>
                                          <p:spTgt spid="38"/>
                                        </p:tgtEl>
                                        <p:attrNameLst>
                                          <p:attrName>ppt_x</p:attrName>
                                        </p:attrNameLst>
                                      </p:cBhvr>
                                      <p:tavLst>
                                        <p:tav tm="0">
                                          <p:val>
                                            <p:strVal val="0-#ppt_w/2"/>
                                          </p:val>
                                        </p:tav>
                                        <p:tav tm="100000">
                                          <p:val>
                                            <p:strVal val="#ppt_x"/>
                                          </p:val>
                                        </p:tav>
                                      </p:tavLst>
                                    </p:anim>
                                    <p:anim calcmode="lin" valueType="num">
                                      <p:cBhvr additive="base">
                                        <p:cTn id="30" dur="750" fill="hold"/>
                                        <p:tgtEl>
                                          <p:spTgt spid="38"/>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10" presetClass="entr" presetSubtype="0" fill="hold" grpId="0" nodeType="withEffect">
                                  <p:stCondLst>
                                    <p:cond delay="25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par>
                                <p:cTn id="59" presetID="10" presetClass="entr" presetSubtype="0" fill="hold" grpId="0" nodeType="withEffect">
                                  <p:stCondLst>
                                    <p:cond delay="50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par>
                                <p:cTn id="62" presetID="10" presetClass="entr" presetSubtype="0" fill="hold" grpId="0" nodeType="withEffect">
                                  <p:stCondLst>
                                    <p:cond delay="75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animBg="1"/>
      <p:bldP spid="23" grpId="0" animBg="1"/>
      <p:bldP spid="24" grpId="0" animBg="1"/>
      <p:bldP spid="25" grpId="0" animBg="1"/>
      <p:bldP spid="42" grpId="0"/>
      <p:bldP spid="43" grpId="0"/>
      <p:bldP spid="44" grpId="0"/>
      <p:bldP spid="4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自我评价</a:t>
            </a:r>
          </a:p>
        </p:txBody>
      </p:sp>
      <p:grpSp>
        <p:nvGrpSpPr>
          <p:cNvPr id="6" name="组合 5"/>
          <p:cNvGrpSpPr/>
          <p:nvPr/>
        </p:nvGrpSpPr>
        <p:grpSpPr>
          <a:xfrm>
            <a:off x="5509910" y="2185088"/>
            <a:ext cx="5249757" cy="1584178"/>
            <a:chOff x="695327" y="1340768"/>
            <a:chExt cx="5249757" cy="1584178"/>
          </a:xfrm>
        </p:grpSpPr>
        <p:grpSp>
          <p:nvGrpSpPr>
            <p:cNvPr id="7" name="组合 6"/>
            <p:cNvGrpSpPr/>
            <p:nvPr/>
          </p:nvGrpSpPr>
          <p:grpSpPr>
            <a:xfrm>
              <a:off x="695327" y="1340768"/>
              <a:ext cx="5249757" cy="1584178"/>
              <a:chOff x="695327" y="1340768"/>
              <a:chExt cx="5249757" cy="1584178"/>
            </a:xfrm>
          </p:grpSpPr>
          <p:sp>
            <p:nvSpPr>
              <p:cNvPr id="11" name="任意多边形 10"/>
              <p:cNvSpPr/>
              <p:nvPr/>
            </p:nvSpPr>
            <p:spPr>
              <a:xfrm rot="5400000">
                <a:off x="3652066" y="631927"/>
                <a:ext cx="1584175" cy="3001860"/>
              </a:xfrm>
              <a:custGeom>
                <a:avLst/>
                <a:gdLst>
                  <a:gd name="connsiteX0" fmla="*/ 0 w 1584175"/>
                  <a:gd name="connsiteY0" fmla="*/ 3001860 h 3001860"/>
                  <a:gd name="connsiteX1" fmla="*/ 0 w 1584175"/>
                  <a:gd name="connsiteY1" fmla="*/ 168778 h 3001860"/>
                  <a:gd name="connsiteX2" fmla="*/ 168778 w 1584175"/>
                  <a:gd name="connsiteY2" fmla="*/ 0 h 3001860"/>
                  <a:gd name="connsiteX3" fmla="*/ 1415397 w 1584175"/>
                  <a:gd name="connsiteY3" fmla="*/ 0 h 3001860"/>
                  <a:gd name="connsiteX4" fmla="*/ 1584175 w 1584175"/>
                  <a:gd name="connsiteY4" fmla="*/ 168778 h 3001860"/>
                  <a:gd name="connsiteX5" fmla="*/ 1584175 w 1584175"/>
                  <a:gd name="connsiteY5" fmla="*/ 3001860 h 3001860"/>
                  <a:gd name="connsiteX6" fmla="*/ 931060 w 1584175"/>
                  <a:gd name="connsiteY6" fmla="*/ 3001860 h 3001860"/>
                  <a:gd name="connsiteX7" fmla="*/ 792087 w 1584175"/>
                  <a:gd name="connsiteY7" fmla="*/ 2793401 h 3001860"/>
                  <a:gd name="connsiteX8" fmla="*/ 653114 w 1584175"/>
                  <a:gd name="connsiteY8" fmla="*/ 3001860 h 300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175" h="3001860">
                    <a:moveTo>
                      <a:pt x="0" y="3001860"/>
                    </a:moveTo>
                    <a:lnTo>
                      <a:pt x="0" y="168778"/>
                    </a:lnTo>
                    <a:cubicBezTo>
                      <a:pt x="0" y="75564"/>
                      <a:pt x="75564" y="0"/>
                      <a:pt x="168778" y="0"/>
                    </a:cubicBezTo>
                    <a:lnTo>
                      <a:pt x="1415397" y="0"/>
                    </a:lnTo>
                    <a:cubicBezTo>
                      <a:pt x="1508611" y="0"/>
                      <a:pt x="1584175" y="75564"/>
                      <a:pt x="1584175" y="168778"/>
                    </a:cubicBezTo>
                    <a:lnTo>
                      <a:pt x="1584175" y="3001860"/>
                    </a:lnTo>
                    <a:lnTo>
                      <a:pt x="931060" y="3001860"/>
                    </a:lnTo>
                    <a:lnTo>
                      <a:pt x="792087" y="2793401"/>
                    </a:lnTo>
                    <a:lnTo>
                      <a:pt x="653114" y="3001860"/>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2" name="组合 11"/>
              <p:cNvGrpSpPr/>
              <p:nvPr/>
            </p:nvGrpSpPr>
            <p:grpSpPr>
              <a:xfrm>
                <a:off x="695327" y="1340768"/>
                <a:ext cx="2429687" cy="1584178"/>
                <a:chOff x="695327" y="1340768"/>
                <a:chExt cx="2429687" cy="1584178"/>
              </a:xfrm>
            </p:grpSpPr>
            <p:sp>
              <p:nvSpPr>
                <p:cNvPr id="13" name="同侧圆角矩形 12"/>
                <p:cNvSpPr/>
                <p:nvPr/>
              </p:nvSpPr>
              <p:spPr>
                <a:xfrm rot="16200000">
                  <a:off x="1019399" y="1016696"/>
                  <a:ext cx="1584178" cy="2232321"/>
                </a:xfrm>
                <a:prstGeom prst="round2Same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等腰三角形 13"/>
                <p:cNvSpPr/>
                <p:nvPr/>
              </p:nvSpPr>
              <p:spPr>
                <a:xfrm rot="5400000">
                  <a:off x="2872986" y="2024844"/>
                  <a:ext cx="288032" cy="216024"/>
                </a:xfrm>
                <a:prstGeom prst="triangle">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sp>
          <p:nvSpPr>
            <p:cNvPr id="8" name="TextBox 26"/>
            <p:cNvSpPr txBox="1"/>
            <p:nvPr/>
          </p:nvSpPr>
          <p:spPr>
            <a:xfrm>
              <a:off x="1072789" y="1711841"/>
              <a:ext cx="1739044" cy="861774"/>
            </a:xfrm>
            <a:prstGeom prst="rect">
              <a:avLst/>
            </a:prstGeom>
            <a:noFill/>
          </p:spPr>
          <p:txBody>
            <a:bodyPr wrap="square" lIns="0" tIns="0" rIns="0" bIns="0" rtlCol="0">
              <a:spAutoFit/>
            </a:bodyPr>
            <a:lstStyle/>
            <a:p>
              <a:pPr>
                <a:spcBef>
                  <a:spcPct val="0"/>
                </a:spcBef>
                <a:buFont typeface="Arial" panose="020B0604020202020204" pitchFamily="34" charset="0"/>
                <a:buNone/>
              </a:pPr>
              <a:r>
                <a:rPr lang="en-US" altLang="zh-CN"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95%</a:t>
              </a: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辛勤     汗水</a:t>
              </a:r>
            </a:p>
          </p:txBody>
        </p:sp>
        <p:sp>
          <p:nvSpPr>
            <p:cNvPr id="9" name="TextBox 29"/>
            <p:cNvSpPr txBox="1"/>
            <p:nvPr/>
          </p:nvSpPr>
          <p:spPr>
            <a:xfrm>
              <a:off x="3503713" y="1711841"/>
              <a:ext cx="865579" cy="307777"/>
            </a:xfrm>
            <a:prstGeom prst="rect">
              <a:avLst/>
            </a:prstGeom>
            <a:noFill/>
          </p:spPr>
          <p:txBody>
            <a:bodyPr wrap="square" lIns="0" tIns="0" rIns="0" bIns="0" rtlCol="0">
              <a:spAutoFit/>
            </a:bodyPr>
            <a:lstStyle/>
            <a:p>
              <a:pPr algn="just"/>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3281882" y="1726398"/>
              <a:ext cx="2594821" cy="840230"/>
            </a:xfrm>
            <a:prstGeom prst="rect">
              <a:avLst/>
            </a:prstGeom>
            <a:noFill/>
          </p:spPr>
          <p:txBody>
            <a:bodyPr wrap="square" lIns="0" tIns="0" rIns="0" bIns="0" rtlCol="0">
              <a:spAutoFit/>
            </a:bodyPr>
            <a:lstStyle/>
            <a:p>
              <a:pPr>
                <a:lnSpc>
                  <a:spcPct val="130000"/>
                </a:lnSpc>
                <a:spcBef>
                  <a:spcPct val="0"/>
                </a:spcBef>
              </a:pP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a:t>
              </a:r>
              <a:endParaRPr lang="en-US" altLang="zh-CN"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 name="组合 14"/>
          <p:cNvGrpSpPr/>
          <p:nvPr/>
        </p:nvGrpSpPr>
        <p:grpSpPr>
          <a:xfrm>
            <a:off x="5509911" y="4493219"/>
            <a:ext cx="5249756" cy="1584179"/>
            <a:chOff x="695328" y="3080719"/>
            <a:chExt cx="5249756" cy="1584178"/>
          </a:xfrm>
        </p:grpSpPr>
        <p:grpSp>
          <p:nvGrpSpPr>
            <p:cNvPr id="16" name="组合 15"/>
            <p:cNvGrpSpPr/>
            <p:nvPr/>
          </p:nvGrpSpPr>
          <p:grpSpPr>
            <a:xfrm>
              <a:off x="695328" y="3080719"/>
              <a:ext cx="5249756" cy="1584178"/>
              <a:chOff x="695328" y="3080719"/>
              <a:chExt cx="5249756" cy="1584178"/>
            </a:xfrm>
          </p:grpSpPr>
          <p:sp>
            <p:nvSpPr>
              <p:cNvPr id="19" name="任意多边形 18"/>
              <p:cNvSpPr/>
              <p:nvPr/>
            </p:nvSpPr>
            <p:spPr>
              <a:xfrm rot="5400000">
                <a:off x="3652066" y="2371878"/>
                <a:ext cx="1584175" cy="3001860"/>
              </a:xfrm>
              <a:custGeom>
                <a:avLst/>
                <a:gdLst>
                  <a:gd name="connsiteX0" fmla="*/ 0 w 1584175"/>
                  <a:gd name="connsiteY0" fmla="*/ 3001860 h 3001860"/>
                  <a:gd name="connsiteX1" fmla="*/ 0 w 1584175"/>
                  <a:gd name="connsiteY1" fmla="*/ 168778 h 3001860"/>
                  <a:gd name="connsiteX2" fmla="*/ 168778 w 1584175"/>
                  <a:gd name="connsiteY2" fmla="*/ 0 h 3001860"/>
                  <a:gd name="connsiteX3" fmla="*/ 1415397 w 1584175"/>
                  <a:gd name="connsiteY3" fmla="*/ 0 h 3001860"/>
                  <a:gd name="connsiteX4" fmla="*/ 1584175 w 1584175"/>
                  <a:gd name="connsiteY4" fmla="*/ 168778 h 3001860"/>
                  <a:gd name="connsiteX5" fmla="*/ 1584175 w 1584175"/>
                  <a:gd name="connsiteY5" fmla="*/ 3001860 h 3001860"/>
                  <a:gd name="connsiteX6" fmla="*/ 931060 w 1584175"/>
                  <a:gd name="connsiteY6" fmla="*/ 3001860 h 3001860"/>
                  <a:gd name="connsiteX7" fmla="*/ 792087 w 1584175"/>
                  <a:gd name="connsiteY7" fmla="*/ 2793401 h 3001860"/>
                  <a:gd name="connsiteX8" fmla="*/ 653114 w 1584175"/>
                  <a:gd name="connsiteY8" fmla="*/ 3001860 h 300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175" h="3001860">
                    <a:moveTo>
                      <a:pt x="0" y="3001860"/>
                    </a:moveTo>
                    <a:lnTo>
                      <a:pt x="0" y="168778"/>
                    </a:lnTo>
                    <a:cubicBezTo>
                      <a:pt x="0" y="75564"/>
                      <a:pt x="75564" y="0"/>
                      <a:pt x="168778" y="0"/>
                    </a:cubicBezTo>
                    <a:lnTo>
                      <a:pt x="1415397" y="0"/>
                    </a:lnTo>
                    <a:cubicBezTo>
                      <a:pt x="1508611" y="0"/>
                      <a:pt x="1584175" y="75564"/>
                      <a:pt x="1584175" y="168778"/>
                    </a:cubicBezTo>
                    <a:lnTo>
                      <a:pt x="1584175" y="3001860"/>
                    </a:lnTo>
                    <a:lnTo>
                      <a:pt x="931060" y="3001860"/>
                    </a:lnTo>
                    <a:lnTo>
                      <a:pt x="792087" y="2793401"/>
                    </a:lnTo>
                    <a:lnTo>
                      <a:pt x="653114" y="3001860"/>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0" name="组合 19"/>
              <p:cNvGrpSpPr/>
              <p:nvPr/>
            </p:nvGrpSpPr>
            <p:grpSpPr>
              <a:xfrm>
                <a:off x="695328" y="3080719"/>
                <a:ext cx="2429686" cy="1584178"/>
                <a:chOff x="695328" y="3080719"/>
                <a:chExt cx="2429686" cy="1584178"/>
              </a:xfrm>
            </p:grpSpPr>
            <p:sp>
              <p:nvSpPr>
                <p:cNvPr id="21" name="同侧圆角矩形 20"/>
                <p:cNvSpPr/>
                <p:nvPr/>
              </p:nvSpPr>
              <p:spPr>
                <a:xfrm rot="16200000">
                  <a:off x="1019401" y="2756646"/>
                  <a:ext cx="1584178" cy="2232324"/>
                </a:xfrm>
                <a:prstGeom prst="round2Same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等腰三角形 21"/>
                <p:cNvSpPr/>
                <p:nvPr/>
              </p:nvSpPr>
              <p:spPr>
                <a:xfrm rot="5400000">
                  <a:off x="2872986" y="3764795"/>
                  <a:ext cx="288032" cy="216024"/>
                </a:xfrm>
                <a:prstGeom prst="triangle">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sp>
          <p:nvSpPr>
            <p:cNvPr id="17" name="TextBox 26"/>
            <p:cNvSpPr txBox="1"/>
            <p:nvPr/>
          </p:nvSpPr>
          <p:spPr>
            <a:xfrm>
              <a:off x="1056443" y="3464094"/>
              <a:ext cx="1739044" cy="861773"/>
            </a:xfrm>
            <a:prstGeom prst="rect">
              <a:avLst/>
            </a:prstGeom>
            <a:noFill/>
          </p:spPr>
          <p:txBody>
            <a:bodyPr wrap="square" lIns="0" tIns="0" rIns="0" bIns="0" rtlCol="0">
              <a:spAutoFit/>
            </a:bodyPr>
            <a:lstStyle/>
            <a:p>
              <a:pPr>
                <a:spcBef>
                  <a:spcPct val="0"/>
                </a:spcBef>
                <a:buFont typeface="Arial" panose="020B0604020202020204" pitchFamily="34" charset="0"/>
                <a:buNone/>
              </a:pPr>
              <a:r>
                <a:rPr lang="en-US" altLang="zh-CN"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5%</a:t>
              </a:r>
              <a:r>
                <a:rPr lang="zh-CN" altLang="en-US"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天赋和</a:t>
              </a: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运气</a:t>
              </a:r>
            </a:p>
          </p:txBody>
        </p:sp>
        <p:sp>
          <p:nvSpPr>
            <p:cNvPr id="18" name="TextBox 29"/>
            <p:cNvSpPr txBox="1"/>
            <p:nvPr/>
          </p:nvSpPr>
          <p:spPr>
            <a:xfrm>
              <a:off x="3281882" y="3466349"/>
              <a:ext cx="2594821" cy="840229"/>
            </a:xfrm>
            <a:prstGeom prst="rect">
              <a:avLst/>
            </a:prstGeom>
            <a:noFill/>
          </p:spPr>
          <p:txBody>
            <a:bodyPr wrap="square" lIns="0" tIns="0" rIns="0" bIns="0" rtlCol="0">
              <a:spAutoFit/>
            </a:bodyPr>
            <a:lstStyle/>
            <a:p>
              <a:pPr>
                <a:lnSpc>
                  <a:spcPct val="130000"/>
                </a:lnSpc>
                <a:spcBef>
                  <a:spcPct val="0"/>
                </a:spcBef>
              </a:pP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a:t>
              </a:r>
              <a:endParaRPr lang="en-US" altLang="zh-CN"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任意多边形 22"/>
          <p:cNvSpPr/>
          <p:nvPr/>
        </p:nvSpPr>
        <p:spPr>
          <a:xfrm>
            <a:off x="1044742" y="2185088"/>
            <a:ext cx="4308702" cy="3887516"/>
          </a:xfrm>
          <a:custGeom>
            <a:avLst/>
            <a:gdLst>
              <a:gd name="connsiteX0" fmla="*/ 397979 w 4308702"/>
              <a:gd name="connsiteY0" fmla="*/ 0 h 3887516"/>
              <a:gd name="connsiteX1" fmla="*/ 3910723 w 4308702"/>
              <a:gd name="connsiteY1" fmla="*/ 0 h 3887516"/>
              <a:gd name="connsiteX2" fmla="*/ 3990922 w 4308702"/>
              <a:gd name="connsiteY2" fmla="*/ 8085 h 3887516"/>
              <a:gd name="connsiteX3" fmla="*/ 4308702 w 4308702"/>
              <a:gd name="connsiteY3" fmla="*/ 397988 h 3887516"/>
              <a:gd name="connsiteX4" fmla="*/ 4308702 w 4308702"/>
              <a:gd name="connsiteY4" fmla="*/ 3494320 h 3887516"/>
              <a:gd name="connsiteX5" fmla="*/ 3990922 w 4308702"/>
              <a:gd name="connsiteY5" fmla="*/ 3884224 h 3887516"/>
              <a:gd name="connsiteX6" fmla="*/ 3958259 w 4308702"/>
              <a:gd name="connsiteY6" fmla="*/ 3887516 h 3887516"/>
              <a:gd name="connsiteX7" fmla="*/ 350444 w 4308702"/>
              <a:gd name="connsiteY7" fmla="*/ 3887516 h 3887516"/>
              <a:gd name="connsiteX8" fmla="*/ 317781 w 4308702"/>
              <a:gd name="connsiteY8" fmla="*/ 3884224 h 3887516"/>
              <a:gd name="connsiteX9" fmla="*/ 0 w 4308702"/>
              <a:gd name="connsiteY9" fmla="*/ 3494320 h 3887516"/>
              <a:gd name="connsiteX10" fmla="*/ 0 w 4308702"/>
              <a:gd name="connsiteY10" fmla="*/ 397988 h 3887516"/>
              <a:gd name="connsiteX11" fmla="*/ 317781 w 4308702"/>
              <a:gd name="connsiteY11" fmla="*/ 8085 h 388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08702" h="3887516">
                <a:moveTo>
                  <a:pt x="397979" y="0"/>
                </a:moveTo>
                <a:lnTo>
                  <a:pt x="3910723" y="0"/>
                </a:lnTo>
                <a:lnTo>
                  <a:pt x="3990922" y="8085"/>
                </a:lnTo>
                <a:cubicBezTo>
                  <a:pt x="4172279" y="45196"/>
                  <a:pt x="4308702" y="205661"/>
                  <a:pt x="4308702" y="397988"/>
                </a:cubicBezTo>
                <a:lnTo>
                  <a:pt x="4308702" y="3494320"/>
                </a:lnTo>
                <a:cubicBezTo>
                  <a:pt x="4308702" y="3686648"/>
                  <a:pt x="4172279" y="3847112"/>
                  <a:pt x="3990922" y="3884224"/>
                </a:cubicBezTo>
                <a:lnTo>
                  <a:pt x="3958259" y="3887516"/>
                </a:lnTo>
                <a:lnTo>
                  <a:pt x="350444" y="3887516"/>
                </a:lnTo>
                <a:lnTo>
                  <a:pt x="317781" y="3884224"/>
                </a:lnTo>
                <a:cubicBezTo>
                  <a:pt x="136424" y="3847112"/>
                  <a:pt x="0" y="3686648"/>
                  <a:pt x="0" y="3494320"/>
                </a:cubicBezTo>
                <a:lnTo>
                  <a:pt x="0" y="397988"/>
                </a:lnTo>
                <a:cubicBezTo>
                  <a:pt x="0" y="205661"/>
                  <a:pt x="136424" y="45196"/>
                  <a:pt x="317781" y="8085"/>
                </a:cubicBezTo>
                <a:close/>
              </a:path>
            </a:pathLst>
          </a:custGeom>
          <a:blipFill>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par>
                          <p:cTn id="18" fill="hold">
                            <p:stCondLst>
                              <p:cond delay="1000"/>
                            </p:stCondLst>
                            <p:childTnLst>
                              <p:par>
                                <p:cTn id="19" presetID="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30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grpSp>
        <p:nvGrpSpPr>
          <p:cNvPr id="24" name="组合 23"/>
          <p:cNvGrpSpPr/>
          <p:nvPr/>
        </p:nvGrpSpPr>
        <p:grpSpPr>
          <a:xfrm>
            <a:off x="3874642" y="4329179"/>
            <a:ext cx="2054609" cy="1908215"/>
            <a:chOff x="3874642" y="4329179"/>
            <a:chExt cx="2054609" cy="1908215"/>
          </a:xfrm>
        </p:grpSpPr>
        <p:sp>
          <p:nvSpPr>
            <p:cNvPr id="25" name="任意多边形 24"/>
            <p:cNvSpPr/>
            <p:nvPr/>
          </p:nvSpPr>
          <p:spPr>
            <a:xfrm rot="10800000" flipH="1">
              <a:off x="3874642" y="4329179"/>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rot="10800000" flipH="1">
              <a:off x="4183478" y="4526248"/>
              <a:ext cx="1533366" cy="1533366"/>
            </a:xfrm>
            <a:prstGeom prst="ellips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rot="10800000" flipH="1">
              <a:off x="4396131" y="473890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14"/>
            <p:cNvSpPr>
              <a:spLocks noChangeAspect="1" noEditPoints="1"/>
            </p:cNvSpPr>
            <p:nvPr/>
          </p:nvSpPr>
          <p:spPr bwMode="auto">
            <a:xfrm>
              <a:off x="4748349" y="5086084"/>
              <a:ext cx="396000" cy="394405"/>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595959"/>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9" name="组合 28"/>
          <p:cNvGrpSpPr/>
          <p:nvPr/>
        </p:nvGrpSpPr>
        <p:grpSpPr>
          <a:xfrm>
            <a:off x="3874643" y="2101241"/>
            <a:ext cx="2054609" cy="1908215"/>
            <a:chOff x="3874643" y="2101241"/>
            <a:chExt cx="2054609" cy="1908215"/>
          </a:xfrm>
        </p:grpSpPr>
        <p:sp>
          <p:nvSpPr>
            <p:cNvPr id="30" name="任意多边形 29"/>
            <p:cNvSpPr/>
            <p:nvPr/>
          </p:nvSpPr>
          <p:spPr>
            <a:xfrm>
              <a:off x="3874643" y="2101241"/>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183479" y="2279020"/>
              <a:ext cx="1533366" cy="1533366"/>
            </a:xfrm>
            <a:prstGeom prst="ellips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4396131" y="2491672"/>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26"/>
            <p:cNvSpPr>
              <a:spLocks noEditPoints="1"/>
            </p:cNvSpPr>
            <p:nvPr/>
          </p:nvSpPr>
          <p:spPr bwMode="auto">
            <a:xfrm>
              <a:off x="4809080" y="2872540"/>
              <a:ext cx="335269" cy="3522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353943"/>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4" name="组合 33"/>
          <p:cNvGrpSpPr/>
          <p:nvPr/>
        </p:nvGrpSpPr>
        <p:grpSpPr>
          <a:xfrm>
            <a:off x="6269121" y="2057048"/>
            <a:ext cx="2054609" cy="1908215"/>
            <a:chOff x="6269121" y="2057048"/>
            <a:chExt cx="2054609" cy="1908215"/>
          </a:xfrm>
        </p:grpSpPr>
        <p:sp>
          <p:nvSpPr>
            <p:cNvPr id="35" name="任意多边形 34"/>
            <p:cNvSpPr/>
            <p:nvPr/>
          </p:nvSpPr>
          <p:spPr>
            <a:xfrm flipH="1">
              <a:off x="6269121" y="2057048"/>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flipH="1">
              <a:off x="6481526" y="2234828"/>
              <a:ext cx="1533366" cy="1533366"/>
            </a:xfrm>
            <a:prstGeom prst="ellips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flipH="1">
              <a:off x="6694180" y="244748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3"/>
            <p:cNvSpPr>
              <a:spLocks noEditPoints="1"/>
            </p:cNvSpPr>
            <p:nvPr/>
          </p:nvSpPr>
          <p:spPr bwMode="auto">
            <a:xfrm>
              <a:off x="7079712" y="2856352"/>
              <a:ext cx="392297" cy="368433"/>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353943"/>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9" name="组合 38"/>
          <p:cNvGrpSpPr/>
          <p:nvPr/>
        </p:nvGrpSpPr>
        <p:grpSpPr>
          <a:xfrm>
            <a:off x="6269121" y="4346909"/>
            <a:ext cx="2054609" cy="1908215"/>
            <a:chOff x="6269121" y="4346909"/>
            <a:chExt cx="2054609" cy="1908215"/>
          </a:xfrm>
        </p:grpSpPr>
        <p:sp>
          <p:nvSpPr>
            <p:cNvPr id="40" name="任意多边形 39"/>
            <p:cNvSpPr/>
            <p:nvPr/>
          </p:nvSpPr>
          <p:spPr>
            <a:xfrm rot="10800000">
              <a:off x="6269121" y="4346909"/>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rot="10800000">
              <a:off x="6481526" y="4543978"/>
              <a:ext cx="1533366" cy="1533366"/>
            </a:xfrm>
            <a:prstGeom prst="ellips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rot="10800000">
              <a:off x="6694180" y="475663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22"/>
            <p:cNvSpPr>
              <a:spLocks noChangeAspect="1" noEditPoints="1"/>
            </p:cNvSpPr>
            <p:nvPr/>
          </p:nvSpPr>
          <p:spPr bwMode="auto">
            <a:xfrm>
              <a:off x="7068208" y="5099279"/>
              <a:ext cx="360000" cy="422764"/>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595959"/>
            </a:solidFill>
            <a:ln>
              <a:noFill/>
            </a:ln>
          </p:spPr>
          <p:txBody>
            <a:bodyPr vert="horz" wrap="square" lIns="91440" tIns="45720" rIns="91440" bIns="45720" numCol="1" anchor="t" anchorCtr="0" compatLnSpc="1"/>
            <a:lstStyle/>
            <a:p>
              <a:endParaRPr lang="zh-CN" altLang="en-US"/>
            </a:p>
          </p:txBody>
        </p:sp>
      </p:grpSp>
      <p:sp>
        <p:nvSpPr>
          <p:cNvPr id="44" name="文本框 43"/>
          <p:cNvSpPr txBox="1"/>
          <p:nvPr/>
        </p:nvSpPr>
        <p:spPr>
          <a:xfrm>
            <a:off x="8663599" y="584696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1237683" y="16977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237683" y="5846963"/>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8663599" y="16977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1000" fill="hold"/>
                                        <p:tgtEl>
                                          <p:spTgt spid="29"/>
                                        </p:tgtEl>
                                        <p:attrNameLst>
                                          <p:attrName>ppt_w</p:attrName>
                                        </p:attrNameLst>
                                      </p:cBhvr>
                                      <p:tavLst>
                                        <p:tav tm="0">
                                          <p:val>
                                            <p:fltVal val="0"/>
                                          </p:val>
                                        </p:tav>
                                        <p:tav tm="100000">
                                          <p:val>
                                            <p:strVal val="#ppt_w"/>
                                          </p:val>
                                        </p:tav>
                                      </p:tavLst>
                                    </p:anim>
                                    <p:anim calcmode="lin" valueType="num">
                                      <p:cBhvr>
                                        <p:cTn id="18" dur="1000" fill="hold"/>
                                        <p:tgtEl>
                                          <p:spTgt spid="29"/>
                                        </p:tgtEl>
                                        <p:attrNameLst>
                                          <p:attrName>ppt_h</p:attrName>
                                        </p:attrNameLst>
                                      </p:cBhvr>
                                      <p:tavLst>
                                        <p:tav tm="0">
                                          <p:val>
                                            <p:fltVal val="0"/>
                                          </p:val>
                                        </p:tav>
                                        <p:tav tm="100000">
                                          <p:val>
                                            <p:strVal val="#ppt_h"/>
                                          </p:val>
                                        </p:tav>
                                      </p:tavLst>
                                    </p:anim>
                                    <p:animEffect transition="in" filter="fade">
                                      <p:cBhvr>
                                        <p:cTn id="19" dur="1000"/>
                                        <p:tgtEl>
                                          <p:spTgt spid="29"/>
                                        </p:tgtEl>
                                      </p:cBhvr>
                                    </p:animEffect>
                                  </p:childTnLst>
                                </p:cTn>
                              </p:par>
                              <p:par>
                                <p:cTn id="20" presetID="53" presetClass="entr" presetSubtype="16" fill="hold" nodeType="withEffect">
                                  <p:stCondLst>
                                    <p:cond delay="250"/>
                                  </p:stCondLst>
                                  <p:childTnLst>
                                    <p:set>
                                      <p:cBhvr>
                                        <p:cTn id="21" dur="1" fill="hold">
                                          <p:stCondLst>
                                            <p:cond delay="0"/>
                                          </p:stCondLst>
                                        </p:cTn>
                                        <p:tgtEl>
                                          <p:spTgt spid="34"/>
                                        </p:tgtEl>
                                        <p:attrNameLst>
                                          <p:attrName>style.visibility</p:attrName>
                                        </p:attrNameLst>
                                      </p:cBhvr>
                                      <p:to>
                                        <p:strVal val="visible"/>
                                      </p:to>
                                    </p:set>
                                    <p:anim calcmode="lin" valueType="num">
                                      <p:cBhvr>
                                        <p:cTn id="22" dur="1000" fill="hold"/>
                                        <p:tgtEl>
                                          <p:spTgt spid="34"/>
                                        </p:tgtEl>
                                        <p:attrNameLst>
                                          <p:attrName>ppt_w</p:attrName>
                                        </p:attrNameLst>
                                      </p:cBhvr>
                                      <p:tavLst>
                                        <p:tav tm="0">
                                          <p:val>
                                            <p:fltVal val="0"/>
                                          </p:val>
                                        </p:tav>
                                        <p:tav tm="100000">
                                          <p:val>
                                            <p:strVal val="#ppt_w"/>
                                          </p:val>
                                        </p:tav>
                                      </p:tavLst>
                                    </p:anim>
                                    <p:anim calcmode="lin" valueType="num">
                                      <p:cBhvr>
                                        <p:cTn id="23" dur="1000" fill="hold"/>
                                        <p:tgtEl>
                                          <p:spTgt spid="34"/>
                                        </p:tgtEl>
                                        <p:attrNameLst>
                                          <p:attrName>ppt_h</p:attrName>
                                        </p:attrNameLst>
                                      </p:cBhvr>
                                      <p:tavLst>
                                        <p:tav tm="0">
                                          <p:val>
                                            <p:fltVal val="0"/>
                                          </p:val>
                                        </p:tav>
                                        <p:tav tm="100000">
                                          <p:val>
                                            <p:strVal val="#ppt_h"/>
                                          </p:val>
                                        </p:tav>
                                      </p:tavLst>
                                    </p:anim>
                                    <p:animEffect transition="in" filter="fade">
                                      <p:cBhvr>
                                        <p:cTn id="24" dur="1000"/>
                                        <p:tgtEl>
                                          <p:spTgt spid="34"/>
                                        </p:tgtEl>
                                      </p:cBhvr>
                                    </p:animEffect>
                                  </p:childTnLst>
                                </p:cTn>
                              </p:par>
                              <p:par>
                                <p:cTn id="25" presetID="53" presetClass="entr" presetSubtype="16" fill="hold" nodeType="withEffect">
                                  <p:stCondLst>
                                    <p:cond delay="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1000" fill="hold"/>
                                        <p:tgtEl>
                                          <p:spTgt spid="24"/>
                                        </p:tgtEl>
                                        <p:attrNameLst>
                                          <p:attrName>ppt_w</p:attrName>
                                        </p:attrNameLst>
                                      </p:cBhvr>
                                      <p:tavLst>
                                        <p:tav tm="0">
                                          <p:val>
                                            <p:fltVal val="0"/>
                                          </p:val>
                                        </p:tav>
                                        <p:tav tm="100000">
                                          <p:val>
                                            <p:strVal val="#ppt_w"/>
                                          </p:val>
                                        </p:tav>
                                      </p:tavLst>
                                    </p:anim>
                                    <p:anim calcmode="lin" valueType="num">
                                      <p:cBhvr>
                                        <p:cTn id="28" dur="1000" fill="hold"/>
                                        <p:tgtEl>
                                          <p:spTgt spid="24"/>
                                        </p:tgtEl>
                                        <p:attrNameLst>
                                          <p:attrName>ppt_h</p:attrName>
                                        </p:attrNameLst>
                                      </p:cBhvr>
                                      <p:tavLst>
                                        <p:tav tm="0">
                                          <p:val>
                                            <p:fltVal val="0"/>
                                          </p:val>
                                        </p:tav>
                                        <p:tav tm="100000">
                                          <p:val>
                                            <p:strVal val="#ppt_h"/>
                                          </p:val>
                                        </p:tav>
                                      </p:tavLst>
                                    </p:anim>
                                    <p:animEffect transition="in" filter="fade">
                                      <p:cBhvr>
                                        <p:cTn id="29" dur="1000"/>
                                        <p:tgtEl>
                                          <p:spTgt spid="24"/>
                                        </p:tgtEl>
                                      </p:cBhvr>
                                    </p:animEffect>
                                  </p:childTnLst>
                                </p:cTn>
                              </p:par>
                              <p:par>
                                <p:cTn id="30" presetID="53" presetClass="entr" presetSubtype="16" fill="hold" nodeType="withEffect">
                                  <p:stCondLst>
                                    <p:cond delay="750"/>
                                  </p:stCondLst>
                                  <p:childTnLst>
                                    <p:set>
                                      <p:cBhvr>
                                        <p:cTn id="31" dur="1" fill="hold">
                                          <p:stCondLst>
                                            <p:cond delay="0"/>
                                          </p:stCondLst>
                                        </p:cTn>
                                        <p:tgtEl>
                                          <p:spTgt spid="39"/>
                                        </p:tgtEl>
                                        <p:attrNameLst>
                                          <p:attrName>style.visibility</p:attrName>
                                        </p:attrNameLst>
                                      </p:cBhvr>
                                      <p:to>
                                        <p:strVal val="visible"/>
                                      </p:to>
                                    </p:set>
                                    <p:anim calcmode="lin" valueType="num">
                                      <p:cBhvr>
                                        <p:cTn id="32" dur="1000" fill="hold"/>
                                        <p:tgtEl>
                                          <p:spTgt spid="39"/>
                                        </p:tgtEl>
                                        <p:attrNameLst>
                                          <p:attrName>ppt_w</p:attrName>
                                        </p:attrNameLst>
                                      </p:cBhvr>
                                      <p:tavLst>
                                        <p:tav tm="0">
                                          <p:val>
                                            <p:fltVal val="0"/>
                                          </p:val>
                                        </p:tav>
                                        <p:tav tm="100000">
                                          <p:val>
                                            <p:strVal val="#ppt_w"/>
                                          </p:val>
                                        </p:tav>
                                      </p:tavLst>
                                    </p:anim>
                                    <p:anim calcmode="lin" valueType="num">
                                      <p:cBhvr>
                                        <p:cTn id="33" dur="1000" fill="hold"/>
                                        <p:tgtEl>
                                          <p:spTgt spid="39"/>
                                        </p:tgtEl>
                                        <p:attrNameLst>
                                          <p:attrName>ppt_h</p:attrName>
                                        </p:attrNameLst>
                                      </p:cBhvr>
                                      <p:tavLst>
                                        <p:tav tm="0">
                                          <p:val>
                                            <p:fltVal val="0"/>
                                          </p:val>
                                        </p:tav>
                                        <p:tav tm="100000">
                                          <p:val>
                                            <p:strVal val="#ppt_h"/>
                                          </p:val>
                                        </p:tav>
                                      </p:tavLst>
                                    </p:anim>
                                    <p:animEffect transition="in" filter="fade">
                                      <p:cBhvr>
                                        <p:cTn id="34" dur="1000"/>
                                        <p:tgtEl>
                                          <p:spTgt spid="39"/>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grpId="0" nodeType="withEffect">
                                  <p:stCondLst>
                                    <p:cond delay="25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50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par>
                                <p:cTn id="45" presetID="10" presetClass="entr" presetSubtype="0" fill="hold" grpId="0" nodeType="withEffect">
                                  <p:stCondLst>
                                    <p:cond delay="75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4" grpId="0"/>
      <p:bldP spid="45" grpId="0"/>
      <p:bldP spid="46"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5"/>
          <p:cNvSpPr/>
          <p:nvPr/>
        </p:nvSpPr>
        <p:spPr bwMode="auto">
          <a:xfrm>
            <a:off x="757238" y="4635500"/>
            <a:ext cx="3367088" cy="422275"/>
          </a:xfrm>
          <a:custGeom>
            <a:avLst/>
            <a:gdLst>
              <a:gd name="T0" fmla="*/ 0 w 4416"/>
              <a:gd name="T1" fmla="*/ 0 h 554"/>
              <a:gd name="T2" fmla="*/ 4416 w 4416"/>
              <a:gd name="T3" fmla="*/ 0 h 554"/>
              <a:gd name="T4" fmla="*/ 4016 w 4416"/>
              <a:gd name="T5" fmla="*/ 554 h 554"/>
              <a:gd name="T6" fmla="*/ 400 w 4416"/>
              <a:gd name="T7" fmla="*/ 554 h 554"/>
              <a:gd name="T8" fmla="*/ 0 w 4416"/>
              <a:gd name="T9" fmla="*/ 0 h 554"/>
            </a:gdLst>
            <a:ahLst/>
            <a:cxnLst>
              <a:cxn ang="0">
                <a:pos x="T0" y="T1"/>
              </a:cxn>
              <a:cxn ang="0">
                <a:pos x="T2" y="T3"/>
              </a:cxn>
              <a:cxn ang="0">
                <a:pos x="T4" y="T5"/>
              </a:cxn>
              <a:cxn ang="0">
                <a:pos x="T6" y="T7"/>
              </a:cxn>
              <a:cxn ang="0">
                <a:pos x="T8" y="T9"/>
              </a:cxn>
            </a:cxnLst>
            <a:rect l="0" t="0" r="r" b="b"/>
            <a:pathLst>
              <a:path w="4416" h="554">
                <a:moveTo>
                  <a:pt x="0" y="0"/>
                </a:moveTo>
                <a:lnTo>
                  <a:pt x="4416" y="0"/>
                </a:lnTo>
                <a:lnTo>
                  <a:pt x="4016" y="554"/>
                </a:lnTo>
                <a:lnTo>
                  <a:pt x="400" y="554"/>
                </a:lnTo>
                <a:lnTo>
                  <a:pt x="0" y="0"/>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6"/>
          <p:cNvSpPr/>
          <p:nvPr/>
        </p:nvSpPr>
        <p:spPr>
          <a:xfrm>
            <a:off x="1588" y="1885950"/>
            <a:ext cx="12195175" cy="274955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Freeform 7"/>
          <p:cNvSpPr/>
          <p:nvPr/>
        </p:nvSpPr>
        <p:spPr bwMode="auto">
          <a:xfrm>
            <a:off x="757238" y="1463675"/>
            <a:ext cx="3367088" cy="422275"/>
          </a:xfrm>
          <a:custGeom>
            <a:avLst/>
            <a:gdLst>
              <a:gd name="T0" fmla="*/ 0 w 4416"/>
              <a:gd name="T1" fmla="*/ 553 h 553"/>
              <a:gd name="T2" fmla="*/ 4416 w 4416"/>
              <a:gd name="T3" fmla="*/ 553 h 553"/>
              <a:gd name="T4" fmla="*/ 4016 w 4416"/>
              <a:gd name="T5" fmla="*/ 0 h 553"/>
              <a:gd name="T6" fmla="*/ 400 w 4416"/>
              <a:gd name="T7" fmla="*/ 0 h 553"/>
              <a:gd name="T8" fmla="*/ 0 w 4416"/>
              <a:gd name="T9" fmla="*/ 553 h 553"/>
            </a:gdLst>
            <a:ahLst/>
            <a:cxnLst>
              <a:cxn ang="0">
                <a:pos x="T0" y="T1"/>
              </a:cxn>
              <a:cxn ang="0">
                <a:pos x="T2" y="T3"/>
              </a:cxn>
              <a:cxn ang="0">
                <a:pos x="T4" y="T5"/>
              </a:cxn>
              <a:cxn ang="0">
                <a:pos x="T6" y="T7"/>
              </a:cxn>
              <a:cxn ang="0">
                <a:pos x="T8" y="T9"/>
              </a:cxn>
            </a:cxnLst>
            <a:rect l="0" t="0" r="r" b="b"/>
            <a:pathLst>
              <a:path w="4416" h="553">
                <a:moveTo>
                  <a:pt x="0" y="553"/>
                </a:moveTo>
                <a:lnTo>
                  <a:pt x="4416" y="553"/>
                </a:lnTo>
                <a:lnTo>
                  <a:pt x="4016" y="0"/>
                </a:lnTo>
                <a:lnTo>
                  <a:pt x="400" y="0"/>
                </a:lnTo>
                <a:lnTo>
                  <a:pt x="0" y="553"/>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8"/>
          <p:cNvSpPr/>
          <p:nvPr/>
        </p:nvSpPr>
        <p:spPr>
          <a:xfrm>
            <a:off x="1062038" y="1463675"/>
            <a:ext cx="2755900" cy="3594100"/>
          </a:xfrm>
          <a:prstGeom prst="rect">
            <a:avLst/>
          </a:prstGeom>
          <a:solidFill>
            <a:srgbClr val="EA5503"/>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8" name="Freeform 9"/>
          <p:cNvSpPr>
            <a:spLocks noEditPoints="1"/>
          </p:cNvSpPr>
          <p:nvPr/>
        </p:nvSpPr>
        <p:spPr>
          <a:xfrm>
            <a:off x="1377949" y="2102350"/>
            <a:ext cx="2124075" cy="2130425"/>
          </a:xfrm>
          <a:custGeom>
            <a:avLst/>
            <a:gdLst/>
            <a:ahLst/>
            <a:cxnLst>
              <a:cxn ang="0">
                <a:pos x="630224561" y="544596101"/>
              </a:cxn>
              <a:cxn ang="0">
                <a:pos x="648231565" y="424223649"/>
              </a:cxn>
              <a:cxn ang="0">
                <a:pos x="574462829" y="617637497"/>
              </a:cxn>
              <a:cxn ang="0">
                <a:pos x="991514704" y="671979770"/>
              </a:cxn>
              <a:cxn ang="0">
                <a:pos x="574462829" y="617637497"/>
              </a:cxn>
              <a:cxn ang="0">
                <a:pos x="991514704" y="733918800"/>
              </a:cxn>
              <a:cxn ang="0">
                <a:pos x="574462829" y="788261836"/>
              </a:cxn>
              <a:cxn ang="0">
                <a:pos x="574462829" y="858965651"/>
              </a:cxn>
              <a:cxn ang="0">
                <a:pos x="711543785" y="913308687"/>
              </a:cxn>
              <a:cxn ang="0">
                <a:pos x="574462829" y="858965651"/>
              </a:cxn>
              <a:cxn ang="0">
                <a:pos x="991514704" y="497265045"/>
              </a:cxn>
              <a:cxn ang="0">
                <a:pos x="756850526" y="552192095"/>
              </a:cxn>
              <a:cxn ang="0">
                <a:pos x="1089097926" y="1197877512"/>
              </a:cxn>
              <a:cxn ang="0">
                <a:pos x="926459477" y="1103800176"/>
              </a:cxn>
              <a:cxn ang="0">
                <a:pos x="1089097926" y="1197877512"/>
              </a:cxn>
              <a:cxn ang="0">
                <a:pos x="1199459894" y="1037770761"/>
              </a:cxn>
              <a:cxn ang="0">
                <a:pos x="1028689446" y="1121330509"/>
              </a:cxn>
              <a:cxn ang="0">
                <a:pos x="1008359450" y="927332648"/>
              </a:cxn>
              <a:cxn ang="0">
                <a:pos x="1227341141" y="766641883"/>
              </a:cxn>
              <a:cxn ang="0">
                <a:pos x="1290073375" y="657371796"/>
              </a:cxn>
              <a:cxn ang="0">
                <a:pos x="1391141086" y="760213916"/>
              </a:cxn>
              <a:cxn ang="0">
                <a:pos x="1272647882" y="1048873126"/>
              </a:cxn>
              <a:cxn ang="0">
                <a:pos x="1341188360" y="828580913"/>
              </a:cxn>
              <a:cxn ang="0">
                <a:pos x="1315050119" y="766641883"/>
              </a:cxn>
              <a:cxn ang="0">
                <a:pos x="1183777407" y="689510102"/>
              </a:cxn>
              <a:cxn ang="0">
                <a:pos x="612218319" y="309695151"/>
              </a:cxn>
              <a:cxn ang="0">
                <a:pos x="1164028158" y="451687556"/>
              </a:cxn>
              <a:cxn ang="0">
                <a:pos x="1057151442" y="757876335"/>
              </a:cxn>
              <a:cxn ang="0">
                <a:pos x="1022881202" y="416627656"/>
              </a:cxn>
              <a:cxn ang="0">
                <a:pos x="697022795" y="566800833"/>
              </a:cxn>
              <a:cxn ang="0">
                <a:pos x="496048107" y="593679962"/>
              </a:cxn>
              <a:cxn ang="0">
                <a:pos x="530318346" y="1152300024"/>
              </a:cxn>
              <a:cxn ang="0">
                <a:pos x="829457004" y="1259816542"/>
              </a:cxn>
              <a:cxn ang="0">
                <a:pos x="389171391" y="1117824137"/>
              </a:cxn>
              <a:cxn ang="0">
                <a:pos x="612218319" y="309695151"/>
              </a:cxn>
              <a:cxn ang="0">
                <a:pos x="1618835524" y="814556953"/>
              </a:cxn>
              <a:cxn ang="0">
                <a:pos x="0" y="814556953"/>
              </a:cxn>
              <a:cxn ang="0">
                <a:pos x="809127007" y="119787675"/>
              </a:cxn>
              <a:cxn ang="0">
                <a:pos x="809127007" y="1508741454"/>
              </a:cxn>
              <a:cxn ang="0">
                <a:pos x="809127007" y="119787675"/>
              </a:cxn>
            </a:cxnLst>
            <a:rect l="0" t="0" r="0" b="0"/>
            <a:pathLst>
              <a:path w="2787" h="2787">
                <a:moveTo>
                  <a:pt x="909" y="932"/>
                </a:moveTo>
                <a:lnTo>
                  <a:pt x="1085" y="932"/>
                </a:lnTo>
                <a:cubicBezTo>
                  <a:pt x="1102" y="932"/>
                  <a:pt x="1116" y="918"/>
                  <a:pt x="1116" y="901"/>
                </a:cubicBezTo>
                <a:lnTo>
                  <a:pt x="1116" y="726"/>
                </a:lnTo>
                <a:lnTo>
                  <a:pt x="909" y="932"/>
                </a:lnTo>
                <a:close/>
                <a:moveTo>
                  <a:pt x="989" y="1057"/>
                </a:moveTo>
                <a:lnTo>
                  <a:pt x="1707" y="1057"/>
                </a:lnTo>
                <a:lnTo>
                  <a:pt x="1707" y="1150"/>
                </a:lnTo>
                <a:lnTo>
                  <a:pt x="989" y="1150"/>
                </a:lnTo>
                <a:lnTo>
                  <a:pt x="989" y="1057"/>
                </a:lnTo>
                <a:close/>
                <a:moveTo>
                  <a:pt x="989" y="1256"/>
                </a:moveTo>
                <a:lnTo>
                  <a:pt x="1707" y="1256"/>
                </a:lnTo>
                <a:lnTo>
                  <a:pt x="1707" y="1349"/>
                </a:lnTo>
                <a:lnTo>
                  <a:pt x="989" y="1349"/>
                </a:lnTo>
                <a:lnTo>
                  <a:pt x="989" y="1256"/>
                </a:lnTo>
                <a:close/>
                <a:moveTo>
                  <a:pt x="989" y="1470"/>
                </a:moveTo>
                <a:lnTo>
                  <a:pt x="1225" y="1470"/>
                </a:lnTo>
                <a:lnTo>
                  <a:pt x="1225" y="1563"/>
                </a:lnTo>
                <a:lnTo>
                  <a:pt x="989" y="1563"/>
                </a:lnTo>
                <a:lnTo>
                  <a:pt x="989" y="1470"/>
                </a:lnTo>
                <a:close/>
                <a:moveTo>
                  <a:pt x="1303" y="851"/>
                </a:moveTo>
                <a:lnTo>
                  <a:pt x="1707" y="851"/>
                </a:lnTo>
                <a:lnTo>
                  <a:pt x="1707" y="945"/>
                </a:lnTo>
                <a:lnTo>
                  <a:pt x="1303" y="945"/>
                </a:lnTo>
                <a:lnTo>
                  <a:pt x="1303" y="851"/>
                </a:lnTo>
                <a:close/>
                <a:moveTo>
                  <a:pt x="1875" y="2050"/>
                </a:moveTo>
                <a:cubicBezTo>
                  <a:pt x="1715" y="2246"/>
                  <a:pt x="1551" y="2376"/>
                  <a:pt x="1514" y="2354"/>
                </a:cubicBezTo>
                <a:cubicBezTo>
                  <a:pt x="1476" y="2332"/>
                  <a:pt x="1507" y="2126"/>
                  <a:pt x="1595" y="1889"/>
                </a:cubicBezTo>
                <a:cubicBezTo>
                  <a:pt x="1640" y="1918"/>
                  <a:pt x="1685" y="1948"/>
                  <a:pt x="1733" y="1976"/>
                </a:cubicBezTo>
                <a:cubicBezTo>
                  <a:pt x="1780" y="2003"/>
                  <a:pt x="1827" y="2026"/>
                  <a:pt x="1875" y="2050"/>
                </a:cubicBezTo>
                <a:close/>
                <a:moveTo>
                  <a:pt x="2248" y="1379"/>
                </a:moveTo>
                <a:cubicBezTo>
                  <a:pt x="2216" y="1488"/>
                  <a:pt x="2153" y="1624"/>
                  <a:pt x="2065" y="1776"/>
                </a:cubicBezTo>
                <a:cubicBezTo>
                  <a:pt x="2021" y="1854"/>
                  <a:pt x="1970" y="1928"/>
                  <a:pt x="1918" y="1996"/>
                </a:cubicBezTo>
                <a:cubicBezTo>
                  <a:pt x="1869" y="1972"/>
                  <a:pt x="1821" y="1946"/>
                  <a:pt x="1771" y="1919"/>
                </a:cubicBezTo>
                <a:cubicBezTo>
                  <a:pt x="1719" y="1891"/>
                  <a:pt x="1670" y="1857"/>
                  <a:pt x="1621" y="1824"/>
                </a:cubicBezTo>
                <a:cubicBezTo>
                  <a:pt x="1653" y="1745"/>
                  <a:pt x="1691" y="1664"/>
                  <a:pt x="1736" y="1587"/>
                </a:cubicBezTo>
                <a:cubicBezTo>
                  <a:pt x="1823" y="1434"/>
                  <a:pt x="1909" y="1312"/>
                  <a:pt x="1987" y="1230"/>
                </a:cubicBezTo>
                <a:cubicBezTo>
                  <a:pt x="2028" y="1257"/>
                  <a:pt x="2069" y="1286"/>
                  <a:pt x="2113" y="1312"/>
                </a:cubicBezTo>
                <a:cubicBezTo>
                  <a:pt x="2157" y="1337"/>
                  <a:pt x="2202" y="1356"/>
                  <a:pt x="2248" y="1379"/>
                </a:cubicBezTo>
                <a:close/>
                <a:moveTo>
                  <a:pt x="2221" y="1125"/>
                </a:moveTo>
                <a:cubicBezTo>
                  <a:pt x="2246" y="1139"/>
                  <a:pt x="2261" y="1164"/>
                  <a:pt x="2268" y="1197"/>
                </a:cubicBezTo>
                <a:cubicBezTo>
                  <a:pt x="2315" y="1210"/>
                  <a:pt x="2362" y="1241"/>
                  <a:pt x="2395" y="1301"/>
                </a:cubicBezTo>
                <a:cubicBezTo>
                  <a:pt x="2417" y="1353"/>
                  <a:pt x="2409" y="1426"/>
                  <a:pt x="2378" y="1482"/>
                </a:cubicBezTo>
                <a:cubicBezTo>
                  <a:pt x="2325" y="1579"/>
                  <a:pt x="2254" y="1698"/>
                  <a:pt x="2191" y="1795"/>
                </a:cubicBezTo>
                <a:cubicBezTo>
                  <a:pt x="2150" y="1811"/>
                  <a:pt x="2158" y="1726"/>
                  <a:pt x="2173" y="1705"/>
                </a:cubicBezTo>
                <a:cubicBezTo>
                  <a:pt x="2224" y="1628"/>
                  <a:pt x="2267" y="1556"/>
                  <a:pt x="2309" y="1418"/>
                </a:cubicBezTo>
                <a:cubicBezTo>
                  <a:pt x="2318" y="1353"/>
                  <a:pt x="2287" y="1323"/>
                  <a:pt x="2268" y="1293"/>
                </a:cubicBezTo>
                <a:cubicBezTo>
                  <a:pt x="2267" y="1299"/>
                  <a:pt x="2266" y="1306"/>
                  <a:pt x="2264" y="1312"/>
                </a:cubicBezTo>
                <a:cubicBezTo>
                  <a:pt x="2226" y="1294"/>
                  <a:pt x="2188" y="1275"/>
                  <a:pt x="2150" y="1255"/>
                </a:cubicBezTo>
                <a:cubicBezTo>
                  <a:pt x="2111" y="1234"/>
                  <a:pt x="2074" y="1206"/>
                  <a:pt x="2038" y="1180"/>
                </a:cubicBezTo>
                <a:cubicBezTo>
                  <a:pt x="2109" y="1119"/>
                  <a:pt x="2172" y="1097"/>
                  <a:pt x="2221" y="1125"/>
                </a:cubicBezTo>
                <a:close/>
                <a:moveTo>
                  <a:pt x="1054" y="530"/>
                </a:moveTo>
                <a:lnTo>
                  <a:pt x="1761" y="530"/>
                </a:lnTo>
                <a:cubicBezTo>
                  <a:pt x="1895" y="530"/>
                  <a:pt x="2004" y="639"/>
                  <a:pt x="2004" y="773"/>
                </a:cubicBezTo>
                <a:lnTo>
                  <a:pt x="2004" y="1097"/>
                </a:lnTo>
                <a:cubicBezTo>
                  <a:pt x="1926" y="1158"/>
                  <a:pt x="1881" y="1215"/>
                  <a:pt x="1820" y="1297"/>
                </a:cubicBezTo>
                <a:lnTo>
                  <a:pt x="1820" y="773"/>
                </a:lnTo>
                <a:cubicBezTo>
                  <a:pt x="1820" y="740"/>
                  <a:pt x="1794" y="713"/>
                  <a:pt x="1761" y="713"/>
                </a:cubicBezTo>
                <a:lnTo>
                  <a:pt x="1200" y="713"/>
                </a:lnTo>
                <a:lnTo>
                  <a:pt x="1200" y="970"/>
                </a:lnTo>
                <a:cubicBezTo>
                  <a:pt x="1200" y="995"/>
                  <a:pt x="1179" y="1016"/>
                  <a:pt x="1154" y="1016"/>
                </a:cubicBezTo>
                <a:lnTo>
                  <a:pt x="854" y="1016"/>
                </a:lnTo>
                <a:lnTo>
                  <a:pt x="854" y="1913"/>
                </a:lnTo>
                <a:cubicBezTo>
                  <a:pt x="854" y="1946"/>
                  <a:pt x="881" y="1972"/>
                  <a:pt x="913" y="1972"/>
                </a:cubicBezTo>
                <a:lnTo>
                  <a:pt x="1476" y="1972"/>
                </a:lnTo>
                <a:cubicBezTo>
                  <a:pt x="1457" y="2033"/>
                  <a:pt x="1440" y="2095"/>
                  <a:pt x="1428" y="2156"/>
                </a:cubicBezTo>
                <a:lnTo>
                  <a:pt x="913" y="2156"/>
                </a:lnTo>
                <a:cubicBezTo>
                  <a:pt x="780" y="2156"/>
                  <a:pt x="670" y="2047"/>
                  <a:pt x="670" y="1913"/>
                </a:cubicBezTo>
                <a:lnTo>
                  <a:pt x="670" y="913"/>
                </a:lnTo>
                <a:lnTo>
                  <a:pt x="1054" y="530"/>
                </a:lnTo>
                <a:close/>
                <a:moveTo>
                  <a:pt x="1393" y="0"/>
                </a:moveTo>
                <a:cubicBezTo>
                  <a:pt x="2163" y="0"/>
                  <a:pt x="2787" y="624"/>
                  <a:pt x="2787" y="1394"/>
                </a:cubicBezTo>
                <a:cubicBezTo>
                  <a:pt x="2787" y="2163"/>
                  <a:pt x="2163" y="2787"/>
                  <a:pt x="1393" y="2787"/>
                </a:cubicBezTo>
                <a:cubicBezTo>
                  <a:pt x="624" y="2787"/>
                  <a:pt x="0" y="2163"/>
                  <a:pt x="0" y="1394"/>
                </a:cubicBezTo>
                <a:cubicBezTo>
                  <a:pt x="0" y="624"/>
                  <a:pt x="624" y="0"/>
                  <a:pt x="1393" y="0"/>
                </a:cubicBezTo>
                <a:close/>
                <a:moveTo>
                  <a:pt x="1393" y="205"/>
                </a:moveTo>
                <a:cubicBezTo>
                  <a:pt x="2050" y="205"/>
                  <a:pt x="2582" y="737"/>
                  <a:pt x="2582" y="1394"/>
                </a:cubicBezTo>
                <a:cubicBezTo>
                  <a:pt x="2582" y="2050"/>
                  <a:pt x="2050" y="2582"/>
                  <a:pt x="1393" y="2582"/>
                </a:cubicBezTo>
                <a:cubicBezTo>
                  <a:pt x="737" y="2582"/>
                  <a:pt x="205" y="2050"/>
                  <a:pt x="205" y="1394"/>
                </a:cubicBezTo>
                <a:cubicBezTo>
                  <a:pt x="205" y="737"/>
                  <a:pt x="737" y="205"/>
                  <a:pt x="1393" y="205"/>
                </a:cubicBezTo>
                <a:close/>
              </a:path>
            </a:pathLst>
          </a:custGeom>
          <a:solidFill>
            <a:srgbClr val="FFFFFF">
              <a:alpha val="100000"/>
            </a:srgbClr>
          </a:solidFill>
          <a:ln w="9525">
            <a:noFill/>
          </a:ln>
        </p:spPr>
        <p:txBody>
          <a:bodyPr/>
          <a:lstStyle/>
          <a:p>
            <a:endParaRPr lang="zh-CN" altLang="en-US"/>
          </a:p>
        </p:txBody>
      </p:sp>
      <p:sp>
        <p:nvSpPr>
          <p:cNvPr id="9" name="文本框 8"/>
          <p:cNvSpPr txBox="1"/>
          <p:nvPr/>
        </p:nvSpPr>
        <p:spPr>
          <a:xfrm>
            <a:off x="5196587" y="2224116"/>
            <a:ext cx="6109366" cy="1107996"/>
          </a:xfrm>
          <a:prstGeom prst="rect">
            <a:avLst/>
          </a:prstGeom>
          <a:noFill/>
        </p:spPr>
        <p:txBody>
          <a:bodyPr wrap="none" rtlCol="0">
            <a:spAutoFit/>
          </a:bodyPr>
          <a:lstStyle/>
          <a:p>
            <a:pPr algn="ctr" fontAlgn="auto">
              <a:spcBef>
                <a:spcPts val="0"/>
              </a:spcBef>
              <a:spcAft>
                <a:spcPts val="0"/>
              </a:spcAft>
              <a:defRPr/>
            </a:pPr>
            <a:r>
              <a:rPr lang="zh-CN" altLang="en-US" sz="6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感谢各位的聆听</a:t>
            </a:r>
          </a:p>
        </p:txBody>
      </p:sp>
      <p:sp>
        <p:nvSpPr>
          <p:cNvPr id="10" name="文本框 9"/>
          <p:cNvSpPr txBox="1"/>
          <p:nvPr/>
        </p:nvSpPr>
        <p:spPr>
          <a:xfrm>
            <a:off x="5553433" y="3647090"/>
            <a:ext cx="5238023" cy="830997"/>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应聘人：</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部门单位：</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a:t>
            </a:r>
          </a:p>
          <a:p>
            <a:pPr algn="ctr"/>
            <a:r>
              <a:rPr lang="en-US" altLang="zh-CN" sz="28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p>
        </p:txBody>
      </p:sp>
      <p:cxnSp>
        <p:nvCxnSpPr>
          <p:cNvPr id="12" name="直接连接符 11"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8274409" y="609676"/>
            <a:ext cx="0" cy="5760000"/>
          </a:xfrm>
          <a:prstGeom prst="line">
            <a:avLst/>
          </a:prstGeom>
          <a:ln>
            <a:solidFill>
              <a:srgbClr val="FEFEFE"/>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Horizontal)">
                                      <p:cBhvr>
                                        <p:cTn id="11" dur="500"/>
                                        <p:tgtEl>
                                          <p:spTgt spid="7"/>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500"/>
                                        <p:tgtEl>
                                          <p:spTgt spid="6"/>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Vertical)">
                                      <p:cBhvr>
                                        <p:cTn id="18" dur="500"/>
                                        <p:tgtEl>
                                          <p:spTgt spid="4"/>
                                        </p:tgtEl>
                                      </p:cBhvr>
                                    </p:animEffect>
                                  </p:childTnLst>
                                </p:cTn>
                              </p:par>
                            </p:childTnLst>
                          </p:cTn>
                        </p:par>
                        <p:par>
                          <p:cTn id="19" fill="hold">
                            <p:stCondLst>
                              <p:cond delay="1500"/>
                            </p:stCondLst>
                            <p:childTnLst>
                              <p:par>
                                <p:cTn id="20" presetID="25"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8"/>
                                        </p:tgtEl>
                                      </p:cBhvr>
                                    </p:animEffect>
                                  </p:childTnLst>
                                </p:cTn>
                              </p:par>
                            </p:childTnLst>
                          </p:cTn>
                        </p:par>
                        <p:par>
                          <p:cTn id="30" fill="hold">
                            <p:stCondLst>
                              <p:cond delay="2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gtEl>
                                      </p:cBhvr>
                                    </p:animEffect>
                                  </p:childTnLst>
                                </p:cTn>
                              </p:par>
                            </p:childTnLst>
                          </p:cTn>
                        </p:par>
                        <p:par>
                          <p:cTn id="38" fill="hold">
                            <p:stCondLst>
                              <p:cond delay="2799"/>
                            </p:stCondLst>
                            <p:childTnLst>
                              <p:par>
                                <p:cTn id="39" presetID="16" presetClass="entr" presetSubtype="37"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outVertical)">
                                      <p:cBhvr>
                                        <p:cTn id="41" dur="500"/>
                                        <p:tgtEl>
                                          <p:spTgt spid="12"/>
                                        </p:tgtEl>
                                      </p:cBhvr>
                                    </p:animEffect>
                                  </p:childTnLst>
                                </p:cTn>
                              </p:par>
                            </p:childTnLst>
                          </p:cTn>
                        </p:par>
                        <p:par>
                          <p:cTn id="42" fill="hold">
                            <p:stCondLst>
                              <p:cond delay="3299"/>
                            </p:stCondLst>
                            <p:childTnLst>
                              <p:par>
                                <p:cTn id="43" presetID="16" presetClass="entr" presetSubtype="37"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out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5716311" y="2518919"/>
            <a:ext cx="5777544" cy="1692771"/>
          </a:xfrm>
          <a:prstGeom prst="rect">
            <a:avLst/>
          </a:prstGeom>
          <a:noFill/>
          <a:effectLst/>
        </p:spPr>
        <p:txBody>
          <a:bodyPr wrap="none" rtlCol="0">
            <a:spAutoFit/>
          </a:bodyPr>
          <a:lstStyle/>
          <a:p>
            <a:pPr algn="ctr">
              <a:spcBef>
                <a:spcPts val="500"/>
              </a:spcBef>
              <a:spcAft>
                <a:spcPts val="0"/>
              </a:spcAft>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基本资料</a:t>
            </a:r>
          </a:p>
          <a:p>
            <a:pPr algn="ctr">
              <a:spcAft>
                <a:spcPts val="0"/>
              </a:spcAft>
              <a:defRPr/>
            </a:pPr>
            <a:r>
              <a:rPr lang="en-US" altLang="zh-CN" sz="4400" b="1" dirty="0">
                <a:solidFill>
                  <a:schemeClr val="bg1"/>
                </a:solidFill>
              </a:rPr>
              <a:t>BASIC INFORMATION</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423736" y="2144693"/>
            <a:ext cx="1596591"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01</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文本框 9"/>
          <p:cNvSpPr txBox="1"/>
          <p:nvPr/>
        </p:nvSpPr>
        <p:spPr>
          <a:xfrm>
            <a:off x="1810597" y="85776"/>
            <a:ext cx="4231347" cy="900246"/>
          </a:xfrm>
          <a:prstGeom prst="rect">
            <a:avLst/>
          </a:prstGeom>
          <a:noFill/>
        </p:spPr>
        <p:txBody>
          <a:bodyPr wrap="square" lIns="68580" tIns="34290" rIns="68580" bIns="34290" rtlCol="0">
            <a:spAutoFit/>
          </a:bodyPr>
          <a:lstStyle/>
          <a:p>
            <a:pPr marL="0" lvl="1"/>
            <a:r>
              <a:rPr lang="zh-CN" altLang="en-US" sz="5400" b="1" dirty="0">
                <a:solidFill>
                  <a:schemeClr val="bg1"/>
                </a:solidFill>
                <a:latin typeface="微软雅黑" panose="020B0503020204020204" pitchFamily="34" charset="-122"/>
                <a:ea typeface="微软雅黑" panose="020B0503020204020204" pitchFamily="34" charset="-122"/>
              </a:rPr>
              <a:t>个人履历</a:t>
            </a:r>
          </a:p>
        </p:txBody>
      </p:sp>
      <p:sp>
        <p:nvSpPr>
          <p:cNvPr id="7" name="文本框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2934354" y="3056050"/>
            <a:ext cx="2217738" cy="648896"/>
          </a:xfrm>
          <a:prstGeom prst="rect">
            <a:avLst/>
          </a:prstGeom>
          <a:noFill/>
          <a:effectLst/>
        </p:spPr>
        <p:txBody>
          <a:bodyPr wrap="square" rtlCol="0">
            <a:spAutoFit/>
          </a:bodyPr>
          <a:lstStyle/>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就读于芝加哥大学工商</a:t>
            </a:r>
            <a:endParaRPr lang="en-US" altLang="zh-CN" sz="1600"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管理专业</a:t>
            </a:r>
            <a:r>
              <a:rPr lang="en-US" altLang="zh-CN" sz="1600"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MBA</a:t>
            </a:r>
            <a:r>
              <a:rPr lang="zh-CN" altLang="en-US" sz="1600"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a:t>
            </a:r>
          </a:p>
        </p:txBody>
      </p:sp>
      <p:sp>
        <p:nvSpPr>
          <p:cNvPr id="8" name="文本框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7362398" y="2991024"/>
            <a:ext cx="1773242"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工业局</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副局长一职。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cxnSp>
        <p:nvCxnSpPr>
          <p:cNvPr id="9" name="直接连接符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1940151" y="4129340"/>
            <a:ext cx="8316000" cy="0"/>
          </a:xfrm>
          <a:prstGeom prst="line">
            <a:avLst/>
          </a:prstGeom>
          <a:ln w="6350">
            <a:solidFill>
              <a:srgbClr val="2E2E2E"/>
            </a:solidFill>
          </a:ln>
        </p:spPr>
        <p:style>
          <a:lnRef idx="1">
            <a:schemeClr val="accent1"/>
          </a:lnRef>
          <a:fillRef idx="0">
            <a:schemeClr val="accent1"/>
          </a:fillRef>
          <a:effectRef idx="0">
            <a:schemeClr val="accent1"/>
          </a:effectRef>
          <a:fontRef idx="minor">
            <a:schemeClr val="tx1"/>
          </a:fontRef>
        </p:style>
      </p:cxnSp>
      <p:sp>
        <p:nvSpPr>
          <p:cNvPr id="10"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3906126" y="4028355"/>
            <a:ext cx="209305" cy="209306"/>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5983721" y="4038885"/>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891215" y="4023183"/>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8179302" y="4038885"/>
            <a:ext cx="209305" cy="209306"/>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0099321" y="4038885"/>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文本框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419600" y="4469998"/>
            <a:ext cx="1773242"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工业局</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副书记一职。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sp>
        <p:nvSpPr>
          <p:cNvPr id="16" name="文本框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013646" y="4506518"/>
            <a:ext cx="2234906"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公司销售部</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经理一职。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sp>
        <p:nvSpPr>
          <p:cNvPr id="17" name="文本框 1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01720" y="4466257"/>
            <a:ext cx="2398347" cy="648896"/>
          </a:xfrm>
          <a:prstGeom prst="rect">
            <a:avLst/>
          </a:prstGeom>
          <a:noFill/>
          <a:effectLst/>
        </p:spPr>
        <p:txBody>
          <a:bodyPr wrap="square" rtlCol="0">
            <a:spAutoFit/>
          </a:bodyPr>
          <a:lstStyle/>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就读于北京大学工商管</a:t>
            </a:r>
            <a:endParaRPr lang="en-US" altLang="zh-CN" sz="1600"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理专业，学士学位。</a:t>
            </a:r>
          </a:p>
        </p:txBody>
      </p:sp>
      <p:grpSp>
        <p:nvGrpSpPr>
          <p:cNvPr id="18" name="组合 1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1213104" y="2098742"/>
            <a:ext cx="1544637" cy="1758718"/>
            <a:chOff x="1213104" y="2098742"/>
            <a:chExt cx="1544637" cy="1758718"/>
          </a:xfrm>
        </p:grpSpPr>
        <p:sp>
          <p:nvSpPr>
            <p:cNvPr id="19"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圆角矩形 19"/>
            <p:cNvSpPr/>
            <p:nvPr/>
          </p:nvSpPr>
          <p:spPr>
            <a:xfrm flipV="1">
              <a:off x="1366676" y="2213045"/>
              <a:ext cx="1224371" cy="323480"/>
            </a:xfrm>
            <a:prstGeom prst="roundRect">
              <a:avLst>
                <a:gd name="adj" fmla="val 50000"/>
              </a:avLst>
            </a:prstGeom>
            <a:solidFill>
              <a:srgbClr val="F7F2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nvSpPr>
          <p:spPr>
            <a:xfrm>
              <a:off x="1540164" y="2139221"/>
              <a:ext cx="890516" cy="400110"/>
            </a:xfrm>
            <a:prstGeom prst="rect">
              <a:avLst/>
            </a:prstGeom>
            <a:effectLst/>
          </p:spPr>
          <p:txBody>
            <a:bodyPr wrap="square">
              <a:spAutoFit/>
            </a:bodyPr>
            <a:lstStyle/>
            <a:p>
              <a:pPr algn="ctr"/>
              <a:r>
                <a:rPr lang="en-US" altLang="zh-CN" sz="2000" dirty="0">
                  <a:solidFill>
                    <a:srgbClr val="EA5503"/>
                  </a:solidFill>
                  <a:latin typeface="Haettenschweiler" panose="020B0706040902060204" pitchFamily="34" charset="0"/>
                  <a:ea typeface="微软雅黑" panose="020B0503020204020204" pitchFamily="34" charset="-122"/>
                </a:rPr>
                <a:t>2011</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22"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chemeClr val="accent2"/>
                </a:solidFill>
              </a:endParaRPr>
            </a:p>
          </p:txBody>
        </p:sp>
      </p:grpSp>
      <p:grpSp>
        <p:nvGrpSpPr>
          <p:cNvPr id="23" name="组合 2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329386" y="2098742"/>
            <a:ext cx="1544637" cy="1758718"/>
            <a:chOff x="5329386" y="2098742"/>
            <a:chExt cx="1544637" cy="1758718"/>
          </a:xfrm>
        </p:grpSpPr>
        <p:sp>
          <p:nvSpPr>
            <p:cNvPr id="24"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圆角矩形 24"/>
            <p:cNvSpPr/>
            <p:nvPr/>
          </p:nvSpPr>
          <p:spPr>
            <a:xfrm flipV="1">
              <a:off x="5482958" y="2213045"/>
              <a:ext cx="1224371" cy="323480"/>
            </a:xfrm>
            <a:prstGeom prst="roundRect">
              <a:avLst>
                <a:gd name="adj" fmla="val 50000"/>
              </a:avLst>
            </a:prstGeom>
            <a:solidFill>
              <a:srgbClr val="FCF6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矩形 25"/>
            <p:cNvSpPr/>
            <p:nvPr/>
          </p:nvSpPr>
          <p:spPr>
            <a:xfrm>
              <a:off x="5656446" y="2139221"/>
              <a:ext cx="890516" cy="400110"/>
            </a:xfrm>
            <a:prstGeom prst="rect">
              <a:avLst/>
            </a:prstGeom>
            <a:effectLst/>
          </p:spPr>
          <p:txBody>
            <a:bodyPr wrap="square">
              <a:spAutoFit/>
            </a:bodyPr>
            <a:lstStyle/>
            <a:p>
              <a:pPr algn="ctr"/>
              <a:r>
                <a:rPr lang="en-US" altLang="zh-CN" sz="2000" dirty="0" smtClean="0">
                  <a:solidFill>
                    <a:srgbClr val="EA5503"/>
                  </a:solidFill>
                  <a:latin typeface="Haettenschweiler" panose="020B0706040902060204" pitchFamily="34" charset="0"/>
                  <a:ea typeface="微软雅黑" panose="020B0503020204020204" pitchFamily="34" charset="-122"/>
                </a:rPr>
                <a:t>2016</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27"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8" name="组合 2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3223870" y="4349448"/>
            <a:ext cx="1544637" cy="1758718"/>
            <a:chOff x="3223870" y="4349448"/>
            <a:chExt cx="1544637" cy="1758718"/>
          </a:xfrm>
        </p:grpSpPr>
        <p:sp>
          <p:nvSpPr>
            <p:cNvPr id="29"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 name="圆角矩形 29"/>
            <p:cNvSpPr/>
            <p:nvPr/>
          </p:nvSpPr>
          <p:spPr>
            <a:xfrm>
              <a:off x="3377442" y="5670383"/>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矩形 30"/>
            <p:cNvSpPr/>
            <p:nvPr/>
          </p:nvSpPr>
          <p:spPr>
            <a:xfrm>
              <a:off x="3551545" y="5609418"/>
              <a:ext cx="890516" cy="400110"/>
            </a:xfrm>
            <a:prstGeom prst="rect">
              <a:avLst/>
            </a:prstGeom>
            <a:effectLst/>
          </p:spPr>
          <p:txBody>
            <a:bodyPr wrap="square">
              <a:spAutoFit/>
            </a:bodyPr>
            <a:lstStyle/>
            <a:p>
              <a:pPr algn="ctr"/>
              <a:r>
                <a:rPr lang="en-US" altLang="zh-CN" sz="2000" dirty="0">
                  <a:solidFill>
                    <a:srgbClr val="404040"/>
                  </a:solidFill>
                  <a:latin typeface="Haettenschweiler" panose="020B0706040902060204" pitchFamily="34" charset="0"/>
                  <a:ea typeface="微软雅黑" panose="020B0503020204020204" pitchFamily="34" charset="-122"/>
                </a:rPr>
                <a:t>2012</a:t>
              </a:r>
              <a:endParaRPr lang="zh-CN" altLang="en-US" sz="2000" dirty="0">
                <a:solidFill>
                  <a:srgbClr val="404040"/>
                </a:solidFill>
                <a:latin typeface="Haettenschweiler" panose="020B0706040902060204" pitchFamily="34" charset="0"/>
                <a:ea typeface="微软雅黑" panose="020B0503020204020204" pitchFamily="34" charset="-122"/>
              </a:endParaRPr>
            </a:p>
          </p:txBody>
        </p:sp>
        <p:sp>
          <p:nvSpPr>
            <p:cNvPr id="32"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3" name="组合 3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9444988" y="2136853"/>
            <a:ext cx="1544637" cy="1758718"/>
            <a:chOff x="9444988" y="2136853"/>
            <a:chExt cx="1544637" cy="1758718"/>
          </a:xfrm>
        </p:grpSpPr>
        <p:sp>
          <p:nvSpPr>
            <p:cNvPr id="34" name="Freeform 30"/>
            <p:cNvSpPr/>
            <p:nvPr/>
          </p:nvSpPr>
          <p:spPr bwMode="auto">
            <a:xfrm flipV="1">
              <a:off x="9444988" y="2136853"/>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圆角矩形 34"/>
            <p:cNvSpPr/>
            <p:nvPr/>
          </p:nvSpPr>
          <p:spPr>
            <a:xfrm flipV="1">
              <a:off x="9598560" y="2251156"/>
              <a:ext cx="1224371" cy="323480"/>
            </a:xfrm>
            <a:prstGeom prst="roundRect">
              <a:avLst>
                <a:gd name="adj" fmla="val 50000"/>
              </a:avLst>
            </a:prstGeom>
            <a:solidFill>
              <a:srgbClr val="FDF7E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矩形 35"/>
            <p:cNvSpPr/>
            <p:nvPr/>
          </p:nvSpPr>
          <p:spPr>
            <a:xfrm>
              <a:off x="9772048" y="2177332"/>
              <a:ext cx="890516" cy="400110"/>
            </a:xfrm>
            <a:prstGeom prst="rect">
              <a:avLst/>
            </a:prstGeom>
            <a:effectLst/>
          </p:spPr>
          <p:txBody>
            <a:bodyPr wrap="square">
              <a:spAutoFit/>
            </a:bodyPr>
            <a:lstStyle/>
            <a:p>
              <a:pPr algn="ctr"/>
              <a:r>
                <a:rPr lang="en-US" altLang="zh-CN" sz="2000" dirty="0" smtClean="0">
                  <a:solidFill>
                    <a:srgbClr val="EA5503"/>
                  </a:solidFill>
                  <a:latin typeface="Haettenschweiler" panose="020B0706040902060204" pitchFamily="34" charset="0"/>
                  <a:ea typeface="微软雅黑" panose="020B0503020204020204" pitchFamily="34" charset="-122"/>
                </a:rPr>
                <a:t>20XX</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37" name="Freeform 16"/>
            <p:cNvSpPr>
              <a:spLocks noEditPoints="1"/>
            </p:cNvSpPr>
            <p:nvPr/>
          </p:nvSpPr>
          <p:spPr bwMode="auto">
            <a:xfrm>
              <a:off x="9994727" y="3033078"/>
              <a:ext cx="522847" cy="41695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7EB"/>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8" name="组合 3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7510219" y="4363924"/>
            <a:ext cx="1544637" cy="1758718"/>
            <a:chOff x="7510219" y="4363924"/>
            <a:chExt cx="1544637" cy="1758718"/>
          </a:xfrm>
        </p:grpSpPr>
        <p:sp>
          <p:nvSpPr>
            <p:cNvPr id="39"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圆角矩形 39"/>
            <p:cNvSpPr/>
            <p:nvPr/>
          </p:nvSpPr>
          <p:spPr>
            <a:xfrm>
              <a:off x="7670351" y="5684859"/>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矩形 40"/>
            <p:cNvSpPr/>
            <p:nvPr/>
          </p:nvSpPr>
          <p:spPr>
            <a:xfrm>
              <a:off x="7853108" y="5627585"/>
              <a:ext cx="890516" cy="400110"/>
            </a:xfrm>
            <a:prstGeom prst="rect">
              <a:avLst/>
            </a:prstGeom>
            <a:effectLst/>
          </p:spPr>
          <p:txBody>
            <a:bodyPr wrap="square">
              <a:spAutoFit/>
            </a:bodyPr>
            <a:lstStyle/>
            <a:p>
              <a:pPr algn="ctr"/>
              <a:r>
                <a:rPr lang="en-US" altLang="zh-CN" sz="2000" dirty="0" smtClean="0">
                  <a:solidFill>
                    <a:srgbClr val="404040"/>
                  </a:solidFill>
                  <a:latin typeface="Haettenschweiler" panose="020B0706040902060204" pitchFamily="34" charset="0"/>
                  <a:ea typeface="微软雅黑" panose="020B0503020204020204" pitchFamily="34" charset="-122"/>
                </a:rPr>
                <a:t>2019</a:t>
              </a:r>
              <a:endParaRPr lang="zh-CN" altLang="en-US" sz="2000" dirty="0">
                <a:solidFill>
                  <a:srgbClr val="404040"/>
                </a:solidFill>
                <a:latin typeface="Haettenschweiler" panose="020B0706040902060204" pitchFamily="34" charset="0"/>
                <a:ea typeface="微软雅黑" panose="020B0503020204020204" pitchFamily="34" charset="-122"/>
              </a:endParaRPr>
            </a:p>
          </p:txBody>
        </p:sp>
        <p:sp>
          <p:nvSpPr>
            <p:cNvPr id="42"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43" name="矩形 4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4" name="图片 4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47" name="五边形 46"/>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8"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1000"/>
                            </p:stCondLst>
                            <p:childTnLst>
                              <p:par>
                                <p:cTn id="25" presetID="2" presetClass="entr" presetSubtype="1" decel="3060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750" fill="hold"/>
                                        <p:tgtEl>
                                          <p:spTgt spid="18"/>
                                        </p:tgtEl>
                                        <p:attrNameLst>
                                          <p:attrName>ppt_x</p:attrName>
                                        </p:attrNameLst>
                                      </p:cBhvr>
                                      <p:tavLst>
                                        <p:tav tm="0">
                                          <p:val>
                                            <p:strVal val="#ppt_x"/>
                                          </p:val>
                                        </p:tav>
                                        <p:tav tm="100000">
                                          <p:val>
                                            <p:strVal val="#ppt_x"/>
                                          </p:val>
                                        </p:tav>
                                      </p:tavLst>
                                    </p:anim>
                                    <p:anim calcmode="lin" valueType="num">
                                      <p:cBhvr additive="base">
                                        <p:cTn id="28" dur="750" fill="hold"/>
                                        <p:tgtEl>
                                          <p:spTgt spid="18"/>
                                        </p:tgtEl>
                                        <p:attrNameLst>
                                          <p:attrName>ppt_y</p:attrName>
                                        </p:attrNameLst>
                                      </p:cBhvr>
                                      <p:tavLst>
                                        <p:tav tm="0">
                                          <p:val>
                                            <p:strVal val="0-#ppt_h/2"/>
                                          </p:val>
                                        </p:tav>
                                        <p:tav tm="100000">
                                          <p:val>
                                            <p:strVal val="#ppt_y"/>
                                          </p:val>
                                        </p:tav>
                                      </p:tavLst>
                                    </p:anim>
                                  </p:childTnLst>
                                </p:cTn>
                              </p:par>
                              <p:par>
                                <p:cTn id="29" presetID="2" presetClass="entr" presetSubtype="1" decel="30600" fill="hold" nodeType="withEffect">
                                  <p:stCondLst>
                                    <p:cond delay="25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750" fill="hold"/>
                                        <p:tgtEl>
                                          <p:spTgt spid="23"/>
                                        </p:tgtEl>
                                        <p:attrNameLst>
                                          <p:attrName>ppt_x</p:attrName>
                                        </p:attrNameLst>
                                      </p:cBhvr>
                                      <p:tavLst>
                                        <p:tav tm="0">
                                          <p:val>
                                            <p:strVal val="#ppt_x"/>
                                          </p:val>
                                        </p:tav>
                                        <p:tav tm="100000">
                                          <p:val>
                                            <p:strVal val="#ppt_x"/>
                                          </p:val>
                                        </p:tav>
                                      </p:tavLst>
                                    </p:anim>
                                    <p:anim calcmode="lin" valueType="num">
                                      <p:cBhvr additive="base">
                                        <p:cTn id="32" dur="750" fill="hold"/>
                                        <p:tgtEl>
                                          <p:spTgt spid="23"/>
                                        </p:tgtEl>
                                        <p:attrNameLst>
                                          <p:attrName>ppt_y</p:attrName>
                                        </p:attrNameLst>
                                      </p:cBhvr>
                                      <p:tavLst>
                                        <p:tav tm="0">
                                          <p:val>
                                            <p:strVal val="0-#ppt_h/2"/>
                                          </p:val>
                                        </p:tav>
                                        <p:tav tm="100000">
                                          <p:val>
                                            <p:strVal val="#ppt_y"/>
                                          </p:val>
                                        </p:tav>
                                      </p:tavLst>
                                    </p:anim>
                                  </p:childTnLst>
                                </p:cTn>
                              </p:par>
                              <p:par>
                                <p:cTn id="33" presetID="2" presetClass="entr" presetSubtype="1" decel="30600" fill="hold" nodeType="withEffect">
                                  <p:stCondLst>
                                    <p:cond delay="50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750" fill="hold"/>
                                        <p:tgtEl>
                                          <p:spTgt spid="33"/>
                                        </p:tgtEl>
                                        <p:attrNameLst>
                                          <p:attrName>ppt_x</p:attrName>
                                        </p:attrNameLst>
                                      </p:cBhvr>
                                      <p:tavLst>
                                        <p:tav tm="0">
                                          <p:val>
                                            <p:strVal val="#ppt_x"/>
                                          </p:val>
                                        </p:tav>
                                        <p:tav tm="100000">
                                          <p:val>
                                            <p:strVal val="#ppt_x"/>
                                          </p:val>
                                        </p:tav>
                                      </p:tavLst>
                                    </p:anim>
                                    <p:anim calcmode="lin" valueType="num">
                                      <p:cBhvr additive="base">
                                        <p:cTn id="36" dur="750" fill="hold"/>
                                        <p:tgtEl>
                                          <p:spTgt spid="33"/>
                                        </p:tgtEl>
                                        <p:attrNameLst>
                                          <p:attrName>ppt_y</p:attrName>
                                        </p:attrNameLst>
                                      </p:cBhvr>
                                      <p:tavLst>
                                        <p:tav tm="0">
                                          <p:val>
                                            <p:strVal val="0-#ppt_h/2"/>
                                          </p:val>
                                        </p:tav>
                                        <p:tav tm="100000">
                                          <p:val>
                                            <p:strVal val="#ppt_y"/>
                                          </p:val>
                                        </p:tav>
                                      </p:tavLst>
                                    </p:anim>
                                  </p:childTnLst>
                                </p:cTn>
                              </p:par>
                              <p:par>
                                <p:cTn id="37" presetID="2" presetClass="entr" presetSubtype="4" decel="30600" fill="hold" nodeType="withEffect">
                                  <p:stCondLst>
                                    <p:cond delay="75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750" fill="hold"/>
                                        <p:tgtEl>
                                          <p:spTgt spid="28"/>
                                        </p:tgtEl>
                                        <p:attrNameLst>
                                          <p:attrName>ppt_x</p:attrName>
                                        </p:attrNameLst>
                                      </p:cBhvr>
                                      <p:tavLst>
                                        <p:tav tm="0">
                                          <p:val>
                                            <p:strVal val="#ppt_x"/>
                                          </p:val>
                                        </p:tav>
                                        <p:tav tm="100000">
                                          <p:val>
                                            <p:strVal val="#ppt_x"/>
                                          </p:val>
                                        </p:tav>
                                      </p:tavLst>
                                    </p:anim>
                                    <p:anim calcmode="lin" valueType="num">
                                      <p:cBhvr additive="base">
                                        <p:cTn id="40" dur="750" fill="hold"/>
                                        <p:tgtEl>
                                          <p:spTgt spid="28"/>
                                        </p:tgtEl>
                                        <p:attrNameLst>
                                          <p:attrName>ppt_y</p:attrName>
                                        </p:attrNameLst>
                                      </p:cBhvr>
                                      <p:tavLst>
                                        <p:tav tm="0">
                                          <p:val>
                                            <p:strVal val="1+#ppt_h/2"/>
                                          </p:val>
                                        </p:tav>
                                        <p:tav tm="100000">
                                          <p:val>
                                            <p:strVal val="#ppt_y"/>
                                          </p:val>
                                        </p:tav>
                                      </p:tavLst>
                                    </p:anim>
                                  </p:childTnLst>
                                </p:cTn>
                              </p:par>
                              <p:par>
                                <p:cTn id="41" presetID="2" presetClass="entr" presetSubtype="4" decel="30600" fill="hold" nodeType="withEffect">
                                  <p:stCondLst>
                                    <p:cond delay="100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750" fill="hold"/>
                                        <p:tgtEl>
                                          <p:spTgt spid="38"/>
                                        </p:tgtEl>
                                        <p:attrNameLst>
                                          <p:attrName>ppt_x</p:attrName>
                                        </p:attrNameLst>
                                      </p:cBhvr>
                                      <p:tavLst>
                                        <p:tav tm="0">
                                          <p:val>
                                            <p:strVal val="#ppt_x"/>
                                          </p:val>
                                        </p:tav>
                                        <p:tav tm="100000">
                                          <p:val>
                                            <p:strVal val="#ppt_x"/>
                                          </p:val>
                                        </p:tav>
                                      </p:tavLst>
                                    </p:anim>
                                    <p:anim calcmode="lin" valueType="num">
                                      <p:cBhvr additive="base">
                                        <p:cTn id="44" dur="750" fill="hold"/>
                                        <p:tgtEl>
                                          <p:spTgt spid="38"/>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0" presetClass="entr" presetSubtype="0" fill="hold" grpId="0" nodeType="withEffect">
                                  <p:stCondLst>
                                    <p:cond delay="100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par>
                          <p:cTn id="61" fill="hold">
                            <p:stCondLst>
                              <p:cond delay="2500"/>
                            </p:stCondLst>
                            <p:childTnLst>
                              <p:par>
                                <p:cTn id="62" presetID="25"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67" dur="1000" fill="hold"/>
                                        <p:tgtEl>
                                          <p:spTgt spid="48"/>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animBg="1"/>
      <p:bldP spid="11" grpId="0" animBg="1"/>
      <p:bldP spid="12" grpId="0" animBg="1"/>
      <p:bldP spid="13" grpId="0" animBg="1"/>
      <p:bldP spid="14" grpId="0" animBg="1"/>
      <p:bldP spid="15" grpId="0"/>
      <p:bldP spid="16" grpId="0"/>
      <p:bldP spid="1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chemeClr val="bg1"/>
                </a:solidFill>
                <a:latin typeface="微软雅黑" panose="020B0503020204020204" pitchFamily="34" charset="-122"/>
                <a:ea typeface="微软雅黑" panose="020B0503020204020204" pitchFamily="34" charset="-122"/>
              </a:rPr>
              <a:t>获奖荣誉</a:t>
            </a:r>
          </a:p>
        </p:txBody>
      </p:sp>
      <p:grpSp>
        <p:nvGrpSpPr>
          <p:cNvPr id="6" name="组合 5"/>
          <p:cNvGrpSpPr/>
          <p:nvPr/>
        </p:nvGrpSpPr>
        <p:grpSpPr>
          <a:xfrm>
            <a:off x="1424554" y="2268651"/>
            <a:ext cx="1924051" cy="2752725"/>
            <a:chOff x="1083229" y="2454948"/>
            <a:chExt cx="1924051" cy="2752725"/>
          </a:xfrm>
        </p:grpSpPr>
        <p:sp>
          <p:nvSpPr>
            <p:cNvPr id="7" name="Freeform 11"/>
            <p:cNvSpPr/>
            <p:nvPr/>
          </p:nvSpPr>
          <p:spPr bwMode="auto">
            <a:xfrm>
              <a:off x="1521379"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Freeform 12"/>
            <p:cNvSpPr/>
            <p:nvPr/>
          </p:nvSpPr>
          <p:spPr bwMode="auto">
            <a:xfrm>
              <a:off x="1083229"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Freeform 13"/>
            <p:cNvSpPr/>
            <p:nvPr/>
          </p:nvSpPr>
          <p:spPr bwMode="auto">
            <a:xfrm>
              <a:off x="2129392"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任意多边形 9"/>
            <p:cNvSpPr/>
            <p:nvPr/>
          </p:nvSpPr>
          <p:spPr bwMode="auto">
            <a:xfrm>
              <a:off x="1370567"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3 w 1358900"/>
                <a:gd name="connsiteY30" fmla="*/ 173232 h 1355725"/>
                <a:gd name="connsiteX31" fmla="*/ 607730 w 1358900"/>
                <a:gd name="connsiteY31" fmla="*/ 3766 h 1355725"/>
                <a:gd name="connsiteX32" fmla="*/ 634153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8"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29"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8"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3" y="173232"/>
                  </a:cubicBezTo>
                  <a:cubicBezTo>
                    <a:pt x="332176" y="79084"/>
                    <a:pt x="464291" y="18830"/>
                    <a:pt x="607730" y="3766"/>
                  </a:cubicBezTo>
                  <a:cubicBezTo>
                    <a:pt x="615280" y="3766"/>
                    <a:pt x="622829" y="3766"/>
                    <a:pt x="634153" y="3766"/>
                  </a:cubicBezTo>
                  <a:cubicBezTo>
                    <a:pt x="641703" y="0"/>
                    <a:pt x="649252" y="0"/>
                    <a:pt x="656802"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1" name="矩形 10"/>
            <p:cNvSpPr/>
            <p:nvPr/>
          </p:nvSpPr>
          <p:spPr>
            <a:xfrm>
              <a:off x="1583506" y="4212279"/>
              <a:ext cx="928258" cy="646331"/>
            </a:xfrm>
            <a:prstGeom prst="rect">
              <a:avLst/>
            </a:prstGeom>
            <a:effectLst/>
          </p:spPr>
          <p:txBody>
            <a:bodyPr wrap="square">
              <a:spAutoFit/>
            </a:bodyPr>
            <a:lstStyle/>
            <a:p>
              <a:pPr algn="ctr"/>
              <a:r>
                <a:rPr lang="en-US" altLang="zh-CN" sz="3600" b="1" dirty="0">
                  <a:solidFill>
                    <a:srgbClr val="EA5503"/>
                  </a:solidFill>
                  <a:latin typeface="Arial Black" panose="020B0A04020102020204" pitchFamily="34" charset="0"/>
                  <a:ea typeface="方正姚体" panose="02010601030101010101" pitchFamily="2" charset="-122"/>
                </a:rPr>
                <a:t>01</a:t>
              </a:r>
              <a:endParaRPr lang="zh-CN" altLang="en-US" sz="3600" b="1" dirty="0">
                <a:solidFill>
                  <a:srgbClr val="EA5503"/>
                </a:solidFill>
                <a:latin typeface="Arial Black" panose="020B0A04020102020204" pitchFamily="34" charset="0"/>
                <a:ea typeface="方正姚体" panose="02010601030101010101" pitchFamily="2" charset="-122"/>
              </a:endParaRPr>
            </a:p>
          </p:txBody>
        </p:sp>
      </p:grpSp>
      <p:grpSp>
        <p:nvGrpSpPr>
          <p:cNvPr id="12" name="组合 11"/>
          <p:cNvGrpSpPr/>
          <p:nvPr/>
        </p:nvGrpSpPr>
        <p:grpSpPr>
          <a:xfrm>
            <a:off x="4122069" y="2268651"/>
            <a:ext cx="1924051" cy="2752725"/>
            <a:chOff x="3780744" y="2454948"/>
            <a:chExt cx="1924051" cy="2752725"/>
          </a:xfrm>
        </p:grpSpPr>
        <p:sp>
          <p:nvSpPr>
            <p:cNvPr id="13" name="Freeform 11"/>
            <p:cNvSpPr/>
            <p:nvPr/>
          </p:nvSpPr>
          <p:spPr bwMode="auto">
            <a:xfrm>
              <a:off x="4218894"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Freeform 12"/>
            <p:cNvSpPr/>
            <p:nvPr/>
          </p:nvSpPr>
          <p:spPr bwMode="auto">
            <a:xfrm>
              <a:off x="3780744"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Freeform 13"/>
            <p:cNvSpPr/>
            <p:nvPr/>
          </p:nvSpPr>
          <p:spPr bwMode="auto">
            <a:xfrm>
              <a:off x="4826907"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任意多边形 15"/>
            <p:cNvSpPr/>
            <p:nvPr/>
          </p:nvSpPr>
          <p:spPr bwMode="auto">
            <a:xfrm>
              <a:off x="4068082"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4 w 1358900"/>
                <a:gd name="connsiteY30" fmla="*/ 173232 h 1355725"/>
                <a:gd name="connsiteX31" fmla="*/ 607730 w 1358900"/>
                <a:gd name="connsiteY31" fmla="*/ 3766 h 1355725"/>
                <a:gd name="connsiteX32" fmla="*/ 634154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9"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30"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9"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4" y="173232"/>
                  </a:cubicBezTo>
                  <a:cubicBezTo>
                    <a:pt x="332176" y="79084"/>
                    <a:pt x="464291" y="18830"/>
                    <a:pt x="607730" y="3766"/>
                  </a:cubicBezTo>
                  <a:cubicBezTo>
                    <a:pt x="615280" y="3766"/>
                    <a:pt x="622829" y="3766"/>
                    <a:pt x="634154" y="3766"/>
                  </a:cubicBezTo>
                  <a:cubicBezTo>
                    <a:pt x="641703" y="0"/>
                    <a:pt x="649252" y="0"/>
                    <a:pt x="656802"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7" name="矩形 16"/>
            <p:cNvSpPr/>
            <p:nvPr/>
          </p:nvSpPr>
          <p:spPr>
            <a:xfrm>
              <a:off x="4218894" y="4184463"/>
              <a:ext cx="1039393" cy="646331"/>
            </a:xfrm>
            <a:prstGeom prst="rect">
              <a:avLst/>
            </a:prstGeom>
            <a:effectLst/>
          </p:spPr>
          <p:txBody>
            <a:bodyPr wrap="square">
              <a:spAutoFit/>
            </a:bodyPr>
            <a:lstStyle/>
            <a:p>
              <a:pPr algn="ctr"/>
              <a:r>
                <a:rPr lang="en-US" altLang="zh-CN" sz="3600" b="1" dirty="0">
                  <a:solidFill>
                    <a:srgbClr val="2C2422"/>
                  </a:solidFill>
                  <a:latin typeface="Arial Black" panose="020B0A04020102020204" pitchFamily="34" charset="0"/>
                  <a:ea typeface="方正姚体" panose="02010601030101010101" pitchFamily="2" charset="-122"/>
                </a:rPr>
                <a:t>02</a:t>
              </a:r>
              <a:endParaRPr lang="zh-CN" altLang="en-US" sz="3600" b="1" dirty="0">
                <a:solidFill>
                  <a:srgbClr val="2C2422"/>
                </a:solidFill>
                <a:latin typeface="Arial Black" panose="020B0A04020102020204" pitchFamily="34" charset="0"/>
                <a:ea typeface="方正姚体" panose="02010601030101010101" pitchFamily="2" charset="-122"/>
              </a:endParaRPr>
            </a:p>
          </p:txBody>
        </p:sp>
      </p:grpSp>
      <p:grpSp>
        <p:nvGrpSpPr>
          <p:cNvPr id="18" name="组合 17"/>
          <p:cNvGrpSpPr/>
          <p:nvPr/>
        </p:nvGrpSpPr>
        <p:grpSpPr>
          <a:xfrm>
            <a:off x="6829109" y="2268651"/>
            <a:ext cx="1924051" cy="2752725"/>
            <a:chOff x="6487784" y="2454948"/>
            <a:chExt cx="1924051" cy="2752725"/>
          </a:xfrm>
        </p:grpSpPr>
        <p:sp>
          <p:nvSpPr>
            <p:cNvPr id="19" name="Freeform 11"/>
            <p:cNvSpPr/>
            <p:nvPr/>
          </p:nvSpPr>
          <p:spPr bwMode="auto">
            <a:xfrm>
              <a:off x="6925934"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Freeform 12"/>
            <p:cNvSpPr/>
            <p:nvPr/>
          </p:nvSpPr>
          <p:spPr bwMode="auto">
            <a:xfrm>
              <a:off x="6487784"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Freeform 13"/>
            <p:cNvSpPr/>
            <p:nvPr/>
          </p:nvSpPr>
          <p:spPr bwMode="auto">
            <a:xfrm>
              <a:off x="7533947"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任意多边形 21"/>
            <p:cNvSpPr/>
            <p:nvPr/>
          </p:nvSpPr>
          <p:spPr bwMode="auto">
            <a:xfrm>
              <a:off x="6775122"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4 w 1358900"/>
                <a:gd name="connsiteY30" fmla="*/ 173232 h 1355725"/>
                <a:gd name="connsiteX31" fmla="*/ 607730 w 1358900"/>
                <a:gd name="connsiteY31" fmla="*/ 3766 h 1355725"/>
                <a:gd name="connsiteX32" fmla="*/ 634154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9"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30"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9"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4" y="173232"/>
                  </a:cubicBezTo>
                  <a:cubicBezTo>
                    <a:pt x="332176" y="79084"/>
                    <a:pt x="464291" y="18830"/>
                    <a:pt x="607730" y="3766"/>
                  </a:cubicBezTo>
                  <a:cubicBezTo>
                    <a:pt x="615280" y="3766"/>
                    <a:pt x="622829" y="3766"/>
                    <a:pt x="634154" y="3766"/>
                  </a:cubicBezTo>
                  <a:cubicBezTo>
                    <a:pt x="641703" y="0"/>
                    <a:pt x="649252" y="0"/>
                    <a:pt x="656802"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3" name="矩形 22"/>
            <p:cNvSpPr/>
            <p:nvPr/>
          </p:nvSpPr>
          <p:spPr>
            <a:xfrm>
              <a:off x="6925934" y="4212279"/>
              <a:ext cx="1039393" cy="646331"/>
            </a:xfrm>
            <a:prstGeom prst="rect">
              <a:avLst/>
            </a:prstGeom>
            <a:effectLst/>
          </p:spPr>
          <p:txBody>
            <a:bodyPr wrap="square">
              <a:spAutoFit/>
            </a:bodyPr>
            <a:lstStyle/>
            <a:p>
              <a:pPr algn="ctr"/>
              <a:r>
                <a:rPr lang="en-US" altLang="zh-CN" sz="3600" b="1" dirty="0">
                  <a:solidFill>
                    <a:srgbClr val="EA5503"/>
                  </a:solidFill>
                  <a:latin typeface="Arial Black" panose="020B0A04020102020204" pitchFamily="34" charset="0"/>
                  <a:ea typeface="方正姚体" panose="02010601030101010101" pitchFamily="2" charset="-122"/>
                </a:rPr>
                <a:t>03</a:t>
              </a:r>
              <a:endParaRPr lang="zh-CN" altLang="en-US" sz="3600" b="1" dirty="0">
                <a:solidFill>
                  <a:srgbClr val="EA5503"/>
                </a:solidFill>
                <a:latin typeface="Arial Black" panose="020B0A04020102020204" pitchFamily="34" charset="0"/>
                <a:ea typeface="方正姚体" panose="02010601030101010101" pitchFamily="2" charset="-122"/>
              </a:endParaRPr>
            </a:p>
          </p:txBody>
        </p:sp>
      </p:grpSp>
      <p:grpSp>
        <p:nvGrpSpPr>
          <p:cNvPr id="24" name="组合 23"/>
          <p:cNvGrpSpPr/>
          <p:nvPr/>
        </p:nvGrpSpPr>
        <p:grpSpPr>
          <a:xfrm>
            <a:off x="9526624" y="2268651"/>
            <a:ext cx="1924051" cy="2752725"/>
            <a:chOff x="9185299" y="2454948"/>
            <a:chExt cx="1924051" cy="2752725"/>
          </a:xfrm>
        </p:grpSpPr>
        <p:sp>
          <p:nvSpPr>
            <p:cNvPr id="25" name="Freeform 11"/>
            <p:cNvSpPr/>
            <p:nvPr/>
          </p:nvSpPr>
          <p:spPr bwMode="auto">
            <a:xfrm>
              <a:off x="9623449"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Freeform 12"/>
            <p:cNvSpPr/>
            <p:nvPr/>
          </p:nvSpPr>
          <p:spPr bwMode="auto">
            <a:xfrm>
              <a:off x="9185299"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Freeform 13"/>
            <p:cNvSpPr/>
            <p:nvPr/>
          </p:nvSpPr>
          <p:spPr bwMode="auto">
            <a:xfrm>
              <a:off x="10231462"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任意多边形 27"/>
            <p:cNvSpPr/>
            <p:nvPr/>
          </p:nvSpPr>
          <p:spPr bwMode="auto">
            <a:xfrm>
              <a:off x="9472637" y="3851948"/>
              <a:ext cx="1358900" cy="1355725"/>
            </a:xfrm>
            <a:custGeom>
              <a:avLst/>
              <a:gdLst>
                <a:gd name="connsiteX0" fmla="*/ 637447 w 1358900"/>
                <a:gd name="connsiteY0" fmla="*/ 104775 h 1355725"/>
                <a:gd name="connsiteX1" fmla="*/ 618579 w 1358900"/>
                <a:gd name="connsiteY1" fmla="*/ 108545 h 1355725"/>
                <a:gd name="connsiteX2" fmla="*/ 297825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3 w 1358900"/>
                <a:gd name="connsiteY30" fmla="*/ 173232 h 1355725"/>
                <a:gd name="connsiteX31" fmla="*/ 607730 w 1358900"/>
                <a:gd name="connsiteY31" fmla="*/ 3766 h 1355725"/>
                <a:gd name="connsiteX32" fmla="*/ 634153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5" y="248047"/>
                  </a:cubicBezTo>
                  <a:cubicBezTo>
                    <a:pt x="290278"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5" y="1250950"/>
                    <a:pt x="1252538" y="994569"/>
                    <a:pt x="1252538" y="677863"/>
                  </a:cubicBezTo>
                  <a:cubicBezTo>
                    <a:pt x="1252538" y="519510"/>
                    <a:pt x="1188387" y="380008"/>
                    <a:pt x="1086501" y="274439"/>
                  </a:cubicBezTo>
                  <a:cubicBezTo>
                    <a:pt x="1082727" y="270669"/>
                    <a:pt x="1078954" y="266899"/>
                    <a:pt x="1071407" y="259358"/>
                  </a:cubicBezTo>
                  <a:cubicBezTo>
                    <a:pt x="1067633" y="255588"/>
                    <a:pt x="1060086" y="251817"/>
                    <a:pt x="1056313" y="248047"/>
                  </a:cubicBezTo>
                  <a:cubicBezTo>
                    <a:pt x="969520" y="168870"/>
                    <a:pt x="856313" y="119856"/>
                    <a:pt x="731786" y="104775"/>
                  </a:cubicBezTo>
                  <a:cubicBezTo>
                    <a:pt x="728012" y="104775"/>
                    <a:pt x="720465" y="104775"/>
                    <a:pt x="712918" y="104775"/>
                  </a:cubicBezTo>
                  <a:cubicBezTo>
                    <a:pt x="705371" y="104775"/>
                    <a:pt x="697824" y="104775"/>
                    <a:pt x="690277" y="104775"/>
                  </a:cubicBezTo>
                  <a:cubicBezTo>
                    <a:pt x="686503" y="104775"/>
                    <a:pt x="682729"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8" y="0"/>
                    <a:pt x="709648" y="0"/>
                    <a:pt x="720972" y="0"/>
                  </a:cubicBezTo>
                  <a:cubicBezTo>
                    <a:pt x="728521" y="3766"/>
                    <a:pt x="736071" y="3766"/>
                    <a:pt x="743620" y="3766"/>
                  </a:cubicBezTo>
                  <a:cubicBezTo>
                    <a:pt x="890834" y="15064"/>
                    <a:pt x="1022950" y="75318"/>
                    <a:pt x="1124867" y="169466"/>
                  </a:cubicBezTo>
                  <a:cubicBezTo>
                    <a:pt x="1132417" y="173232"/>
                    <a:pt x="1139966" y="180763"/>
                    <a:pt x="1143741" y="184529"/>
                  </a:cubicBezTo>
                  <a:cubicBezTo>
                    <a:pt x="1151290" y="192061"/>
                    <a:pt x="1155065" y="195827"/>
                    <a:pt x="1162615" y="203359"/>
                  </a:cubicBezTo>
                  <a:cubicBezTo>
                    <a:pt x="1283405" y="323868"/>
                    <a:pt x="1358900" y="493333"/>
                    <a:pt x="1358900" y="677863"/>
                  </a:cubicBezTo>
                  <a:cubicBezTo>
                    <a:pt x="1358900" y="1054453"/>
                    <a:pt x="1053147"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3" y="173232"/>
                  </a:cubicBezTo>
                  <a:cubicBezTo>
                    <a:pt x="332176" y="79084"/>
                    <a:pt x="464291" y="18830"/>
                    <a:pt x="607730" y="3766"/>
                  </a:cubicBezTo>
                  <a:cubicBezTo>
                    <a:pt x="615280" y="3766"/>
                    <a:pt x="622829" y="3766"/>
                    <a:pt x="634153" y="3766"/>
                  </a:cubicBezTo>
                  <a:cubicBezTo>
                    <a:pt x="641703" y="0"/>
                    <a:pt x="649252" y="0"/>
                    <a:pt x="656802"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9" name="矩形 28"/>
            <p:cNvSpPr/>
            <p:nvPr/>
          </p:nvSpPr>
          <p:spPr>
            <a:xfrm>
              <a:off x="9601138" y="4184462"/>
              <a:ext cx="1039393" cy="646331"/>
            </a:xfrm>
            <a:prstGeom prst="rect">
              <a:avLst/>
            </a:prstGeom>
            <a:effectLst/>
          </p:spPr>
          <p:txBody>
            <a:bodyPr wrap="square">
              <a:spAutoFit/>
            </a:bodyPr>
            <a:lstStyle/>
            <a:p>
              <a:pPr algn="ctr"/>
              <a:r>
                <a:rPr lang="en-US" altLang="zh-CN" sz="3600" b="1" dirty="0">
                  <a:solidFill>
                    <a:srgbClr val="2C2422"/>
                  </a:solidFill>
                  <a:latin typeface="Arial Black" panose="020B0A04020102020204" pitchFamily="34" charset="0"/>
                  <a:ea typeface="方正姚体" panose="02010601030101010101" pitchFamily="2" charset="-122"/>
                </a:rPr>
                <a:t>04</a:t>
              </a:r>
              <a:endParaRPr lang="zh-CN" altLang="en-US" sz="3600" b="1" dirty="0">
                <a:solidFill>
                  <a:srgbClr val="2C2422"/>
                </a:solidFill>
                <a:latin typeface="Arial Black" panose="020B0A04020102020204" pitchFamily="34" charset="0"/>
                <a:ea typeface="方正姚体" panose="02010601030101010101" pitchFamily="2" charset="-122"/>
              </a:endParaRPr>
            </a:p>
          </p:txBody>
        </p:sp>
      </p:grpSp>
      <p:sp>
        <p:nvSpPr>
          <p:cNvPr id="30" name="文本框 29"/>
          <p:cNvSpPr txBox="1"/>
          <p:nvPr/>
        </p:nvSpPr>
        <p:spPr>
          <a:xfrm>
            <a:off x="1309177" y="5350838"/>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4000132" y="5350838"/>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6691422" y="5357872"/>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9382377" y="5357872"/>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900" decel="100000" fill="hold"/>
                                        <p:tgtEl>
                                          <p:spTgt spid="3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900" decel="100000" fill="hold"/>
                                        <p:tgtEl>
                                          <p:spTgt spid="31"/>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900" decel="100000" fill="hold"/>
                                        <p:tgtEl>
                                          <p:spTgt spid="3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1000"/>
                                        <p:tgtEl>
                                          <p:spTgt spid="33"/>
                                        </p:tgtEl>
                                      </p:cBhvr>
                                    </p:animEffect>
                                    <p:anim calcmode="lin" valueType="num">
                                      <p:cBhvr>
                                        <p:cTn id="40" dur="1000" fill="hold"/>
                                        <p:tgtEl>
                                          <p:spTgt spid="33"/>
                                        </p:tgtEl>
                                        <p:attrNameLst>
                                          <p:attrName>ppt_x</p:attrName>
                                        </p:attrNameLst>
                                      </p:cBhvr>
                                      <p:tavLst>
                                        <p:tav tm="0">
                                          <p:val>
                                            <p:strVal val="#ppt_x"/>
                                          </p:val>
                                        </p:tav>
                                        <p:tav tm="100000">
                                          <p:val>
                                            <p:strVal val="#ppt_x"/>
                                          </p:val>
                                        </p:tav>
                                      </p:tavLst>
                                    </p:anim>
                                    <p:anim calcmode="lin" valueType="num">
                                      <p:cBhvr>
                                        <p:cTn id="41" dur="900" decel="100000" fill="hold"/>
                                        <p:tgtEl>
                                          <p:spTgt spid="3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grpSp>
        <p:nvGrpSpPr>
          <p:cNvPr id="6" name="组合 5"/>
          <p:cNvGrpSpPr/>
          <p:nvPr/>
        </p:nvGrpSpPr>
        <p:grpSpPr>
          <a:xfrm>
            <a:off x="8901158" y="3466951"/>
            <a:ext cx="2372196" cy="1371829"/>
            <a:chOff x="8901158" y="3466951"/>
            <a:chExt cx="2372196" cy="1371829"/>
          </a:xfrm>
        </p:grpSpPr>
        <p:sp>
          <p:nvSpPr>
            <p:cNvPr id="7" name="五边形 6"/>
            <p:cNvSpPr/>
            <p:nvPr/>
          </p:nvSpPr>
          <p:spPr>
            <a:xfrm>
              <a:off x="8901158"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边形 7"/>
            <p:cNvSpPr/>
            <p:nvPr/>
          </p:nvSpPr>
          <p:spPr>
            <a:xfrm>
              <a:off x="9145745"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320550"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06</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0" name="组合 9"/>
          <p:cNvGrpSpPr/>
          <p:nvPr/>
        </p:nvGrpSpPr>
        <p:grpSpPr>
          <a:xfrm>
            <a:off x="7256382" y="3466951"/>
            <a:ext cx="2360821" cy="1371829"/>
            <a:chOff x="7256382" y="3466951"/>
            <a:chExt cx="2360821" cy="1371829"/>
          </a:xfrm>
        </p:grpSpPr>
        <p:sp>
          <p:nvSpPr>
            <p:cNvPr id="11" name="五边形 10"/>
            <p:cNvSpPr/>
            <p:nvPr/>
          </p:nvSpPr>
          <p:spPr>
            <a:xfrm>
              <a:off x="7256382" y="3466951"/>
              <a:ext cx="2360821" cy="1371829"/>
            </a:xfrm>
            <a:prstGeom prst="homePlat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五边形 11"/>
            <p:cNvSpPr/>
            <p:nvPr/>
          </p:nvSpPr>
          <p:spPr>
            <a:xfrm>
              <a:off x="7454888"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622231"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05</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4" name="组合 13"/>
          <p:cNvGrpSpPr/>
          <p:nvPr/>
        </p:nvGrpSpPr>
        <p:grpSpPr>
          <a:xfrm>
            <a:off x="5611607" y="3466951"/>
            <a:ext cx="2360821" cy="1371829"/>
            <a:chOff x="5611607" y="3466951"/>
            <a:chExt cx="2360821" cy="1371829"/>
          </a:xfrm>
        </p:grpSpPr>
        <p:sp>
          <p:nvSpPr>
            <p:cNvPr id="15" name="五边形 14"/>
            <p:cNvSpPr/>
            <p:nvPr/>
          </p:nvSpPr>
          <p:spPr>
            <a:xfrm>
              <a:off x="5611607"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p:nvSpPr>
          <p:spPr>
            <a:xfrm>
              <a:off x="5803021"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014494" y="3937837"/>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04</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8" name="组合 17"/>
          <p:cNvGrpSpPr/>
          <p:nvPr/>
        </p:nvGrpSpPr>
        <p:grpSpPr>
          <a:xfrm>
            <a:off x="3966832" y="3466951"/>
            <a:ext cx="2374634" cy="1371829"/>
            <a:chOff x="3966832" y="3466951"/>
            <a:chExt cx="2374634" cy="1371829"/>
          </a:xfrm>
        </p:grpSpPr>
        <p:sp>
          <p:nvSpPr>
            <p:cNvPr id="19" name="五边形 18"/>
            <p:cNvSpPr/>
            <p:nvPr/>
          </p:nvSpPr>
          <p:spPr>
            <a:xfrm>
              <a:off x="3966832" y="3466951"/>
              <a:ext cx="2360821" cy="1371829"/>
            </a:xfrm>
            <a:prstGeom prst="homePlat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p:nvSpPr>
          <p:spPr>
            <a:xfrm>
              <a:off x="4239767"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388662" y="3955282"/>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03</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22" name="组合 21"/>
          <p:cNvGrpSpPr/>
          <p:nvPr/>
        </p:nvGrpSpPr>
        <p:grpSpPr>
          <a:xfrm>
            <a:off x="2416864" y="3466951"/>
            <a:ext cx="2360821" cy="1371829"/>
            <a:chOff x="2416864" y="3466951"/>
            <a:chExt cx="2360821" cy="1371829"/>
          </a:xfrm>
        </p:grpSpPr>
        <p:sp>
          <p:nvSpPr>
            <p:cNvPr id="23" name="五边形 22"/>
            <p:cNvSpPr/>
            <p:nvPr/>
          </p:nvSpPr>
          <p:spPr>
            <a:xfrm>
              <a:off x="2416864"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p:nvSpPr>
          <p:spPr>
            <a:xfrm>
              <a:off x="2570017"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806308"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02</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26" name="组合 25"/>
          <p:cNvGrpSpPr/>
          <p:nvPr/>
        </p:nvGrpSpPr>
        <p:grpSpPr>
          <a:xfrm>
            <a:off x="1882498" y="2796988"/>
            <a:ext cx="6422241" cy="542351"/>
            <a:chOff x="1882498" y="2796988"/>
            <a:chExt cx="6422241" cy="542351"/>
          </a:xfrm>
        </p:grpSpPr>
        <p:sp>
          <p:nvSpPr>
            <p:cNvPr id="27" name="任意多边形 26"/>
            <p:cNvSpPr/>
            <p:nvPr/>
          </p:nvSpPr>
          <p:spPr>
            <a:xfrm>
              <a:off x="1882498"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770595"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a:off x="8304739"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3385484" y="4916765"/>
            <a:ext cx="6422241" cy="542351"/>
            <a:chOff x="3385484" y="4916765"/>
            <a:chExt cx="6422241" cy="542351"/>
          </a:xfrm>
        </p:grpSpPr>
        <p:sp>
          <p:nvSpPr>
            <p:cNvPr id="31" name="任意多边形 30"/>
            <p:cNvSpPr/>
            <p:nvPr/>
          </p:nvSpPr>
          <p:spPr>
            <a:xfrm>
              <a:off x="3385484"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6273581"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a:off x="9807725"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1019349" y="3466951"/>
            <a:ext cx="2171176" cy="1371829"/>
            <a:chOff x="1019349" y="3466951"/>
            <a:chExt cx="2171176" cy="1371829"/>
          </a:xfrm>
        </p:grpSpPr>
        <p:sp>
          <p:nvSpPr>
            <p:cNvPr id="35" name="任意多边形 34"/>
            <p:cNvSpPr/>
            <p:nvPr/>
          </p:nvSpPr>
          <p:spPr>
            <a:xfrm>
              <a:off x="1019349" y="3466951"/>
              <a:ext cx="2171176" cy="1371829"/>
            </a:xfrm>
            <a:custGeom>
              <a:avLst/>
              <a:gdLst>
                <a:gd name="connsiteX0" fmla="*/ 0 w 2029239"/>
                <a:gd name="connsiteY0" fmla="*/ 0 h 1282148"/>
                <a:gd name="connsiteX1" fmla="*/ 1388165 w 2029239"/>
                <a:gd name="connsiteY1" fmla="*/ 0 h 1282148"/>
                <a:gd name="connsiteX2" fmla="*/ 2029239 w 2029239"/>
                <a:gd name="connsiteY2" fmla="*/ 641074 h 1282148"/>
                <a:gd name="connsiteX3" fmla="*/ 1388165 w 2029239"/>
                <a:gd name="connsiteY3" fmla="*/ 1282148 h 1282148"/>
                <a:gd name="connsiteX4" fmla="*/ 0 w 2029239"/>
                <a:gd name="connsiteY4" fmla="*/ 1282148 h 1282148"/>
                <a:gd name="connsiteX5" fmla="*/ 641074 w 2029239"/>
                <a:gd name="connsiteY5" fmla="*/ 641074 h 1282148"/>
                <a:gd name="connsiteX6" fmla="*/ 0 w 2029239"/>
                <a:gd name="connsiteY6" fmla="*/ 0 h 12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239" h="1282148">
                  <a:moveTo>
                    <a:pt x="0" y="0"/>
                  </a:moveTo>
                  <a:lnTo>
                    <a:pt x="1388165" y="0"/>
                  </a:lnTo>
                  <a:lnTo>
                    <a:pt x="2029239" y="641074"/>
                  </a:lnTo>
                  <a:lnTo>
                    <a:pt x="1388165" y="1282148"/>
                  </a:lnTo>
                  <a:lnTo>
                    <a:pt x="0" y="1282148"/>
                  </a:lnTo>
                  <a:lnTo>
                    <a:pt x="641074" y="641074"/>
                  </a:ln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1569570" y="4025253"/>
              <a:ext cx="774638" cy="255225"/>
            </a:xfrm>
            <a:custGeom>
              <a:avLst/>
              <a:gdLst>
                <a:gd name="connsiteX0" fmla="*/ 0 w 723997"/>
                <a:gd name="connsiteY0" fmla="*/ 0 h 238540"/>
                <a:gd name="connsiteX1" fmla="*/ 604727 w 723997"/>
                <a:gd name="connsiteY1" fmla="*/ 0 h 238540"/>
                <a:gd name="connsiteX2" fmla="*/ 723997 w 723997"/>
                <a:gd name="connsiteY2" fmla="*/ 119270 h 238540"/>
                <a:gd name="connsiteX3" fmla="*/ 604727 w 723997"/>
                <a:gd name="connsiteY3" fmla="*/ 238540 h 238540"/>
                <a:gd name="connsiteX4" fmla="*/ 0 w 723997"/>
                <a:gd name="connsiteY4" fmla="*/ 238540 h 238540"/>
                <a:gd name="connsiteX5" fmla="*/ 119270 w 723997"/>
                <a:gd name="connsiteY5" fmla="*/ 119270 h 238540"/>
                <a:gd name="connsiteX6" fmla="*/ 0 w 723997"/>
                <a:gd name="connsiteY6" fmla="*/ 0 h 238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997" h="238540">
                  <a:moveTo>
                    <a:pt x="0" y="0"/>
                  </a:moveTo>
                  <a:lnTo>
                    <a:pt x="604727" y="0"/>
                  </a:lnTo>
                  <a:lnTo>
                    <a:pt x="723997" y="119270"/>
                  </a:lnTo>
                  <a:lnTo>
                    <a:pt x="604727" y="238540"/>
                  </a:lnTo>
                  <a:lnTo>
                    <a:pt x="0" y="238540"/>
                  </a:lnTo>
                  <a:lnTo>
                    <a:pt x="119270" y="119270"/>
                  </a:lnTo>
                  <a:lnTo>
                    <a:pt x="0" y="0"/>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2195553" y="3937837"/>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01</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sp>
        <p:nvSpPr>
          <p:cNvPr id="38" name="文本框 37"/>
          <p:cNvSpPr txBox="1"/>
          <p:nvPr/>
        </p:nvSpPr>
        <p:spPr>
          <a:xfrm>
            <a:off x="5171915" y="559772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67927" y="179333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3806308" y="1781849"/>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2215933" y="563628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6955300" y="1765789"/>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638174" y="559611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8" decel="2800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750" fill="hold"/>
                                        <p:tgtEl>
                                          <p:spTgt spid="6"/>
                                        </p:tgtEl>
                                        <p:attrNameLst>
                                          <p:attrName>ppt_x</p:attrName>
                                        </p:attrNameLst>
                                      </p:cBhvr>
                                      <p:tavLst>
                                        <p:tav tm="0">
                                          <p:val>
                                            <p:strVal val="0-#ppt_w/2"/>
                                          </p:val>
                                        </p:tav>
                                        <p:tav tm="100000">
                                          <p:val>
                                            <p:strVal val="#ppt_x"/>
                                          </p:val>
                                        </p:tav>
                                      </p:tavLst>
                                    </p:anim>
                                    <p:anim calcmode="lin" valueType="num">
                                      <p:cBhvr additive="base">
                                        <p:cTn id="18" dur="75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750" fill="hold"/>
                                        <p:tgtEl>
                                          <p:spTgt spid="10"/>
                                        </p:tgtEl>
                                        <p:attrNameLst>
                                          <p:attrName>ppt_x</p:attrName>
                                        </p:attrNameLst>
                                      </p:cBhvr>
                                      <p:tavLst>
                                        <p:tav tm="0">
                                          <p:val>
                                            <p:strVal val="0-#ppt_w/2"/>
                                          </p:val>
                                        </p:tav>
                                        <p:tav tm="100000">
                                          <p:val>
                                            <p:strVal val="#ppt_x"/>
                                          </p:val>
                                        </p:tav>
                                      </p:tavLst>
                                    </p:anim>
                                    <p:anim calcmode="lin" valueType="num">
                                      <p:cBhvr additive="base">
                                        <p:cTn id="22" dur="750" fill="hold"/>
                                        <p:tgtEl>
                                          <p:spTgt spid="10"/>
                                        </p:tgtEl>
                                        <p:attrNameLst>
                                          <p:attrName>ppt_y</p:attrName>
                                        </p:attrNameLst>
                                      </p:cBhvr>
                                      <p:tavLst>
                                        <p:tav tm="0">
                                          <p:val>
                                            <p:strVal val="#ppt_y"/>
                                          </p:val>
                                        </p:tav>
                                        <p:tav tm="100000">
                                          <p:val>
                                            <p:strVal val="#ppt_y"/>
                                          </p:val>
                                        </p:tav>
                                      </p:tavLst>
                                    </p:anim>
                                  </p:childTnLst>
                                </p:cTn>
                              </p:par>
                              <p:par>
                                <p:cTn id="23" presetID="2" presetClass="entr" presetSubtype="8" decel="28000" fill="hold" nodeType="withEffect">
                                  <p:stCondLst>
                                    <p:cond delay="50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0-#ppt_w/2"/>
                                          </p:val>
                                        </p:tav>
                                        <p:tav tm="100000">
                                          <p:val>
                                            <p:strVal val="#ppt_x"/>
                                          </p:val>
                                        </p:tav>
                                      </p:tavLst>
                                    </p:anim>
                                    <p:anim calcmode="lin" valueType="num">
                                      <p:cBhvr additive="base">
                                        <p:cTn id="26" dur="750" fill="hold"/>
                                        <p:tgtEl>
                                          <p:spTgt spid="14"/>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750" fill="hold"/>
                                        <p:tgtEl>
                                          <p:spTgt spid="18"/>
                                        </p:tgtEl>
                                        <p:attrNameLst>
                                          <p:attrName>ppt_x</p:attrName>
                                        </p:attrNameLst>
                                      </p:cBhvr>
                                      <p:tavLst>
                                        <p:tav tm="0">
                                          <p:val>
                                            <p:strVal val="0-#ppt_w/2"/>
                                          </p:val>
                                        </p:tav>
                                        <p:tav tm="100000">
                                          <p:val>
                                            <p:strVal val="#ppt_x"/>
                                          </p:val>
                                        </p:tav>
                                      </p:tavLst>
                                    </p:anim>
                                    <p:anim calcmode="lin" valueType="num">
                                      <p:cBhvr additive="base">
                                        <p:cTn id="30" dur="750" fill="hold"/>
                                        <p:tgtEl>
                                          <p:spTgt spid="18"/>
                                        </p:tgtEl>
                                        <p:attrNameLst>
                                          <p:attrName>ppt_y</p:attrName>
                                        </p:attrNameLst>
                                      </p:cBhvr>
                                      <p:tavLst>
                                        <p:tav tm="0">
                                          <p:val>
                                            <p:strVal val="#ppt_y"/>
                                          </p:val>
                                        </p:tav>
                                        <p:tav tm="100000">
                                          <p:val>
                                            <p:strVal val="#ppt_y"/>
                                          </p:val>
                                        </p:tav>
                                      </p:tavLst>
                                    </p:anim>
                                  </p:childTnLst>
                                </p:cTn>
                              </p:par>
                              <p:par>
                                <p:cTn id="31" presetID="2" presetClass="entr" presetSubtype="8" decel="28000" fill="hold" nodeType="withEffect">
                                  <p:stCondLst>
                                    <p:cond delay="100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750" fill="hold"/>
                                        <p:tgtEl>
                                          <p:spTgt spid="22"/>
                                        </p:tgtEl>
                                        <p:attrNameLst>
                                          <p:attrName>ppt_x</p:attrName>
                                        </p:attrNameLst>
                                      </p:cBhvr>
                                      <p:tavLst>
                                        <p:tav tm="0">
                                          <p:val>
                                            <p:strVal val="0-#ppt_w/2"/>
                                          </p:val>
                                        </p:tav>
                                        <p:tav tm="100000">
                                          <p:val>
                                            <p:strVal val="#ppt_x"/>
                                          </p:val>
                                        </p:tav>
                                      </p:tavLst>
                                    </p:anim>
                                    <p:anim calcmode="lin" valueType="num">
                                      <p:cBhvr additive="base">
                                        <p:cTn id="34" dur="75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decel="28000" fill="hold" nodeType="withEffect">
                                  <p:stCondLst>
                                    <p:cond delay="125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50" fill="hold"/>
                                        <p:tgtEl>
                                          <p:spTgt spid="34"/>
                                        </p:tgtEl>
                                        <p:attrNameLst>
                                          <p:attrName>ppt_x</p:attrName>
                                        </p:attrNameLst>
                                      </p:cBhvr>
                                      <p:tavLst>
                                        <p:tav tm="0">
                                          <p:val>
                                            <p:strVal val="0-#ppt_w/2"/>
                                          </p:val>
                                        </p:tav>
                                        <p:tav tm="100000">
                                          <p:val>
                                            <p:strVal val="#ppt_x"/>
                                          </p:val>
                                        </p:tav>
                                      </p:tavLst>
                                    </p:anim>
                                    <p:anim calcmode="lin" valueType="num">
                                      <p:cBhvr additive="base">
                                        <p:cTn id="38" dur="750" fill="hold"/>
                                        <p:tgtEl>
                                          <p:spTgt spid="34"/>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par>
                                <p:cTn id="43" presetID="22" presetClass="entr" presetSubtype="1"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up)">
                                      <p:cBhvr>
                                        <p:cTn id="45" dur="500"/>
                                        <p:tgtEl>
                                          <p:spTgt spid="30"/>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par>
                                <p:cTn id="56" presetID="10" presetClass="entr" presetSubtype="0" fill="hold" grpId="0" nodeType="withEffect">
                                  <p:stCondLst>
                                    <p:cond delay="75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par>
                                <p:cTn id="59" presetID="10" presetClass="entr" presetSubtype="0" fill="hold" grpId="0" nodeType="withEffect">
                                  <p:stCondLst>
                                    <p:cond delay="100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childTnLst>
                                </p:cTn>
                              </p:par>
                              <p:par>
                                <p:cTn id="62" presetID="10" presetClass="entr" presetSubtype="0" fill="hold" grpId="0" nodeType="withEffect">
                                  <p:stCondLst>
                                    <p:cond delay="125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p:bldP spid="39" grpId="0"/>
      <p:bldP spid="40"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13484"/>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语音能力</a:t>
            </a:r>
          </a:p>
        </p:txBody>
      </p:sp>
      <p:grpSp>
        <p:nvGrpSpPr>
          <p:cNvPr id="6" name="组合 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1965323"/>
            <a:ext cx="3422899" cy="1008000"/>
            <a:chOff x="1482107" y="1790281"/>
            <a:chExt cx="3422899" cy="1008000"/>
          </a:xfrm>
        </p:grpSpPr>
        <p:sp>
          <p:nvSpPr>
            <p:cNvPr id="7" name="椭圆 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8" name="椭圆 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9" name="任意多边形 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672"/>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0" name="文本框 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290677" y="2032671"/>
              <a:ext cx="1729961"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ENGLISH</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grpSp>
        <p:nvGrpSpPr>
          <p:cNvPr id="11" name="组合 10"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3656902"/>
            <a:ext cx="3422899" cy="1008000"/>
            <a:chOff x="1482107" y="3481860"/>
            <a:chExt cx="3422899" cy="1008000"/>
          </a:xfrm>
        </p:grpSpPr>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481860"/>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3" name="椭圆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3481860"/>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4" name="任意多边形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660251"/>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5" name="文本框 1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07508" y="3741987"/>
              <a:ext cx="1696298"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CHINESE</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grpSp>
        <p:nvGrpSpPr>
          <p:cNvPr id="16" name="组合 1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5367111"/>
            <a:ext cx="3422899" cy="1008000"/>
            <a:chOff x="1482107" y="5192069"/>
            <a:chExt cx="3422899" cy="1008000"/>
          </a:xfrm>
        </p:grpSpPr>
        <p:sp>
          <p:nvSpPr>
            <p:cNvPr id="17" name="椭圆 1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192069"/>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8" name="椭圆 1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5192069"/>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9" name="任意多边形 1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370460"/>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20" name="文本框 1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257298" y="5444373"/>
              <a:ext cx="1898020"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JAPANESE</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sp>
        <p:nvSpPr>
          <p:cNvPr id="21" name="文本框 2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2193005"/>
            <a:ext cx="6556154" cy="572464"/>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英语：四六级专业证书，以及新</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TOEFL120</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文本框 2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3892407"/>
            <a:ext cx="5905784" cy="572464"/>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汉语：普通话等级水平测试</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1</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级甲等成绩。</a:t>
            </a:r>
          </a:p>
        </p:txBody>
      </p:sp>
      <p:sp>
        <p:nvSpPr>
          <p:cNvPr id="23" name="文本框 2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5603566"/>
            <a:ext cx="4001416" cy="525657"/>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日语：商务日语证书</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N1</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级。</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8" decel="4000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0-#ppt_w/2"/>
                                          </p:val>
                                        </p:tav>
                                        <p:tav tm="100000">
                                          <p:val>
                                            <p:strVal val="#ppt_x"/>
                                          </p:val>
                                        </p:tav>
                                      </p:tavLst>
                                    </p:anim>
                                    <p:anim calcmode="lin" valueType="num">
                                      <p:cBhvr additive="base">
                                        <p:cTn id="19" dur="1000" fill="hold"/>
                                        <p:tgtEl>
                                          <p:spTgt spid="6"/>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1000" fill="hold"/>
                                        <p:tgtEl>
                                          <p:spTgt spid="21"/>
                                        </p:tgtEl>
                                        <p:attrNameLst>
                                          <p:attrName>ppt_x</p:attrName>
                                        </p:attrNameLst>
                                      </p:cBhvr>
                                      <p:tavLst>
                                        <p:tav tm="0">
                                          <p:val>
                                            <p:strVal val="1+#ppt_w/2"/>
                                          </p:val>
                                        </p:tav>
                                        <p:tav tm="100000">
                                          <p:val>
                                            <p:strVal val="#ppt_x"/>
                                          </p:val>
                                        </p:tav>
                                      </p:tavLst>
                                    </p:anim>
                                    <p:anim calcmode="lin" valueType="num">
                                      <p:cBhvr additive="base">
                                        <p:cTn id="23" dur="10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decel="4000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0-#ppt_w/2"/>
                                          </p:val>
                                        </p:tav>
                                        <p:tav tm="100000">
                                          <p:val>
                                            <p:strVal val="#ppt_x"/>
                                          </p:val>
                                        </p:tav>
                                      </p:tavLst>
                                    </p:anim>
                                    <p:anim calcmode="lin" valueType="num">
                                      <p:cBhvr additive="base">
                                        <p:cTn id="28" dur="10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2" decel="4000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1+#ppt_w/2"/>
                                          </p:val>
                                        </p:tav>
                                        <p:tav tm="100000">
                                          <p:val>
                                            <p:strVal val="#ppt_x"/>
                                          </p:val>
                                        </p:tav>
                                      </p:tavLst>
                                    </p:anim>
                                    <p:anim calcmode="lin" valueType="num">
                                      <p:cBhvr additive="base">
                                        <p:cTn id="32" dur="1000" fill="hold"/>
                                        <p:tgtEl>
                                          <p:spTgt spid="2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decel="4000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1000" fill="hold"/>
                                        <p:tgtEl>
                                          <p:spTgt spid="16"/>
                                        </p:tgtEl>
                                        <p:attrNameLst>
                                          <p:attrName>ppt_x</p:attrName>
                                        </p:attrNameLst>
                                      </p:cBhvr>
                                      <p:tavLst>
                                        <p:tav tm="0">
                                          <p:val>
                                            <p:strVal val="0-#ppt_w/2"/>
                                          </p:val>
                                        </p:tav>
                                        <p:tav tm="100000">
                                          <p:val>
                                            <p:strVal val="#ppt_x"/>
                                          </p:val>
                                        </p:tav>
                                      </p:tavLst>
                                    </p:anim>
                                    <p:anim calcmode="lin" valueType="num">
                                      <p:cBhvr additive="base">
                                        <p:cTn id="37" dur="1000" fill="hold"/>
                                        <p:tgtEl>
                                          <p:spTgt spid="16"/>
                                        </p:tgtEl>
                                        <p:attrNameLst>
                                          <p:attrName>ppt_y</p:attrName>
                                        </p:attrNameLst>
                                      </p:cBhvr>
                                      <p:tavLst>
                                        <p:tav tm="0">
                                          <p:val>
                                            <p:strVal val="#ppt_y"/>
                                          </p:val>
                                        </p:tav>
                                        <p:tav tm="100000">
                                          <p:val>
                                            <p:strVal val="#ppt_y"/>
                                          </p:val>
                                        </p:tav>
                                      </p:tavLst>
                                    </p:anim>
                                  </p:childTnLst>
                                </p:cTn>
                              </p:par>
                              <p:par>
                                <p:cTn id="38" presetID="2" presetClass="entr" presetSubtype="2" decel="4000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1000" fill="hold"/>
                                        <p:tgtEl>
                                          <p:spTgt spid="23"/>
                                        </p:tgtEl>
                                        <p:attrNameLst>
                                          <p:attrName>ppt_x</p:attrName>
                                        </p:attrNameLst>
                                      </p:cBhvr>
                                      <p:tavLst>
                                        <p:tav tm="0">
                                          <p:val>
                                            <p:strVal val="1+#ppt_w/2"/>
                                          </p:val>
                                        </p:tav>
                                        <p:tav tm="100000">
                                          <p:val>
                                            <p:strVal val="#ppt_x"/>
                                          </p:val>
                                        </p:tav>
                                      </p:tavLst>
                                    </p:anim>
                                    <p:anim calcmode="lin" valueType="num">
                                      <p:cBhvr additive="base">
                                        <p:cTn id="41"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27339"/>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应聘职位</a:t>
            </a:r>
          </a:p>
        </p:txBody>
      </p:sp>
      <p:grpSp>
        <p:nvGrpSpPr>
          <p:cNvPr id="6" name="组合 5"/>
          <p:cNvGrpSpPr/>
          <p:nvPr/>
        </p:nvGrpSpPr>
        <p:grpSpPr>
          <a:xfrm>
            <a:off x="584811" y="1999558"/>
            <a:ext cx="2523949" cy="4310537"/>
            <a:chOff x="1108288" y="2186627"/>
            <a:chExt cx="2523949" cy="4310537"/>
          </a:xfrm>
        </p:grpSpPr>
        <p:sp>
          <p:nvSpPr>
            <p:cNvPr id="7" name="任意多边形 6"/>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8"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10"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4000" spc="400" dirty="0">
                  <a:solidFill>
                    <a:srgbClr val="EA5503"/>
                  </a:solidFill>
                  <a:latin typeface="Agency FB" panose="020B0503020202020204" pitchFamily="34" charset="0"/>
                  <a:ea typeface="微软雅黑" panose="020B0503020204020204" pitchFamily="34" charset="-122"/>
                </a:rPr>
                <a:t>01</a:t>
              </a:r>
              <a:endParaRPr lang="zh-CN" altLang="en-US" sz="4000" spc="400" dirty="0">
                <a:solidFill>
                  <a:srgbClr val="EA5503"/>
                </a:solidFill>
                <a:latin typeface="Agency FB" panose="020B0503020202020204" pitchFamily="34" charset="0"/>
                <a:ea typeface="微软雅黑" panose="020B0503020204020204" pitchFamily="34" charset="-122"/>
              </a:endParaRPr>
            </a:p>
          </p:txBody>
        </p:sp>
      </p:grpSp>
      <p:grpSp>
        <p:nvGrpSpPr>
          <p:cNvPr id="11" name="组合 10"/>
          <p:cNvGrpSpPr/>
          <p:nvPr/>
        </p:nvGrpSpPr>
        <p:grpSpPr>
          <a:xfrm>
            <a:off x="6241428" y="1999558"/>
            <a:ext cx="2523949" cy="4310537"/>
            <a:chOff x="1108288" y="2186627"/>
            <a:chExt cx="2523949" cy="4310537"/>
          </a:xfrm>
        </p:grpSpPr>
        <p:sp>
          <p:nvSpPr>
            <p:cNvPr id="12" name="任意多边形 1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3"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15" name="TextBox 20"/>
            <p:cNvSpPr txBox="1"/>
            <p:nvPr/>
          </p:nvSpPr>
          <p:spPr>
            <a:xfrm>
              <a:off x="2099354" y="2551571"/>
              <a:ext cx="541815" cy="615553"/>
            </a:xfrm>
            <a:prstGeom prst="rect">
              <a:avLst/>
            </a:prstGeom>
            <a:noFill/>
          </p:spPr>
          <p:txBody>
            <a:bodyPr wrap="none" lIns="0" tIns="0" rIns="0" bIns="0" rtlCol="0">
              <a:spAutoFit/>
            </a:bodyPr>
            <a:lstStyle/>
            <a:p>
              <a:pPr algn="ctr"/>
              <a:r>
                <a:rPr lang="en-US" altLang="zh-CN" sz="4000" spc="400" dirty="0">
                  <a:solidFill>
                    <a:srgbClr val="EA5503"/>
                  </a:solidFill>
                  <a:latin typeface="Agency FB" panose="020B0503020202020204" pitchFamily="34" charset="0"/>
                  <a:ea typeface="微软雅黑" panose="020B0503020204020204" pitchFamily="34" charset="-122"/>
                </a:rPr>
                <a:t>03</a:t>
              </a:r>
              <a:endParaRPr lang="zh-CN" altLang="en-US" sz="4000" spc="400" dirty="0">
                <a:solidFill>
                  <a:srgbClr val="EA5503"/>
                </a:solidFill>
                <a:latin typeface="Agency FB" panose="020B0503020202020204" pitchFamily="34" charset="0"/>
                <a:ea typeface="微软雅黑" panose="020B0503020204020204" pitchFamily="34" charset="-122"/>
              </a:endParaRPr>
            </a:p>
          </p:txBody>
        </p:sp>
      </p:grpSp>
      <p:grpSp>
        <p:nvGrpSpPr>
          <p:cNvPr id="16" name="组合 15"/>
          <p:cNvGrpSpPr/>
          <p:nvPr/>
        </p:nvGrpSpPr>
        <p:grpSpPr>
          <a:xfrm>
            <a:off x="9073149" y="1999558"/>
            <a:ext cx="2523949" cy="4310537"/>
            <a:chOff x="1108288" y="2186627"/>
            <a:chExt cx="2523949" cy="4310537"/>
          </a:xfrm>
        </p:grpSpPr>
        <p:sp>
          <p:nvSpPr>
            <p:cNvPr id="17" name="任意多边形 16"/>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8"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0" name="TextBox 20"/>
            <p:cNvSpPr txBox="1"/>
            <p:nvPr/>
          </p:nvSpPr>
          <p:spPr>
            <a:xfrm>
              <a:off x="2108972" y="2551571"/>
              <a:ext cx="522579" cy="615553"/>
            </a:xfrm>
            <a:prstGeom prst="rect">
              <a:avLst/>
            </a:prstGeom>
            <a:noFill/>
          </p:spPr>
          <p:txBody>
            <a:bodyPr wrap="none" lIns="0" tIns="0" rIns="0" bIns="0" rtlCol="0">
              <a:spAutoFit/>
            </a:bodyPr>
            <a:lstStyle/>
            <a:p>
              <a:pPr algn="ctr"/>
              <a:r>
                <a:rPr lang="en-US" altLang="zh-CN" sz="4000" spc="400" dirty="0">
                  <a:solidFill>
                    <a:srgbClr val="2C2422"/>
                  </a:solidFill>
                  <a:latin typeface="Agency FB" panose="020B0503020202020204" pitchFamily="34" charset="0"/>
                  <a:ea typeface="微软雅黑" panose="020B0503020204020204" pitchFamily="34" charset="-122"/>
                </a:rPr>
                <a:t>04</a:t>
              </a:r>
              <a:endParaRPr lang="zh-CN" altLang="en-US" sz="4000" spc="400" dirty="0">
                <a:solidFill>
                  <a:srgbClr val="2C2422"/>
                </a:solidFill>
                <a:latin typeface="Agency FB" panose="020B0503020202020204" pitchFamily="34" charset="0"/>
                <a:ea typeface="微软雅黑" panose="020B0503020204020204" pitchFamily="34" charset="-122"/>
              </a:endParaRPr>
            </a:p>
          </p:txBody>
        </p:sp>
      </p:grpSp>
      <p:grpSp>
        <p:nvGrpSpPr>
          <p:cNvPr id="21" name="组合 20"/>
          <p:cNvGrpSpPr/>
          <p:nvPr/>
        </p:nvGrpSpPr>
        <p:grpSpPr>
          <a:xfrm>
            <a:off x="3409707" y="1999558"/>
            <a:ext cx="2523949" cy="4310537"/>
            <a:chOff x="1108288" y="2186627"/>
            <a:chExt cx="2523949" cy="4310537"/>
          </a:xfrm>
        </p:grpSpPr>
        <p:sp>
          <p:nvSpPr>
            <p:cNvPr id="22" name="任意多边形 2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3"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TextBox 20"/>
            <p:cNvSpPr txBox="1"/>
            <p:nvPr/>
          </p:nvSpPr>
          <p:spPr>
            <a:xfrm>
              <a:off x="2107369" y="2551571"/>
              <a:ext cx="525786" cy="615553"/>
            </a:xfrm>
            <a:prstGeom prst="rect">
              <a:avLst/>
            </a:prstGeom>
            <a:noFill/>
          </p:spPr>
          <p:txBody>
            <a:bodyPr wrap="none" lIns="0" tIns="0" rIns="0" bIns="0" rtlCol="0">
              <a:spAutoFit/>
            </a:bodyPr>
            <a:lstStyle/>
            <a:p>
              <a:pPr algn="ctr"/>
              <a:r>
                <a:rPr lang="en-US" altLang="zh-CN" sz="4000" spc="400" dirty="0">
                  <a:solidFill>
                    <a:srgbClr val="2C2422"/>
                  </a:solidFill>
                  <a:latin typeface="Agency FB" panose="020B0503020202020204" pitchFamily="34" charset="0"/>
                  <a:ea typeface="微软雅黑" panose="020B0503020204020204" pitchFamily="34" charset="-122"/>
                </a:rPr>
                <a:t>02</a:t>
              </a:r>
              <a:endParaRPr lang="zh-CN" altLang="en-US" sz="4000" spc="400" dirty="0">
                <a:solidFill>
                  <a:srgbClr val="2C2422"/>
                </a:solidFill>
                <a:latin typeface="Agency FB" panose="020B050302020202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
                                        </p:tgtEl>
                                      </p:cBhvr>
                                    </p:animEffect>
                                  </p:childTnLst>
                                </p:cTn>
                              </p:par>
                              <p:par>
                                <p:cTn id="25" presetID="25" presetClass="entr" presetSubtype="0" fill="hold" nodeType="withEffect">
                                  <p:stCondLst>
                                    <p:cond delay="25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30" dur="1000" fill="hold"/>
                                        <p:tgtEl>
                                          <p:spTgt spid="21"/>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1"/>
                                        </p:tgtEl>
                                      </p:cBhvr>
                                    </p:animEffect>
                                  </p:childTnLst>
                                </p:cTn>
                              </p:par>
                              <p:par>
                                <p:cTn id="35" presetID="25" presetClass="entr" presetSubtype="0" fill="hold" nodeType="withEffect">
                                  <p:stCondLst>
                                    <p:cond delay="50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40" dur="1000" fill="hold"/>
                                        <p:tgtEl>
                                          <p:spTgt spid="11"/>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1"/>
                                        </p:tgtEl>
                                      </p:cBhvr>
                                    </p:animEffect>
                                  </p:childTnLst>
                                </p:cTn>
                              </p:par>
                              <p:par>
                                <p:cTn id="45" presetID="25" presetClass="entr" presetSubtype="0" fill="hold" nodeType="withEffect">
                                  <p:stCondLst>
                                    <p:cond delay="75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50" dur="1000" fill="hold"/>
                                        <p:tgtEl>
                                          <p:spTgt spid="16"/>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298200" y="2518919"/>
            <a:ext cx="4613764"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岗位认知</a:t>
            </a:r>
          </a:p>
          <a:p>
            <a:pPr algn="ctr">
              <a:defRPr/>
            </a:pPr>
            <a:r>
              <a:rPr lang="en-US" altLang="zh-CN" sz="4400" b="1" dirty="0">
                <a:solidFill>
                  <a:schemeClr val="bg1"/>
                </a:solidFill>
              </a:rPr>
              <a:t>POST COGNITIVE</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35814"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02</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橙黑岗位竞聘"/>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宽屏</PresentationFormat>
  <Paragraphs>320</Paragraphs>
  <Slides>26</Slides>
  <Notes>26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26</vt:i4>
      </vt:variant>
    </vt:vector>
  </HeadingPairs>
  <TitlesOfParts>
    <vt:vector size="43" baseType="lpstr">
      <vt:lpstr>Impact MT Std</vt:lpstr>
      <vt:lpstr>Kartika</vt:lpstr>
      <vt:lpstr>创艺简细圆</vt:lpstr>
      <vt:lpstr>等线</vt:lpstr>
      <vt:lpstr>等线 Light</vt:lpstr>
      <vt:lpstr>方正兰亭黑简体</vt:lpstr>
      <vt:lpstr>方正姚体</vt:lpstr>
      <vt:lpstr>宋体</vt:lpstr>
      <vt:lpstr>微软雅黑</vt:lpstr>
      <vt:lpstr>微软雅黑 Light</vt:lpstr>
      <vt:lpstr>Agency FB</vt:lpstr>
      <vt:lpstr>Arial</vt:lpstr>
      <vt:lpstr>Arial Black</vt:lpstr>
      <vt:lpstr>Calibri</vt:lpstr>
      <vt:lpstr>Haettenschweiler</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2017-04-08T13:01:00Z</dcterms:created>
  <dcterms:modified xsi:type="dcterms:W3CDTF">2023-01-10T06:06:25Z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ICV">
    <vt:lpwstr>38560052A4364C12B4E90248D8BD80A4</vt:lpwstr>
  </property>
  <property fmtid="{A09F084E-AD41-489F-8076-AA5BE3082BCA}" pid="100">
    <vt:ui4>5</vt:ui4>
  </property>
  <property fmtid="{64440492-4C8B-11D1-8B70-080036B11A03}" pid="11">
    <vt:lpwstr>www.2ppt.com-爱PPT提供资源下载</vt:lpwstr>
  </property>
</Properties>
</file>