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7" r:id="rId2"/>
    <p:sldId id="264" r:id="rId3"/>
    <p:sldId id="287" r:id="rId4"/>
    <p:sldId id="289" r:id="rId5"/>
    <p:sldId id="290" r:id="rId6"/>
    <p:sldId id="291" r:id="rId7"/>
    <p:sldId id="292" r:id="rId8"/>
    <p:sldId id="293" r:id="rId9"/>
    <p:sldId id="307" r:id="rId10"/>
    <p:sldId id="294" r:id="rId11"/>
    <p:sldId id="295" r:id="rId12"/>
    <p:sldId id="296" r:id="rId13"/>
    <p:sldId id="297" r:id="rId14"/>
    <p:sldId id="298" r:id="rId15"/>
    <p:sldId id="308" r:id="rId16"/>
    <p:sldId id="299" r:id="rId17"/>
    <p:sldId id="300" r:id="rId18"/>
    <p:sldId id="301" r:id="rId19"/>
    <p:sldId id="302" r:id="rId20"/>
    <p:sldId id="309" r:id="rId21"/>
    <p:sldId id="303" r:id="rId22"/>
    <p:sldId id="304" r:id="rId23"/>
    <p:sldId id="305" r:id="rId24"/>
    <p:sldId id="306" r:id="rId25"/>
    <p:sldId id="288" r:id="rId26"/>
    <p:sldId id="310" r:id="rId27"/>
    <p:sldId id="311"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E3E"/>
    <a:srgbClr val="70AD47"/>
    <a:srgbClr val="F7B63E"/>
    <a:srgbClr val="76A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B93D7-575E-4195-A0BD-90E2C727CDE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03FA2-A613-42FA-9687-609A920DA7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077379-79C3-48C0-9079-1DFBF469841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ln>
        </p:spPr>
      </p:sp>
      <p:sp>
        <p:nvSpPr>
          <p:cNvPr id="747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680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C6D4A97-B3A9-4347-872E-EDB9A7358FD1}" type="slidenum">
              <a:rPr lang="zh-CN" altLang="en-US"/>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D03FA2-A613-42FA-9687-609A920DA779}"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077379-79C3-48C0-9079-1DFBF469841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077379-79C3-48C0-9079-1DFBF469841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077379-79C3-48C0-9079-1DFBF469841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36729" y="6340868"/>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50000"/>
                    <a:lumOff val="50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dirty="0" smtClean="0"/>
              <a:t>Subtext Goes Here</a:t>
            </a:r>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67901" y="6337836"/>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75000"/>
                    <a:lumOff val="25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B99D43B-8A00-44B8-9B81-0C251BDB1F3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33520-50DC-46AA-9E66-3DCD1E11525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9D43B-8A00-44B8-9B81-0C251BDB1F3E}"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33520-50DC-46AA-9E66-3DCD1E11525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10.png"/><Relationship Id="rId5" Type="http://schemas.openxmlformats.org/officeDocument/2006/relationships/image" Target="../media/image21.png"/><Relationship Id="rId10" Type="http://schemas.openxmlformats.org/officeDocument/2006/relationships/image" Target="../media/image9.png"/><Relationship Id="rId4" Type="http://schemas.openxmlformats.org/officeDocument/2006/relationships/image" Target="../media/image20.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34.png"/><Relationship Id="rId5" Type="http://schemas.openxmlformats.org/officeDocument/2006/relationships/image" Target="../media/image8.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www.rapidesign.cn/" TargetMode="External"/><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6.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9.png"/><Relationship Id="rId2" Type="http://schemas.openxmlformats.org/officeDocument/2006/relationships/tags" Target="../tags/tag12.xml"/><Relationship Id="rId16" Type="http://schemas.openxmlformats.org/officeDocument/2006/relationships/image" Target="../media/image10.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notesSlide" Target="../notesSlides/notesSlide18.xml"/><Relationship Id="rId5" Type="http://schemas.openxmlformats.org/officeDocument/2006/relationships/tags" Target="../tags/tag15.xml"/><Relationship Id="rId15" Type="http://schemas.openxmlformats.org/officeDocument/2006/relationships/image" Target="../media/image8.png"/><Relationship Id="rId10" Type="http://schemas.openxmlformats.org/officeDocument/2006/relationships/slideLayout" Target="../slideLayouts/slideLayout8.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37.jpe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36.png"/><Relationship Id="rId17" Type="http://schemas.openxmlformats.org/officeDocument/2006/relationships/image" Target="../media/image10.png"/><Relationship Id="rId2" Type="http://schemas.openxmlformats.org/officeDocument/2006/relationships/tags" Target="../tags/tag21.xml"/><Relationship Id="rId16" Type="http://schemas.openxmlformats.org/officeDocument/2006/relationships/image" Target="../media/image7.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notesSlide" Target="../notesSlides/notesSlide19.xml"/><Relationship Id="rId5" Type="http://schemas.openxmlformats.org/officeDocument/2006/relationships/tags" Target="../tags/tag24.xml"/><Relationship Id="rId15" Type="http://schemas.openxmlformats.org/officeDocument/2006/relationships/image" Target="../media/image6.png"/><Relationship Id="rId10" Type="http://schemas.openxmlformats.org/officeDocument/2006/relationships/slideLayout" Target="../slideLayouts/slideLayout8.xml"/><Relationship Id="rId4" Type="http://schemas.openxmlformats.org/officeDocument/2006/relationships/tags" Target="../tags/tag23.xml"/><Relationship Id="rId9" Type="http://schemas.openxmlformats.org/officeDocument/2006/relationships/tags" Target="../tags/tag28.xml"/><Relationship Id="rId1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7.png"/><Relationship Id="rId2" Type="http://schemas.openxmlformats.org/officeDocument/2006/relationships/tags" Target="../tags/tag3.xml"/><Relationship Id="rId16" Type="http://schemas.openxmlformats.org/officeDocument/2006/relationships/image" Target="../media/image10.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8.xml"/><Relationship Id="rId5" Type="http://schemas.openxmlformats.org/officeDocument/2006/relationships/tags" Target="../tags/tag6.xml"/><Relationship Id="rId15" Type="http://schemas.openxmlformats.org/officeDocument/2006/relationships/image" Target="../media/image6.png"/><Relationship Id="rId10" Type="http://schemas.openxmlformats.org/officeDocument/2006/relationships/slideLayout" Target="../slideLayouts/slideLayout8.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文本框 5"/>
          <p:cNvSpPr txBox="1">
            <a:spLocks noChangeArrowheads="1"/>
          </p:cNvSpPr>
          <p:nvPr/>
        </p:nvSpPr>
        <p:spPr bwMode="auto">
          <a:xfrm>
            <a:off x="1460747" y="3863923"/>
            <a:ext cx="88793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5400" b="1" dirty="0">
                <a:blipFill>
                  <a:blip r:embed="rId3"/>
                  <a:stretch>
                    <a:fillRect/>
                  </a:stretch>
                </a:blipFill>
                <a:latin typeface="+mn-lt"/>
                <a:ea typeface="+mn-ea"/>
                <a:cs typeface="+mn-ea"/>
                <a:sym typeface="+mn-lt"/>
              </a:rPr>
              <a:t>房地产项目推广方案</a:t>
            </a:r>
            <a:r>
              <a:rPr lang="en-US" altLang="zh-CN" sz="5400" b="1" dirty="0" err="1">
                <a:blipFill>
                  <a:blip r:embed="rId3"/>
                  <a:stretch>
                    <a:fillRect/>
                  </a:stretch>
                </a:blipFill>
                <a:latin typeface="+mn-lt"/>
                <a:ea typeface="+mn-ea"/>
                <a:cs typeface="+mn-ea"/>
                <a:sym typeface="+mn-lt"/>
              </a:rPr>
              <a:t>ppt</a:t>
            </a:r>
            <a:r>
              <a:rPr lang="zh-CN" altLang="en-US" sz="5400" b="1" dirty="0">
                <a:blipFill>
                  <a:blip r:embed="rId3"/>
                  <a:stretch>
                    <a:fillRect/>
                  </a:stretch>
                </a:blipFill>
                <a:latin typeface="+mn-lt"/>
                <a:ea typeface="+mn-ea"/>
                <a:cs typeface="+mn-ea"/>
                <a:sym typeface="+mn-lt"/>
              </a:rPr>
              <a:t>模板</a:t>
            </a:r>
          </a:p>
        </p:txBody>
      </p:sp>
      <p:sp>
        <p:nvSpPr>
          <p:cNvPr id="170" name="文本框 21"/>
          <p:cNvSpPr txBox="1"/>
          <p:nvPr/>
        </p:nvSpPr>
        <p:spPr>
          <a:xfrm>
            <a:off x="2412452" y="4863859"/>
            <a:ext cx="6120680" cy="62331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400" dirty="0">
                <a:solidFill>
                  <a:schemeClr val="tx2"/>
                </a:solidFill>
                <a:cs typeface="+mn-ea"/>
                <a:sym typeface="+mn-lt"/>
              </a:rPr>
              <a:t>Fresh business general </a:t>
            </a:r>
            <a:r>
              <a:rPr lang="en-US" altLang="zh-CN" sz="1400" dirty="0" err="1" smtClean="0">
                <a:solidFill>
                  <a:schemeClr val="tx2"/>
                </a:solidFill>
                <a:cs typeface="+mn-ea"/>
                <a:sym typeface="+mn-lt"/>
              </a:rPr>
              <a:t>templateApplicable</a:t>
            </a:r>
            <a:r>
              <a:rPr lang="en-US" altLang="zh-CN" sz="1400" dirty="0" smtClean="0">
                <a:solidFill>
                  <a:schemeClr val="tx2"/>
                </a:solidFill>
                <a:cs typeface="+mn-ea"/>
                <a:sym typeface="+mn-lt"/>
              </a:rPr>
              <a:t> </a:t>
            </a:r>
            <a:r>
              <a:rPr lang="en-US" altLang="zh-CN" sz="1400" dirty="0">
                <a:solidFill>
                  <a:schemeClr val="tx2"/>
                </a:solidFill>
                <a:cs typeface="+mn-ea"/>
                <a:sym typeface="+mn-lt"/>
              </a:rPr>
              <a:t>to enterprise introduction, summary report, sales marketing, chart </a:t>
            </a:r>
            <a:r>
              <a:rPr lang="en-US" altLang="zh-CN" sz="1400" dirty="0" err="1">
                <a:solidFill>
                  <a:schemeClr val="tx2"/>
                </a:solidFill>
                <a:cs typeface="+mn-ea"/>
                <a:sym typeface="+mn-lt"/>
              </a:rPr>
              <a:t>dataa</a:t>
            </a:r>
            <a:endParaRPr lang="zh-CN" altLang="en-US" sz="1400" dirty="0">
              <a:solidFill>
                <a:schemeClr val="tx2"/>
              </a:solidFill>
              <a:cs typeface="+mn-ea"/>
              <a:sym typeface="+mn-lt"/>
            </a:endParaRPr>
          </a:p>
        </p:txBody>
      </p:sp>
      <p:pic>
        <p:nvPicPr>
          <p:cNvPr id="10" name="图片 9"/>
          <p:cNvPicPr>
            <a:picLocks noChangeAspect="1"/>
          </p:cNvPicPr>
          <p:nvPr/>
        </p:nvPicPr>
        <p:blipFill rotWithShape="1">
          <a:blip r:embed="rId4" cstate="screen"/>
          <a:srcRect t="19775" r="4867" b="17241"/>
          <a:stretch>
            <a:fillRect/>
          </a:stretch>
        </p:blipFill>
        <p:spPr>
          <a:xfrm>
            <a:off x="1793197" y="-61686"/>
            <a:ext cx="5436900" cy="3599543"/>
          </a:xfrm>
          <a:prstGeom prst="rect">
            <a:avLst/>
          </a:prstGeom>
        </p:spPr>
      </p:pic>
      <p:pic>
        <p:nvPicPr>
          <p:cNvPr id="11" name="图片 10"/>
          <p:cNvPicPr>
            <a:picLocks noChangeAspect="1"/>
          </p:cNvPicPr>
          <p:nvPr/>
        </p:nvPicPr>
        <p:blipFill rotWithShape="1">
          <a:blip r:embed="rId4" cstate="screen"/>
          <a:srcRect t="19775" r="4867" b="17241"/>
          <a:stretch>
            <a:fillRect/>
          </a:stretch>
        </p:blipFill>
        <p:spPr>
          <a:xfrm>
            <a:off x="4660837" y="-252186"/>
            <a:ext cx="5436900" cy="3599543"/>
          </a:xfrm>
          <a:prstGeom prst="rect">
            <a:avLst/>
          </a:prstGeom>
        </p:spPr>
      </p:pic>
      <p:pic>
        <p:nvPicPr>
          <p:cNvPr id="12" name="图片 11"/>
          <p:cNvPicPr>
            <a:picLocks noChangeAspect="1"/>
          </p:cNvPicPr>
          <p:nvPr/>
        </p:nvPicPr>
        <p:blipFill rotWithShape="1">
          <a:blip r:embed="rId4" cstate="screen"/>
          <a:srcRect t="19775" r="4867" b="17241"/>
          <a:stretch>
            <a:fillRect/>
          </a:stretch>
        </p:blipFill>
        <p:spPr>
          <a:xfrm>
            <a:off x="7528478" y="-61686"/>
            <a:ext cx="5436900" cy="3599543"/>
          </a:xfrm>
          <a:prstGeom prst="rect">
            <a:avLst/>
          </a:prstGeom>
        </p:spPr>
      </p:pic>
      <p:pic>
        <p:nvPicPr>
          <p:cNvPr id="15" name="图片 14"/>
          <p:cNvPicPr>
            <a:picLocks noChangeAspect="1"/>
          </p:cNvPicPr>
          <p:nvPr/>
        </p:nvPicPr>
        <p:blipFill rotWithShape="1">
          <a:blip r:embed="rId4" cstate="screen"/>
          <a:srcRect t="19775" r="4867" b="17241"/>
          <a:stretch>
            <a:fillRect/>
          </a:stretch>
        </p:blipFill>
        <p:spPr>
          <a:xfrm>
            <a:off x="-1074443" y="-252186"/>
            <a:ext cx="5436900" cy="359954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1"/>
                                        </p:tgtEl>
                                        <p:attrNameLst>
                                          <p:attrName>style.visibility</p:attrName>
                                        </p:attrNameLst>
                                      </p:cBhvr>
                                      <p:to>
                                        <p:strVal val="visible"/>
                                      </p:to>
                                    </p:set>
                                    <p:anim calcmode="lin" valueType="num">
                                      <p:cBhvr>
                                        <p:cTn id="7" dur="1000" fill="hold"/>
                                        <p:tgtEl>
                                          <p:spTgt spid="161"/>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61"/>
                                        </p:tgtEl>
                                        <p:attrNameLst>
                                          <p:attrName>ppt_y</p:attrName>
                                        </p:attrNameLst>
                                      </p:cBhvr>
                                      <p:tavLst>
                                        <p:tav tm="0">
                                          <p:val>
                                            <p:strVal val="#ppt_y"/>
                                          </p:val>
                                        </p:tav>
                                        <p:tav tm="100000">
                                          <p:val>
                                            <p:strVal val="#ppt_y"/>
                                          </p:val>
                                        </p:tav>
                                      </p:tavLst>
                                    </p:anim>
                                    <p:anim calcmode="lin" valueType="num">
                                      <p:cBhvr>
                                        <p:cTn id="9" dur="1000" fill="hold"/>
                                        <p:tgtEl>
                                          <p:spTgt spid="161"/>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6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61"/>
                                        </p:tgtEl>
                                      </p:cBhvr>
                                    </p:animEffect>
                                  </p:childTnLst>
                                </p:cTn>
                              </p:par>
                            </p:childTnLst>
                          </p:cTn>
                        </p:par>
                        <p:par>
                          <p:cTn id="12" fill="hold">
                            <p:stCondLst>
                              <p:cond delay="0"/>
                            </p:stCondLst>
                            <p:childTnLst>
                              <p:par>
                                <p:cTn id="13" presetID="42" presetClass="entr" presetSubtype="0" fill="hold" grpId="0" nodeType="after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fade">
                                      <p:cBhvr>
                                        <p:cTn id="15" dur="1000"/>
                                        <p:tgtEl>
                                          <p:spTgt spid="170"/>
                                        </p:tgtEl>
                                      </p:cBhvr>
                                    </p:animEffect>
                                    <p:anim calcmode="lin" valueType="num">
                                      <p:cBhvr>
                                        <p:cTn id="16" dur="1000" fill="hold"/>
                                        <p:tgtEl>
                                          <p:spTgt spid="170"/>
                                        </p:tgtEl>
                                        <p:attrNameLst>
                                          <p:attrName>ppt_x</p:attrName>
                                        </p:attrNameLst>
                                      </p:cBhvr>
                                      <p:tavLst>
                                        <p:tav tm="0">
                                          <p:val>
                                            <p:strVal val="#ppt_x"/>
                                          </p:val>
                                        </p:tav>
                                        <p:tav tm="100000">
                                          <p:val>
                                            <p:strVal val="#ppt_x"/>
                                          </p:val>
                                        </p:tav>
                                      </p:tavLst>
                                    </p:anim>
                                    <p:anim calcmode="lin" valueType="num">
                                      <p:cBhvr>
                                        <p:cTn id="17" dur="1000" fill="hold"/>
                                        <p:tgtEl>
                                          <p:spTgt spid="17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4"/>
          <p:cNvGrpSpPr/>
          <p:nvPr/>
        </p:nvGrpSpPr>
        <p:grpSpPr bwMode="auto">
          <a:xfrm>
            <a:off x="1327498" y="1251648"/>
            <a:ext cx="1714153" cy="1664213"/>
            <a:chOff x="1000362" y="871757"/>
            <a:chExt cx="1285875" cy="1247801"/>
          </a:xfrm>
        </p:grpSpPr>
        <p:sp>
          <p:nvSpPr>
            <p:cNvPr id="9" name="Teardrop 25"/>
            <p:cNvSpPr/>
            <p:nvPr/>
          </p:nvSpPr>
          <p:spPr bwMode="auto">
            <a:xfrm rot="8100000">
              <a:off x="1430377" y="871757"/>
              <a:ext cx="417507" cy="417323"/>
            </a:xfrm>
            <a:prstGeom prst="teardrop">
              <a:avLst/>
            </a:prstGeom>
            <a:solidFill>
              <a:srgbClr val="4557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dirty="0">
                <a:cs typeface="+mn-ea"/>
                <a:sym typeface="+mn-lt"/>
              </a:endParaRPr>
            </a:p>
          </p:txBody>
        </p:sp>
        <p:sp>
          <p:nvSpPr>
            <p:cNvPr id="10" name="Content Placeholder 2"/>
            <p:cNvSpPr txBox="1"/>
            <p:nvPr/>
          </p:nvSpPr>
          <p:spPr bwMode="auto">
            <a:xfrm>
              <a:off x="1000362" y="1357532"/>
              <a:ext cx="1285875" cy="7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200" dirty="0">
                  <a:latin typeface="+mn-lt"/>
                  <a:ea typeface="+mn-ea"/>
                  <a:cs typeface="+mn-ea"/>
                  <a:sym typeface="+mn-lt"/>
                </a:rPr>
                <a:t>请在这里输入内容</a:t>
              </a:r>
              <a:endParaRPr lang="en-US" altLang="zh-CN" sz="1200" dirty="0">
                <a:latin typeface="+mn-lt"/>
                <a:ea typeface="+mn-ea"/>
                <a:cs typeface="+mn-ea"/>
                <a:sym typeface="+mn-lt"/>
              </a:endParaRPr>
            </a:p>
            <a:p>
              <a:pPr algn="ctr" eaLnBrk="1" hangingPunct="1"/>
              <a:endParaRPr lang="en-US" altLang="zh-CN" sz="1200" dirty="0">
                <a:latin typeface="+mn-lt"/>
                <a:ea typeface="+mn-ea"/>
                <a:cs typeface="+mn-ea"/>
                <a:sym typeface="+mn-lt"/>
              </a:endParaRPr>
            </a:p>
            <a:p>
              <a:pPr algn="ctr" eaLnBrk="1" hangingPunct="1"/>
              <a:r>
                <a:rPr lang="zh-CN" altLang="en-US" sz="1200" dirty="0">
                  <a:latin typeface="+mn-lt"/>
                  <a:ea typeface="+mn-ea"/>
                  <a:cs typeface="+mn-ea"/>
                  <a:sym typeface="+mn-lt"/>
                </a:rPr>
                <a:t>请在这里输入内容</a:t>
              </a:r>
              <a:endParaRPr lang="en-US" altLang="zh-CN" sz="1200" dirty="0">
                <a:latin typeface="+mn-lt"/>
                <a:ea typeface="+mn-ea"/>
                <a:cs typeface="+mn-ea"/>
                <a:sym typeface="+mn-lt"/>
              </a:endParaRPr>
            </a:p>
            <a:p>
              <a:pPr algn="ctr" eaLnBrk="1" hangingPunct="1"/>
              <a:endParaRPr lang="en-US" altLang="zh-CN" sz="1200" dirty="0">
                <a:latin typeface="+mn-lt"/>
                <a:ea typeface="+mn-ea"/>
                <a:cs typeface="+mn-ea"/>
                <a:sym typeface="+mn-lt"/>
              </a:endParaRPr>
            </a:p>
          </p:txBody>
        </p:sp>
        <p:grpSp>
          <p:nvGrpSpPr>
            <p:cNvPr id="11" name="Group 4699"/>
            <p:cNvGrpSpPr/>
            <p:nvPr/>
          </p:nvGrpSpPr>
          <p:grpSpPr bwMode="auto">
            <a:xfrm>
              <a:off x="1520226" y="1020230"/>
              <a:ext cx="241710" cy="167336"/>
              <a:chOff x="3908425" y="4124324"/>
              <a:chExt cx="546100" cy="319088"/>
            </a:xfrm>
            <a:solidFill>
              <a:schemeClr val="bg1"/>
            </a:solidFill>
          </p:grpSpPr>
          <p:sp>
            <p:nvSpPr>
              <p:cNvPr id="12"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solidFill>
                    <a:schemeClr val="bg1"/>
                  </a:solidFill>
                  <a:cs typeface="+mn-ea"/>
                  <a:sym typeface="+mn-lt"/>
                </a:endParaRPr>
              </a:p>
            </p:txBody>
          </p:sp>
          <p:sp>
            <p:nvSpPr>
              <p:cNvPr id="13"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solidFill>
                    <a:schemeClr val="bg1"/>
                  </a:solidFill>
                  <a:cs typeface="+mn-ea"/>
                  <a:sym typeface="+mn-lt"/>
                </a:endParaRPr>
              </a:p>
            </p:txBody>
          </p:sp>
          <p:sp>
            <p:nvSpPr>
              <p:cNvPr id="14"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solidFill>
                    <a:schemeClr val="bg1"/>
                  </a:solidFill>
                  <a:cs typeface="+mn-ea"/>
                  <a:sym typeface="+mn-lt"/>
                </a:endParaRPr>
              </a:p>
            </p:txBody>
          </p:sp>
        </p:grpSp>
      </p:grpSp>
      <p:grpSp>
        <p:nvGrpSpPr>
          <p:cNvPr id="15" name="Group 60"/>
          <p:cNvGrpSpPr/>
          <p:nvPr/>
        </p:nvGrpSpPr>
        <p:grpSpPr bwMode="auto">
          <a:xfrm>
            <a:off x="9278180" y="1258000"/>
            <a:ext cx="1714947" cy="1664213"/>
            <a:chOff x="9278455" y="1168739"/>
            <a:chExt cx="1714500" cy="1663735"/>
          </a:xfrm>
        </p:grpSpPr>
        <p:sp>
          <p:nvSpPr>
            <p:cNvPr id="16" name="Teardrop 16"/>
            <p:cNvSpPr/>
            <p:nvPr/>
          </p:nvSpPr>
          <p:spPr bwMode="auto">
            <a:xfrm rot="8100000">
              <a:off x="9852337" y="1168739"/>
              <a:ext cx="556419" cy="556431"/>
            </a:xfrm>
            <a:prstGeom prst="teardrop">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62556" tIns="81277" rIns="162556" bIns="81277" anchor="ctr"/>
            <a:lstStyle/>
            <a:p>
              <a:pPr algn="ctr" defTabSz="914400">
                <a:defRPr/>
              </a:pPr>
              <a:endParaRPr lang="en-US" sz="2400" dirty="0">
                <a:cs typeface="+mn-ea"/>
                <a:sym typeface="+mn-lt"/>
              </a:endParaRPr>
            </a:p>
          </p:txBody>
        </p:sp>
        <p:sp>
          <p:nvSpPr>
            <p:cNvPr id="17" name="Content Placeholder 2"/>
            <p:cNvSpPr txBox="1"/>
            <p:nvPr/>
          </p:nvSpPr>
          <p:spPr bwMode="auto">
            <a:xfrm>
              <a:off x="9278455" y="1816439"/>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56" tIns="81277" rIns="162556" bIns="8127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335" dirty="0">
                  <a:latin typeface="+mn-lt"/>
                  <a:ea typeface="+mn-ea"/>
                  <a:cs typeface="+mn-ea"/>
                  <a:sym typeface="+mn-lt"/>
                </a:rPr>
                <a:t>请在这里输入内容</a:t>
              </a:r>
              <a:endParaRPr lang="en-US" altLang="zh-CN" sz="1335" dirty="0">
                <a:latin typeface="+mn-lt"/>
                <a:ea typeface="+mn-ea"/>
                <a:cs typeface="+mn-ea"/>
                <a:sym typeface="+mn-lt"/>
              </a:endParaRPr>
            </a:p>
            <a:p>
              <a:pPr algn="ctr" eaLnBrk="1" hangingPunct="1"/>
              <a:endParaRPr lang="en-US" altLang="zh-CN" sz="1335" dirty="0">
                <a:latin typeface="+mn-lt"/>
                <a:ea typeface="+mn-ea"/>
                <a:cs typeface="+mn-ea"/>
                <a:sym typeface="+mn-lt"/>
              </a:endParaRPr>
            </a:p>
            <a:p>
              <a:pPr algn="ctr" eaLnBrk="1" hangingPunct="1"/>
              <a:r>
                <a:rPr lang="zh-CN" altLang="en-US" sz="1335" dirty="0">
                  <a:latin typeface="+mn-lt"/>
                  <a:ea typeface="+mn-ea"/>
                  <a:cs typeface="+mn-ea"/>
                  <a:sym typeface="+mn-lt"/>
                </a:rPr>
                <a:t>请在这里输入内容</a:t>
              </a:r>
              <a:endParaRPr lang="en-US" altLang="zh-CN" sz="1335" dirty="0">
                <a:latin typeface="+mn-lt"/>
                <a:ea typeface="+mn-ea"/>
                <a:cs typeface="+mn-ea"/>
                <a:sym typeface="+mn-lt"/>
              </a:endParaRPr>
            </a:p>
            <a:p>
              <a:pPr algn="ctr" eaLnBrk="1" hangingPunct="1"/>
              <a:endParaRPr lang="en-US" altLang="zh-CN" sz="1335" dirty="0">
                <a:latin typeface="+mn-lt"/>
                <a:ea typeface="+mn-ea"/>
                <a:cs typeface="+mn-ea"/>
                <a:sym typeface="+mn-lt"/>
              </a:endParaRPr>
            </a:p>
          </p:txBody>
        </p:sp>
        <p:sp>
          <p:nvSpPr>
            <p:cNvPr id="18" name="Freeform 429"/>
            <p:cNvSpPr>
              <a:spLocks noChangeArrowheads="1"/>
            </p:cNvSpPr>
            <p:nvPr/>
          </p:nvSpPr>
          <p:spPr bwMode="auto">
            <a:xfrm>
              <a:off x="10000271" y="1293967"/>
              <a:ext cx="302205" cy="300039"/>
            </a:xfrm>
            <a:custGeom>
              <a:avLst/>
              <a:gdLst>
                <a:gd name="T0" fmla="*/ 70145466 w 1230"/>
                <a:gd name="T1" fmla="*/ 23127085 h 1221"/>
                <a:gd name="T2" fmla="*/ 67127101 w 1230"/>
                <a:gd name="T3" fmla="*/ 26146396 h 1221"/>
                <a:gd name="T4" fmla="*/ 47930696 w 1230"/>
                <a:gd name="T5" fmla="*/ 7004596 h 1221"/>
                <a:gd name="T6" fmla="*/ 50949060 w 1230"/>
                <a:gd name="T7" fmla="*/ 3441971 h 1221"/>
                <a:gd name="T8" fmla="*/ 64048541 w 1230"/>
                <a:gd name="T9" fmla="*/ 3441971 h 1221"/>
                <a:gd name="T10" fmla="*/ 70145466 w 1230"/>
                <a:gd name="T11" fmla="*/ 10023907 h 1221"/>
                <a:gd name="T12" fmla="*/ 70145466 w 1230"/>
                <a:gd name="T13" fmla="*/ 23127085 h 1221"/>
                <a:gd name="T14" fmla="*/ 25233135 w 1230"/>
                <a:gd name="T15" fmla="*/ 61531585 h 1221"/>
                <a:gd name="T16" fmla="*/ 25233135 w 1230"/>
                <a:gd name="T17" fmla="*/ 65034006 h 1221"/>
                <a:gd name="T18" fmla="*/ 28251254 w 1230"/>
                <a:gd name="T19" fmla="*/ 65034006 h 1221"/>
                <a:gd name="T20" fmla="*/ 64048541 w 1230"/>
                <a:gd name="T21" fmla="*/ 29225912 h 1221"/>
                <a:gd name="T22" fmla="*/ 60547140 w 1230"/>
                <a:gd name="T23" fmla="*/ 26146396 h 1221"/>
                <a:gd name="T24" fmla="*/ 25233135 w 1230"/>
                <a:gd name="T25" fmla="*/ 61531585 h 1221"/>
                <a:gd name="T26" fmla="*/ 9054848 w 1230"/>
                <a:gd name="T27" fmla="*/ 45348646 h 1221"/>
                <a:gd name="T28" fmla="*/ 9054848 w 1230"/>
                <a:gd name="T29" fmla="*/ 48911272 h 1221"/>
                <a:gd name="T30" fmla="*/ 12616445 w 1230"/>
                <a:gd name="T31" fmla="*/ 48911272 h 1221"/>
                <a:gd name="T32" fmla="*/ 47930696 w 1230"/>
                <a:gd name="T33" fmla="*/ 13042973 h 1221"/>
                <a:gd name="T34" fmla="*/ 44369099 w 1230"/>
                <a:gd name="T35" fmla="*/ 10023907 h 1221"/>
                <a:gd name="T36" fmla="*/ 9054848 w 1230"/>
                <a:gd name="T37" fmla="*/ 45348646 h 1221"/>
                <a:gd name="T38" fmla="*/ 50949060 w 1230"/>
                <a:gd name="T39" fmla="*/ 16605598 h 1221"/>
                <a:gd name="T40" fmla="*/ 15634809 w 1230"/>
                <a:gd name="T41" fmla="*/ 51930583 h 1221"/>
                <a:gd name="T42" fmla="*/ 15634809 w 1230"/>
                <a:gd name="T43" fmla="*/ 58512274 h 1221"/>
                <a:gd name="T44" fmla="*/ 22154329 w 1230"/>
                <a:gd name="T45" fmla="*/ 58512274 h 1221"/>
                <a:gd name="T46" fmla="*/ 57528776 w 1230"/>
                <a:gd name="T47" fmla="*/ 23127085 h 1221"/>
                <a:gd name="T48" fmla="*/ 50949060 w 1230"/>
                <a:gd name="T49" fmla="*/ 16605598 h 1221"/>
                <a:gd name="T50" fmla="*/ 22154329 w 1230"/>
                <a:gd name="T51" fmla="*/ 68053072 h 1221"/>
                <a:gd name="T52" fmla="*/ 20162233 w 1230"/>
                <a:gd name="T53" fmla="*/ 64067787 h 1221"/>
                <a:gd name="T54" fmla="*/ 18653174 w 1230"/>
                <a:gd name="T55" fmla="*/ 64067787 h 1221"/>
                <a:gd name="T56" fmla="*/ 12616445 w 1230"/>
                <a:gd name="T57" fmla="*/ 61531585 h 1221"/>
                <a:gd name="T58" fmla="*/ 9537885 w 1230"/>
                <a:gd name="T59" fmla="*/ 54949649 h 1221"/>
                <a:gd name="T60" fmla="*/ 10081117 w 1230"/>
                <a:gd name="T61" fmla="*/ 53923225 h 1221"/>
                <a:gd name="T62" fmla="*/ 6036729 w 1230"/>
                <a:gd name="T63" fmla="*/ 51930583 h 1221"/>
                <a:gd name="T64" fmla="*/ 5553693 w 1230"/>
                <a:gd name="T65" fmla="*/ 51447474 h 1221"/>
                <a:gd name="T66" fmla="*/ 0 w 1230"/>
                <a:gd name="T67" fmla="*/ 73668789 h 1221"/>
                <a:gd name="T68" fmla="*/ 22154329 w 1230"/>
                <a:gd name="T69" fmla="*/ 68053072 h 1221"/>
                <a:gd name="T70" fmla="*/ 22154329 w 1230"/>
                <a:gd name="T71" fmla="*/ 68053072 h 1221"/>
                <a:gd name="T72" fmla="*/ 22154329 w 1230"/>
                <a:gd name="T73" fmla="*/ 68053072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62556" tIns="81277" rIns="162556" bIns="81277" anchor="ctr"/>
            <a:lstStyle/>
            <a:p>
              <a:endParaRPr lang="zh-CN" altLang="en-US" sz="2400">
                <a:cs typeface="+mn-ea"/>
                <a:sym typeface="+mn-lt"/>
              </a:endParaRPr>
            </a:p>
          </p:txBody>
        </p:sp>
      </p:grpSp>
      <p:grpSp>
        <p:nvGrpSpPr>
          <p:cNvPr id="19" name="Group 63"/>
          <p:cNvGrpSpPr/>
          <p:nvPr/>
        </p:nvGrpSpPr>
        <p:grpSpPr bwMode="auto">
          <a:xfrm>
            <a:off x="1327498" y="4926259"/>
            <a:ext cx="1714153" cy="1664213"/>
            <a:chOff x="1327471" y="4835465"/>
            <a:chExt cx="1714500" cy="1663735"/>
          </a:xfrm>
        </p:grpSpPr>
        <p:sp>
          <p:nvSpPr>
            <p:cNvPr id="20" name="Teardrop 14"/>
            <p:cNvSpPr/>
            <p:nvPr/>
          </p:nvSpPr>
          <p:spPr bwMode="auto">
            <a:xfrm rot="8100000">
              <a:off x="1900824" y="4835465"/>
              <a:ext cx="556677" cy="556431"/>
            </a:xfrm>
            <a:prstGeom prst="teardrop">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62556" tIns="81277" rIns="162556" bIns="81277" anchor="ctr"/>
            <a:lstStyle/>
            <a:p>
              <a:pPr algn="ctr" defTabSz="914400">
                <a:defRPr/>
              </a:pPr>
              <a:endParaRPr lang="en-US" sz="2400" dirty="0">
                <a:cs typeface="+mn-ea"/>
                <a:sym typeface="+mn-lt"/>
              </a:endParaRPr>
            </a:p>
          </p:txBody>
        </p:sp>
        <p:sp>
          <p:nvSpPr>
            <p:cNvPr id="21" name="Content Placeholder 2"/>
            <p:cNvSpPr txBox="1"/>
            <p:nvPr/>
          </p:nvSpPr>
          <p:spPr bwMode="auto">
            <a:xfrm>
              <a:off x="1327471" y="5483165"/>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56" tIns="81277" rIns="162556" bIns="8127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335" dirty="0">
                  <a:latin typeface="+mn-lt"/>
                  <a:ea typeface="+mn-ea"/>
                  <a:cs typeface="+mn-ea"/>
                  <a:sym typeface="+mn-lt"/>
                </a:rPr>
                <a:t>请在这里输入内容</a:t>
              </a:r>
              <a:endParaRPr lang="en-US" altLang="zh-CN" sz="1335" dirty="0">
                <a:latin typeface="+mn-lt"/>
                <a:ea typeface="+mn-ea"/>
                <a:cs typeface="+mn-ea"/>
                <a:sym typeface="+mn-lt"/>
              </a:endParaRPr>
            </a:p>
            <a:p>
              <a:pPr algn="ctr" eaLnBrk="1" hangingPunct="1"/>
              <a:endParaRPr lang="en-US" altLang="zh-CN" sz="1335" dirty="0">
                <a:latin typeface="+mn-lt"/>
                <a:ea typeface="+mn-ea"/>
                <a:cs typeface="+mn-ea"/>
                <a:sym typeface="+mn-lt"/>
              </a:endParaRPr>
            </a:p>
            <a:p>
              <a:pPr algn="ctr" eaLnBrk="1" hangingPunct="1"/>
              <a:r>
                <a:rPr lang="zh-CN" altLang="en-US" sz="1335" dirty="0">
                  <a:latin typeface="+mn-lt"/>
                  <a:ea typeface="+mn-ea"/>
                  <a:cs typeface="+mn-ea"/>
                  <a:sym typeface="+mn-lt"/>
                </a:rPr>
                <a:t>请在这里输入内容</a:t>
              </a:r>
              <a:endParaRPr lang="en-US" altLang="zh-CN" sz="1335" dirty="0">
                <a:latin typeface="+mn-lt"/>
                <a:ea typeface="+mn-ea"/>
                <a:cs typeface="+mn-ea"/>
                <a:sym typeface="+mn-lt"/>
              </a:endParaRPr>
            </a:p>
            <a:p>
              <a:pPr algn="ctr" eaLnBrk="1" hangingPunct="1"/>
              <a:endParaRPr lang="en-US" altLang="zh-CN" sz="1335" dirty="0">
                <a:latin typeface="+mn-lt"/>
                <a:ea typeface="+mn-ea"/>
                <a:cs typeface="+mn-ea"/>
                <a:sym typeface="+mn-lt"/>
              </a:endParaRPr>
            </a:p>
          </p:txBody>
        </p:sp>
        <p:grpSp>
          <p:nvGrpSpPr>
            <p:cNvPr id="22" name="Group 32"/>
            <p:cNvGrpSpPr/>
            <p:nvPr/>
          </p:nvGrpSpPr>
          <p:grpSpPr bwMode="auto">
            <a:xfrm>
              <a:off x="2037765" y="4951388"/>
              <a:ext cx="294784" cy="429075"/>
              <a:chOff x="1533086" y="3713538"/>
              <a:chExt cx="221088" cy="321806"/>
            </a:xfrm>
          </p:grpSpPr>
          <p:sp>
            <p:nvSpPr>
              <p:cNvPr id="23" name="Freeform 166"/>
              <p:cNvSpPr>
                <a:spLocks noChangeArrowheads="1"/>
              </p:cNvSpPr>
              <p:nvPr/>
            </p:nvSpPr>
            <p:spPr bwMode="auto">
              <a:xfrm>
                <a:off x="1532821" y="3713513"/>
                <a:ext cx="221559" cy="322071"/>
              </a:xfrm>
              <a:custGeom>
                <a:avLst/>
                <a:gdLst>
                  <a:gd name="T0" fmla="*/ 110640 w 793"/>
                  <a:gd name="T1" fmla="*/ 40642 h 1157"/>
                  <a:gd name="T2" fmla="*/ 154505 w 793"/>
                  <a:gd name="T3" fmla="*/ 58179 h 1157"/>
                  <a:gd name="T4" fmla="*/ 171827 w 793"/>
                  <a:gd name="T5" fmla="*/ 101604 h 1157"/>
                  <a:gd name="T6" fmla="*/ 154505 w 793"/>
                  <a:gd name="T7" fmla="*/ 142246 h 1157"/>
                  <a:gd name="T8" fmla="*/ 110640 w 793"/>
                  <a:gd name="T9" fmla="*/ 197362 h 1157"/>
                  <a:gd name="T10" fmla="*/ 67054 w 793"/>
                  <a:gd name="T11" fmla="*/ 142246 h 1157"/>
                  <a:gd name="T12" fmla="*/ 49732 w 793"/>
                  <a:gd name="T13" fmla="*/ 101604 h 1157"/>
                  <a:gd name="T14" fmla="*/ 67054 w 793"/>
                  <a:gd name="T15" fmla="*/ 58179 h 1157"/>
                  <a:gd name="T16" fmla="*/ 110640 w 793"/>
                  <a:gd name="T17" fmla="*/ 40642 h 1157"/>
                  <a:gd name="T18" fmla="*/ 110640 w 793"/>
                  <a:gd name="T19" fmla="*/ 0 h 1157"/>
                  <a:gd name="T20" fmla="*/ 37998 w 793"/>
                  <a:gd name="T21" fmla="*/ 29229 h 1157"/>
                  <a:gd name="T22" fmla="*/ 37998 w 793"/>
                  <a:gd name="T23" fmla="*/ 171196 h 1157"/>
                  <a:gd name="T24" fmla="*/ 110640 w 793"/>
                  <a:gd name="T25" fmla="*/ 321793 h 1157"/>
                  <a:gd name="T26" fmla="*/ 180488 w 793"/>
                  <a:gd name="T27" fmla="*/ 171196 h 1157"/>
                  <a:gd name="T28" fmla="*/ 180488 w 793"/>
                  <a:gd name="T29" fmla="*/ 29229 h 1157"/>
                  <a:gd name="T30" fmla="*/ 110640 w 793"/>
                  <a:gd name="T31" fmla="*/ 0 h 1157"/>
                  <a:gd name="T32" fmla="*/ 110640 w 793"/>
                  <a:gd name="T33" fmla="*/ 40642 h 1157"/>
                  <a:gd name="T34" fmla="*/ 110640 w 793"/>
                  <a:gd name="T35" fmla="*/ 0 h 1157"/>
                  <a:gd name="T36" fmla="*/ 110640 w 793"/>
                  <a:gd name="T37" fmla="*/ 0 h 1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cs typeface="+mn-ea"/>
                  <a:sym typeface="+mn-lt"/>
                </a:endParaRPr>
              </a:p>
            </p:txBody>
          </p:sp>
          <p:sp>
            <p:nvSpPr>
              <p:cNvPr id="24" name="Freeform 167"/>
              <p:cNvSpPr>
                <a:spLocks noChangeArrowheads="1"/>
              </p:cNvSpPr>
              <p:nvPr/>
            </p:nvSpPr>
            <p:spPr bwMode="auto">
              <a:xfrm>
                <a:off x="1622755" y="3794477"/>
                <a:ext cx="40500" cy="40482"/>
              </a:xfrm>
              <a:custGeom>
                <a:avLst/>
                <a:gdLst>
                  <a:gd name="T0" fmla="*/ 40224 w 147"/>
                  <a:gd name="T1" fmla="*/ 20103 h 147"/>
                  <a:gd name="T2" fmla="*/ 20112 w 147"/>
                  <a:gd name="T3" fmla="*/ 40207 h 147"/>
                  <a:gd name="T4" fmla="*/ 0 w 147"/>
                  <a:gd name="T5" fmla="*/ 20103 h 147"/>
                  <a:gd name="T6" fmla="*/ 20112 w 147"/>
                  <a:gd name="T7" fmla="*/ 0 h 147"/>
                  <a:gd name="T8" fmla="*/ 40224 w 147"/>
                  <a:gd name="T9" fmla="*/ 20103 h 147"/>
                  <a:gd name="T10" fmla="*/ 40224 w 147"/>
                  <a:gd name="T11" fmla="*/ 20103 h 147"/>
                  <a:gd name="T12" fmla="*/ 40224 w 147"/>
                  <a:gd name="T13" fmla="*/ 20103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cs typeface="+mn-ea"/>
                  <a:sym typeface="+mn-lt"/>
                </a:endParaRPr>
              </a:p>
            </p:txBody>
          </p:sp>
        </p:grpSp>
      </p:grpSp>
      <p:grpSp>
        <p:nvGrpSpPr>
          <p:cNvPr id="25" name="Group 61"/>
          <p:cNvGrpSpPr/>
          <p:nvPr/>
        </p:nvGrpSpPr>
        <p:grpSpPr bwMode="auto">
          <a:xfrm>
            <a:off x="1327498" y="3054812"/>
            <a:ext cx="1714153" cy="1664213"/>
            <a:chOff x="1327471" y="2964435"/>
            <a:chExt cx="1714500" cy="1663735"/>
          </a:xfrm>
        </p:grpSpPr>
        <p:sp>
          <p:nvSpPr>
            <p:cNvPr id="26" name="Teardrop 12"/>
            <p:cNvSpPr/>
            <p:nvPr/>
          </p:nvSpPr>
          <p:spPr bwMode="auto">
            <a:xfrm rot="8100000">
              <a:off x="1900824" y="2964435"/>
              <a:ext cx="556677" cy="556430"/>
            </a:xfrm>
            <a:prstGeom prst="teardrop">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62556" tIns="81277" rIns="162556" bIns="81277" anchor="ctr"/>
            <a:lstStyle/>
            <a:p>
              <a:pPr algn="ctr" defTabSz="914400">
                <a:defRPr/>
              </a:pPr>
              <a:endParaRPr lang="en-US" sz="2400" dirty="0">
                <a:cs typeface="+mn-ea"/>
                <a:sym typeface="+mn-lt"/>
              </a:endParaRPr>
            </a:p>
          </p:txBody>
        </p:sp>
        <p:sp>
          <p:nvSpPr>
            <p:cNvPr id="27" name="Content Placeholder 2"/>
            <p:cNvSpPr txBox="1"/>
            <p:nvPr/>
          </p:nvSpPr>
          <p:spPr bwMode="auto">
            <a:xfrm>
              <a:off x="1327471" y="3612135"/>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56" tIns="81277" rIns="162556" bIns="8127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335" dirty="0">
                  <a:latin typeface="+mn-lt"/>
                  <a:ea typeface="+mn-ea"/>
                  <a:cs typeface="+mn-ea"/>
                  <a:sym typeface="+mn-lt"/>
                </a:rPr>
                <a:t>请在这里输入内容</a:t>
              </a:r>
              <a:endParaRPr lang="en-US" altLang="zh-CN" sz="1335" dirty="0">
                <a:latin typeface="+mn-lt"/>
                <a:ea typeface="+mn-ea"/>
                <a:cs typeface="+mn-ea"/>
                <a:sym typeface="+mn-lt"/>
              </a:endParaRPr>
            </a:p>
            <a:p>
              <a:pPr algn="ctr" eaLnBrk="1" hangingPunct="1"/>
              <a:endParaRPr lang="en-US" altLang="zh-CN" sz="1335" dirty="0">
                <a:latin typeface="+mn-lt"/>
                <a:ea typeface="+mn-ea"/>
                <a:cs typeface="+mn-ea"/>
                <a:sym typeface="+mn-lt"/>
              </a:endParaRPr>
            </a:p>
            <a:p>
              <a:pPr algn="ctr" eaLnBrk="1" hangingPunct="1"/>
              <a:r>
                <a:rPr lang="zh-CN" altLang="en-US" sz="1335" dirty="0">
                  <a:latin typeface="+mn-lt"/>
                  <a:ea typeface="+mn-ea"/>
                  <a:cs typeface="+mn-ea"/>
                  <a:sym typeface="+mn-lt"/>
                </a:rPr>
                <a:t>请在这里输入内容</a:t>
              </a:r>
              <a:endParaRPr lang="en-US" altLang="zh-CN" sz="1335" dirty="0">
                <a:latin typeface="+mn-lt"/>
                <a:ea typeface="+mn-ea"/>
                <a:cs typeface="+mn-ea"/>
                <a:sym typeface="+mn-lt"/>
              </a:endParaRPr>
            </a:p>
            <a:p>
              <a:pPr algn="ctr" eaLnBrk="1" hangingPunct="1"/>
              <a:endParaRPr lang="en-US" altLang="zh-CN" sz="1335" dirty="0">
                <a:latin typeface="+mn-lt"/>
                <a:ea typeface="+mn-ea"/>
                <a:cs typeface="+mn-ea"/>
                <a:sym typeface="+mn-lt"/>
              </a:endParaRPr>
            </a:p>
          </p:txBody>
        </p:sp>
        <p:grpSp>
          <p:nvGrpSpPr>
            <p:cNvPr id="28" name="Group 38"/>
            <p:cNvGrpSpPr/>
            <p:nvPr/>
          </p:nvGrpSpPr>
          <p:grpSpPr>
            <a:xfrm>
              <a:off x="2033519" y="3086714"/>
              <a:ext cx="296967" cy="352647"/>
              <a:chOff x="2060819" y="1388284"/>
              <a:chExt cx="271040" cy="321860"/>
            </a:xfrm>
            <a:solidFill>
              <a:schemeClr val="bg1"/>
            </a:solidFill>
          </p:grpSpPr>
          <p:sp>
            <p:nvSpPr>
              <p:cNvPr id="29"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cs typeface="+mn-ea"/>
                  <a:sym typeface="+mn-lt"/>
                </a:endParaRPr>
              </a:p>
            </p:txBody>
          </p:sp>
          <p:sp>
            <p:nvSpPr>
              <p:cNvPr id="30"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cs typeface="+mn-ea"/>
                  <a:sym typeface="+mn-lt"/>
                </a:endParaRPr>
              </a:p>
            </p:txBody>
          </p:sp>
          <p:sp>
            <p:nvSpPr>
              <p:cNvPr id="31"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cs typeface="+mn-ea"/>
                  <a:sym typeface="+mn-lt"/>
                </a:endParaRPr>
              </a:p>
            </p:txBody>
          </p:sp>
          <p:sp>
            <p:nvSpPr>
              <p:cNvPr id="32"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cs typeface="+mn-ea"/>
                  <a:sym typeface="+mn-lt"/>
                </a:endParaRPr>
              </a:p>
            </p:txBody>
          </p:sp>
        </p:grpSp>
      </p:grpSp>
      <p:grpSp>
        <p:nvGrpSpPr>
          <p:cNvPr id="33" name="Group 62"/>
          <p:cNvGrpSpPr/>
          <p:nvPr/>
        </p:nvGrpSpPr>
        <p:grpSpPr bwMode="auto">
          <a:xfrm>
            <a:off x="9278180" y="3061164"/>
            <a:ext cx="1714947" cy="1664213"/>
            <a:chOff x="9278455" y="2970827"/>
            <a:chExt cx="1714500" cy="1663730"/>
          </a:xfrm>
        </p:grpSpPr>
        <p:sp>
          <p:nvSpPr>
            <p:cNvPr id="34" name="Teardrop 18"/>
            <p:cNvSpPr/>
            <p:nvPr/>
          </p:nvSpPr>
          <p:spPr bwMode="auto">
            <a:xfrm rot="8100000">
              <a:off x="9852337" y="2970827"/>
              <a:ext cx="556419" cy="556429"/>
            </a:xfrm>
            <a:prstGeom prst="teardrop">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62556" tIns="81277" rIns="162556" bIns="81277" anchor="ctr"/>
            <a:lstStyle/>
            <a:p>
              <a:pPr algn="ctr" defTabSz="914400">
                <a:defRPr/>
              </a:pPr>
              <a:endParaRPr lang="en-US" sz="2400" dirty="0">
                <a:cs typeface="+mn-ea"/>
                <a:sym typeface="+mn-lt"/>
              </a:endParaRPr>
            </a:p>
          </p:txBody>
        </p:sp>
        <p:sp>
          <p:nvSpPr>
            <p:cNvPr id="35" name="Content Placeholder 2"/>
            <p:cNvSpPr txBox="1"/>
            <p:nvPr/>
          </p:nvSpPr>
          <p:spPr bwMode="auto">
            <a:xfrm>
              <a:off x="9278455" y="3618522"/>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56" tIns="81277" rIns="162556" bIns="8127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335" dirty="0">
                  <a:latin typeface="+mn-lt"/>
                  <a:ea typeface="+mn-ea"/>
                  <a:cs typeface="+mn-ea"/>
                  <a:sym typeface="+mn-lt"/>
                </a:rPr>
                <a:t>请在这里输入内容</a:t>
              </a:r>
              <a:endParaRPr lang="en-US" altLang="zh-CN" sz="1335" dirty="0">
                <a:latin typeface="+mn-lt"/>
                <a:ea typeface="+mn-ea"/>
                <a:cs typeface="+mn-ea"/>
                <a:sym typeface="+mn-lt"/>
              </a:endParaRPr>
            </a:p>
            <a:p>
              <a:pPr algn="ctr" eaLnBrk="1" hangingPunct="1"/>
              <a:endParaRPr lang="en-US" altLang="zh-CN" sz="1335" dirty="0">
                <a:latin typeface="+mn-lt"/>
                <a:ea typeface="+mn-ea"/>
                <a:cs typeface="+mn-ea"/>
                <a:sym typeface="+mn-lt"/>
              </a:endParaRPr>
            </a:p>
            <a:p>
              <a:pPr algn="ctr" eaLnBrk="1" hangingPunct="1"/>
              <a:r>
                <a:rPr lang="zh-CN" altLang="en-US" sz="1335" dirty="0">
                  <a:latin typeface="+mn-lt"/>
                  <a:ea typeface="+mn-ea"/>
                  <a:cs typeface="+mn-ea"/>
                  <a:sym typeface="+mn-lt"/>
                </a:rPr>
                <a:t>请在这里输入内容</a:t>
              </a:r>
              <a:endParaRPr lang="en-US" altLang="zh-CN" sz="1335" dirty="0">
                <a:latin typeface="+mn-lt"/>
                <a:ea typeface="+mn-ea"/>
                <a:cs typeface="+mn-ea"/>
                <a:sym typeface="+mn-lt"/>
              </a:endParaRPr>
            </a:p>
            <a:p>
              <a:pPr algn="ctr" eaLnBrk="1" hangingPunct="1"/>
              <a:endParaRPr lang="en-US" altLang="zh-CN" sz="1335" dirty="0">
                <a:latin typeface="+mn-lt"/>
                <a:ea typeface="+mn-ea"/>
                <a:cs typeface="+mn-ea"/>
                <a:sym typeface="+mn-lt"/>
              </a:endParaRPr>
            </a:p>
          </p:txBody>
        </p:sp>
        <p:sp>
          <p:nvSpPr>
            <p:cNvPr id="36" name="Freeform 298"/>
            <p:cNvSpPr>
              <a:spLocks noChangeArrowheads="1"/>
            </p:cNvSpPr>
            <p:nvPr/>
          </p:nvSpPr>
          <p:spPr bwMode="auto">
            <a:xfrm>
              <a:off x="9955994" y="3082627"/>
              <a:ext cx="346012" cy="346012"/>
            </a:xfrm>
            <a:custGeom>
              <a:avLst/>
              <a:gdLst>
                <a:gd name="T0" fmla="*/ 39548568 w 1606"/>
                <a:gd name="T1" fmla="*/ 0 h 1607"/>
                <a:gd name="T2" fmla="*/ 0 w 1606"/>
                <a:gd name="T3" fmla="*/ 34909747 h 1607"/>
                <a:gd name="T4" fmla="*/ 34906707 w 1606"/>
                <a:gd name="T5" fmla="*/ 74455452 h 1607"/>
                <a:gd name="T6" fmla="*/ 74501813 w 1606"/>
                <a:gd name="T7" fmla="*/ 39545705 h 1607"/>
                <a:gd name="T8" fmla="*/ 23255626 w 1606"/>
                <a:gd name="T9" fmla="*/ 8159596 h 1607"/>
                <a:gd name="T10" fmla="*/ 10072913 w 1606"/>
                <a:gd name="T11" fmla="*/ 19796107 h 1607"/>
                <a:gd name="T12" fmla="*/ 7334119 w 1606"/>
                <a:gd name="T13" fmla="*/ 24803053 h 1607"/>
                <a:gd name="T14" fmla="*/ 14714774 w 1606"/>
                <a:gd name="T15" fmla="*/ 34909747 h 1607"/>
                <a:gd name="T16" fmla="*/ 7334119 w 1606"/>
                <a:gd name="T17" fmla="*/ 24803053 h 1607"/>
                <a:gd name="T18" fmla="*/ 14714774 w 1606"/>
                <a:gd name="T19" fmla="*/ 39545705 h 1607"/>
                <a:gd name="T20" fmla="*/ 7334119 w 1606"/>
                <a:gd name="T21" fmla="*/ 49652399 h 1607"/>
                <a:gd name="T22" fmla="*/ 10072913 w 1606"/>
                <a:gd name="T23" fmla="*/ 54659346 h 1607"/>
                <a:gd name="T24" fmla="*/ 23255626 w 1606"/>
                <a:gd name="T25" fmla="*/ 66295856 h 1607"/>
                <a:gd name="T26" fmla="*/ 34906707 w 1606"/>
                <a:gd name="T27" fmla="*/ 69401997 h 1607"/>
                <a:gd name="T28" fmla="*/ 34906707 w 1606"/>
                <a:gd name="T29" fmla="*/ 54659346 h 1607"/>
                <a:gd name="T30" fmla="*/ 34906707 w 1606"/>
                <a:gd name="T31" fmla="*/ 49652399 h 1607"/>
                <a:gd name="T32" fmla="*/ 19774392 w 1606"/>
                <a:gd name="T33" fmla="*/ 39545705 h 1607"/>
                <a:gd name="T34" fmla="*/ 34906707 w 1606"/>
                <a:gd name="T35" fmla="*/ 49652399 h 1607"/>
                <a:gd name="T36" fmla="*/ 19774392 w 1606"/>
                <a:gd name="T37" fmla="*/ 34909747 h 1607"/>
                <a:gd name="T38" fmla="*/ 34906707 w 1606"/>
                <a:gd name="T39" fmla="*/ 24803053 h 1607"/>
                <a:gd name="T40" fmla="*/ 34906707 w 1606"/>
                <a:gd name="T41" fmla="*/ 19796107 h 1607"/>
                <a:gd name="T42" fmla="*/ 34906707 w 1606"/>
                <a:gd name="T43" fmla="*/ 5053239 h 1607"/>
                <a:gd name="T44" fmla="*/ 64382578 w 1606"/>
                <a:gd name="T45" fmla="*/ 19796107 h 1607"/>
                <a:gd name="T46" fmla="*/ 51199650 w 1606"/>
                <a:gd name="T47" fmla="*/ 8159596 h 1607"/>
                <a:gd name="T48" fmla="*/ 39548568 w 1606"/>
                <a:gd name="T49" fmla="*/ 5053239 h 1607"/>
                <a:gd name="T50" fmla="*/ 39548568 w 1606"/>
                <a:gd name="T51" fmla="*/ 19796107 h 1607"/>
                <a:gd name="T52" fmla="*/ 39548568 w 1606"/>
                <a:gd name="T53" fmla="*/ 24803053 h 1607"/>
                <a:gd name="T54" fmla="*/ 54681099 w 1606"/>
                <a:gd name="T55" fmla="*/ 34909747 h 1607"/>
                <a:gd name="T56" fmla="*/ 39548568 w 1606"/>
                <a:gd name="T57" fmla="*/ 24803053 h 1607"/>
                <a:gd name="T58" fmla="*/ 54681099 w 1606"/>
                <a:gd name="T59" fmla="*/ 39545705 h 1607"/>
                <a:gd name="T60" fmla="*/ 39548568 w 1606"/>
                <a:gd name="T61" fmla="*/ 49652399 h 1607"/>
                <a:gd name="T62" fmla="*/ 39548568 w 1606"/>
                <a:gd name="T63" fmla="*/ 69401997 h 1607"/>
                <a:gd name="T64" fmla="*/ 51988842 w 1606"/>
                <a:gd name="T65" fmla="*/ 54659346 h 1607"/>
                <a:gd name="T66" fmla="*/ 51199650 w 1606"/>
                <a:gd name="T67" fmla="*/ 66295856 h 1607"/>
                <a:gd name="T68" fmla="*/ 64382578 w 1606"/>
                <a:gd name="T69" fmla="*/ 54659346 h 1607"/>
                <a:gd name="T70" fmla="*/ 67121157 w 1606"/>
                <a:gd name="T71" fmla="*/ 49652399 h 1607"/>
                <a:gd name="T72" fmla="*/ 59740717 w 1606"/>
                <a:gd name="T73" fmla="*/ 39545705 h 1607"/>
                <a:gd name="T74" fmla="*/ 67121157 w 1606"/>
                <a:gd name="T75" fmla="*/ 49652399 h 1607"/>
                <a:gd name="T76" fmla="*/ 58208871 w 1606"/>
                <a:gd name="T77" fmla="*/ 24803053 h 1607"/>
                <a:gd name="T78" fmla="*/ 69442195 w 1606"/>
                <a:gd name="T79" fmla="*/ 34909747 h 1607"/>
                <a:gd name="T80" fmla="*/ 59740717 w 1606"/>
                <a:gd name="T81" fmla="*/ 34909747 h 1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62556" tIns="81277" rIns="162556" bIns="81277" anchor="ctr"/>
            <a:lstStyle/>
            <a:p>
              <a:endParaRPr lang="zh-CN" altLang="en-US" sz="2400">
                <a:cs typeface="+mn-ea"/>
                <a:sym typeface="+mn-lt"/>
              </a:endParaRPr>
            </a:p>
          </p:txBody>
        </p:sp>
      </p:grpSp>
      <p:grpSp>
        <p:nvGrpSpPr>
          <p:cNvPr id="37" name="Group 64"/>
          <p:cNvGrpSpPr/>
          <p:nvPr/>
        </p:nvGrpSpPr>
        <p:grpSpPr bwMode="auto">
          <a:xfrm>
            <a:off x="5256788" y="4934199"/>
            <a:ext cx="1714152" cy="1664213"/>
            <a:chOff x="5256522" y="4843675"/>
            <a:chExt cx="1714500" cy="1663735"/>
          </a:xfrm>
        </p:grpSpPr>
        <p:sp>
          <p:nvSpPr>
            <p:cNvPr id="38" name="Teardrop 22"/>
            <p:cNvSpPr/>
            <p:nvPr/>
          </p:nvSpPr>
          <p:spPr bwMode="auto">
            <a:xfrm rot="8100000">
              <a:off x="5829875" y="4843675"/>
              <a:ext cx="556676" cy="556431"/>
            </a:xfrm>
            <a:prstGeom prst="teardrop">
              <a:avLst/>
            </a:prstGeom>
            <a:solidFill>
              <a:srgbClr val="45576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56" tIns="81277" rIns="162556" bIns="81277" anchor="ctr"/>
            <a:lstStyle/>
            <a:p>
              <a:pPr algn="ctr" defTabSz="914400">
                <a:defRPr/>
              </a:pPr>
              <a:endParaRPr lang="en-US" sz="2400" dirty="0">
                <a:cs typeface="+mn-ea"/>
                <a:sym typeface="+mn-lt"/>
              </a:endParaRPr>
            </a:p>
          </p:txBody>
        </p:sp>
        <p:sp>
          <p:nvSpPr>
            <p:cNvPr id="39" name="Content Placeholder 2"/>
            <p:cNvSpPr txBox="1"/>
            <p:nvPr/>
          </p:nvSpPr>
          <p:spPr bwMode="auto">
            <a:xfrm>
              <a:off x="5256522" y="5491375"/>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56" tIns="81277" rIns="162556" bIns="8127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335" dirty="0">
                  <a:latin typeface="+mn-lt"/>
                  <a:ea typeface="+mn-ea"/>
                  <a:cs typeface="+mn-ea"/>
                  <a:sym typeface="+mn-lt"/>
                </a:rPr>
                <a:t>请在这里输入内容</a:t>
              </a:r>
              <a:endParaRPr lang="en-US" altLang="zh-CN" sz="1335" dirty="0">
                <a:latin typeface="+mn-lt"/>
                <a:ea typeface="+mn-ea"/>
                <a:cs typeface="+mn-ea"/>
                <a:sym typeface="+mn-lt"/>
              </a:endParaRPr>
            </a:p>
            <a:p>
              <a:pPr algn="ctr" eaLnBrk="1" hangingPunct="1"/>
              <a:endParaRPr lang="en-US" altLang="zh-CN" sz="1335" dirty="0">
                <a:latin typeface="+mn-lt"/>
                <a:ea typeface="+mn-ea"/>
                <a:cs typeface="+mn-ea"/>
                <a:sym typeface="+mn-lt"/>
              </a:endParaRPr>
            </a:p>
            <a:p>
              <a:pPr algn="ctr" eaLnBrk="1" hangingPunct="1"/>
              <a:r>
                <a:rPr lang="zh-CN" altLang="en-US" sz="1335" dirty="0">
                  <a:latin typeface="+mn-lt"/>
                  <a:ea typeface="+mn-ea"/>
                  <a:cs typeface="+mn-ea"/>
                  <a:sym typeface="+mn-lt"/>
                </a:rPr>
                <a:t>请在这里输入内容</a:t>
              </a:r>
              <a:endParaRPr lang="en-US" altLang="zh-CN" sz="1335" dirty="0">
                <a:latin typeface="+mn-lt"/>
                <a:ea typeface="+mn-ea"/>
                <a:cs typeface="+mn-ea"/>
                <a:sym typeface="+mn-lt"/>
              </a:endParaRPr>
            </a:p>
            <a:p>
              <a:pPr algn="ctr" eaLnBrk="1" hangingPunct="1"/>
              <a:endParaRPr lang="en-US" altLang="zh-CN" sz="1335" dirty="0">
                <a:latin typeface="+mn-lt"/>
                <a:ea typeface="+mn-ea"/>
                <a:cs typeface="+mn-ea"/>
                <a:sym typeface="+mn-lt"/>
              </a:endParaRPr>
            </a:p>
          </p:txBody>
        </p:sp>
        <p:grpSp>
          <p:nvGrpSpPr>
            <p:cNvPr id="40" name="Group 30"/>
            <p:cNvGrpSpPr/>
            <p:nvPr/>
          </p:nvGrpSpPr>
          <p:grpSpPr bwMode="auto">
            <a:xfrm>
              <a:off x="5934076" y="4946919"/>
              <a:ext cx="357669" cy="357669"/>
              <a:chOff x="1865313" y="2312988"/>
              <a:chExt cx="446087" cy="446087"/>
            </a:xfrm>
            <a:solidFill>
              <a:schemeClr val="bg1"/>
            </a:solidFill>
          </p:grpSpPr>
          <p:sp>
            <p:nvSpPr>
              <p:cNvPr id="41"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cs typeface="+mn-ea"/>
                  <a:sym typeface="+mn-lt"/>
                </a:endParaRPr>
              </a:p>
            </p:txBody>
          </p:sp>
          <p:sp>
            <p:nvSpPr>
              <p:cNvPr id="42"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cs typeface="+mn-ea"/>
                  <a:sym typeface="+mn-lt"/>
                </a:endParaRPr>
              </a:p>
            </p:txBody>
          </p:sp>
        </p:grpSp>
      </p:grpSp>
      <p:grpSp>
        <p:nvGrpSpPr>
          <p:cNvPr id="43" name="Group 65"/>
          <p:cNvGrpSpPr/>
          <p:nvPr/>
        </p:nvGrpSpPr>
        <p:grpSpPr bwMode="auto">
          <a:xfrm>
            <a:off x="9278180" y="4932611"/>
            <a:ext cx="1714947" cy="1664213"/>
            <a:chOff x="9278455" y="4841857"/>
            <a:chExt cx="1714500" cy="1663735"/>
          </a:xfrm>
        </p:grpSpPr>
        <p:sp>
          <p:nvSpPr>
            <p:cNvPr id="44" name="Teardrop 20"/>
            <p:cNvSpPr/>
            <p:nvPr/>
          </p:nvSpPr>
          <p:spPr bwMode="auto">
            <a:xfrm rot="8100000">
              <a:off x="9852337" y="4841857"/>
              <a:ext cx="556419" cy="556431"/>
            </a:xfrm>
            <a:prstGeom prst="teardrop">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62556" tIns="81277" rIns="162556" bIns="81277" anchor="ctr"/>
            <a:lstStyle/>
            <a:p>
              <a:pPr algn="ctr" defTabSz="914400">
                <a:defRPr/>
              </a:pPr>
              <a:endParaRPr lang="en-US" sz="2400" dirty="0">
                <a:cs typeface="+mn-ea"/>
                <a:sym typeface="+mn-lt"/>
              </a:endParaRPr>
            </a:p>
          </p:txBody>
        </p:sp>
        <p:sp>
          <p:nvSpPr>
            <p:cNvPr id="45" name="Content Placeholder 2"/>
            <p:cNvSpPr txBox="1"/>
            <p:nvPr/>
          </p:nvSpPr>
          <p:spPr bwMode="auto">
            <a:xfrm>
              <a:off x="9278455" y="5489557"/>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56" tIns="81277" rIns="162556" bIns="8127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335" dirty="0">
                  <a:latin typeface="+mn-lt"/>
                  <a:ea typeface="+mn-ea"/>
                  <a:cs typeface="+mn-ea"/>
                  <a:sym typeface="+mn-lt"/>
                </a:rPr>
                <a:t>请在这里输入内容</a:t>
              </a:r>
              <a:endParaRPr lang="en-US" altLang="zh-CN" sz="1335" dirty="0">
                <a:latin typeface="+mn-lt"/>
                <a:ea typeface="+mn-ea"/>
                <a:cs typeface="+mn-ea"/>
                <a:sym typeface="+mn-lt"/>
              </a:endParaRPr>
            </a:p>
            <a:p>
              <a:pPr algn="ctr" eaLnBrk="1" hangingPunct="1"/>
              <a:endParaRPr lang="en-US" altLang="zh-CN" sz="1335" dirty="0">
                <a:latin typeface="+mn-lt"/>
                <a:ea typeface="+mn-ea"/>
                <a:cs typeface="+mn-ea"/>
                <a:sym typeface="+mn-lt"/>
              </a:endParaRPr>
            </a:p>
            <a:p>
              <a:pPr algn="ctr" eaLnBrk="1" hangingPunct="1"/>
              <a:r>
                <a:rPr lang="zh-CN" altLang="en-US" sz="1335" dirty="0">
                  <a:latin typeface="+mn-lt"/>
                  <a:ea typeface="+mn-ea"/>
                  <a:cs typeface="+mn-ea"/>
                  <a:sym typeface="+mn-lt"/>
                </a:rPr>
                <a:t>请在这里输入内容</a:t>
              </a:r>
              <a:endParaRPr lang="en-US" altLang="zh-CN" sz="1335" dirty="0">
                <a:latin typeface="+mn-lt"/>
                <a:ea typeface="+mn-ea"/>
                <a:cs typeface="+mn-ea"/>
                <a:sym typeface="+mn-lt"/>
              </a:endParaRPr>
            </a:p>
            <a:p>
              <a:pPr algn="ctr" eaLnBrk="1" hangingPunct="1"/>
              <a:endParaRPr lang="en-US" altLang="zh-CN" sz="1335" dirty="0">
                <a:latin typeface="+mn-lt"/>
                <a:ea typeface="+mn-ea"/>
                <a:cs typeface="+mn-ea"/>
                <a:sym typeface="+mn-lt"/>
              </a:endParaRPr>
            </a:p>
          </p:txBody>
        </p:sp>
        <p:sp>
          <p:nvSpPr>
            <p:cNvPr id="46" name="Freeform 576"/>
            <p:cNvSpPr>
              <a:spLocks noChangeArrowheads="1"/>
            </p:cNvSpPr>
            <p:nvPr/>
          </p:nvSpPr>
          <p:spPr bwMode="auto">
            <a:xfrm>
              <a:off x="9974502" y="4969156"/>
              <a:ext cx="321257" cy="321257"/>
            </a:xfrm>
            <a:custGeom>
              <a:avLst/>
              <a:gdLst>
                <a:gd name="T0" fmla="*/ 60129235 w 1690"/>
                <a:gd name="T1" fmla="*/ 37472253 h 1690"/>
                <a:gd name="T2" fmla="*/ 61032557 w 1690"/>
                <a:gd name="T3" fmla="*/ 37472253 h 1690"/>
                <a:gd name="T4" fmla="*/ 61032557 w 1690"/>
                <a:gd name="T5" fmla="*/ 24174494 h 1690"/>
                <a:gd name="T6" fmla="*/ 52251596 w 1690"/>
                <a:gd name="T7" fmla="*/ 24174494 h 1690"/>
                <a:gd name="T8" fmla="*/ 50444953 w 1690"/>
                <a:gd name="T9" fmla="*/ 19621389 h 1690"/>
                <a:gd name="T10" fmla="*/ 55901379 w 1690"/>
                <a:gd name="T11" fmla="*/ 14201270 h 1690"/>
                <a:gd name="T12" fmla="*/ 56804701 w 1690"/>
                <a:gd name="T13" fmla="*/ 13586890 h 1690"/>
                <a:gd name="T14" fmla="*/ 55901379 w 1690"/>
                <a:gd name="T15" fmla="*/ 12972510 h 1690"/>
                <a:gd name="T16" fmla="*/ 48023739 w 1690"/>
                <a:gd name="T17" fmla="*/ 4842046 h 1690"/>
                <a:gd name="T18" fmla="*/ 47409549 w 1690"/>
                <a:gd name="T19" fmla="*/ 4227856 h 1690"/>
                <a:gd name="T20" fmla="*/ 46542345 w 1690"/>
                <a:gd name="T21" fmla="*/ 4842046 h 1690"/>
                <a:gd name="T22" fmla="*/ 41085919 w 1690"/>
                <a:gd name="T23" fmla="*/ 10262355 h 1690"/>
                <a:gd name="T24" fmla="*/ 36858063 w 1690"/>
                <a:gd name="T25" fmla="*/ 8455712 h 1690"/>
                <a:gd name="T26" fmla="*/ 36858063 w 1690"/>
                <a:gd name="T27" fmla="*/ 0 h 1690"/>
                <a:gd name="T28" fmla="*/ 23849245 w 1690"/>
                <a:gd name="T29" fmla="*/ 0 h 1690"/>
                <a:gd name="T30" fmla="*/ 23849245 w 1690"/>
                <a:gd name="T31" fmla="*/ 8455712 h 1690"/>
                <a:gd name="T32" fmla="*/ 19946638 w 1690"/>
                <a:gd name="T33" fmla="*/ 10262355 h 1690"/>
                <a:gd name="T34" fmla="*/ 14490211 w 1690"/>
                <a:gd name="T35" fmla="*/ 4842046 h 1690"/>
                <a:gd name="T36" fmla="*/ 13912139 w 1690"/>
                <a:gd name="T37" fmla="*/ 4227856 h 1690"/>
                <a:gd name="T38" fmla="*/ 4516987 w 1690"/>
                <a:gd name="T39" fmla="*/ 13586890 h 1690"/>
                <a:gd name="T40" fmla="*/ 5131178 w 1690"/>
                <a:gd name="T41" fmla="*/ 14201270 h 1690"/>
                <a:gd name="T42" fmla="*/ 10262355 w 1690"/>
                <a:gd name="T43" fmla="*/ 19332448 h 1690"/>
                <a:gd name="T44" fmla="*/ 8455712 w 1690"/>
                <a:gd name="T45" fmla="*/ 23849245 h 1690"/>
                <a:gd name="T46" fmla="*/ 0 w 1690"/>
                <a:gd name="T47" fmla="*/ 23849245 h 1690"/>
                <a:gd name="T48" fmla="*/ 0 w 1690"/>
                <a:gd name="T49" fmla="*/ 37147194 h 1690"/>
                <a:gd name="T50" fmla="*/ 8455712 w 1690"/>
                <a:gd name="T51" fmla="*/ 37147194 h 1690"/>
                <a:gd name="T52" fmla="*/ 10262355 w 1690"/>
                <a:gd name="T53" fmla="*/ 41700109 h 1690"/>
                <a:gd name="T54" fmla="*/ 5131178 w 1690"/>
                <a:gd name="T55" fmla="*/ 46831287 h 1690"/>
                <a:gd name="T56" fmla="*/ 4516987 w 1690"/>
                <a:gd name="T57" fmla="*/ 47409549 h 1690"/>
                <a:gd name="T58" fmla="*/ 5131178 w 1690"/>
                <a:gd name="T59" fmla="*/ 48348988 h 1690"/>
                <a:gd name="T60" fmla="*/ 12972510 w 1690"/>
                <a:gd name="T61" fmla="*/ 56190321 h 1690"/>
                <a:gd name="T62" fmla="*/ 13912139 w 1690"/>
                <a:gd name="T63" fmla="*/ 56804701 h 1690"/>
                <a:gd name="T64" fmla="*/ 14490211 w 1690"/>
                <a:gd name="T65" fmla="*/ 56190321 h 1690"/>
                <a:gd name="T66" fmla="*/ 19946638 w 1690"/>
                <a:gd name="T67" fmla="*/ 51059143 h 1690"/>
                <a:gd name="T68" fmla="*/ 24174494 w 1690"/>
                <a:gd name="T69" fmla="*/ 52576845 h 1690"/>
                <a:gd name="T70" fmla="*/ 24174494 w 1690"/>
                <a:gd name="T71" fmla="*/ 61032557 h 1690"/>
                <a:gd name="T72" fmla="*/ 37472253 w 1690"/>
                <a:gd name="T73" fmla="*/ 61032557 h 1690"/>
                <a:gd name="T74" fmla="*/ 37472253 w 1690"/>
                <a:gd name="T75" fmla="*/ 52576845 h 1690"/>
                <a:gd name="T76" fmla="*/ 41085919 w 1690"/>
                <a:gd name="T77" fmla="*/ 50733894 h 1690"/>
                <a:gd name="T78" fmla="*/ 47409549 w 1690"/>
                <a:gd name="T79" fmla="*/ 56804701 h 1690"/>
                <a:gd name="T80" fmla="*/ 48023739 w 1690"/>
                <a:gd name="T81" fmla="*/ 56190321 h 1690"/>
                <a:gd name="T82" fmla="*/ 55901379 w 1690"/>
                <a:gd name="T83" fmla="*/ 48348988 h 1690"/>
                <a:gd name="T84" fmla="*/ 56804701 w 1690"/>
                <a:gd name="T85" fmla="*/ 47409549 h 1690"/>
                <a:gd name="T86" fmla="*/ 50444953 w 1690"/>
                <a:gd name="T87" fmla="*/ 41374860 h 1690"/>
                <a:gd name="T88" fmla="*/ 52251596 w 1690"/>
                <a:gd name="T89" fmla="*/ 37472253 h 1690"/>
                <a:gd name="T90" fmla="*/ 60129235 w 1690"/>
                <a:gd name="T91" fmla="*/ 37472253 h 1690"/>
                <a:gd name="T92" fmla="*/ 44121132 w 1690"/>
                <a:gd name="T93" fmla="*/ 30498125 h 1690"/>
                <a:gd name="T94" fmla="*/ 30498125 w 1690"/>
                <a:gd name="T95" fmla="*/ 44410264 h 1690"/>
                <a:gd name="T96" fmla="*/ 16622293 w 1690"/>
                <a:gd name="T97" fmla="*/ 30498125 h 1690"/>
                <a:gd name="T98" fmla="*/ 30498125 w 1690"/>
                <a:gd name="T99" fmla="*/ 16911235 h 1690"/>
                <a:gd name="T100" fmla="*/ 44121132 w 1690"/>
                <a:gd name="T101" fmla="*/ 30498125 h 1690"/>
                <a:gd name="T102" fmla="*/ 44121132 w 1690"/>
                <a:gd name="T103" fmla="*/ 30498125 h 1690"/>
                <a:gd name="T104" fmla="*/ 44121132 w 1690"/>
                <a:gd name="T105" fmla="*/ 30498125 h 16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62556" tIns="81277" rIns="162556" bIns="81277" anchor="ctr"/>
            <a:lstStyle/>
            <a:p>
              <a:endParaRPr lang="zh-CN" altLang="en-US" sz="2400">
                <a:cs typeface="+mn-ea"/>
                <a:sym typeface="+mn-lt"/>
              </a:endParaRPr>
            </a:p>
          </p:txBody>
        </p:sp>
      </p:grpSp>
      <p:sp>
        <p:nvSpPr>
          <p:cNvPr id="47" name="Freeform 1"/>
          <p:cNvSpPr>
            <a:spLocks noChangeArrowheads="1"/>
          </p:cNvSpPr>
          <p:nvPr/>
        </p:nvSpPr>
        <p:spPr bwMode="auto">
          <a:xfrm>
            <a:off x="4519204" y="2351331"/>
            <a:ext cx="1362429" cy="1265628"/>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blipFill>
            <a:blip r:embed="rId7"/>
            <a:stretch>
              <a:fillRect/>
            </a:stretch>
          </a:blipFill>
          <a:ln>
            <a:noFill/>
          </a:ln>
          <a:effectLst/>
        </p:spPr>
        <p:txBody>
          <a:bodyPr wrap="none" lIns="121925" tIns="60963" rIns="121925" bIns="60963" anchor="ctr"/>
          <a:lstStyle/>
          <a:p>
            <a:pPr defTabSz="914400">
              <a:defRPr/>
            </a:pPr>
            <a:endParaRPr lang="en-US" sz="2400" dirty="0">
              <a:cs typeface="+mn-ea"/>
              <a:sym typeface="+mn-lt"/>
            </a:endParaRPr>
          </a:p>
        </p:txBody>
      </p:sp>
      <p:sp>
        <p:nvSpPr>
          <p:cNvPr id="48" name="Freeform 3"/>
          <p:cNvSpPr>
            <a:spLocks noChangeArrowheads="1"/>
          </p:cNvSpPr>
          <p:nvPr/>
        </p:nvSpPr>
        <p:spPr bwMode="auto">
          <a:xfrm>
            <a:off x="4519205" y="3145327"/>
            <a:ext cx="964657" cy="1580844"/>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blipFill>
            <a:blip r:embed="rId8"/>
            <a:stretch>
              <a:fillRect/>
            </a:stretch>
          </a:blipFill>
          <a:ln>
            <a:noFill/>
          </a:ln>
          <a:effectLst/>
        </p:spPr>
        <p:txBody>
          <a:bodyPr wrap="none" lIns="121925" tIns="60963" rIns="121925" bIns="60963" anchor="ctr"/>
          <a:lstStyle/>
          <a:p>
            <a:pPr defTabSz="914400">
              <a:defRPr/>
            </a:pPr>
            <a:endParaRPr lang="en-US" sz="2400" dirty="0">
              <a:cs typeface="+mn-ea"/>
              <a:sym typeface="+mn-lt"/>
            </a:endParaRPr>
          </a:p>
        </p:txBody>
      </p:sp>
      <p:sp>
        <p:nvSpPr>
          <p:cNvPr id="49" name="Freeform 5"/>
          <p:cNvSpPr>
            <a:spLocks noChangeArrowheads="1"/>
          </p:cNvSpPr>
          <p:nvPr/>
        </p:nvSpPr>
        <p:spPr bwMode="auto">
          <a:xfrm>
            <a:off x="5291725" y="3701918"/>
            <a:ext cx="1385455" cy="1109212"/>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rgbClr val="455761"/>
          </a:solidFill>
          <a:ln>
            <a:noFill/>
          </a:ln>
          <a:effectLst/>
        </p:spPr>
        <p:txBody>
          <a:bodyPr wrap="none" lIns="121925" tIns="60963" rIns="121925" bIns="60963" anchor="ctr"/>
          <a:lstStyle/>
          <a:p>
            <a:pPr defTabSz="914400">
              <a:defRPr/>
            </a:pPr>
            <a:endParaRPr lang="en-US" sz="2400" dirty="0">
              <a:cs typeface="+mn-ea"/>
              <a:sym typeface="+mn-lt"/>
            </a:endParaRPr>
          </a:p>
        </p:txBody>
      </p:sp>
      <p:sp>
        <p:nvSpPr>
          <p:cNvPr id="50" name="Freeform 7"/>
          <p:cNvSpPr>
            <a:spLocks noChangeArrowheads="1"/>
          </p:cNvSpPr>
          <p:nvPr/>
        </p:nvSpPr>
        <p:spPr bwMode="auto">
          <a:xfrm>
            <a:off x="6026132" y="3809109"/>
            <a:ext cx="1590296" cy="1000433"/>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blipFill>
            <a:blip r:embed="rId9"/>
            <a:stretch>
              <a:fillRect/>
            </a:stretch>
          </a:blipFill>
          <a:ln>
            <a:noFill/>
          </a:ln>
          <a:effectLst/>
        </p:spPr>
        <p:txBody>
          <a:bodyPr wrap="none" lIns="121925" tIns="60963" rIns="121925" bIns="60963" anchor="ctr"/>
          <a:lstStyle/>
          <a:p>
            <a:pPr defTabSz="914400">
              <a:defRPr/>
            </a:pPr>
            <a:endParaRPr lang="en-US" sz="2400" dirty="0">
              <a:cs typeface="+mn-ea"/>
              <a:sym typeface="+mn-lt"/>
            </a:endParaRPr>
          </a:p>
        </p:txBody>
      </p:sp>
      <p:sp>
        <p:nvSpPr>
          <p:cNvPr id="51" name="Freeform 8"/>
          <p:cNvSpPr>
            <a:spLocks noChangeArrowheads="1"/>
          </p:cNvSpPr>
          <p:nvPr/>
        </p:nvSpPr>
        <p:spPr bwMode="auto">
          <a:xfrm>
            <a:off x="6566816" y="2436290"/>
            <a:ext cx="1132976" cy="1530823"/>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rgbClr val="455761"/>
          </a:solidFill>
          <a:ln>
            <a:noFill/>
          </a:ln>
          <a:effectLst/>
        </p:spPr>
        <p:txBody>
          <a:bodyPr wrap="none" lIns="121925" tIns="60963" rIns="121925" bIns="60963" anchor="ctr"/>
          <a:lstStyle/>
          <a:p>
            <a:pPr defTabSz="914400">
              <a:defRPr/>
            </a:pPr>
            <a:endParaRPr lang="en-US" sz="2400" dirty="0">
              <a:cs typeface="+mn-ea"/>
              <a:sym typeface="+mn-lt"/>
            </a:endParaRPr>
          </a:p>
        </p:txBody>
      </p:sp>
      <p:sp>
        <p:nvSpPr>
          <p:cNvPr id="52" name="Freeform 10"/>
          <p:cNvSpPr>
            <a:spLocks noChangeArrowheads="1"/>
          </p:cNvSpPr>
          <p:nvPr/>
        </p:nvSpPr>
        <p:spPr bwMode="auto">
          <a:xfrm>
            <a:off x="6194453" y="1735191"/>
            <a:ext cx="1194111" cy="1542732"/>
          </a:xfrm>
          <a:custGeom>
            <a:avLst/>
            <a:gdLst>
              <a:gd name="T0" fmla="*/ 1468984979 w 3095"/>
              <a:gd name="T1" fmla="*/ 1449179443 h 4001"/>
              <a:gd name="T2" fmla="*/ 1468984979 w 3095"/>
              <a:gd name="T3" fmla="*/ 1449179443 h 4001"/>
              <a:gd name="T4" fmla="*/ 1840842686 w 3095"/>
              <a:gd name="T5" fmla="*/ 873192891 h 4001"/>
              <a:gd name="T6" fmla="*/ 0 w 3095"/>
              <a:gd name="T7" fmla="*/ 0 h 4001"/>
              <a:gd name="T8" fmla="*/ 148743237 w 3095"/>
              <a:gd name="T9" fmla="*/ 427383384 h 4001"/>
              <a:gd name="T10" fmla="*/ 446228940 w 3095"/>
              <a:gd name="T11" fmla="*/ 594413447 h 4001"/>
              <a:gd name="T12" fmla="*/ 390896792 w 3095"/>
              <a:gd name="T13" fmla="*/ 1188826124 h 4001"/>
              <a:gd name="T14" fmla="*/ 614010490 w 3095"/>
              <a:gd name="T15" fmla="*/ 1839114646 h 4001"/>
              <a:gd name="T16" fmla="*/ 855569267 w 3095"/>
              <a:gd name="T17" fmla="*/ 2147483647 h 4001"/>
              <a:gd name="T18" fmla="*/ 1153054970 w 3095"/>
              <a:gd name="T19" fmla="*/ 1931842740 h 4001"/>
              <a:gd name="T20" fmla="*/ 1227426974 w 3095"/>
              <a:gd name="T21" fmla="*/ 1950269635 h 4001"/>
              <a:gd name="T22" fmla="*/ 1580839603 w 3095"/>
              <a:gd name="T23" fmla="*/ 1727365267 h 4001"/>
              <a:gd name="T24" fmla="*/ 1468984979 w 3095"/>
              <a:gd name="T25" fmla="*/ 1449179443 h 40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blipFill>
            <a:blip r:embed="rId9"/>
            <a:stretch>
              <a:fillRect/>
            </a:stretch>
          </a:blipFill>
          <a:ln>
            <a:noFill/>
          </a:ln>
        </p:spPr>
        <p:txBody>
          <a:bodyPr wrap="none" lIns="121925" tIns="60963" rIns="121925" bIns="60963" anchor="ctr"/>
          <a:lstStyle/>
          <a:p>
            <a:endParaRPr lang="zh-CN" altLang="en-US" sz="2400">
              <a:cs typeface="+mn-ea"/>
              <a:sym typeface="+mn-lt"/>
            </a:endParaRPr>
          </a:p>
        </p:txBody>
      </p:sp>
      <p:sp>
        <p:nvSpPr>
          <p:cNvPr id="53" name="Freeform 12"/>
          <p:cNvSpPr>
            <a:spLocks noChangeArrowheads="1"/>
          </p:cNvSpPr>
          <p:nvPr/>
        </p:nvSpPr>
        <p:spPr bwMode="auto">
          <a:xfrm>
            <a:off x="4893157" y="1699462"/>
            <a:ext cx="1578387" cy="1109212"/>
          </a:xfrm>
          <a:custGeom>
            <a:avLst/>
            <a:gdLst>
              <a:gd name="T0" fmla="*/ 2147483647 w 4094"/>
              <a:gd name="T1" fmla="*/ 1152299960 h 2876"/>
              <a:gd name="T2" fmla="*/ 2147483647 w 4094"/>
              <a:gd name="T3" fmla="*/ 1152299960 h 2876"/>
              <a:gd name="T4" fmla="*/ 2147483647 w 4094"/>
              <a:gd name="T5" fmla="*/ 743227544 h 2876"/>
              <a:gd name="T6" fmla="*/ 2042117807 w 4094"/>
              <a:gd name="T7" fmla="*/ 632040679 h 2876"/>
              <a:gd name="T8" fmla="*/ 1838321603 w 4094"/>
              <a:gd name="T9" fmla="*/ 0 h 2876"/>
              <a:gd name="T10" fmla="*/ 0 w 4094"/>
              <a:gd name="T11" fmla="*/ 891873053 h 2876"/>
              <a:gd name="T12" fmla="*/ 408780321 w 4094"/>
              <a:gd name="T13" fmla="*/ 1040518562 h 2876"/>
              <a:gd name="T14" fmla="*/ 742696636 w 4094"/>
              <a:gd name="T15" fmla="*/ 910899641 h 2876"/>
              <a:gd name="T16" fmla="*/ 1169895402 w 4094"/>
              <a:gd name="T17" fmla="*/ 1319377524 h 2876"/>
              <a:gd name="T18" fmla="*/ 1819903158 w 4094"/>
              <a:gd name="T19" fmla="*/ 1542345787 h 2876"/>
              <a:gd name="T20" fmla="*/ 1856740819 w 4094"/>
              <a:gd name="T21" fmla="*/ 1542345787 h 2876"/>
              <a:gd name="T22" fmla="*/ 2147483647 w 4094"/>
              <a:gd name="T23" fmla="*/ 1709423351 h 2876"/>
              <a:gd name="T24" fmla="*/ 2147483647 w 4094"/>
              <a:gd name="T25" fmla="*/ 1189164070 h 2876"/>
              <a:gd name="T26" fmla="*/ 2147483647 w 4094"/>
              <a:gd name="T27" fmla="*/ 1152299960 h 28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blipFill>
            <a:blip r:embed="rId10"/>
            <a:stretch>
              <a:fillRect/>
            </a:stretch>
          </a:blipFill>
          <a:ln w="9525">
            <a:noFill/>
            <a:round/>
          </a:ln>
        </p:spPr>
        <p:txBody>
          <a:bodyPr wrap="none" lIns="121925" tIns="60963" rIns="121925" bIns="60963" anchor="ctr"/>
          <a:lstStyle/>
          <a:p>
            <a:endParaRPr lang="zh-CN" altLang="en-US" sz="2400">
              <a:cs typeface="+mn-ea"/>
              <a:sym typeface="+mn-lt"/>
            </a:endParaRPr>
          </a:p>
        </p:txBody>
      </p:sp>
      <p:grpSp>
        <p:nvGrpSpPr>
          <p:cNvPr id="54" name="Group 30"/>
          <p:cNvGrpSpPr/>
          <p:nvPr/>
        </p:nvGrpSpPr>
        <p:grpSpPr bwMode="auto">
          <a:xfrm>
            <a:off x="4872192" y="3276315"/>
            <a:ext cx="319763" cy="319861"/>
            <a:chOff x="1865313" y="2312988"/>
            <a:chExt cx="446087" cy="446087"/>
          </a:xfrm>
          <a:solidFill>
            <a:srgbClr val="FFFFFF"/>
          </a:solidFill>
        </p:grpSpPr>
        <p:sp>
          <p:nvSpPr>
            <p:cNvPr id="55"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cs typeface="+mn-ea"/>
                <a:sym typeface="+mn-lt"/>
              </a:endParaRPr>
            </a:p>
          </p:txBody>
        </p:sp>
        <p:sp>
          <p:nvSpPr>
            <p:cNvPr id="56"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cs typeface="+mn-ea"/>
                <a:sym typeface="+mn-lt"/>
              </a:endParaRPr>
            </a:p>
          </p:txBody>
        </p:sp>
      </p:grpSp>
      <p:grpSp>
        <p:nvGrpSpPr>
          <p:cNvPr id="57" name="Group 43"/>
          <p:cNvGrpSpPr/>
          <p:nvPr/>
        </p:nvGrpSpPr>
        <p:grpSpPr>
          <a:xfrm>
            <a:off x="5189289" y="2447608"/>
            <a:ext cx="265495" cy="315371"/>
            <a:chOff x="2060819" y="1388284"/>
            <a:chExt cx="271040" cy="321860"/>
          </a:xfrm>
          <a:solidFill>
            <a:srgbClr val="FFFFFF"/>
          </a:solidFill>
        </p:grpSpPr>
        <p:sp>
          <p:nvSpPr>
            <p:cNvPr id="58"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cs typeface="+mn-ea"/>
                <a:sym typeface="+mn-lt"/>
              </a:endParaRPr>
            </a:p>
          </p:txBody>
        </p:sp>
        <p:sp>
          <p:nvSpPr>
            <p:cNvPr id="59"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cs typeface="+mn-ea"/>
                <a:sym typeface="+mn-lt"/>
              </a:endParaRPr>
            </a:p>
          </p:txBody>
        </p:sp>
        <p:sp>
          <p:nvSpPr>
            <p:cNvPr id="60"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cs typeface="+mn-ea"/>
                <a:sym typeface="+mn-lt"/>
              </a:endParaRPr>
            </a:p>
          </p:txBody>
        </p:sp>
        <p:sp>
          <p:nvSpPr>
            <p:cNvPr id="61"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cs typeface="+mn-ea"/>
                <a:sym typeface="+mn-lt"/>
              </a:endParaRPr>
            </a:p>
          </p:txBody>
        </p:sp>
      </p:grpSp>
      <p:sp>
        <p:nvSpPr>
          <p:cNvPr id="62" name="Freeform 298"/>
          <p:cNvSpPr>
            <a:spLocks noChangeArrowheads="1"/>
          </p:cNvSpPr>
          <p:nvPr/>
        </p:nvSpPr>
        <p:spPr bwMode="auto">
          <a:xfrm>
            <a:off x="6256381" y="4229924"/>
            <a:ext cx="308849" cy="309659"/>
          </a:xfrm>
          <a:custGeom>
            <a:avLst/>
            <a:gdLst>
              <a:gd name="T0" fmla="*/ 126173857 w 1606"/>
              <a:gd name="T1" fmla="*/ 0 h 1607"/>
              <a:gd name="T2" fmla="*/ 0 w 1606"/>
              <a:gd name="T3" fmla="*/ 111689071 h 1607"/>
              <a:gd name="T4" fmla="*/ 111364865 w 1606"/>
              <a:gd name="T5" fmla="*/ 238210559 h 1607"/>
              <a:gd name="T6" fmla="*/ 237686762 w 1606"/>
              <a:gd name="T7" fmla="*/ 126521488 h 1607"/>
              <a:gd name="T8" fmla="*/ 74193768 w 1606"/>
              <a:gd name="T9" fmla="*/ 26105346 h 1607"/>
              <a:gd name="T10" fmla="*/ 32135816 w 1606"/>
              <a:gd name="T11" fmla="*/ 63334908 h 1607"/>
              <a:gd name="T12" fmla="*/ 23398384 w 1606"/>
              <a:gd name="T13" fmla="*/ 79353949 h 1607"/>
              <a:gd name="T14" fmla="*/ 46944808 w 1606"/>
              <a:gd name="T15" fmla="*/ 111689071 h 1607"/>
              <a:gd name="T16" fmla="*/ 23398384 w 1606"/>
              <a:gd name="T17" fmla="*/ 79353949 h 1607"/>
              <a:gd name="T18" fmla="*/ 46944808 w 1606"/>
              <a:gd name="T19" fmla="*/ 126521488 h 1607"/>
              <a:gd name="T20" fmla="*/ 23398384 w 1606"/>
              <a:gd name="T21" fmla="*/ 158856610 h 1607"/>
              <a:gd name="T22" fmla="*/ 32135816 w 1606"/>
              <a:gd name="T23" fmla="*/ 174875651 h 1607"/>
              <a:gd name="T24" fmla="*/ 74193768 w 1606"/>
              <a:gd name="T25" fmla="*/ 212105213 h 1607"/>
              <a:gd name="T26" fmla="*/ 111364865 w 1606"/>
              <a:gd name="T27" fmla="*/ 222043190 h 1607"/>
              <a:gd name="T28" fmla="*/ 111364865 w 1606"/>
              <a:gd name="T29" fmla="*/ 174875651 h 1607"/>
              <a:gd name="T30" fmla="*/ 111364865 w 1606"/>
              <a:gd name="T31" fmla="*/ 158856610 h 1607"/>
              <a:gd name="T32" fmla="*/ 63086928 w 1606"/>
              <a:gd name="T33" fmla="*/ 126521488 h 1607"/>
              <a:gd name="T34" fmla="*/ 111364865 w 1606"/>
              <a:gd name="T35" fmla="*/ 158856610 h 1607"/>
              <a:gd name="T36" fmla="*/ 63086928 w 1606"/>
              <a:gd name="T37" fmla="*/ 111689071 h 1607"/>
              <a:gd name="T38" fmla="*/ 111364865 w 1606"/>
              <a:gd name="T39" fmla="*/ 79353949 h 1607"/>
              <a:gd name="T40" fmla="*/ 111364865 w 1606"/>
              <a:gd name="T41" fmla="*/ 63334908 h 1607"/>
              <a:gd name="T42" fmla="*/ 111364865 w 1606"/>
              <a:gd name="T43" fmla="*/ 16167369 h 1607"/>
              <a:gd name="T44" fmla="*/ 205402906 w 1606"/>
              <a:gd name="T45" fmla="*/ 63334908 h 1607"/>
              <a:gd name="T46" fmla="*/ 163344953 w 1606"/>
              <a:gd name="T47" fmla="*/ 26105346 h 1607"/>
              <a:gd name="T48" fmla="*/ 126173857 w 1606"/>
              <a:gd name="T49" fmla="*/ 16167369 h 1607"/>
              <a:gd name="T50" fmla="*/ 126173857 w 1606"/>
              <a:gd name="T51" fmla="*/ 63334908 h 1607"/>
              <a:gd name="T52" fmla="*/ 126173857 w 1606"/>
              <a:gd name="T53" fmla="*/ 79353949 h 1607"/>
              <a:gd name="T54" fmla="*/ 174451793 w 1606"/>
              <a:gd name="T55" fmla="*/ 111689071 h 1607"/>
              <a:gd name="T56" fmla="*/ 126173857 w 1606"/>
              <a:gd name="T57" fmla="*/ 79353949 h 1607"/>
              <a:gd name="T58" fmla="*/ 174451793 w 1606"/>
              <a:gd name="T59" fmla="*/ 126521488 h 1607"/>
              <a:gd name="T60" fmla="*/ 126173857 w 1606"/>
              <a:gd name="T61" fmla="*/ 158856610 h 1607"/>
              <a:gd name="T62" fmla="*/ 126173857 w 1606"/>
              <a:gd name="T63" fmla="*/ 222043190 h 1607"/>
              <a:gd name="T64" fmla="*/ 165862401 w 1606"/>
              <a:gd name="T65" fmla="*/ 174875651 h 1607"/>
              <a:gd name="T66" fmla="*/ 163344953 w 1606"/>
              <a:gd name="T67" fmla="*/ 212105213 h 1607"/>
              <a:gd name="T68" fmla="*/ 205402906 w 1606"/>
              <a:gd name="T69" fmla="*/ 174875651 h 1607"/>
              <a:gd name="T70" fmla="*/ 214140338 w 1606"/>
              <a:gd name="T71" fmla="*/ 158856610 h 1607"/>
              <a:gd name="T72" fmla="*/ 190593529 w 1606"/>
              <a:gd name="T73" fmla="*/ 126521488 h 1607"/>
              <a:gd name="T74" fmla="*/ 214140338 w 1606"/>
              <a:gd name="T75" fmla="*/ 158856610 h 1607"/>
              <a:gd name="T76" fmla="*/ 185706673 w 1606"/>
              <a:gd name="T77" fmla="*/ 79353949 h 1607"/>
              <a:gd name="T78" fmla="*/ 221544641 w 1606"/>
              <a:gd name="T79" fmla="*/ 111689071 h 1607"/>
              <a:gd name="T80" fmla="*/ 190593529 w 1606"/>
              <a:gd name="T81" fmla="*/ 111689071 h 1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rgbClr val="FFFFFF"/>
          </a:solidFill>
          <a:ln>
            <a:noFill/>
          </a:ln>
        </p:spPr>
        <p:txBody>
          <a:bodyPr wrap="none" lIns="121925" tIns="60963" rIns="121925" bIns="60963" anchor="ctr"/>
          <a:lstStyle/>
          <a:p>
            <a:endParaRPr lang="zh-CN" altLang="en-US" sz="2400">
              <a:cs typeface="+mn-ea"/>
              <a:sym typeface="+mn-lt"/>
            </a:endParaRPr>
          </a:p>
        </p:txBody>
      </p:sp>
      <p:sp>
        <p:nvSpPr>
          <p:cNvPr id="63" name="Freeform 526"/>
          <p:cNvSpPr>
            <a:spLocks noChangeArrowheads="1"/>
          </p:cNvSpPr>
          <p:nvPr/>
        </p:nvSpPr>
        <p:spPr bwMode="auto">
          <a:xfrm rot="-1251501">
            <a:off x="6162694" y="2111544"/>
            <a:ext cx="255655" cy="331096"/>
          </a:xfrm>
          <a:custGeom>
            <a:avLst/>
            <a:gdLst>
              <a:gd name="T0" fmla="*/ 125867850 w 1222"/>
              <a:gd name="T1" fmla="*/ 234923736 h 1581"/>
              <a:gd name="T2" fmla="*/ 120090569 w 1222"/>
              <a:gd name="T3" fmla="*/ 214380784 h 1581"/>
              <a:gd name="T4" fmla="*/ 120090569 w 1222"/>
              <a:gd name="T5" fmla="*/ 63032384 h 1581"/>
              <a:gd name="T6" fmla="*/ 125867850 w 1222"/>
              <a:gd name="T7" fmla="*/ 42665292 h 1581"/>
              <a:gd name="T8" fmla="*/ 2975858 w 1222"/>
              <a:gd name="T9" fmla="*/ 80765764 h 1581"/>
              <a:gd name="T10" fmla="*/ 0 w 1222"/>
              <a:gd name="T11" fmla="*/ 139409186 h 1581"/>
              <a:gd name="T12" fmla="*/ 2975858 w 1222"/>
              <a:gd name="T13" fmla="*/ 196647405 h 1581"/>
              <a:gd name="T14" fmla="*/ 87879851 w 1222"/>
              <a:gd name="T15" fmla="*/ 268634408 h 1581"/>
              <a:gd name="T16" fmla="*/ 86304076 w 1222"/>
              <a:gd name="T17" fmla="*/ 195243037 h 1581"/>
              <a:gd name="T18" fmla="*/ 49716998 w 1222"/>
              <a:gd name="T19" fmla="*/ 196647405 h 1581"/>
              <a:gd name="T20" fmla="*/ 49716998 w 1222"/>
              <a:gd name="T21" fmla="*/ 139409186 h 1581"/>
              <a:gd name="T22" fmla="*/ 49716998 w 1222"/>
              <a:gd name="T23" fmla="*/ 80765764 h 1581"/>
              <a:gd name="T24" fmla="*/ 86304076 w 1222"/>
              <a:gd name="T25" fmla="*/ 82170550 h 1581"/>
              <a:gd name="T26" fmla="*/ 87879851 w 1222"/>
              <a:gd name="T27" fmla="*/ 10183546 h 1581"/>
              <a:gd name="T28" fmla="*/ 2975858 w 1222"/>
              <a:gd name="T29" fmla="*/ 80765764 h 1581"/>
              <a:gd name="T30" fmla="*/ 105385712 w 1222"/>
              <a:gd name="T31" fmla="*/ 159951719 h 1581"/>
              <a:gd name="T32" fmla="*/ 86304076 w 1222"/>
              <a:gd name="T33" fmla="*/ 151172959 h 1581"/>
              <a:gd name="T34" fmla="*/ 95057216 w 1222"/>
              <a:gd name="T35" fmla="*/ 145378793 h 1581"/>
              <a:gd name="T36" fmla="*/ 106786214 w 1222"/>
              <a:gd name="T37" fmla="*/ 136599615 h 1581"/>
              <a:gd name="T38" fmla="*/ 109762073 w 1222"/>
              <a:gd name="T39" fmla="*/ 115881641 h 1581"/>
              <a:gd name="T40" fmla="*/ 83328218 w 1222"/>
              <a:gd name="T41" fmla="*/ 118866235 h 1581"/>
              <a:gd name="T42" fmla="*/ 89280353 w 1222"/>
              <a:gd name="T43" fmla="*/ 129225641 h 1581"/>
              <a:gd name="T44" fmla="*/ 98033075 w 1222"/>
              <a:gd name="T45" fmla="*/ 118866235 h 1581"/>
              <a:gd name="T46" fmla="*/ 102409854 w 1222"/>
              <a:gd name="T47" fmla="*/ 126240628 h 1581"/>
              <a:gd name="T48" fmla="*/ 87879851 w 1222"/>
              <a:gd name="T49" fmla="*/ 140989413 h 1581"/>
              <a:gd name="T50" fmla="*/ 71774492 w 1222"/>
              <a:gd name="T51" fmla="*/ 159951719 h 1581"/>
              <a:gd name="T52" fmla="*/ 143373711 w 1222"/>
              <a:gd name="T53" fmla="*/ 142393781 h 1581"/>
              <a:gd name="T54" fmla="*/ 138997351 w 1222"/>
              <a:gd name="T55" fmla="*/ 111492261 h 1581"/>
              <a:gd name="T56" fmla="*/ 112738349 w 1222"/>
              <a:gd name="T57" fmla="*/ 149768173 h 1581"/>
              <a:gd name="T58" fmla="*/ 130244211 w 1222"/>
              <a:gd name="T59" fmla="*/ 159951719 h 1581"/>
              <a:gd name="T60" fmla="*/ 140572707 w 1222"/>
              <a:gd name="T61" fmla="*/ 149768173 h 1581"/>
              <a:gd name="T62" fmla="*/ 147750072 w 1222"/>
              <a:gd name="T63" fmla="*/ 142393781 h 1581"/>
              <a:gd name="T64" fmla="*/ 137596848 w 1222"/>
              <a:gd name="T65" fmla="*/ 120446462 h 1581"/>
              <a:gd name="T66" fmla="*/ 121491071 w 1222"/>
              <a:gd name="T67" fmla="*/ 142393781 h 1581"/>
              <a:gd name="T68" fmla="*/ 121491071 w 1222"/>
              <a:gd name="T69" fmla="*/ 142393781 h 1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FFFFFF"/>
          </a:solidFill>
          <a:ln>
            <a:noFill/>
          </a:ln>
        </p:spPr>
        <p:txBody>
          <a:bodyPr wrap="none" lIns="121925" tIns="60963" rIns="121925" bIns="60963" anchor="ctr"/>
          <a:lstStyle/>
          <a:p>
            <a:endParaRPr lang="zh-CN" altLang="en-US" sz="2400">
              <a:cs typeface="+mn-ea"/>
              <a:sym typeface="+mn-lt"/>
            </a:endParaRPr>
          </a:p>
        </p:txBody>
      </p:sp>
      <p:sp>
        <p:nvSpPr>
          <p:cNvPr id="64" name="Freeform 168"/>
          <p:cNvSpPr>
            <a:spLocks noChangeArrowheads="1"/>
          </p:cNvSpPr>
          <p:nvPr/>
        </p:nvSpPr>
        <p:spPr bwMode="auto">
          <a:xfrm>
            <a:off x="6932037" y="2700690"/>
            <a:ext cx="244539" cy="244551"/>
          </a:xfrm>
          <a:custGeom>
            <a:avLst/>
            <a:gdLst>
              <a:gd name="T0" fmla="*/ 114492588 w 1043"/>
              <a:gd name="T1" fmla="*/ 0 h 1043"/>
              <a:gd name="T2" fmla="*/ 0 w 1043"/>
              <a:gd name="T3" fmla="*/ 114521653 h 1043"/>
              <a:gd name="T4" fmla="*/ 114492588 w 1043"/>
              <a:gd name="T5" fmla="*/ 229042838 h 1043"/>
              <a:gd name="T6" fmla="*/ 228985177 w 1043"/>
              <a:gd name="T7" fmla="*/ 114521653 h 1043"/>
              <a:gd name="T8" fmla="*/ 114492588 w 1043"/>
              <a:gd name="T9" fmla="*/ 0 h 1043"/>
              <a:gd name="T10" fmla="*/ 70981195 w 1043"/>
              <a:gd name="T11" fmla="*/ 171672080 h 1043"/>
              <a:gd name="T12" fmla="*/ 70981195 w 1043"/>
              <a:gd name="T13" fmla="*/ 57150895 h 1043"/>
              <a:gd name="T14" fmla="*/ 185473783 w 1043"/>
              <a:gd name="T15" fmla="*/ 114521653 h 1043"/>
              <a:gd name="T16" fmla="*/ 70981195 w 1043"/>
              <a:gd name="T17" fmla="*/ 171672080 h 1043"/>
              <a:gd name="T18" fmla="*/ 70981195 w 1043"/>
              <a:gd name="T19" fmla="*/ 171672080 h 1043"/>
              <a:gd name="T20" fmla="*/ 70981195 w 1043"/>
              <a:gd name="T21" fmla="*/ 171672080 h 10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rgbClr val="FFFFFF"/>
          </a:solidFill>
          <a:ln>
            <a:noFill/>
          </a:ln>
        </p:spPr>
        <p:txBody>
          <a:bodyPr wrap="none" lIns="121925" tIns="60963" rIns="121925" bIns="60963" anchor="ctr"/>
          <a:lstStyle/>
          <a:p>
            <a:endParaRPr lang="zh-CN" altLang="en-US" sz="2400">
              <a:cs typeface="+mn-ea"/>
              <a:sym typeface="+mn-lt"/>
            </a:endParaRPr>
          </a:p>
        </p:txBody>
      </p:sp>
      <p:sp>
        <p:nvSpPr>
          <p:cNvPr id="65" name="Freeform 576"/>
          <p:cNvSpPr>
            <a:spLocks noChangeArrowheads="1"/>
          </p:cNvSpPr>
          <p:nvPr/>
        </p:nvSpPr>
        <p:spPr bwMode="auto">
          <a:xfrm>
            <a:off x="6963798" y="3613784"/>
            <a:ext cx="287412" cy="287427"/>
          </a:xfrm>
          <a:custGeom>
            <a:avLst/>
            <a:gdLst>
              <a:gd name="T0" fmla="*/ 192273673 w 1690"/>
              <a:gd name="T1" fmla="*/ 119855442 h 1690"/>
              <a:gd name="T2" fmla="*/ 195162350 w 1690"/>
              <a:gd name="T3" fmla="*/ 119855442 h 1690"/>
              <a:gd name="T4" fmla="*/ 195162350 w 1690"/>
              <a:gd name="T5" fmla="*/ 77322351 h 1690"/>
              <a:gd name="T6" fmla="*/ 167083866 w 1690"/>
              <a:gd name="T7" fmla="*/ 77322351 h 1690"/>
              <a:gd name="T8" fmla="*/ 161306512 w 1690"/>
              <a:gd name="T9" fmla="*/ 62759271 h 1690"/>
              <a:gd name="T10" fmla="*/ 178754529 w 1690"/>
              <a:gd name="T11" fmla="*/ 45422448 h 1690"/>
              <a:gd name="T12" fmla="*/ 181643206 w 1690"/>
              <a:gd name="T13" fmla="*/ 43457672 h 1690"/>
              <a:gd name="T14" fmla="*/ 178754529 w 1690"/>
              <a:gd name="T15" fmla="*/ 41492895 h 1690"/>
              <a:gd name="T16" fmla="*/ 153564722 w 1690"/>
              <a:gd name="T17" fmla="*/ 15487661 h 1690"/>
              <a:gd name="T18" fmla="*/ 151600285 w 1690"/>
              <a:gd name="T19" fmla="*/ 13522885 h 1690"/>
              <a:gd name="T20" fmla="*/ 148827223 w 1690"/>
              <a:gd name="T21" fmla="*/ 15487661 h 1690"/>
              <a:gd name="T22" fmla="*/ 131379206 w 1690"/>
              <a:gd name="T23" fmla="*/ 32824484 h 1690"/>
              <a:gd name="T24" fmla="*/ 117860062 w 1690"/>
              <a:gd name="T25" fmla="*/ 27045430 h 1690"/>
              <a:gd name="T26" fmla="*/ 117860062 w 1690"/>
              <a:gd name="T27" fmla="*/ 0 h 1690"/>
              <a:gd name="T28" fmla="*/ 76262433 w 1690"/>
              <a:gd name="T29" fmla="*/ 0 h 1690"/>
              <a:gd name="T30" fmla="*/ 76262433 w 1690"/>
              <a:gd name="T31" fmla="*/ 27045430 h 1690"/>
              <a:gd name="T32" fmla="*/ 63783144 w 1690"/>
              <a:gd name="T33" fmla="*/ 32824484 h 1690"/>
              <a:gd name="T34" fmla="*/ 46335127 w 1690"/>
              <a:gd name="T35" fmla="*/ 15487661 h 1690"/>
              <a:gd name="T36" fmla="*/ 44486306 w 1690"/>
              <a:gd name="T37" fmla="*/ 13522885 h 1690"/>
              <a:gd name="T38" fmla="*/ 14443725 w 1690"/>
              <a:gd name="T39" fmla="*/ 43457672 h 1690"/>
              <a:gd name="T40" fmla="*/ 16407821 w 1690"/>
              <a:gd name="T41" fmla="*/ 45422448 h 1690"/>
              <a:gd name="T42" fmla="*/ 32815983 w 1690"/>
              <a:gd name="T43" fmla="*/ 61834690 h 1690"/>
              <a:gd name="T44" fmla="*/ 27038629 w 1690"/>
              <a:gd name="T45" fmla="*/ 76282155 h 1690"/>
              <a:gd name="T46" fmla="*/ 0 w 1690"/>
              <a:gd name="T47" fmla="*/ 76282155 h 1690"/>
              <a:gd name="T48" fmla="*/ 0 w 1690"/>
              <a:gd name="T49" fmla="*/ 118815246 h 1690"/>
              <a:gd name="T50" fmla="*/ 27038629 w 1690"/>
              <a:gd name="T51" fmla="*/ 118815246 h 1690"/>
              <a:gd name="T52" fmla="*/ 32815983 w 1690"/>
              <a:gd name="T53" fmla="*/ 133377987 h 1690"/>
              <a:gd name="T54" fmla="*/ 16407821 w 1690"/>
              <a:gd name="T55" fmla="*/ 149790229 h 1690"/>
              <a:gd name="T56" fmla="*/ 14443725 w 1690"/>
              <a:gd name="T57" fmla="*/ 151639390 h 1690"/>
              <a:gd name="T58" fmla="*/ 16407821 w 1690"/>
              <a:gd name="T59" fmla="*/ 154644362 h 1690"/>
              <a:gd name="T60" fmla="*/ 41482014 w 1690"/>
              <a:gd name="T61" fmla="*/ 179725016 h 1690"/>
              <a:gd name="T62" fmla="*/ 44486306 w 1690"/>
              <a:gd name="T63" fmla="*/ 181690132 h 1690"/>
              <a:gd name="T64" fmla="*/ 46335127 w 1690"/>
              <a:gd name="T65" fmla="*/ 179725016 h 1690"/>
              <a:gd name="T66" fmla="*/ 63783144 w 1690"/>
              <a:gd name="T67" fmla="*/ 163313114 h 1690"/>
              <a:gd name="T68" fmla="*/ 77302289 w 1690"/>
              <a:gd name="T69" fmla="*/ 168167247 h 1690"/>
              <a:gd name="T70" fmla="*/ 77302289 w 1690"/>
              <a:gd name="T71" fmla="*/ 195212677 h 1690"/>
              <a:gd name="T72" fmla="*/ 119824498 w 1690"/>
              <a:gd name="T73" fmla="*/ 195212677 h 1690"/>
              <a:gd name="T74" fmla="*/ 119824498 w 1690"/>
              <a:gd name="T75" fmla="*/ 168167247 h 1690"/>
              <a:gd name="T76" fmla="*/ 131379206 w 1690"/>
              <a:gd name="T77" fmla="*/ 162272578 h 1690"/>
              <a:gd name="T78" fmla="*/ 151600285 w 1690"/>
              <a:gd name="T79" fmla="*/ 181690132 h 1690"/>
              <a:gd name="T80" fmla="*/ 153564722 w 1690"/>
              <a:gd name="T81" fmla="*/ 179725016 h 1690"/>
              <a:gd name="T82" fmla="*/ 178754529 w 1690"/>
              <a:gd name="T83" fmla="*/ 154644362 h 1690"/>
              <a:gd name="T84" fmla="*/ 181643206 w 1690"/>
              <a:gd name="T85" fmla="*/ 151639390 h 1690"/>
              <a:gd name="T86" fmla="*/ 161306512 w 1690"/>
              <a:gd name="T87" fmla="*/ 132337791 h 1690"/>
              <a:gd name="T88" fmla="*/ 167083866 w 1690"/>
              <a:gd name="T89" fmla="*/ 119855442 h 1690"/>
              <a:gd name="T90" fmla="*/ 192273673 w 1690"/>
              <a:gd name="T91" fmla="*/ 119855442 h 1690"/>
              <a:gd name="T92" fmla="*/ 141085433 w 1690"/>
              <a:gd name="T93" fmla="*/ 97548531 h 1690"/>
              <a:gd name="T94" fmla="*/ 97523368 w 1690"/>
              <a:gd name="T95" fmla="*/ 142046398 h 1690"/>
              <a:gd name="T96" fmla="*/ 53152677 w 1690"/>
              <a:gd name="T97" fmla="*/ 97548531 h 1690"/>
              <a:gd name="T98" fmla="*/ 97523368 w 1690"/>
              <a:gd name="T99" fmla="*/ 54090859 h 1690"/>
              <a:gd name="T100" fmla="*/ 141085433 w 1690"/>
              <a:gd name="T101" fmla="*/ 97548531 h 1690"/>
              <a:gd name="T102" fmla="*/ 141085433 w 1690"/>
              <a:gd name="T103" fmla="*/ 97548531 h 1690"/>
              <a:gd name="T104" fmla="*/ 141085433 w 1690"/>
              <a:gd name="T105" fmla="*/ 97548531 h 16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rgbClr val="FFFFFF"/>
          </a:solidFill>
          <a:ln>
            <a:noFill/>
          </a:ln>
        </p:spPr>
        <p:txBody>
          <a:bodyPr wrap="none" lIns="121925" tIns="60963" rIns="121925" bIns="60963" anchor="ctr"/>
          <a:lstStyle/>
          <a:p>
            <a:endParaRPr lang="zh-CN" altLang="en-US" sz="2400">
              <a:cs typeface="+mn-ea"/>
              <a:sym typeface="+mn-lt"/>
            </a:endParaRPr>
          </a:p>
        </p:txBody>
      </p:sp>
      <p:sp>
        <p:nvSpPr>
          <p:cNvPr id="66" name="Freeform 523"/>
          <p:cNvSpPr>
            <a:spLocks noChangeArrowheads="1"/>
          </p:cNvSpPr>
          <p:nvPr/>
        </p:nvSpPr>
        <p:spPr bwMode="auto">
          <a:xfrm>
            <a:off x="5361591" y="4108441"/>
            <a:ext cx="243744" cy="242963"/>
          </a:xfrm>
          <a:custGeom>
            <a:avLst/>
            <a:gdLst>
              <a:gd name="T0" fmla="*/ 32234871 w 1406"/>
              <a:gd name="T1" fmla="*/ 94876343 h 1397"/>
              <a:gd name="T2" fmla="*/ 32234871 w 1406"/>
              <a:gd name="T3" fmla="*/ 168508289 h 1397"/>
              <a:gd name="T4" fmla="*/ 37286659 w 1406"/>
              <a:gd name="T5" fmla="*/ 168508289 h 1397"/>
              <a:gd name="T6" fmla="*/ 42218167 w 1406"/>
              <a:gd name="T7" fmla="*/ 168508289 h 1397"/>
              <a:gd name="T8" fmla="*/ 42218167 w 1406"/>
              <a:gd name="T9" fmla="*/ 94876343 h 1397"/>
              <a:gd name="T10" fmla="*/ 37286659 w 1406"/>
              <a:gd name="T11" fmla="*/ 94876343 h 1397"/>
              <a:gd name="T12" fmla="*/ 32234871 w 1406"/>
              <a:gd name="T13" fmla="*/ 94876343 h 1397"/>
              <a:gd name="T14" fmla="*/ 126775127 w 1406"/>
              <a:gd name="T15" fmla="*/ 94876343 h 1397"/>
              <a:gd name="T16" fmla="*/ 126775127 w 1406"/>
              <a:gd name="T17" fmla="*/ 168508289 h 1397"/>
              <a:gd name="T18" fmla="*/ 131826915 w 1406"/>
              <a:gd name="T19" fmla="*/ 168508289 h 1397"/>
              <a:gd name="T20" fmla="*/ 136758422 w 1406"/>
              <a:gd name="T21" fmla="*/ 168508289 h 1397"/>
              <a:gd name="T22" fmla="*/ 136758422 w 1406"/>
              <a:gd name="T23" fmla="*/ 94876343 h 1397"/>
              <a:gd name="T24" fmla="*/ 131826915 w 1406"/>
              <a:gd name="T25" fmla="*/ 94876343 h 1397"/>
              <a:gd name="T26" fmla="*/ 126775127 w 1406"/>
              <a:gd name="T27" fmla="*/ 94876343 h 1397"/>
              <a:gd name="T28" fmla="*/ 168993293 w 1406"/>
              <a:gd name="T29" fmla="*/ 84736964 h 1397"/>
              <a:gd name="T30" fmla="*/ 84556614 w 1406"/>
              <a:gd name="T31" fmla="*/ 0 h 1397"/>
              <a:gd name="T32" fmla="*/ 0 w 1406"/>
              <a:gd name="T33" fmla="*/ 84736964 h 1397"/>
              <a:gd name="T34" fmla="*/ 5051788 w 1406"/>
              <a:gd name="T35" fmla="*/ 112982502 h 1397"/>
              <a:gd name="T36" fmla="*/ 0 w 1406"/>
              <a:gd name="T37" fmla="*/ 132175309 h 1397"/>
              <a:gd name="T38" fmla="*/ 21169397 w 1406"/>
              <a:gd name="T39" fmla="*/ 165490711 h 1397"/>
              <a:gd name="T40" fmla="*/ 21169397 w 1406"/>
              <a:gd name="T41" fmla="*/ 97894268 h 1397"/>
              <a:gd name="T42" fmla="*/ 12148347 w 1406"/>
              <a:gd name="T43" fmla="*/ 105015723 h 1397"/>
              <a:gd name="T44" fmla="*/ 11065821 w 1406"/>
              <a:gd name="T45" fmla="*/ 89806827 h 1397"/>
              <a:gd name="T46" fmla="*/ 84556614 w 1406"/>
              <a:gd name="T47" fmla="*/ 16174882 h 1397"/>
              <a:gd name="T48" fmla="*/ 157927472 w 1406"/>
              <a:gd name="T49" fmla="*/ 89806827 h 1397"/>
              <a:gd name="T50" fmla="*/ 156965227 w 1406"/>
              <a:gd name="T51" fmla="*/ 105015723 h 1397"/>
              <a:gd name="T52" fmla="*/ 147823897 w 1406"/>
              <a:gd name="T53" fmla="*/ 97894268 h 1397"/>
              <a:gd name="T54" fmla="*/ 147823897 w 1406"/>
              <a:gd name="T55" fmla="*/ 165490711 h 1397"/>
              <a:gd name="T56" fmla="*/ 168993293 w 1406"/>
              <a:gd name="T57" fmla="*/ 132175309 h 1397"/>
              <a:gd name="T58" fmla="*/ 163941506 w 1406"/>
              <a:gd name="T59" fmla="*/ 112982502 h 1397"/>
              <a:gd name="T60" fmla="*/ 168993293 w 1406"/>
              <a:gd name="T61" fmla="*/ 84736964 h 1397"/>
              <a:gd name="T62" fmla="*/ 168993293 w 1406"/>
              <a:gd name="T63" fmla="*/ 84736964 h 1397"/>
              <a:gd name="T64" fmla="*/ 168993293 w 1406"/>
              <a:gd name="T65" fmla="*/ 84736964 h 13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rgbClr val="FFFFFF"/>
          </a:solidFill>
          <a:ln>
            <a:noFill/>
          </a:ln>
        </p:spPr>
        <p:txBody>
          <a:bodyPr wrap="none" lIns="121925" tIns="60963" rIns="121925" bIns="60963" anchor="ctr"/>
          <a:lstStyle/>
          <a:p>
            <a:endParaRPr lang="zh-CN" altLang="en-US" sz="2400">
              <a:cs typeface="+mn-ea"/>
              <a:sym typeface="+mn-lt"/>
            </a:endParaRPr>
          </a:p>
        </p:txBody>
      </p:sp>
      <p:pic>
        <p:nvPicPr>
          <p:cNvPr id="68" name="图片 67"/>
          <p:cNvPicPr>
            <a:picLocks noChangeAspect="1"/>
          </p:cNvPicPr>
          <p:nvPr/>
        </p:nvPicPr>
        <p:blipFill rotWithShape="1">
          <a:blip r:embed="rId11" cstate="screen"/>
          <a:srcRect/>
          <a:stretch>
            <a:fillRect/>
          </a:stretch>
        </p:blipFill>
        <p:spPr>
          <a:xfrm>
            <a:off x="240629" y="43544"/>
            <a:ext cx="958827" cy="1328375"/>
          </a:xfrm>
          <a:prstGeom prst="rect">
            <a:avLst/>
          </a:prstGeom>
        </p:spPr>
      </p:pic>
      <p:sp>
        <p:nvSpPr>
          <p:cNvPr id="69"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900" decel="100000" fill="hold"/>
                                        <p:tgtEl>
                                          <p:spTgt spid="5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16" fill="hold">
                            <p:stCondLst>
                              <p:cond delay="500"/>
                            </p:stCondLst>
                            <p:childTnLst>
                              <p:par>
                                <p:cTn id="17" presetID="49" presetClass="entr" presetSubtype="0" decel="10000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 calcmode="lin" valueType="num">
                                      <p:cBhvr>
                                        <p:cTn id="21" dur="500" fill="hold"/>
                                        <p:tgtEl>
                                          <p:spTgt spid="63"/>
                                        </p:tgtEl>
                                        <p:attrNameLst>
                                          <p:attrName>style.rotation</p:attrName>
                                        </p:attrNameLst>
                                      </p:cBhvr>
                                      <p:tavLst>
                                        <p:tav tm="0">
                                          <p:val>
                                            <p:fltVal val="360"/>
                                          </p:val>
                                        </p:tav>
                                        <p:tav tm="100000">
                                          <p:val>
                                            <p:fltVal val="0"/>
                                          </p:val>
                                        </p:tav>
                                      </p:tavLst>
                                    </p:anim>
                                    <p:animEffect transition="in" filter="fade">
                                      <p:cBhvr>
                                        <p:cTn id="22" dur="500"/>
                                        <p:tgtEl>
                                          <p:spTgt spid="63"/>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37"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900" decel="100000" fill="hold"/>
                                        <p:tgtEl>
                                          <p:spTgt spid="5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35" fill="hold">
                            <p:stCondLst>
                              <p:cond delay="1500"/>
                            </p:stCondLst>
                            <p:childTnLst>
                              <p:par>
                                <p:cTn id="36" presetID="49" presetClass="entr" presetSubtype="0" decel="100000"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anim calcmode="lin" valueType="num">
                                      <p:cBhvr>
                                        <p:cTn id="40" dur="500" fill="hold"/>
                                        <p:tgtEl>
                                          <p:spTgt spid="64"/>
                                        </p:tgtEl>
                                        <p:attrNameLst>
                                          <p:attrName>style.rotation</p:attrName>
                                        </p:attrNameLst>
                                      </p:cBhvr>
                                      <p:tavLst>
                                        <p:tav tm="0">
                                          <p:val>
                                            <p:fltVal val="360"/>
                                          </p:val>
                                        </p:tav>
                                        <p:tav tm="100000">
                                          <p:val>
                                            <p:fltVal val="0"/>
                                          </p:val>
                                        </p:tav>
                                      </p:tavLst>
                                    </p:anim>
                                    <p:animEffect transition="in" filter="fade">
                                      <p:cBhvr>
                                        <p:cTn id="41" dur="500"/>
                                        <p:tgtEl>
                                          <p:spTgt spid="64"/>
                                        </p:tgtEl>
                                      </p:cBhvr>
                                    </p:animEffect>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par>
                                <p:cTn id="48" presetID="37"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900" decel="100000" fill="hold"/>
                                        <p:tgtEl>
                                          <p:spTgt spid="5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49" presetClass="entr" presetSubtype="0" decel="10000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p:cTn id="57" dur="500" fill="hold"/>
                                        <p:tgtEl>
                                          <p:spTgt spid="65"/>
                                        </p:tgtEl>
                                        <p:attrNameLst>
                                          <p:attrName>ppt_w</p:attrName>
                                        </p:attrNameLst>
                                      </p:cBhvr>
                                      <p:tavLst>
                                        <p:tav tm="0">
                                          <p:val>
                                            <p:fltVal val="0"/>
                                          </p:val>
                                        </p:tav>
                                        <p:tav tm="100000">
                                          <p:val>
                                            <p:strVal val="#ppt_w"/>
                                          </p:val>
                                        </p:tav>
                                      </p:tavLst>
                                    </p:anim>
                                    <p:anim calcmode="lin" valueType="num">
                                      <p:cBhvr>
                                        <p:cTn id="58" dur="500" fill="hold"/>
                                        <p:tgtEl>
                                          <p:spTgt spid="65"/>
                                        </p:tgtEl>
                                        <p:attrNameLst>
                                          <p:attrName>ppt_h</p:attrName>
                                        </p:attrNameLst>
                                      </p:cBhvr>
                                      <p:tavLst>
                                        <p:tav tm="0">
                                          <p:val>
                                            <p:fltVal val="0"/>
                                          </p:val>
                                        </p:tav>
                                        <p:tav tm="100000">
                                          <p:val>
                                            <p:strVal val="#ppt_h"/>
                                          </p:val>
                                        </p:tav>
                                      </p:tavLst>
                                    </p:anim>
                                    <p:anim calcmode="lin" valueType="num">
                                      <p:cBhvr>
                                        <p:cTn id="59" dur="500" fill="hold"/>
                                        <p:tgtEl>
                                          <p:spTgt spid="65"/>
                                        </p:tgtEl>
                                        <p:attrNameLst>
                                          <p:attrName>style.rotation</p:attrName>
                                        </p:attrNameLst>
                                      </p:cBhvr>
                                      <p:tavLst>
                                        <p:tav tm="0">
                                          <p:val>
                                            <p:fltVal val="360"/>
                                          </p:val>
                                        </p:tav>
                                        <p:tav tm="100000">
                                          <p:val>
                                            <p:fltVal val="0"/>
                                          </p:val>
                                        </p:tav>
                                      </p:tavLst>
                                    </p:anim>
                                    <p:animEffect transition="in" filter="fade">
                                      <p:cBhvr>
                                        <p:cTn id="60" dur="500"/>
                                        <p:tgtEl>
                                          <p:spTgt spid="65"/>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37"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1000"/>
                                        <p:tgtEl>
                                          <p:spTgt spid="50"/>
                                        </p:tgtEl>
                                      </p:cBhvr>
                                    </p:animEffect>
                                    <p:anim calcmode="lin" valueType="num">
                                      <p:cBhvr>
                                        <p:cTn id="70" dur="1000" fill="hold"/>
                                        <p:tgtEl>
                                          <p:spTgt spid="50"/>
                                        </p:tgtEl>
                                        <p:attrNameLst>
                                          <p:attrName>ppt_x</p:attrName>
                                        </p:attrNameLst>
                                      </p:cBhvr>
                                      <p:tavLst>
                                        <p:tav tm="0">
                                          <p:val>
                                            <p:strVal val="#ppt_x"/>
                                          </p:val>
                                        </p:tav>
                                        <p:tav tm="100000">
                                          <p:val>
                                            <p:strVal val="#ppt_x"/>
                                          </p:val>
                                        </p:tav>
                                      </p:tavLst>
                                    </p:anim>
                                    <p:anim calcmode="lin" valueType="num">
                                      <p:cBhvr>
                                        <p:cTn id="71" dur="900" decel="100000" fill="hold"/>
                                        <p:tgtEl>
                                          <p:spTgt spid="50"/>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73" fill="hold">
                            <p:stCondLst>
                              <p:cond delay="3500"/>
                            </p:stCondLst>
                            <p:childTnLst>
                              <p:par>
                                <p:cTn id="74" presetID="49" presetClass="entr" presetSubtype="0" decel="100000" fill="hold" grpId="0" nodeType="after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 calcmode="lin" valueType="num">
                                      <p:cBhvr>
                                        <p:cTn id="78" dur="500" fill="hold"/>
                                        <p:tgtEl>
                                          <p:spTgt spid="62"/>
                                        </p:tgtEl>
                                        <p:attrNameLst>
                                          <p:attrName>style.rotation</p:attrName>
                                        </p:attrNameLst>
                                      </p:cBhvr>
                                      <p:tavLst>
                                        <p:tav tm="0">
                                          <p:val>
                                            <p:fltVal val="360"/>
                                          </p:val>
                                        </p:tav>
                                        <p:tav tm="100000">
                                          <p:val>
                                            <p:fltVal val="0"/>
                                          </p:val>
                                        </p:tav>
                                      </p:tavLst>
                                    </p:anim>
                                    <p:animEffect transition="in" filter="fade">
                                      <p:cBhvr>
                                        <p:cTn id="79" dur="500"/>
                                        <p:tgtEl>
                                          <p:spTgt spid="62"/>
                                        </p:tgtEl>
                                      </p:cBhvr>
                                    </p:animEffect>
                                  </p:childTnLst>
                                </p:cTn>
                              </p:par>
                            </p:childTnLst>
                          </p:cTn>
                        </p:par>
                        <p:par>
                          <p:cTn id="80" fill="hold">
                            <p:stCondLst>
                              <p:cond delay="4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37" presetClass="entr" presetSubtype="0"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1000"/>
                                        <p:tgtEl>
                                          <p:spTgt spid="49"/>
                                        </p:tgtEl>
                                      </p:cBhvr>
                                    </p:animEffect>
                                    <p:anim calcmode="lin" valueType="num">
                                      <p:cBhvr>
                                        <p:cTn id="89" dur="1000" fill="hold"/>
                                        <p:tgtEl>
                                          <p:spTgt spid="49"/>
                                        </p:tgtEl>
                                        <p:attrNameLst>
                                          <p:attrName>ppt_x</p:attrName>
                                        </p:attrNameLst>
                                      </p:cBhvr>
                                      <p:tavLst>
                                        <p:tav tm="0">
                                          <p:val>
                                            <p:strVal val="#ppt_x"/>
                                          </p:val>
                                        </p:tav>
                                        <p:tav tm="100000">
                                          <p:val>
                                            <p:strVal val="#ppt_x"/>
                                          </p:val>
                                        </p:tav>
                                      </p:tavLst>
                                    </p:anim>
                                    <p:anim calcmode="lin" valueType="num">
                                      <p:cBhvr>
                                        <p:cTn id="90" dur="900" decel="100000" fill="hold"/>
                                        <p:tgtEl>
                                          <p:spTgt spid="49"/>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92" fill="hold">
                            <p:stCondLst>
                              <p:cond delay="4500"/>
                            </p:stCondLst>
                            <p:childTnLst>
                              <p:par>
                                <p:cTn id="93" presetID="49" presetClass="entr" presetSubtype="0" decel="100000" fill="hold" grpId="0"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p:cTn id="95" dur="500" fill="hold"/>
                                        <p:tgtEl>
                                          <p:spTgt spid="66"/>
                                        </p:tgtEl>
                                        <p:attrNameLst>
                                          <p:attrName>ppt_w</p:attrName>
                                        </p:attrNameLst>
                                      </p:cBhvr>
                                      <p:tavLst>
                                        <p:tav tm="0">
                                          <p:val>
                                            <p:fltVal val="0"/>
                                          </p:val>
                                        </p:tav>
                                        <p:tav tm="100000">
                                          <p:val>
                                            <p:strVal val="#ppt_w"/>
                                          </p:val>
                                        </p:tav>
                                      </p:tavLst>
                                    </p:anim>
                                    <p:anim calcmode="lin" valueType="num">
                                      <p:cBhvr>
                                        <p:cTn id="96" dur="500" fill="hold"/>
                                        <p:tgtEl>
                                          <p:spTgt spid="66"/>
                                        </p:tgtEl>
                                        <p:attrNameLst>
                                          <p:attrName>ppt_h</p:attrName>
                                        </p:attrNameLst>
                                      </p:cBhvr>
                                      <p:tavLst>
                                        <p:tav tm="0">
                                          <p:val>
                                            <p:fltVal val="0"/>
                                          </p:val>
                                        </p:tav>
                                        <p:tav tm="100000">
                                          <p:val>
                                            <p:strVal val="#ppt_h"/>
                                          </p:val>
                                        </p:tav>
                                      </p:tavLst>
                                    </p:anim>
                                    <p:anim calcmode="lin" valueType="num">
                                      <p:cBhvr>
                                        <p:cTn id="97" dur="500" fill="hold"/>
                                        <p:tgtEl>
                                          <p:spTgt spid="66"/>
                                        </p:tgtEl>
                                        <p:attrNameLst>
                                          <p:attrName>style.rotation</p:attrName>
                                        </p:attrNameLst>
                                      </p:cBhvr>
                                      <p:tavLst>
                                        <p:tav tm="0">
                                          <p:val>
                                            <p:fltVal val="360"/>
                                          </p:val>
                                        </p:tav>
                                        <p:tav tm="100000">
                                          <p:val>
                                            <p:fltVal val="0"/>
                                          </p:val>
                                        </p:tav>
                                      </p:tavLst>
                                    </p:anim>
                                    <p:animEffect transition="in" filter="fade">
                                      <p:cBhvr>
                                        <p:cTn id="98" dur="500"/>
                                        <p:tgtEl>
                                          <p:spTgt spid="66"/>
                                        </p:tgtEl>
                                      </p:cBhvr>
                                    </p:animEffect>
                                  </p:childTnLst>
                                </p:cTn>
                              </p:par>
                            </p:childTnLst>
                          </p:cTn>
                        </p:par>
                        <p:par>
                          <p:cTn id="99" fill="hold">
                            <p:stCondLst>
                              <p:cond delay="5000"/>
                            </p:stCondLst>
                            <p:childTnLst>
                              <p:par>
                                <p:cTn id="100" presetID="53" presetClass="entr" presetSubtype="16" fill="hold" nodeType="after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p:cTn id="102" dur="500" fill="hold"/>
                                        <p:tgtEl>
                                          <p:spTgt spid="43"/>
                                        </p:tgtEl>
                                        <p:attrNameLst>
                                          <p:attrName>ppt_w</p:attrName>
                                        </p:attrNameLst>
                                      </p:cBhvr>
                                      <p:tavLst>
                                        <p:tav tm="0">
                                          <p:val>
                                            <p:fltVal val="0"/>
                                          </p:val>
                                        </p:tav>
                                        <p:tav tm="100000">
                                          <p:val>
                                            <p:strVal val="#ppt_w"/>
                                          </p:val>
                                        </p:tav>
                                      </p:tavLst>
                                    </p:anim>
                                    <p:anim calcmode="lin" valueType="num">
                                      <p:cBhvr>
                                        <p:cTn id="103" dur="500" fill="hold"/>
                                        <p:tgtEl>
                                          <p:spTgt spid="43"/>
                                        </p:tgtEl>
                                        <p:attrNameLst>
                                          <p:attrName>ppt_h</p:attrName>
                                        </p:attrNameLst>
                                      </p:cBhvr>
                                      <p:tavLst>
                                        <p:tav tm="0">
                                          <p:val>
                                            <p:fltVal val="0"/>
                                          </p:val>
                                        </p:tav>
                                        <p:tav tm="100000">
                                          <p:val>
                                            <p:strVal val="#ppt_h"/>
                                          </p:val>
                                        </p:tav>
                                      </p:tavLst>
                                    </p:anim>
                                    <p:animEffect transition="in" filter="fade">
                                      <p:cBhvr>
                                        <p:cTn id="104" dur="500"/>
                                        <p:tgtEl>
                                          <p:spTgt spid="43"/>
                                        </p:tgtEl>
                                      </p:cBhvr>
                                    </p:animEffect>
                                  </p:childTnLst>
                                </p:cTn>
                              </p:par>
                              <p:par>
                                <p:cTn id="105" presetID="37" presetClass="entr" presetSubtype="0"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1000"/>
                                        <p:tgtEl>
                                          <p:spTgt spid="48"/>
                                        </p:tgtEl>
                                      </p:cBhvr>
                                    </p:animEffect>
                                    <p:anim calcmode="lin" valueType="num">
                                      <p:cBhvr>
                                        <p:cTn id="108" dur="1000" fill="hold"/>
                                        <p:tgtEl>
                                          <p:spTgt spid="48"/>
                                        </p:tgtEl>
                                        <p:attrNameLst>
                                          <p:attrName>ppt_x</p:attrName>
                                        </p:attrNameLst>
                                      </p:cBhvr>
                                      <p:tavLst>
                                        <p:tav tm="0">
                                          <p:val>
                                            <p:strVal val="#ppt_x"/>
                                          </p:val>
                                        </p:tav>
                                        <p:tav tm="100000">
                                          <p:val>
                                            <p:strVal val="#ppt_x"/>
                                          </p:val>
                                        </p:tav>
                                      </p:tavLst>
                                    </p:anim>
                                    <p:anim calcmode="lin" valueType="num">
                                      <p:cBhvr>
                                        <p:cTn id="109" dur="900" decel="100000" fill="hold"/>
                                        <p:tgtEl>
                                          <p:spTgt spid="48"/>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11" fill="hold">
                            <p:stCondLst>
                              <p:cond delay="5500"/>
                            </p:stCondLst>
                            <p:childTnLst>
                              <p:par>
                                <p:cTn id="112" presetID="49" presetClass="entr" presetSubtype="0" decel="100000" fill="hold" nodeType="afterEffect">
                                  <p:stCondLst>
                                    <p:cond delay="0"/>
                                  </p:stCondLst>
                                  <p:childTnLst>
                                    <p:set>
                                      <p:cBhvr>
                                        <p:cTn id="113" dur="1" fill="hold">
                                          <p:stCondLst>
                                            <p:cond delay="0"/>
                                          </p:stCondLst>
                                        </p:cTn>
                                        <p:tgtEl>
                                          <p:spTgt spid="54"/>
                                        </p:tgtEl>
                                        <p:attrNameLst>
                                          <p:attrName>style.visibility</p:attrName>
                                        </p:attrNameLst>
                                      </p:cBhvr>
                                      <p:to>
                                        <p:strVal val="visible"/>
                                      </p:to>
                                    </p:set>
                                    <p:anim calcmode="lin" valueType="num">
                                      <p:cBhvr>
                                        <p:cTn id="114" dur="500" fill="hold"/>
                                        <p:tgtEl>
                                          <p:spTgt spid="54"/>
                                        </p:tgtEl>
                                        <p:attrNameLst>
                                          <p:attrName>ppt_w</p:attrName>
                                        </p:attrNameLst>
                                      </p:cBhvr>
                                      <p:tavLst>
                                        <p:tav tm="0">
                                          <p:val>
                                            <p:fltVal val="0"/>
                                          </p:val>
                                        </p:tav>
                                        <p:tav tm="100000">
                                          <p:val>
                                            <p:strVal val="#ppt_w"/>
                                          </p:val>
                                        </p:tav>
                                      </p:tavLst>
                                    </p:anim>
                                    <p:anim calcmode="lin" valueType="num">
                                      <p:cBhvr>
                                        <p:cTn id="115" dur="500" fill="hold"/>
                                        <p:tgtEl>
                                          <p:spTgt spid="54"/>
                                        </p:tgtEl>
                                        <p:attrNameLst>
                                          <p:attrName>ppt_h</p:attrName>
                                        </p:attrNameLst>
                                      </p:cBhvr>
                                      <p:tavLst>
                                        <p:tav tm="0">
                                          <p:val>
                                            <p:fltVal val="0"/>
                                          </p:val>
                                        </p:tav>
                                        <p:tav tm="100000">
                                          <p:val>
                                            <p:strVal val="#ppt_h"/>
                                          </p:val>
                                        </p:tav>
                                      </p:tavLst>
                                    </p:anim>
                                    <p:anim calcmode="lin" valueType="num">
                                      <p:cBhvr>
                                        <p:cTn id="116" dur="500" fill="hold"/>
                                        <p:tgtEl>
                                          <p:spTgt spid="54"/>
                                        </p:tgtEl>
                                        <p:attrNameLst>
                                          <p:attrName>style.rotation</p:attrName>
                                        </p:attrNameLst>
                                      </p:cBhvr>
                                      <p:tavLst>
                                        <p:tav tm="0">
                                          <p:val>
                                            <p:fltVal val="360"/>
                                          </p:val>
                                        </p:tav>
                                        <p:tav tm="100000">
                                          <p:val>
                                            <p:fltVal val="0"/>
                                          </p:val>
                                        </p:tav>
                                      </p:tavLst>
                                    </p:anim>
                                    <p:animEffect transition="in" filter="fade">
                                      <p:cBhvr>
                                        <p:cTn id="117" dur="500"/>
                                        <p:tgtEl>
                                          <p:spTgt spid="54"/>
                                        </p:tgtEl>
                                      </p:cBhvr>
                                    </p:animEffect>
                                  </p:childTnLst>
                                </p:cTn>
                              </p:par>
                            </p:childTnLst>
                          </p:cTn>
                        </p:par>
                        <p:par>
                          <p:cTn id="118" fill="hold">
                            <p:stCondLst>
                              <p:cond delay="6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par>
                                <p:cTn id="124" presetID="37" presetClass="entr" presetSubtype="0" fill="hold" nodeType="with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fade">
                                      <p:cBhvr>
                                        <p:cTn id="126" dur="1000"/>
                                        <p:tgtEl>
                                          <p:spTgt spid="47"/>
                                        </p:tgtEl>
                                      </p:cBhvr>
                                    </p:animEffect>
                                    <p:anim calcmode="lin" valueType="num">
                                      <p:cBhvr>
                                        <p:cTn id="127" dur="1000" fill="hold"/>
                                        <p:tgtEl>
                                          <p:spTgt spid="47"/>
                                        </p:tgtEl>
                                        <p:attrNameLst>
                                          <p:attrName>ppt_x</p:attrName>
                                        </p:attrNameLst>
                                      </p:cBhvr>
                                      <p:tavLst>
                                        <p:tav tm="0">
                                          <p:val>
                                            <p:strVal val="#ppt_x"/>
                                          </p:val>
                                        </p:tav>
                                        <p:tav tm="100000">
                                          <p:val>
                                            <p:strVal val="#ppt_x"/>
                                          </p:val>
                                        </p:tav>
                                      </p:tavLst>
                                    </p:anim>
                                    <p:anim calcmode="lin" valueType="num">
                                      <p:cBhvr>
                                        <p:cTn id="128" dur="900" decel="100000" fill="hold"/>
                                        <p:tgtEl>
                                          <p:spTgt spid="4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30" fill="hold">
                            <p:stCondLst>
                              <p:cond delay="6500"/>
                            </p:stCondLst>
                            <p:childTnLst>
                              <p:par>
                                <p:cTn id="131" presetID="49" presetClass="entr" presetSubtype="0" decel="100000" fill="hold" nodeType="after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p:cTn id="133" dur="500" fill="hold"/>
                                        <p:tgtEl>
                                          <p:spTgt spid="57"/>
                                        </p:tgtEl>
                                        <p:attrNameLst>
                                          <p:attrName>ppt_w</p:attrName>
                                        </p:attrNameLst>
                                      </p:cBhvr>
                                      <p:tavLst>
                                        <p:tav tm="0">
                                          <p:val>
                                            <p:fltVal val="0"/>
                                          </p:val>
                                        </p:tav>
                                        <p:tav tm="100000">
                                          <p:val>
                                            <p:strVal val="#ppt_w"/>
                                          </p:val>
                                        </p:tav>
                                      </p:tavLst>
                                    </p:anim>
                                    <p:anim calcmode="lin" valueType="num">
                                      <p:cBhvr>
                                        <p:cTn id="134" dur="500" fill="hold"/>
                                        <p:tgtEl>
                                          <p:spTgt spid="57"/>
                                        </p:tgtEl>
                                        <p:attrNameLst>
                                          <p:attrName>ppt_h</p:attrName>
                                        </p:attrNameLst>
                                      </p:cBhvr>
                                      <p:tavLst>
                                        <p:tav tm="0">
                                          <p:val>
                                            <p:fltVal val="0"/>
                                          </p:val>
                                        </p:tav>
                                        <p:tav tm="100000">
                                          <p:val>
                                            <p:strVal val="#ppt_h"/>
                                          </p:val>
                                        </p:tav>
                                      </p:tavLst>
                                    </p:anim>
                                    <p:anim calcmode="lin" valueType="num">
                                      <p:cBhvr>
                                        <p:cTn id="135" dur="500" fill="hold"/>
                                        <p:tgtEl>
                                          <p:spTgt spid="57"/>
                                        </p:tgtEl>
                                        <p:attrNameLst>
                                          <p:attrName>style.rotation</p:attrName>
                                        </p:attrNameLst>
                                      </p:cBhvr>
                                      <p:tavLst>
                                        <p:tav tm="0">
                                          <p:val>
                                            <p:fltVal val="360"/>
                                          </p:val>
                                        </p:tav>
                                        <p:tav tm="100000">
                                          <p:val>
                                            <p:fltVal val="0"/>
                                          </p:val>
                                        </p:tav>
                                      </p:tavLst>
                                    </p:anim>
                                    <p:animEffect transition="in" filter="fade">
                                      <p:cBhvr>
                                        <p:cTn id="1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62" grpId="0" animBg="1"/>
      <p:bldP spid="63" grpId="0" animBg="1"/>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3865863" y="2068200"/>
            <a:ext cx="631213" cy="631211"/>
          </a:xfrm>
          <a:prstGeom prst="ellipse">
            <a:avLst/>
          </a:prstGeom>
          <a:blipFill>
            <a:blip r:embed="rId3" cstate="screen"/>
            <a:stretch>
              <a:fillRect/>
            </a:stretch>
          </a:blip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12" tIns="60905" rIns="121812" bIns="60905" rtlCol="0" anchor="ctr"/>
          <a:lstStyle/>
          <a:p>
            <a:pPr algn="ctr"/>
            <a:endParaRPr lang="zh-CN" altLang="en-US" sz="2400" dirty="0">
              <a:cs typeface="+mn-ea"/>
              <a:sym typeface="+mn-lt"/>
            </a:endParaRPr>
          </a:p>
        </p:txBody>
      </p:sp>
      <p:sp>
        <p:nvSpPr>
          <p:cNvPr id="51" name="椭圆 50"/>
          <p:cNvSpPr/>
          <p:nvPr/>
        </p:nvSpPr>
        <p:spPr>
          <a:xfrm>
            <a:off x="3850971" y="3452649"/>
            <a:ext cx="631213" cy="631211"/>
          </a:xfrm>
          <a:prstGeom prst="ellipse">
            <a:avLst/>
          </a:prstGeom>
          <a:blipFill>
            <a:blip r:embed="rId4" cstate="screen"/>
            <a:stretch>
              <a:fillRect/>
            </a:stretch>
          </a:blip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12" tIns="60905" rIns="121812" bIns="60905" rtlCol="0" anchor="ctr"/>
          <a:lstStyle/>
          <a:p>
            <a:pPr algn="ctr"/>
            <a:endParaRPr lang="zh-CN" altLang="en-US" sz="2400">
              <a:cs typeface="+mn-ea"/>
              <a:sym typeface="+mn-lt"/>
            </a:endParaRPr>
          </a:p>
        </p:txBody>
      </p:sp>
      <p:sp>
        <p:nvSpPr>
          <p:cNvPr id="55" name="椭圆 54"/>
          <p:cNvSpPr/>
          <p:nvPr/>
        </p:nvSpPr>
        <p:spPr>
          <a:xfrm>
            <a:off x="3850971" y="4772393"/>
            <a:ext cx="631213" cy="631211"/>
          </a:xfrm>
          <a:prstGeom prst="ellipse">
            <a:avLst/>
          </a:prstGeom>
          <a:blipFill>
            <a:blip r:embed="rId5" cstate="screen"/>
            <a:stretch>
              <a:fillRect/>
            </a:stretch>
          </a:blip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12" tIns="60905" rIns="121812" bIns="60905" rtlCol="0" anchor="ctr"/>
          <a:lstStyle/>
          <a:p>
            <a:pPr algn="ctr"/>
            <a:endParaRPr lang="zh-CN" altLang="en-US" sz="2400">
              <a:cs typeface="+mn-ea"/>
              <a:sym typeface="+mn-lt"/>
            </a:endParaRPr>
          </a:p>
        </p:txBody>
      </p:sp>
      <p:sp>
        <p:nvSpPr>
          <p:cNvPr id="59" name="椭圆 58"/>
          <p:cNvSpPr/>
          <p:nvPr/>
        </p:nvSpPr>
        <p:spPr>
          <a:xfrm>
            <a:off x="7944895" y="2068200"/>
            <a:ext cx="631213" cy="631211"/>
          </a:xfrm>
          <a:prstGeom prst="ellipse">
            <a:avLst/>
          </a:prstGeom>
          <a:blipFill>
            <a:blip r:embed="rId3" cstate="screen"/>
            <a:stretch>
              <a:fillRect/>
            </a:stretch>
          </a:blip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12" tIns="60905" rIns="121812" bIns="60905" rtlCol="0" anchor="ctr"/>
          <a:lstStyle/>
          <a:p>
            <a:pPr algn="ctr"/>
            <a:endParaRPr lang="zh-CN" altLang="en-US" sz="2400">
              <a:cs typeface="+mn-ea"/>
              <a:sym typeface="+mn-lt"/>
            </a:endParaRPr>
          </a:p>
        </p:txBody>
      </p:sp>
      <p:sp>
        <p:nvSpPr>
          <p:cNvPr id="63" name="椭圆 62"/>
          <p:cNvSpPr/>
          <p:nvPr/>
        </p:nvSpPr>
        <p:spPr>
          <a:xfrm>
            <a:off x="7930004" y="3452649"/>
            <a:ext cx="631213" cy="631211"/>
          </a:xfrm>
          <a:prstGeom prst="ellipse">
            <a:avLst/>
          </a:prstGeom>
          <a:blipFill>
            <a:blip r:embed="rId4" cstate="screen"/>
            <a:stretch>
              <a:fillRect/>
            </a:stretch>
          </a:blip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12" tIns="60905" rIns="121812" bIns="60905" rtlCol="0" anchor="ctr"/>
          <a:lstStyle/>
          <a:p>
            <a:pPr algn="ctr"/>
            <a:endParaRPr lang="zh-CN" altLang="en-US" sz="2400">
              <a:cs typeface="+mn-ea"/>
              <a:sym typeface="+mn-lt"/>
            </a:endParaRPr>
          </a:p>
        </p:txBody>
      </p:sp>
      <p:sp>
        <p:nvSpPr>
          <p:cNvPr id="67" name="椭圆 66"/>
          <p:cNvSpPr/>
          <p:nvPr/>
        </p:nvSpPr>
        <p:spPr>
          <a:xfrm>
            <a:off x="7930004" y="4772393"/>
            <a:ext cx="631213" cy="631211"/>
          </a:xfrm>
          <a:prstGeom prst="ellipse">
            <a:avLst/>
          </a:prstGeom>
          <a:blipFill>
            <a:blip r:embed="rId5" cstate="screen"/>
            <a:stretch>
              <a:fillRect/>
            </a:stretch>
          </a:blip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12" tIns="60905" rIns="121812" bIns="60905" rtlCol="0" anchor="ctr"/>
          <a:lstStyle/>
          <a:p>
            <a:pPr algn="ctr"/>
            <a:endParaRPr lang="zh-CN" altLang="en-US" sz="2400">
              <a:cs typeface="+mn-ea"/>
              <a:sym typeface="+mn-lt"/>
            </a:endParaRPr>
          </a:p>
        </p:txBody>
      </p:sp>
      <p:grpSp>
        <p:nvGrpSpPr>
          <p:cNvPr id="2" name="组合 2050"/>
          <p:cNvGrpSpPr/>
          <p:nvPr/>
        </p:nvGrpSpPr>
        <p:grpSpPr>
          <a:xfrm>
            <a:off x="4517912" y="1512316"/>
            <a:ext cx="3360373" cy="4524793"/>
            <a:chOff x="3365268" y="1116367"/>
            <a:chExt cx="2520280" cy="3668014"/>
          </a:xfrm>
        </p:grpSpPr>
        <p:pic>
          <p:nvPicPr>
            <p:cNvPr id="4" name="Picture 46" descr="iPhone6_mockup_front_white.png"/>
            <p:cNvPicPr>
              <a:picLocks noChangeAspect="1"/>
            </p:cNvPicPr>
            <p:nvPr/>
          </p:nvPicPr>
          <p:blipFill>
            <a:blip r:embed="rId6" cstate="screen"/>
            <a:stretch>
              <a:fillRect/>
            </a:stretch>
          </p:blipFill>
          <p:spPr>
            <a:xfrm>
              <a:off x="3365268" y="1116367"/>
              <a:ext cx="2520280" cy="3668014"/>
            </a:xfrm>
            <a:prstGeom prst="rect">
              <a:avLst/>
            </a:prstGeom>
          </p:spPr>
        </p:pic>
        <p:pic>
          <p:nvPicPr>
            <p:cNvPr id="2050" name="Picture 2"/>
            <p:cNvPicPr>
              <a:picLocks noChangeAspect="1" noChangeArrowheads="1"/>
            </p:cNvPicPr>
            <p:nvPr/>
          </p:nvPicPr>
          <p:blipFill>
            <a:blip r:embed="rId7" cstate="screen"/>
            <a:srcRect/>
            <a:stretch>
              <a:fillRect/>
            </a:stretch>
          </p:blipFill>
          <p:spPr bwMode="auto">
            <a:xfrm>
              <a:off x="3854573" y="1620423"/>
              <a:ext cx="1524154"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组合 2048"/>
          <p:cNvGrpSpPr/>
          <p:nvPr/>
        </p:nvGrpSpPr>
        <p:grpSpPr>
          <a:xfrm>
            <a:off x="8844670" y="1924856"/>
            <a:ext cx="1748169" cy="4036680"/>
            <a:chOff x="6713191" y="1509563"/>
            <a:chExt cx="1311127" cy="3027511"/>
          </a:xfrm>
        </p:grpSpPr>
        <p:sp>
          <p:nvSpPr>
            <p:cNvPr id="80" name="TextBox 79"/>
            <p:cNvSpPr txBox="1"/>
            <p:nvPr/>
          </p:nvSpPr>
          <p:spPr>
            <a:xfrm>
              <a:off x="6713191" y="1749682"/>
              <a:ext cx="1311127" cy="692343"/>
            </a:xfrm>
            <a:prstGeom prst="rect">
              <a:avLst/>
            </a:prstGeom>
            <a:noFill/>
          </p:spPr>
          <p:txBody>
            <a:bodyPr wrap="square" lIns="121908" tIns="60953" rIns="121908" bIns="60953" rtlCol="0">
              <a:spAutoFit/>
            </a:bodyPr>
            <a:lstStyle/>
            <a:p>
              <a:pPr>
                <a:lnSpc>
                  <a:spcPct val="130000"/>
                </a:lnSpc>
              </a:pPr>
              <a:r>
                <a:rPr lang="zh-CN" altLang="en-US" sz="1335" dirty="0">
                  <a:solidFill>
                    <a:schemeClr val="tx1">
                      <a:lumMod val="65000"/>
                      <a:lumOff val="35000"/>
                    </a:schemeClr>
                  </a:solidFill>
                  <a:cs typeface="+mn-ea"/>
                  <a:sym typeface="+mn-lt"/>
                </a:rPr>
                <a:t>您的内容打在这里，或者通过您的内容打在这里，或者</a:t>
              </a:r>
            </a:p>
          </p:txBody>
        </p:sp>
        <p:sp>
          <p:nvSpPr>
            <p:cNvPr id="81" name="TextBox 80"/>
            <p:cNvSpPr txBox="1"/>
            <p:nvPr/>
          </p:nvSpPr>
          <p:spPr>
            <a:xfrm>
              <a:off x="6727614" y="1509563"/>
              <a:ext cx="1008112" cy="285174"/>
            </a:xfrm>
            <a:prstGeom prst="rect">
              <a:avLst/>
            </a:prstGeom>
            <a:noFill/>
          </p:spPr>
          <p:txBody>
            <a:bodyPr wrap="square" lIns="121908" tIns="0" rIns="121908" bIns="0" rtlCol="0" anchor="t">
              <a:spAutoFit/>
            </a:bodyPr>
            <a:lstStyle/>
            <a:p>
              <a:pPr>
                <a:lnSpc>
                  <a:spcPct val="150000"/>
                </a:lnSpc>
              </a:pPr>
              <a:r>
                <a:rPr lang="zh-CN" altLang="en-US" sz="1865" dirty="0">
                  <a:solidFill>
                    <a:schemeClr val="tx1">
                      <a:lumMod val="65000"/>
                      <a:lumOff val="35000"/>
                    </a:schemeClr>
                  </a:solidFill>
                  <a:cs typeface="+mn-ea"/>
                  <a:sym typeface="+mn-lt"/>
                </a:rPr>
                <a:t>标题</a:t>
              </a:r>
            </a:p>
          </p:txBody>
        </p:sp>
        <p:sp>
          <p:nvSpPr>
            <p:cNvPr id="82" name="TextBox 81"/>
            <p:cNvSpPr txBox="1"/>
            <p:nvPr/>
          </p:nvSpPr>
          <p:spPr>
            <a:xfrm>
              <a:off x="6713191" y="2804363"/>
              <a:ext cx="1311127" cy="692343"/>
            </a:xfrm>
            <a:prstGeom prst="rect">
              <a:avLst/>
            </a:prstGeom>
            <a:noFill/>
          </p:spPr>
          <p:txBody>
            <a:bodyPr wrap="square" lIns="121908" tIns="60953" rIns="121908" bIns="60953" rtlCol="0">
              <a:spAutoFit/>
            </a:bodyPr>
            <a:lstStyle/>
            <a:p>
              <a:pPr>
                <a:lnSpc>
                  <a:spcPct val="130000"/>
                </a:lnSpc>
              </a:pPr>
              <a:r>
                <a:rPr lang="zh-CN" altLang="en-US" sz="1335" dirty="0">
                  <a:solidFill>
                    <a:schemeClr val="tx1">
                      <a:lumMod val="65000"/>
                      <a:lumOff val="35000"/>
                    </a:schemeClr>
                  </a:solidFill>
                  <a:cs typeface="+mn-ea"/>
                  <a:sym typeface="+mn-lt"/>
                </a:rPr>
                <a:t>您的内容打在这里，或者通过您的内容打在这里，或者</a:t>
              </a:r>
            </a:p>
          </p:txBody>
        </p:sp>
        <p:sp>
          <p:nvSpPr>
            <p:cNvPr id="83" name="TextBox 82"/>
            <p:cNvSpPr txBox="1"/>
            <p:nvPr/>
          </p:nvSpPr>
          <p:spPr>
            <a:xfrm>
              <a:off x="6727615" y="2571750"/>
              <a:ext cx="1008112" cy="285174"/>
            </a:xfrm>
            <a:prstGeom prst="rect">
              <a:avLst/>
            </a:prstGeom>
            <a:noFill/>
          </p:spPr>
          <p:txBody>
            <a:bodyPr wrap="square" lIns="121908" tIns="0" rIns="121908" bIns="0" rtlCol="0" anchor="t">
              <a:spAutoFit/>
            </a:bodyPr>
            <a:lstStyle/>
            <a:p>
              <a:pPr>
                <a:lnSpc>
                  <a:spcPct val="150000"/>
                </a:lnSpc>
              </a:pPr>
              <a:r>
                <a:rPr lang="zh-CN" altLang="en-US" sz="1865" dirty="0">
                  <a:solidFill>
                    <a:schemeClr val="tx1">
                      <a:lumMod val="65000"/>
                      <a:lumOff val="35000"/>
                    </a:schemeClr>
                  </a:solidFill>
                  <a:cs typeface="+mn-ea"/>
                  <a:sym typeface="+mn-lt"/>
                </a:rPr>
                <a:t>标题</a:t>
              </a:r>
            </a:p>
          </p:txBody>
        </p:sp>
        <p:sp>
          <p:nvSpPr>
            <p:cNvPr id="84" name="TextBox 83"/>
            <p:cNvSpPr txBox="1"/>
            <p:nvPr/>
          </p:nvSpPr>
          <p:spPr>
            <a:xfrm>
              <a:off x="6713191" y="3844731"/>
              <a:ext cx="1311127" cy="692343"/>
            </a:xfrm>
            <a:prstGeom prst="rect">
              <a:avLst/>
            </a:prstGeom>
            <a:noFill/>
          </p:spPr>
          <p:txBody>
            <a:bodyPr wrap="square" lIns="121908" tIns="60953" rIns="121908" bIns="60953" rtlCol="0">
              <a:spAutoFit/>
            </a:bodyPr>
            <a:lstStyle/>
            <a:p>
              <a:pPr>
                <a:lnSpc>
                  <a:spcPct val="130000"/>
                </a:lnSpc>
              </a:pPr>
              <a:r>
                <a:rPr lang="zh-CN" altLang="en-US" sz="1335" dirty="0">
                  <a:solidFill>
                    <a:schemeClr val="tx1">
                      <a:lumMod val="65000"/>
                      <a:lumOff val="35000"/>
                    </a:schemeClr>
                  </a:solidFill>
                  <a:cs typeface="+mn-ea"/>
                  <a:sym typeface="+mn-lt"/>
                </a:rPr>
                <a:t>您的内容打在这里，或者通过您的内容打在这里，或者</a:t>
              </a:r>
            </a:p>
          </p:txBody>
        </p:sp>
        <p:sp>
          <p:nvSpPr>
            <p:cNvPr id="85" name="TextBox 84"/>
            <p:cNvSpPr txBox="1"/>
            <p:nvPr/>
          </p:nvSpPr>
          <p:spPr>
            <a:xfrm>
              <a:off x="6727615" y="3612118"/>
              <a:ext cx="1008112" cy="285174"/>
            </a:xfrm>
            <a:prstGeom prst="rect">
              <a:avLst/>
            </a:prstGeom>
            <a:noFill/>
          </p:spPr>
          <p:txBody>
            <a:bodyPr wrap="square" lIns="121908" tIns="0" rIns="121908" bIns="0" rtlCol="0" anchor="t">
              <a:spAutoFit/>
            </a:bodyPr>
            <a:lstStyle/>
            <a:p>
              <a:pPr>
                <a:lnSpc>
                  <a:spcPct val="150000"/>
                </a:lnSpc>
              </a:pPr>
              <a:r>
                <a:rPr lang="zh-CN" altLang="en-US" sz="1865" dirty="0">
                  <a:solidFill>
                    <a:schemeClr val="tx1">
                      <a:lumMod val="65000"/>
                      <a:lumOff val="35000"/>
                    </a:schemeClr>
                  </a:solidFill>
                  <a:cs typeface="+mn-ea"/>
                  <a:sym typeface="+mn-lt"/>
                </a:rPr>
                <a:t>标题</a:t>
              </a:r>
            </a:p>
          </p:txBody>
        </p:sp>
      </p:grpSp>
      <p:grpSp>
        <p:nvGrpSpPr>
          <p:cNvPr id="5" name="组合 2047"/>
          <p:cNvGrpSpPr/>
          <p:nvPr/>
        </p:nvGrpSpPr>
        <p:grpSpPr>
          <a:xfrm>
            <a:off x="1347383" y="2006169"/>
            <a:ext cx="2025928" cy="3985621"/>
            <a:chOff x="824932" y="1570544"/>
            <a:chExt cx="1519446" cy="2989222"/>
          </a:xfrm>
        </p:grpSpPr>
        <p:sp>
          <p:nvSpPr>
            <p:cNvPr id="86" name="TextBox 85"/>
            <p:cNvSpPr txBox="1"/>
            <p:nvPr/>
          </p:nvSpPr>
          <p:spPr>
            <a:xfrm>
              <a:off x="824932" y="1833185"/>
              <a:ext cx="1519446" cy="692344"/>
            </a:xfrm>
            <a:prstGeom prst="rect">
              <a:avLst/>
            </a:prstGeom>
            <a:noFill/>
          </p:spPr>
          <p:txBody>
            <a:bodyPr wrap="square" lIns="121908" tIns="60953" rIns="121908" bIns="60953" rtlCol="0">
              <a:spAutoFit/>
            </a:bodyPr>
            <a:lstStyle/>
            <a:p>
              <a:pPr algn="r">
                <a:lnSpc>
                  <a:spcPct val="130000"/>
                </a:lnSpc>
              </a:pPr>
              <a:r>
                <a:rPr lang="zh-CN" altLang="en-US" sz="1335" dirty="0">
                  <a:solidFill>
                    <a:schemeClr val="tx1">
                      <a:lumMod val="65000"/>
                      <a:lumOff val="35000"/>
                    </a:schemeClr>
                  </a:solidFill>
                  <a:cs typeface="+mn-ea"/>
                  <a:sym typeface="+mn-lt"/>
                </a:rPr>
                <a:t>您的内容打在这里，或者通过您的内容打在这里，或者</a:t>
              </a:r>
            </a:p>
          </p:txBody>
        </p:sp>
        <p:sp>
          <p:nvSpPr>
            <p:cNvPr id="87" name="TextBox 86"/>
            <p:cNvSpPr txBox="1"/>
            <p:nvPr/>
          </p:nvSpPr>
          <p:spPr>
            <a:xfrm>
              <a:off x="1331640" y="1570544"/>
              <a:ext cx="1008112" cy="285175"/>
            </a:xfrm>
            <a:prstGeom prst="rect">
              <a:avLst/>
            </a:prstGeom>
            <a:noFill/>
          </p:spPr>
          <p:txBody>
            <a:bodyPr wrap="square" lIns="121908" tIns="0" rIns="121908" bIns="0" rtlCol="0" anchor="t">
              <a:spAutoFit/>
            </a:bodyPr>
            <a:lstStyle/>
            <a:p>
              <a:pPr algn="r">
                <a:lnSpc>
                  <a:spcPct val="150000"/>
                </a:lnSpc>
              </a:pPr>
              <a:r>
                <a:rPr lang="zh-CN" altLang="en-US" sz="1865" dirty="0">
                  <a:solidFill>
                    <a:schemeClr val="tx1">
                      <a:lumMod val="65000"/>
                      <a:lumOff val="35000"/>
                    </a:schemeClr>
                  </a:solidFill>
                  <a:cs typeface="+mn-ea"/>
                  <a:sym typeface="+mn-lt"/>
                </a:rPr>
                <a:t>标题</a:t>
              </a:r>
            </a:p>
          </p:txBody>
        </p:sp>
        <p:sp>
          <p:nvSpPr>
            <p:cNvPr id="88" name="TextBox 87"/>
            <p:cNvSpPr txBox="1"/>
            <p:nvPr/>
          </p:nvSpPr>
          <p:spPr>
            <a:xfrm>
              <a:off x="896940" y="2805428"/>
              <a:ext cx="1447438" cy="692344"/>
            </a:xfrm>
            <a:prstGeom prst="rect">
              <a:avLst/>
            </a:prstGeom>
            <a:noFill/>
          </p:spPr>
          <p:txBody>
            <a:bodyPr wrap="square" lIns="121908" tIns="60953" rIns="121908" bIns="60953" rtlCol="0">
              <a:spAutoFit/>
            </a:bodyPr>
            <a:lstStyle/>
            <a:p>
              <a:pPr algn="r">
                <a:lnSpc>
                  <a:spcPct val="130000"/>
                </a:lnSpc>
              </a:pPr>
              <a:r>
                <a:rPr lang="zh-CN" altLang="en-US" sz="1335" dirty="0">
                  <a:solidFill>
                    <a:schemeClr val="tx1">
                      <a:lumMod val="65000"/>
                      <a:lumOff val="35000"/>
                    </a:schemeClr>
                  </a:solidFill>
                  <a:cs typeface="+mn-ea"/>
                  <a:sym typeface="+mn-lt"/>
                </a:rPr>
                <a:t>您的内容打在这里，或者通过您的内容打在这里，或者</a:t>
              </a:r>
            </a:p>
          </p:txBody>
        </p:sp>
        <p:sp>
          <p:nvSpPr>
            <p:cNvPr id="89" name="TextBox 88"/>
            <p:cNvSpPr txBox="1"/>
            <p:nvPr/>
          </p:nvSpPr>
          <p:spPr>
            <a:xfrm>
              <a:off x="1331640" y="2587805"/>
              <a:ext cx="1008112" cy="285175"/>
            </a:xfrm>
            <a:prstGeom prst="rect">
              <a:avLst/>
            </a:prstGeom>
            <a:noFill/>
          </p:spPr>
          <p:txBody>
            <a:bodyPr wrap="square" lIns="121908" tIns="0" rIns="121908" bIns="0" rtlCol="0" anchor="t">
              <a:spAutoFit/>
            </a:bodyPr>
            <a:lstStyle/>
            <a:p>
              <a:pPr algn="r">
                <a:lnSpc>
                  <a:spcPct val="150000"/>
                </a:lnSpc>
              </a:pPr>
              <a:r>
                <a:rPr lang="zh-CN" altLang="en-US" sz="1865" dirty="0">
                  <a:solidFill>
                    <a:schemeClr val="tx1">
                      <a:lumMod val="65000"/>
                      <a:lumOff val="35000"/>
                    </a:schemeClr>
                  </a:solidFill>
                  <a:cs typeface="+mn-ea"/>
                  <a:sym typeface="+mn-lt"/>
                </a:rPr>
                <a:t>标题</a:t>
              </a:r>
            </a:p>
          </p:txBody>
        </p:sp>
        <p:sp>
          <p:nvSpPr>
            <p:cNvPr id="90" name="TextBox 89"/>
            <p:cNvSpPr txBox="1"/>
            <p:nvPr/>
          </p:nvSpPr>
          <p:spPr>
            <a:xfrm>
              <a:off x="1000462" y="3867422"/>
              <a:ext cx="1343916" cy="692344"/>
            </a:xfrm>
            <a:prstGeom prst="rect">
              <a:avLst/>
            </a:prstGeom>
            <a:noFill/>
          </p:spPr>
          <p:txBody>
            <a:bodyPr wrap="square" lIns="121908" tIns="60953" rIns="121908" bIns="60953" rtlCol="0">
              <a:spAutoFit/>
            </a:bodyPr>
            <a:lstStyle/>
            <a:p>
              <a:pPr algn="r">
                <a:lnSpc>
                  <a:spcPct val="130000"/>
                </a:lnSpc>
              </a:pPr>
              <a:r>
                <a:rPr lang="zh-CN" altLang="en-US" sz="1335" dirty="0">
                  <a:solidFill>
                    <a:schemeClr val="tx1">
                      <a:lumMod val="65000"/>
                      <a:lumOff val="35000"/>
                    </a:schemeClr>
                  </a:solidFill>
                  <a:cs typeface="+mn-ea"/>
                  <a:sym typeface="+mn-lt"/>
                </a:rPr>
                <a:t>您的内容打在这里，或者通过您的内容打在这里，或者</a:t>
              </a:r>
            </a:p>
          </p:txBody>
        </p:sp>
        <p:sp>
          <p:nvSpPr>
            <p:cNvPr id="91" name="TextBox 90"/>
            <p:cNvSpPr txBox="1"/>
            <p:nvPr/>
          </p:nvSpPr>
          <p:spPr>
            <a:xfrm>
              <a:off x="1331640" y="3634809"/>
              <a:ext cx="1008112" cy="285175"/>
            </a:xfrm>
            <a:prstGeom prst="rect">
              <a:avLst/>
            </a:prstGeom>
            <a:noFill/>
          </p:spPr>
          <p:txBody>
            <a:bodyPr wrap="square" lIns="121908" tIns="0" rIns="121908" bIns="0" rtlCol="0" anchor="t">
              <a:spAutoFit/>
            </a:bodyPr>
            <a:lstStyle/>
            <a:p>
              <a:pPr algn="r">
                <a:lnSpc>
                  <a:spcPct val="150000"/>
                </a:lnSpc>
              </a:pPr>
              <a:r>
                <a:rPr lang="zh-CN" altLang="en-US" sz="1865" dirty="0">
                  <a:solidFill>
                    <a:schemeClr val="tx1">
                      <a:lumMod val="65000"/>
                      <a:lumOff val="35000"/>
                    </a:schemeClr>
                  </a:solidFill>
                  <a:cs typeface="+mn-ea"/>
                  <a:sym typeface="+mn-lt"/>
                </a:rPr>
                <a:t>标题</a:t>
              </a:r>
            </a:p>
          </p:txBody>
        </p:sp>
      </p:grpSp>
      <p:sp>
        <p:nvSpPr>
          <p:cNvPr id="2054" name="TextBox 2053"/>
          <p:cNvSpPr txBox="1"/>
          <p:nvPr/>
        </p:nvSpPr>
        <p:spPr>
          <a:xfrm>
            <a:off x="3871168" y="2119870"/>
            <a:ext cx="688665" cy="553887"/>
          </a:xfrm>
          <a:prstGeom prst="rect">
            <a:avLst/>
          </a:prstGeom>
          <a:noFill/>
        </p:spPr>
        <p:txBody>
          <a:bodyPr wrap="square" lIns="121812" tIns="60905" rIns="121812" bIns="60905" rtlCol="0">
            <a:spAutoFit/>
          </a:bodyPr>
          <a:lstStyle/>
          <a:p>
            <a:r>
              <a:rPr lang="en-US" altLang="zh-CN" sz="2800" dirty="0">
                <a:solidFill>
                  <a:schemeClr val="tx1">
                    <a:lumMod val="10000"/>
                    <a:lumOff val="90000"/>
                  </a:schemeClr>
                </a:solidFill>
                <a:cs typeface="+mn-ea"/>
                <a:sym typeface="+mn-lt"/>
              </a:rPr>
              <a:t>01</a:t>
            </a:r>
            <a:endParaRPr lang="zh-CN" altLang="en-US" sz="2800" dirty="0">
              <a:solidFill>
                <a:schemeClr val="tx1">
                  <a:lumMod val="10000"/>
                  <a:lumOff val="90000"/>
                </a:schemeClr>
              </a:solidFill>
              <a:cs typeface="+mn-ea"/>
              <a:sym typeface="+mn-lt"/>
            </a:endParaRPr>
          </a:p>
        </p:txBody>
      </p:sp>
      <p:sp>
        <p:nvSpPr>
          <p:cNvPr id="101" name="TextBox 100"/>
          <p:cNvSpPr txBox="1"/>
          <p:nvPr/>
        </p:nvSpPr>
        <p:spPr>
          <a:xfrm>
            <a:off x="3850032" y="3491342"/>
            <a:ext cx="709797" cy="553887"/>
          </a:xfrm>
          <a:prstGeom prst="rect">
            <a:avLst/>
          </a:prstGeom>
          <a:noFill/>
        </p:spPr>
        <p:txBody>
          <a:bodyPr wrap="square" lIns="121812" tIns="60905" rIns="121812" bIns="60905" rtlCol="0">
            <a:spAutoFit/>
          </a:bodyPr>
          <a:lstStyle/>
          <a:p>
            <a:r>
              <a:rPr lang="en-US" altLang="zh-CN" sz="2800" dirty="0">
                <a:solidFill>
                  <a:schemeClr val="tx1">
                    <a:lumMod val="10000"/>
                    <a:lumOff val="90000"/>
                  </a:schemeClr>
                </a:solidFill>
                <a:cs typeface="+mn-ea"/>
                <a:sym typeface="+mn-lt"/>
              </a:rPr>
              <a:t>02</a:t>
            </a:r>
            <a:endParaRPr lang="zh-CN" altLang="en-US" sz="2800" dirty="0">
              <a:solidFill>
                <a:schemeClr val="tx1">
                  <a:lumMod val="10000"/>
                  <a:lumOff val="90000"/>
                </a:schemeClr>
              </a:solidFill>
              <a:cs typeface="+mn-ea"/>
              <a:sym typeface="+mn-lt"/>
            </a:endParaRPr>
          </a:p>
        </p:txBody>
      </p:sp>
      <p:sp>
        <p:nvSpPr>
          <p:cNvPr id="102" name="TextBox 101"/>
          <p:cNvSpPr txBox="1"/>
          <p:nvPr/>
        </p:nvSpPr>
        <p:spPr>
          <a:xfrm>
            <a:off x="3865864" y="4792446"/>
            <a:ext cx="885989" cy="553887"/>
          </a:xfrm>
          <a:prstGeom prst="rect">
            <a:avLst/>
          </a:prstGeom>
          <a:noFill/>
        </p:spPr>
        <p:txBody>
          <a:bodyPr wrap="square" lIns="121812" tIns="60905" rIns="121812" bIns="60905" rtlCol="0">
            <a:spAutoFit/>
          </a:bodyPr>
          <a:lstStyle/>
          <a:p>
            <a:r>
              <a:rPr lang="en-US" altLang="zh-CN" sz="2800" dirty="0">
                <a:solidFill>
                  <a:schemeClr val="tx1">
                    <a:lumMod val="10000"/>
                    <a:lumOff val="90000"/>
                  </a:schemeClr>
                </a:solidFill>
                <a:cs typeface="+mn-ea"/>
                <a:sym typeface="+mn-lt"/>
              </a:rPr>
              <a:t>03</a:t>
            </a:r>
            <a:endParaRPr lang="zh-CN" altLang="en-US" sz="2800" dirty="0">
              <a:solidFill>
                <a:schemeClr val="tx1">
                  <a:lumMod val="10000"/>
                  <a:lumOff val="90000"/>
                </a:schemeClr>
              </a:solidFill>
              <a:cs typeface="+mn-ea"/>
              <a:sym typeface="+mn-lt"/>
            </a:endParaRPr>
          </a:p>
        </p:txBody>
      </p:sp>
      <p:sp>
        <p:nvSpPr>
          <p:cNvPr id="103" name="TextBox 102"/>
          <p:cNvSpPr txBox="1"/>
          <p:nvPr/>
        </p:nvSpPr>
        <p:spPr>
          <a:xfrm>
            <a:off x="7957240" y="4801947"/>
            <a:ext cx="923073" cy="553887"/>
          </a:xfrm>
          <a:prstGeom prst="rect">
            <a:avLst/>
          </a:prstGeom>
          <a:noFill/>
        </p:spPr>
        <p:txBody>
          <a:bodyPr wrap="square" lIns="121812" tIns="60905" rIns="121812" bIns="60905" rtlCol="0">
            <a:spAutoFit/>
          </a:bodyPr>
          <a:lstStyle/>
          <a:p>
            <a:r>
              <a:rPr lang="en-US" altLang="zh-CN" sz="2800" dirty="0">
                <a:solidFill>
                  <a:schemeClr val="tx1">
                    <a:lumMod val="10000"/>
                    <a:lumOff val="90000"/>
                  </a:schemeClr>
                </a:solidFill>
                <a:cs typeface="+mn-ea"/>
                <a:sym typeface="+mn-lt"/>
              </a:rPr>
              <a:t>06</a:t>
            </a:r>
            <a:endParaRPr lang="zh-CN" altLang="en-US" sz="2800" dirty="0">
              <a:solidFill>
                <a:schemeClr val="tx1">
                  <a:lumMod val="10000"/>
                  <a:lumOff val="90000"/>
                </a:schemeClr>
              </a:solidFill>
              <a:cs typeface="+mn-ea"/>
              <a:sym typeface="+mn-lt"/>
            </a:endParaRPr>
          </a:p>
        </p:txBody>
      </p:sp>
      <p:sp>
        <p:nvSpPr>
          <p:cNvPr id="104" name="TextBox 103"/>
          <p:cNvSpPr txBox="1"/>
          <p:nvPr/>
        </p:nvSpPr>
        <p:spPr>
          <a:xfrm>
            <a:off x="7952062" y="3520203"/>
            <a:ext cx="1024260" cy="553887"/>
          </a:xfrm>
          <a:prstGeom prst="rect">
            <a:avLst/>
          </a:prstGeom>
          <a:noFill/>
        </p:spPr>
        <p:txBody>
          <a:bodyPr wrap="square" lIns="121812" tIns="60905" rIns="121812" bIns="60905" rtlCol="0">
            <a:spAutoFit/>
          </a:bodyPr>
          <a:lstStyle/>
          <a:p>
            <a:r>
              <a:rPr lang="en-US" altLang="zh-CN" sz="2800" dirty="0">
                <a:solidFill>
                  <a:schemeClr val="tx1">
                    <a:lumMod val="10000"/>
                    <a:lumOff val="90000"/>
                  </a:schemeClr>
                </a:solidFill>
                <a:cs typeface="+mn-ea"/>
                <a:sym typeface="+mn-lt"/>
              </a:rPr>
              <a:t>05</a:t>
            </a:r>
            <a:endParaRPr lang="zh-CN" altLang="en-US" sz="2800" dirty="0">
              <a:solidFill>
                <a:schemeClr val="tx1">
                  <a:lumMod val="10000"/>
                  <a:lumOff val="90000"/>
                </a:schemeClr>
              </a:solidFill>
              <a:cs typeface="+mn-ea"/>
              <a:sym typeface="+mn-lt"/>
            </a:endParaRPr>
          </a:p>
        </p:txBody>
      </p:sp>
      <p:sp>
        <p:nvSpPr>
          <p:cNvPr id="105" name="TextBox 104"/>
          <p:cNvSpPr txBox="1"/>
          <p:nvPr/>
        </p:nvSpPr>
        <p:spPr>
          <a:xfrm>
            <a:off x="7951211" y="2089637"/>
            <a:ext cx="833088" cy="553887"/>
          </a:xfrm>
          <a:prstGeom prst="rect">
            <a:avLst/>
          </a:prstGeom>
          <a:noFill/>
        </p:spPr>
        <p:txBody>
          <a:bodyPr wrap="square" lIns="121812" tIns="60905" rIns="121812" bIns="60905" rtlCol="0">
            <a:spAutoFit/>
          </a:bodyPr>
          <a:lstStyle/>
          <a:p>
            <a:r>
              <a:rPr lang="en-US" altLang="zh-CN" sz="2800" dirty="0">
                <a:solidFill>
                  <a:schemeClr val="tx1">
                    <a:lumMod val="10000"/>
                    <a:lumOff val="90000"/>
                  </a:schemeClr>
                </a:solidFill>
                <a:cs typeface="+mn-ea"/>
                <a:sym typeface="+mn-lt"/>
              </a:rPr>
              <a:t>04</a:t>
            </a:r>
            <a:endParaRPr lang="zh-CN" altLang="en-US" sz="2800" dirty="0">
              <a:solidFill>
                <a:schemeClr val="tx1">
                  <a:lumMod val="10000"/>
                  <a:lumOff val="90000"/>
                </a:schemeClr>
              </a:solidFill>
              <a:cs typeface="+mn-ea"/>
              <a:sym typeface="+mn-lt"/>
            </a:endParaRPr>
          </a:p>
        </p:txBody>
      </p:sp>
      <p:pic>
        <p:nvPicPr>
          <p:cNvPr id="32" name="图片 31"/>
          <p:cNvPicPr>
            <a:picLocks noChangeAspect="1"/>
          </p:cNvPicPr>
          <p:nvPr/>
        </p:nvPicPr>
        <p:blipFill rotWithShape="1">
          <a:blip r:embed="rId8" cstate="screen"/>
          <a:srcRect/>
          <a:stretch>
            <a:fillRect/>
          </a:stretch>
        </p:blipFill>
        <p:spPr>
          <a:xfrm>
            <a:off x="240629" y="43544"/>
            <a:ext cx="958827" cy="1328375"/>
          </a:xfrm>
          <a:prstGeom prst="rect">
            <a:avLst/>
          </a:prstGeom>
        </p:spPr>
      </p:pic>
      <p:sp>
        <p:nvSpPr>
          <p:cNvPr id="33"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p:transition spd="slow" advClick="0" advTm="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3" presetClass="entr" presetSubtype="288"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strVal val="4/3*#ppt_w"/>
                                          </p:val>
                                        </p:tav>
                                        <p:tav tm="100000">
                                          <p:val>
                                            <p:strVal val="#ppt_w"/>
                                          </p:val>
                                        </p:tav>
                                      </p:tavLst>
                                    </p:anim>
                                    <p:anim calcmode="lin" valueType="num">
                                      <p:cBhvr>
                                        <p:cTn id="13" dur="500" fill="hold"/>
                                        <p:tgtEl>
                                          <p:spTgt spid="47"/>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3" presetClass="entr" presetSubtype="288" fill="hold" nodeType="after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p:cTn id="17" dur="500" fill="hold"/>
                                        <p:tgtEl>
                                          <p:spTgt spid="2054"/>
                                        </p:tgtEl>
                                        <p:attrNameLst>
                                          <p:attrName>ppt_w</p:attrName>
                                        </p:attrNameLst>
                                      </p:cBhvr>
                                      <p:tavLst>
                                        <p:tav tm="0">
                                          <p:val>
                                            <p:strVal val="4/3*#ppt_w"/>
                                          </p:val>
                                        </p:tav>
                                        <p:tav tm="100000">
                                          <p:val>
                                            <p:strVal val="#ppt_w"/>
                                          </p:val>
                                        </p:tav>
                                      </p:tavLst>
                                    </p:anim>
                                    <p:anim calcmode="lin" valueType="num">
                                      <p:cBhvr>
                                        <p:cTn id="18" dur="500" fill="hold"/>
                                        <p:tgtEl>
                                          <p:spTgt spid="2054"/>
                                        </p:tgtEl>
                                        <p:attrNameLst>
                                          <p:attrName>ppt_h</p:attrName>
                                        </p:attrNameLst>
                                      </p:cBhvr>
                                      <p:tavLst>
                                        <p:tav tm="0">
                                          <p:val>
                                            <p:strVal val="4/3*#ppt_h"/>
                                          </p:val>
                                        </p:tav>
                                        <p:tav tm="100000">
                                          <p:val>
                                            <p:strVal val="#ppt_h"/>
                                          </p:val>
                                        </p:tav>
                                      </p:tavLst>
                                    </p:anim>
                                  </p:childTnLst>
                                </p:cTn>
                              </p:par>
                              <p:par>
                                <p:cTn id="19" presetID="23" presetClass="entr" presetSubtype="288"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500" fill="hold"/>
                                        <p:tgtEl>
                                          <p:spTgt spid="101"/>
                                        </p:tgtEl>
                                        <p:attrNameLst>
                                          <p:attrName>ppt_w</p:attrName>
                                        </p:attrNameLst>
                                      </p:cBhvr>
                                      <p:tavLst>
                                        <p:tav tm="0">
                                          <p:val>
                                            <p:strVal val="4/3*#ppt_w"/>
                                          </p:val>
                                        </p:tav>
                                        <p:tav tm="100000">
                                          <p:val>
                                            <p:strVal val="#ppt_w"/>
                                          </p:val>
                                        </p:tav>
                                      </p:tavLst>
                                    </p:anim>
                                    <p:anim calcmode="lin" valueType="num">
                                      <p:cBhvr>
                                        <p:cTn id="22" dur="500" fill="hold"/>
                                        <p:tgtEl>
                                          <p:spTgt spid="101"/>
                                        </p:tgtEl>
                                        <p:attrNameLst>
                                          <p:attrName>ppt_h</p:attrName>
                                        </p:attrNameLst>
                                      </p:cBhvr>
                                      <p:tavLst>
                                        <p:tav tm="0">
                                          <p:val>
                                            <p:strVal val="4/3*#ppt_h"/>
                                          </p:val>
                                        </p:tav>
                                        <p:tav tm="100000">
                                          <p:val>
                                            <p:strVal val="#ppt_h"/>
                                          </p:val>
                                        </p:tav>
                                      </p:tavLst>
                                    </p:anim>
                                  </p:childTnLst>
                                </p:cTn>
                              </p:par>
                              <p:par>
                                <p:cTn id="23" presetID="23" presetClass="entr" presetSubtype="288"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strVal val="4/3*#ppt_w"/>
                                          </p:val>
                                        </p:tav>
                                        <p:tav tm="100000">
                                          <p:val>
                                            <p:strVal val="#ppt_w"/>
                                          </p:val>
                                        </p:tav>
                                      </p:tavLst>
                                    </p:anim>
                                    <p:anim calcmode="lin" valueType="num">
                                      <p:cBhvr>
                                        <p:cTn id="26" dur="500" fill="hold"/>
                                        <p:tgtEl>
                                          <p:spTgt spid="51"/>
                                        </p:tgtEl>
                                        <p:attrNameLst>
                                          <p:attrName>ppt_h</p:attrName>
                                        </p:attrNameLst>
                                      </p:cBhvr>
                                      <p:tavLst>
                                        <p:tav tm="0">
                                          <p:val>
                                            <p:strVal val="4/3*#ppt_h"/>
                                          </p:val>
                                        </p:tav>
                                        <p:tav tm="100000">
                                          <p:val>
                                            <p:strVal val="#ppt_h"/>
                                          </p:val>
                                        </p:tav>
                                      </p:tavLst>
                                    </p:anim>
                                  </p:childTnLst>
                                </p:cTn>
                              </p:par>
                              <p:par>
                                <p:cTn id="27" presetID="23" presetClass="entr" presetSubtype="288"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strVal val="4/3*#ppt_w"/>
                                          </p:val>
                                        </p:tav>
                                        <p:tav tm="100000">
                                          <p:val>
                                            <p:strVal val="#ppt_w"/>
                                          </p:val>
                                        </p:tav>
                                      </p:tavLst>
                                    </p:anim>
                                    <p:anim calcmode="lin" valueType="num">
                                      <p:cBhvr>
                                        <p:cTn id="30" dur="500" fill="hold"/>
                                        <p:tgtEl>
                                          <p:spTgt spid="55"/>
                                        </p:tgtEl>
                                        <p:attrNameLst>
                                          <p:attrName>ppt_h</p:attrName>
                                        </p:attrNameLst>
                                      </p:cBhvr>
                                      <p:tavLst>
                                        <p:tav tm="0">
                                          <p:val>
                                            <p:strVal val="4/3*#ppt_h"/>
                                          </p:val>
                                        </p:tav>
                                        <p:tav tm="100000">
                                          <p:val>
                                            <p:strVal val="#ppt_h"/>
                                          </p:val>
                                        </p:tav>
                                      </p:tavLst>
                                    </p:anim>
                                  </p:childTnLst>
                                </p:cTn>
                              </p:par>
                              <p:par>
                                <p:cTn id="31" presetID="23" presetClass="entr" presetSubtype="288" fill="hold" nodeType="with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p:cTn id="33" dur="500" fill="hold"/>
                                        <p:tgtEl>
                                          <p:spTgt spid="102"/>
                                        </p:tgtEl>
                                        <p:attrNameLst>
                                          <p:attrName>ppt_w</p:attrName>
                                        </p:attrNameLst>
                                      </p:cBhvr>
                                      <p:tavLst>
                                        <p:tav tm="0">
                                          <p:val>
                                            <p:strVal val="4/3*#ppt_w"/>
                                          </p:val>
                                        </p:tav>
                                        <p:tav tm="100000">
                                          <p:val>
                                            <p:strVal val="#ppt_w"/>
                                          </p:val>
                                        </p:tav>
                                      </p:tavLst>
                                    </p:anim>
                                    <p:anim calcmode="lin" valueType="num">
                                      <p:cBhvr>
                                        <p:cTn id="34" dur="500" fill="hold"/>
                                        <p:tgtEl>
                                          <p:spTgt spid="102"/>
                                        </p:tgtEl>
                                        <p:attrNameLst>
                                          <p:attrName>ppt_h</p:attrName>
                                        </p:attrNameLst>
                                      </p:cBhvr>
                                      <p:tavLst>
                                        <p:tav tm="0">
                                          <p:val>
                                            <p:strVal val="4/3*#ppt_h"/>
                                          </p:val>
                                        </p:tav>
                                        <p:tav tm="100000">
                                          <p:val>
                                            <p:strVal val="#ppt_h"/>
                                          </p:val>
                                        </p:tav>
                                      </p:tavLst>
                                    </p:anim>
                                  </p:childTnLst>
                                </p:cTn>
                              </p:par>
                              <p:par>
                                <p:cTn id="35" presetID="23" presetClass="entr" presetSubtype="288"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strVal val="4/3*#ppt_w"/>
                                          </p:val>
                                        </p:tav>
                                        <p:tav tm="100000">
                                          <p:val>
                                            <p:strVal val="#ppt_w"/>
                                          </p:val>
                                        </p:tav>
                                      </p:tavLst>
                                    </p:anim>
                                    <p:anim calcmode="lin" valueType="num">
                                      <p:cBhvr>
                                        <p:cTn id="38" dur="500" fill="hold"/>
                                        <p:tgtEl>
                                          <p:spTgt spid="59"/>
                                        </p:tgtEl>
                                        <p:attrNameLst>
                                          <p:attrName>ppt_h</p:attrName>
                                        </p:attrNameLst>
                                      </p:cBhvr>
                                      <p:tavLst>
                                        <p:tav tm="0">
                                          <p:val>
                                            <p:strVal val="4/3*#ppt_h"/>
                                          </p:val>
                                        </p:tav>
                                        <p:tav tm="100000">
                                          <p:val>
                                            <p:strVal val="#ppt_h"/>
                                          </p:val>
                                        </p:tav>
                                      </p:tavLst>
                                    </p:anim>
                                  </p:childTnLst>
                                </p:cTn>
                              </p:par>
                              <p:par>
                                <p:cTn id="39" presetID="23" presetClass="entr" presetSubtype="288" fill="hold"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strVal val="4/3*#ppt_w"/>
                                          </p:val>
                                        </p:tav>
                                        <p:tav tm="100000">
                                          <p:val>
                                            <p:strVal val="#ppt_w"/>
                                          </p:val>
                                        </p:tav>
                                      </p:tavLst>
                                    </p:anim>
                                    <p:anim calcmode="lin" valueType="num">
                                      <p:cBhvr>
                                        <p:cTn id="42" dur="500" fill="hold"/>
                                        <p:tgtEl>
                                          <p:spTgt spid="105"/>
                                        </p:tgtEl>
                                        <p:attrNameLst>
                                          <p:attrName>ppt_h</p:attrName>
                                        </p:attrNameLst>
                                      </p:cBhvr>
                                      <p:tavLst>
                                        <p:tav tm="0">
                                          <p:val>
                                            <p:strVal val="4/3*#ppt_h"/>
                                          </p:val>
                                        </p:tav>
                                        <p:tav tm="100000">
                                          <p:val>
                                            <p:strVal val="#ppt_h"/>
                                          </p:val>
                                        </p:tav>
                                      </p:tavLst>
                                    </p:anim>
                                  </p:childTnLst>
                                </p:cTn>
                              </p:par>
                              <p:par>
                                <p:cTn id="43" presetID="23" presetClass="entr" presetSubtype="288"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ppt_w</p:attrName>
                                        </p:attrNameLst>
                                      </p:cBhvr>
                                      <p:tavLst>
                                        <p:tav tm="0">
                                          <p:val>
                                            <p:strVal val="4/3*#ppt_w"/>
                                          </p:val>
                                        </p:tav>
                                        <p:tav tm="100000">
                                          <p:val>
                                            <p:strVal val="#ppt_w"/>
                                          </p:val>
                                        </p:tav>
                                      </p:tavLst>
                                    </p:anim>
                                    <p:anim calcmode="lin" valueType="num">
                                      <p:cBhvr>
                                        <p:cTn id="46" dur="500" fill="hold"/>
                                        <p:tgtEl>
                                          <p:spTgt spid="63"/>
                                        </p:tgtEl>
                                        <p:attrNameLst>
                                          <p:attrName>ppt_h</p:attrName>
                                        </p:attrNameLst>
                                      </p:cBhvr>
                                      <p:tavLst>
                                        <p:tav tm="0">
                                          <p:val>
                                            <p:strVal val="4/3*#ppt_h"/>
                                          </p:val>
                                        </p:tav>
                                        <p:tav tm="100000">
                                          <p:val>
                                            <p:strVal val="#ppt_h"/>
                                          </p:val>
                                        </p:tav>
                                      </p:tavLst>
                                    </p:anim>
                                  </p:childTnLst>
                                </p:cTn>
                              </p:par>
                              <p:par>
                                <p:cTn id="47" presetID="23" presetClass="entr" presetSubtype="288" fill="hold" nodeType="with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p:cTn id="49" dur="500" fill="hold"/>
                                        <p:tgtEl>
                                          <p:spTgt spid="104"/>
                                        </p:tgtEl>
                                        <p:attrNameLst>
                                          <p:attrName>ppt_w</p:attrName>
                                        </p:attrNameLst>
                                      </p:cBhvr>
                                      <p:tavLst>
                                        <p:tav tm="0">
                                          <p:val>
                                            <p:strVal val="4/3*#ppt_w"/>
                                          </p:val>
                                        </p:tav>
                                        <p:tav tm="100000">
                                          <p:val>
                                            <p:strVal val="#ppt_w"/>
                                          </p:val>
                                        </p:tav>
                                      </p:tavLst>
                                    </p:anim>
                                    <p:anim calcmode="lin" valueType="num">
                                      <p:cBhvr>
                                        <p:cTn id="50" dur="500" fill="hold"/>
                                        <p:tgtEl>
                                          <p:spTgt spid="104"/>
                                        </p:tgtEl>
                                        <p:attrNameLst>
                                          <p:attrName>ppt_h</p:attrName>
                                        </p:attrNameLst>
                                      </p:cBhvr>
                                      <p:tavLst>
                                        <p:tav tm="0">
                                          <p:val>
                                            <p:strVal val="4/3*#ppt_h"/>
                                          </p:val>
                                        </p:tav>
                                        <p:tav tm="100000">
                                          <p:val>
                                            <p:strVal val="#ppt_h"/>
                                          </p:val>
                                        </p:tav>
                                      </p:tavLst>
                                    </p:anim>
                                  </p:childTnLst>
                                </p:cTn>
                              </p:par>
                              <p:par>
                                <p:cTn id="51" presetID="23" presetClass="entr" presetSubtype="288"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strVal val="4/3*#ppt_w"/>
                                          </p:val>
                                        </p:tav>
                                        <p:tav tm="100000">
                                          <p:val>
                                            <p:strVal val="#ppt_w"/>
                                          </p:val>
                                        </p:tav>
                                      </p:tavLst>
                                    </p:anim>
                                    <p:anim calcmode="lin" valueType="num">
                                      <p:cBhvr>
                                        <p:cTn id="54" dur="500" fill="hold"/>
                                        <p:tgtEl>
                                          <p:spTgt spid="67"/>
                                        </p:tgtEl>
                                        <p:attrNameLst>
                                          <p:attrName>ppt_h</p:attrName>
                                        </p:attrNameLst>
                                      </p:cBhvr>
                                      <p:tavLst>
                                        <p:tav tm="0">
                                          <p:val>
                                            <p:strVal val="4/3*#ppt_h"/>
                                          </p:val>
                                        </p:tav>
                                        <p:tav tm="100000">
                                          <p:val>
                                            <p:strVal val="#ppt_h"/>
                                          </p:val>
                                        </p:tav>
                                      </p:tavLst>
                                    </p:anim>
                                  </p:childTnLst>
                                </p:cTn>
                              </p:par>
                              <p:par>
                                <p:cTn id="55" presetID="23" presetClass="entr" presetSubtype="288" fill="hold" nodeType="withEffect">
                                  <p:stCondLst>
                                    <p:cond delay="0"/>
                                  </p:stCondLst>
                                  <p:childTnLst>
                                    <p:set>
                                      <p:cBhvr>
                                        <p:cTn id="56" dur="1" fill="hold">
                                          <p:stCondLst>
                                            <p:cond delay="0"/>
                                          </p:stCondLst>
                                        </p:cTn>
                                        <p:tgtEl>
                                          <p:spTgt spid="103"/>
                                        </p:tgtEl>
                                        <p:attrNameLst>
                                          <p:attrName>style.visibility</p:attrName>
                                        </p:attrNameLst>
                                      </p:cBhvr>
                                      <p:to>
                                        <p:strVal val="visible"/>
                                      </p:to>
                                    </p:set>
                                    <p:anim calcmode="lin" valueType="num">
                                      <p:cBhvr>
                                        <p:cTn id="57" dur="500" fill="hold"/>
                                        <p:tgtEl>
                                          <p:spTgt spid="103"/>
                                        </p:tgtEl>
                                        <p:attrNameLst>
                                          <p:attrName>ppt_w</p:attrName>
                                        </p:attrNameLst>
                                      </p:cBhvr>
                                      <p:tavLst>
                                        <p:tav tm="0">
                                          <p:val>
                                            <p:strVal val="4/3*#ppt_w"/>
                                          </p:val>
                                        </p:tav>
                                        <p:tav tm="100000">
                                          <p:val>
                                            <p:strVal val="#ppt_w"/>
                                          </p:val>
                                        </p:tav>
                                      </p:tavLst>
                                    </p:anim>
                                    <p:anim calcmode="lin" valueType="num">
                                      <p:cBhvr>
                                        <p:cTn id="58" dur="500" fill="hold"/>
                                        <p:tgtEl>
                                          <p:spTgt spid="103"/>
                                        </p:tgtEl>
                                        <p:attrNameLst>
                                          <p:attrName>ppt_h</p:attrName>
                                        </p:attrNameLst>
                                      </p:cBhvr>
                                      <p:tavLst>
                                        <p:tav tm="0">
                                          <p:val>
                                            <p:strVal val="4/3*#ppt_h"/>
                                          </p:val>
                                        </p:tav>
                                        <p:tav tm="100000">
                                          <p:val>
                                            <p:strVal val="#ppt_h"/>
                                          </p:val>
                                        </p:tav>
                                      </p:tavLst>
                                    </p:anim>
                                  </p:childTnLst>
                                </p:cTn>
                              </p:par>
                            </p:childTnLst>
                          </p:cTn>
                        </p:par>
                        <p:par>
                          <p:cTn id="59" fill="hold">
                            <p:stCondLst>
                              <p:cond delay="10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0-#ppt_w/2"/>
                                          </p:val>
                                        </p:tav>
                                        <p:tav tm="100000">
                                          <p:val>
                                            <p:strVal val="#ppt_x"/>
                                          </p:val>
                                        </p:tav>
                                      </p:tavLst>
                                    </p:anim>
                                    <p:anim calcmode="lin" valueType="num">
                                      <p:cBhvr additive="base">
                                        <p:cTn id="63" dur="500" fill="hold"/>
                                        <p:tgtEl>
                                          <p:spTgt spid="5"/>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500" fill="hold"/>
                                        <p:tgtEl>
                                          <p:spTgt spid="3"/>
                                        </p:tgtEl>
                                        <p:attrNameLst>
                                          <p:attrName>ppt_x</p:attrName>
                                        </p:attrNameLst>
                                      </p:cBhvr>
                                      <p:tavLst>
                                        <p:tav tm="0">
                                          <p:val>
                                            <p:strVal val="1+#ppt_w/2"/>
                                          </p:val>
                                        </p:tav>
                                        <p:tav tm="100000">
                                          <p:val>
                                            <p:strVal val="#ppt_x"/>
                                          </p:val>
                                        </p:tav>
                                      </p:tavLst>
                                    </p:anim>
                                    <p:anim calcmode="lin" valueType="num">
                                      <p:cBhvr additive="base">
                                        <p:cTn id="6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8"/>
          <p:cNvSpPr>
            <a:spLocks noChangeArrowheads="1"/>
          </p:cNvSpPr>
          <p:nvPr/>
        </p:nvSpPr>
        <p:spPr bwMode="auto">
          <a:xfrm>
            <a:off x="2592917" y="3712635"/>
            <a:ext cx="795867" cy="800100"/>
          </a:xfrm>
          <a:prstGeom prst="ellipse">
            <a:avLst/>
          </a:prstGeom>
          <a:solidFill>
            <a:schemeClr val="accent1">
              <a:alpha val="23921"/>
            </a:schemeClr>
          </a:solidFill>
          <a:ln w="12700">
            <a:solidFill>
              <a:schemeClr val="accent1"/>
            </a:solidFill>
            <a:miter lim="800000"/>
          </a:ln>
        </p:spPr>
        <p:txBody>
          <a:bodyPr lIns="121884" tIns="60941" rIns="121884" bIns="60941" anchor="ctr"/>
          <a:lstStyle/>
          <a:p>
            <a:endParaRPr lang="zh-CN" altLang="en-US" sz="2400">
              <a:cs typeface="+mn-ea"/>
              <a:sym typeface="+mn-lt"/>
            </a:endParaRPr>
          </a:p>
        </p:txBody>
      </p:sp>
      <p:sp>
        <p:nvSpPr>
          <p:cNvPr id="3" name="Freeform 6"/>
          <p:cNvSpPr/>
          <p:nvPr/>
        </p:nvSpPr>
        <p:spPr bwMode="auto">
          <a:xfrm>
            <a:off x="2243668" y="1462620"/>
            <a:ext cx="313267"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4" name="Freeform 7"/>
          <p:cNvSpPr/>
          <p:nvPr/>
        </p:nvSpPr>
        <p:spPr bwMode="auto">
          <a:xfrm>
            <a:off x="2243668" y="2800352"/>
            <a:ext cx="313267" cy="590549"/>
          </a:xfrm>
          <a:custGeom>
            <a:avLst/>
            <a:gdLst>
              <a:gd name="T0" fmla="*/ 2147483647 w 68"/>
              <a:gd name="T1" fmla="*/ 0 h 128"/>
              <a:gd name="T2" fmla="*/ 2147483647 w 68"/>
              <a:gd name="T3" fmla="*/ 0 h 128"/>
              <a:gd name="T4" fmla="*/ 2147483647 w 68"/>
              <a:gd name="T5" fmla="*/ 2147483647 h 128"/>
              <a:gd name="T6" fmla="*/ 2147483647 w 68"/>
              <a:gd name="T7" fmla="*/ 2147483647 h 128"/>
              <a:gd name="T8" fmla="*/ 0 w 68"/>
              <a:gd name="T9" fmla="*/ 2147483647 h 128"/>
              <a:gd name="T10" fmla="*/ 0 w 68"/>
              <a:gd name="T11" fmla="*/ 2147483647 h 128"/>
              <a:gd name="T12" fmla="*/ 2147483647 w 68"/>
              <a:gd name="T13" fmla="*/ 0 h 128"/>
              <a:gd name="T14" fmla="*/ 0 60000 65536"/>
              <a:gd name="T15" fmla="*/ 0 60000 65536"/>
              <a:gd name="T16" fmla="*/ 0 60000 65536"/>
              <a:gd name="T17" fmla="*/ 0 60000 65536"/>
              <a:gd name="T18" fmla="*/ 0 60000 65536"/>
              <a:gd name="T19" fmla="*/ 0 60000 65536"/>
              <a:gd name="T20" fmla="*/ 0 60000 65536"/>
              <a:gd name="T21" fmla="*/ 0 w 68"/>
              <a:gd name="T22" fmla="*/ 0 h 128"/>
              <a:gd name="T23" fmla="*/ 68 w 68"/>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blipFill>
            <a:blip r:embed="rId3" cstate="screen"/>
            <a:stretch>
              <a:fillRect/>
            </a:stretch>
          </a:blipFill>
          <a:ln w="9525">
            <a:noFill/>
            <a:round/>
          </a:ln>
        </p:spPr>
        <p:txBody>
          <a:bodyPr lIns="96940" tIns="48469" rIns="96940" bIns="48469"/>
          <a:lstStyle/>
          <a:p>
            <a:endParaRPr lang="zh-CN" altLang="en-US" sz="2400">
              <a:cs typeface="+mn-ea"/>
              <a:sym typeface="+mn-lt"/>
            </a:endParaRPr>
          </a:p>
        </p:txBody>
      </p:sp>
      <p:sp>
        <p:nvSpPr>
          <p:cNvPr id="5" name="Freeform 8"/>
          <p:cNvSpPr/>
          <p:nvPr/>
        </p:nvSpPr>
        <p:spPr bwMode="auto">
          <a:xfrm>
            <a:off x="2645836" y="1462620"/>
            <a:ext cx="313267"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7" name="Freeform 9"/>
          <p:cNvSpPr/>
          <p:nvPr/>
        </p:nvSpPr>
        <p:spPr bwMode="auto">
          <a:xfrm>
            <a:off x="3045887" y="1462620"/>
            <a:ext cx="315383"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8" name="Freeform 10"/>
          <p:cNvSpPr/>
          <p:nvPr/>
        </p:nvSpPr>
        <p:spPr bwMode="auto">
          <a:xfrm>
            <a:off x="3443821" y="1462620"/>
            <a:ext cx="315383" cy="1928283"/>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9" name="Freeform 11"/>
          <p:cNvSpPr/>
          <p:nvPr/>
        </p:nvSpPr>
        <p:spPr bwMode="auto">
          <a:xfrm>
            <a:off x="2645836" y="2396072"/>
            <a:ext cx="313267" cy="994833"/>
          </a:xfrm>
          <a:custGeom>
            <a:avLst/>
            <a:gdLst>
              <a:gd name="T0" fmla="*/ 2147483647 w 68"/>
              <a:gd name="T1" fmla="*/ 0 h 215"/>
              <a:gd name="T2" fmla="*/ 2147483647 w 68"/>
              <a:gd name="T3" fmla="*/ 0 h 215"/>
              <a:gd name="T4" fmla="*/ 2147483647 w 68"/>
              <a:gd name="T5" fmla="*/ 2147483647 h 215"/>
              <a:gd name="T6" fmla="*/ 2147483647 w 68"/>
              <a:gd name="T7" fmla="*/ 2147483647 h 215"/>
              <a:gd name="T8" fmla="*/ 0 w 68"/>
              <a:gd name="T9" fmla="*/ 2147483647 h 215"/>
              <a:gd name="T10" fmla="*/ 0 w 68"/>
              <a:gd name="T11" fmla="*/ 2147483647 h 215"/>
              <a:gd name="T12" fmla="*/ 2147483647 w 68"/>
              <a:gd name="T13" fmla="*/ 0 h 215"/>
              <a:gd name="T14" fmla="*/ 0 60000 65536"/>
              <a:gd name="T15" fmla="*/ 0 60000 65536"/>
              <a:gd name="T16" fmla="*/ 0 60000 65536"/>
              <a:gd name="T17" fmla="*/ 0 60000 65536"/>
              <a:gd name="T18" fmla="*/ 0 60000 65536"/>
              <a:gd name="T19" fmla="*/ 0 60000 65536"/>
              <a:gd name="T20" fmla="*/ 0 60000 65536"/>
              <a:gd name="T21" fmla="*/ 0 w 68"/>
              <a:gd name="T22" fmla="*/ 0 h 215"/>
              <a:gd name="T23" fmla="*/ 68 w 68"/>
              <a:gd name="T24" fmla="*/ 215 h 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blipFill>
            <a:blip r:embed="rId4" cstate="screen"/>
            <a:stretch>
              <a:fillRect/>
            </a:stretch>
          </a:blipFill>
          <a:ln w="9525">
            <a:noFill/>
            <a:round/>
          </a:ln>
        </p:spPr>
        <p:txBody>
          <a:bodyPr lIns="96940" tIns="48469" rIns="96940" bIns="48469"/>
          <a:lstStyle/>
          <a:p>
            <a:endParaRPr lang="zh-CN" altLang="en-US" sz="2400">
              <a:cs typeface="+mn-ea"/>
              <a:sym typeface="+mn-lt"/>
            </a:endParaRPr>
          </a:p>
        </p:txBody>
      </p:sp>
      <p:sp>
        <p:nvSpPr>
          <p:cNvPr id="10" name="Freeform 12"/>
          <p:cNvSpPr/>
          <p:nvPr/>
        </p:nvSpPr>
        <p:spPr bwMode="auto">
          <a:xfrm>
            <a:off x="3045887" y="1979085"/>
            <a:ext cx="315383" cy="1411816"/>
          </a:xfrm>
          <a:custGeom>
            <a:avLst/>
            <a:gdLst>
              <a:gd name="T0" fmla="*/ 2147483647 w 68"/>
              <a:gd name="T1" fmla="*/ 0 h 305"/>
              <a:gd name="T2" fmla="*/ 2147483647 w 68"/>
              <a:gd name="T3" fmla="*/ 0 h 305"/>
              <a:gd name="T4" fmla="*/ 2147483647 w 68"/>
              <a:gd name="T5" fmla="*/ 2147483647 h 305"/>
              <a:gd name="T6" fmla="*/ 2147483647 w 68"/>
              <a:gd name="T7" fmla="*/ 2147483647 h 305"/>
              <a:gd name="T8" fmla="*/ 2147483647 w 68"/>
              <a:gd name="T9" fmla="*/ 2147483647 h 305"/>
              <a:gd name="T10" fmla="*/ 0 w 68"/>
              <a:gd name="T11" fmla="*/ 2147483647 h 305"/>
              <a:gd name="T12" fmla="*/ 0 w 68"/>
              <a:gd name="T13" fmla="*/ 2147483647 h 305"/>
              <a:gd name="T14" fmla="*/ 0 w 68"/>
              <a:gd name="T15" fmla="*/ 2147483647 h 305"/>
              <a:gd name="T16" fmla="*/ 2147483647 w 68"/>
              <a:gd name="T17" fmla="*/ 0 h 3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305"/>
              <a:gd name="T29" fmla="*/ 68 w 68"/>
              <a:gd name="T30" fmla="*/ 305 h 3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blipFill>
            <a:blip r:embed="rId5"/>
            <a:stretch>
              <a:fillRect/>
            </a:stretch>
          </a:blipFill>
          <a:ln w="9525">
            <a:noFill/>
            <a:round/>
          </a:ln>
        </p:spPr>
        <p:txBody>
          <a:bodyPr lIns="96940" tIns="48469" rIns="96940" bIns="48469"/>
          <a:lstStyle/>
          <a:p>
            <a:endParaRPr lang="zh-CN" altLang="en-US" sz="2400">
              <a:cs typeface="+mn-ea"/>
              <a:sym typeface="+mn-lt"/>
            </a:endParaRPr>
          </a:p>
        </p:txBody>
      </p:sp>
      <p:sp>
        <p:nvSpPr>
          <p:cNvPr id="11" name="Freeform 13"/>
          <p:cNvSpPr/>
          <p:nvPr/>
        </p:nvSpPr>
        <p:spPr bwMode="auto">
          <a:xfrm>
            <a:off x="3443821" y="1706033"/>
            <a:ext cx="315383" cy="1684867"/>
          </a:xfrm>
          <a:custGeom>
            <a:avLst/>
            <a:gdLst>
              <a:gd name="T0" fmla="*/ 2147483647 w 68"/>
              <a:gd name="T1" fmla="*/ 0 h 364"/>
              <a:gd name="T2" fmla="*/ 2147483647 w 68"/>
              <a:gd name="T3" fmla="*/ 0 h 364"/>
              <a:gd name="T4" fmla="*/ 2147483647 w 68"/>
              <a:gd name="T5" fmla="*/ 2147483647 h 364"/>
              <a:gd name="T6" fmla="*/ 2147483647 w 68"/>
              <a:gd name="T7" fmla="*/ 2147483647 h 364"/>
              <a:gd name="T8" fmla="*/ 2147483647 w 68"/>
              <a:gd name="T9" fmla="*/ 2147483647 h 364"/>
              <a:gd name="T10" fmla="*/ 0 w 68"/>
              <a:gd name="T11" fmla="*/ 2147483647 h 364"/>
              <a:gd name="T12" fmla="*/ 0 w 68"/>
              <a:gd name="T13" fmla="*/ 2147483647 h 364"/>
              <a:gd name="T14" fmla="*/ 0 w 68"/>
              <a:gd name="T15" fmla="*/ 2147483647 h 364"/>
              <a:gd name="T16" fmla="*/ 2147483647 w 68"/>
              <a:gd name="T17" fmla="*/ 0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364"/>
              <a:gd name="T29" fmla="*/ 68 w 6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blipFill>
            <a:blip r:embed="rId6"/>
            <a:stretch>
              <a:fillRect/>
            </a:stretch>
          </a:blipFill>
          <a:ln w="9525">
            <a:noFill/>
            <a:round/>
          </a:ln>
        </p:spPr>
        <p:txBody>
          <a:bodyPr lIns="96940" tIns="48469" rIns="96940" bIns="48469"/>
          <a:lstStyle/>
          <a:p>
            <a:endParaRPr lang="zh-CN" altLang="en-US" sz="2400">
              <a:cs typeface="+mn-ea"/>
              <a:sym typeface="+mn-lt"/>
            </a:endParaRPr>
          </a:p>
        </p:txBody>
      </p:sp>
      <p:sp>
        <p:nvSpPr>
          <p:cNvPr id="12" name="Freeform 14"/>
          <p:cNvSpPr/>
          <p:nvPr/>
        </p:nvSpPr>
        <p:spPr bwMode="auto">
          <a:xfrm>
            <a:off x="4402671" y="1462620"/>
            <a:ext cx="311151"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13" name="Freeform 15"/>
          <p:cNvSpPr/>
          <p:nvPr/>
        </p:nvSpPr>
        <p:spPr bwMode="auto">
          <a:xfrm>
            <a:off x="4802721" y="1462620"/>
            <a:ext cx="315383"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14" name="Freeform 16"/>
          <p:cNvSpPr/>
          <p:nvPr/>
        </p:nvSpPr>
        <p:spPr bwMode="auto">
          <a:xfrm>
            <a:off x="5204887" y="1462620"/>
            <a:ext cx="315383"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15" name="Freeform 17"/>
          <p:cNvSpPr/>
          <p:nvPr/>
        </p:nvSpPr>
        <p:spPr bwMode="auto">
          <a:xfrm>
            <a:off x="5607055" y="1462620"/>
            <a:ext cx="315383"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16" name="Freeform 18"/>
          <p:cNvSpPr/>
          <p:nvPr/>
        </p:nvSpPr>
        <p:spPr bwMode="auto">
          <a:xfrm>
            <a:off x="4402671" y="3105152"/>
            <a:ext cx="311151" cy="285749"/>
          </a:xfrm>
          <a:custGeom>
            <a:avLst/>
            <a:gdLst>
              <a:gd name="T0" fmla="*/ 2147483647 w 68"/>
              <a:gd name="T1" fmla="*/ 0 h 62"/>
              <a:gd name="T2" fmla="*/ 2147483647 w 68"/>
              <a:gd name="T3" fmla="*/ 0 h 62"/>
              <a:gd name="T4" fmla="*/ 2147483647 w 68"/>
              <a:gd name="T5" fmla="*/ 2147483647 h 62"/>
              <a:gd name="T6" fmla="*/ 2147483647 w 68"/>
              <a:gd name="T7" fmla="*/ 2147483647 h 62"/>
              <a:gd name="T8" fmla="*/ 0 w 68"/>
              <a:gd name="T9" fmla="*/ 2147483647 h 62"/>
              <a:gd name="T10" fmla="*/ 0 w 68"/>
              <a:gd name="T11" fmla="*/ 2147483647 h 62"/>
              <a:gd name="T12" fmla="*/ 2147483647 w 68"/>
              <a:gd name="T13" fmla="*/ 0 h 62"/>
              <a:gd name="T14" fmla="*/ 0 60000 65536"/>
              <a:gd name="T15" fmla="*/ 0 60000 65536"/>
              <a:gd name="T16" fmla="*/ 0 60000 65536"/>
              <a:gd name="T17" fmla="*/ 0 60000 65536"/>
              <a:gd name="T18" fmla="*/ 0 60000 65536"/>
              <a:gd name="T19" fmla="*/ 0 60000 65536"/>
              <a:gd name="T20" fmla="*/ 0 60000 65536"/>
              <a:gd name="T21" fmla="*/ 0 w 68"/>
              <a:gd name="T22" fmla="*/ 0 h 62"/>
              <a:gd name="T23" fmla="*/ 68 w 6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blipFill>
            <a:blip r:embed="rId7" cstate="screen"/>
            <a:stretch>
              <a:fillRect/>
            </a:stretch>
          </a:blipFill>
          <a:ln w="9525">
            <a:noFill/>
            <a:round/>
          </a:ln>
        </p:spPr>
        <p:txBody>
          <a:bodyPr lIns="96940" tIns="48469" rIns="96940" bIns="48469"/>
          <a:lstStyle/>
          <a:p>
            <a:endParaRPr lang="zh-CN" altLang="en-US" sz="2400">
              <a:cs typeface="+mn-ea"/>
              <a:sym typeface="+mn-lt"/>
            </a:endParaRPr>
          </a:p>
        </p:txBody>
      </p:sp>
      <p:sp>
        <p:nvSpPr>
          <p:cNvPr id="17" name="Freeform 19"/>
          <p:cNvSpPr/>
          <p:nvPr/>
        </p:nvSpPr>
        <p:spPr bwMode="auto">
          <a:xfrm>
            <a:off x="4802721" y="2404538"/>
            <a:ext cx="315383" cy="986367"/>
          </a:xfrm>
          <a:custGeom>
            <a:avLst/>
            <a:gdLst>
              <a:gd name="T0" fmla="*/ 2147483647 w 68"/>
              <a:gd name="T1" fmla="*/ 0 h 213"/>
              <a:gd name="T2" fmla="*/ 2147483647 w 68"/>
              <a:gd name="T3" fmla="*/ 0 h 213"/>
              <a:gd name="T4" fmla="*/ 2147483647 w 68"/>
              <a:gd name="T5" fmla="*/ 2147483647 h 213"/>
              <a:gd name="T6" fmla="*/ 2147483647 w 68"/>
              <a:gd name="T7" fmla="*/ 2147483647 h 213"/>
              <a:gd name="T8" fmla="*/ 0 w 68"/>
              <a:gd name="T9" fmla="*/ 2147483647 h 213"/>
              <a:gd name="T10" fmla="*/ 0 w 68"/>
              <a:gd name="T11" fmla="*/ 2147483647 h 213"/>
              <a:gd name="T12" fmla="*/ 2147483647 w 68"/>
              <a:gd name="T13" fmla="*/ 0 h 213"/>
              <a:gd name="T14" fmla="*/ 0 60000 65536"/>
              <a:gd name="T15" fmla="*/ 0 60000 65536"/>
              <a:gd name="T16" fmla="*/ 0 60000 65536"/>
              <a:gd name="T17" fmla="*/ 0 60000 65536"/>
              <a:gd name="T18" fmla="*/ 0 60000 65536"/>
              <a:gd name="T19" fmla="*/ 0 60000 65536"/>
              <a:gd name="T20" fmla="*/ 0 60000 65536"/>
              <a:gd name="T21" fmla="*/ 0 w 68"/>
              <a:gd name="T22" fmla="*/ 0 h 213"/>
              <a:gd name="T23" fmla="*/ 68 w 68"/>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blipFill>
            <a:blip r:embed="rId8" cstate="screen"/>
            <a:stretch>
              <a:fillRect/>
            </a:stretch>
          </a:blipFill>
          <a:ln w="9525">
            <a:noFill/>
            <a:round/>
          </a:ln>
        </p:spPr>
        <p:txBody>
          <a:bodyPr lIns="96940" tIns="48469" rIns="96940" bIns="48469"/>
          <a:lstStyle/>
          <a:p>
            <a:endParaRPr lang="zh-CN" altLang="en-US" sz="2400">
              <a:cs typeface="+mn-ea"/>
              <a:sym typeface="+mn-lt"/>
            </a:endParaRPr>
          </a:p>
        </p:txBody>
      </p:sp>
      <p:sp>
        <p:nvSpPr>
          <p:cNvPr id="18" name="Freeform 20"/>
          <p:cNvSpPr/>
          <p:nvPr/>
        </p:nvSpPr>
        <p:spPr bwMode="auto">
          <a:xfrm>
            <a:off x="5204887" y="1706033"/>
            <a:ext cx="315383" cy="1684867"/>
          </a:xfrm>
          <a:custGeom>
            <a:avLst/>
            <a:gdLst>
              <a:gd name="T0" fmla="*/ 2147483647 w 68"/>
              <a:gd name="T1" fmla="*/ 0 h 364"/>
              <a:gd name="T2" fmla="*/ 2147483647 w 68"/>
              <a:gd name="T3" fmla="*/ 0 h 364"/>
              <a:gd name="T4" fmla="*/ 2147483647 w 68"/>
              <a:gd name="T5" fmla="*/ 2147483647 h 364"/>
              <a:gd name="T6" fmla="*/ 2147483647 w 68"/>
              <a:gd name="T7" fmla="*/ 2147483647 h 364"/>
              <a:gd name="T8" fmla="*/ 2147483647 w 68"/>
              <a:gd name="T9" fmla="*/ 2147483647 h 364"/>
              <a:gd name="T10" fmla="*/ 0 w 68"/>
              <a:gd name="T11" fmla="*/ 2147483647 h 364"/>
              <a:gd name="T12" fmla="*/ 0 w 68"/>
              <a:gd name="T13" fmla="*/ 2147483647 h 364"/>
              <a:gd name="T14" fmla="*/ 0 w 68"/>
              <a:gd name="T15" fmla="*/ 2147483647 h 364"/>
              <a:gd name="T16" fmla="*/ 2147483647 w 68"/>
              <a:gd name="T17" fmla="*/ 0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364"/>
              <a:gd name="T29" fmla="*/ 68 w 6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blipFill>
            <a:blip r:embed="rId5"/>
            <a:stretch>
              <a:fillRect/>
            </a:stretch>
          </a:blipFill>
          <a:ln w="9525">
            <a:noFill/>
            <a:round/>
          </a:ln>
        </p:spPr>
        <p:txBody>
          <a:bodyPr lIns="96940" tIns="48469" rIns="96940" bIns="48469"/>
          <a:lstStyle/>
          <a:p>
            <a:endParaRPr lang="zh-CN" altLang="en-US" sz="2400">
              <a:cs typeface="+mn-ea"/>
              <a:sym typeface="+mn-lt"/>
            </a:endParaRPr>
          </a:p>
        </p:txBody>
      </p:sp>
      <p:sp>
        <p:nvSpPr>
          <p:cNvPr id="19" name="Freeform 21"/>
          <p:cNvSpPr/>
          <p:nvPr/>
        </p:nvSpPr>
        <p:spPr bwMode="auto">
          <a:xfrm>
            <a:off x="5607055" y="2652187"/>
            <a:ext cx="315383" cy="738716"/>
          </a:xfrm>
          <a:custGeom>
            <a:avLst/>
            <a:gdLst>
              <a:gd name="T0" fmla="*/ 2147483647 w 68"/>
              <a:gd name="T1" fmla="*/ 0 h 160"/>
              <a:gd name="T2" fmla="*/ 2147483647 w 68"/>
              <a:gd name="T3" fmla="*/ 0 h 160"/>
              <a:gd name="T4" fmla="*/ 2147483647 w 68"/>
              <a:gd name="T5" fmla="*/ 2147483647 h 160"/>
              <a:gd name="T6" fmla="*/ 2147483647 w 68"/>
              <a:gd name="T7" fmla="*/ 2147483647 h 160"/>
              <a:gd name="T8" fmla="*/ 0 w 68"/>
              <a:gd name="T9" fmla="*/ 2147483647 h 160"/>
              <a:gd name="T10" fmla="*/ 0 w 68"/>
              <a:gd name="T11" fmla="*/ 2147483647 h 160"/>
              <a:gd name="T12" fmla="*/ 2147483647 w 68"/>
              <a:gd name="T13" fmla="*/ 0 h 160"/>
              <a:gd name="T14" fmla="*/ 0 60000 65536"/>
              <a:gd name="T15" fmla="*/ 0 60000 65536"/>
              <a:gd name="T16" fmla="*/ 0 60000 65536"/>
              <a:gd name="T17" fmla="*/ 0 60000 65536"/>
              <a:gd name="T18" fmla="*/ 0 60000 65536"/>
              <a:gd name="T19" fmla="*/ 0 60000 65536"/>
              <a:gd name="T20" fmla="*/ 0 60000 65536"/>
              <a:gd name="T21" fmla="*/ 0 w 68"/>
              <a:gd name="T22" fmla="*/ 0 h 160"/>
              <a:gd name="T23" fmla="*/ 68 w 68"/>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blipFill>
            <a:blip r:embed="rId9" cstate="screen"/>
            <a:stretch>
              <a:fillRect/>
            </a:stretch>
          </a:blipFill>
          <a:ln w="9525">
            <a:noFill/>
            <a:round/>
          </a:ln>
        </p:spPr>
        <p:txBody>
          <a:bodyPr lIns="96940" tIns="48469" rIns="96940" bIns="48469"/>
          <a:lstStyle/>
          <a:p>
            <a:endParaRPr lang="zh-CN" altLang="en-US" sz="2400">
              <a:cs typeface="+mn-ea"/>
              <a:sym typeface="+mn-lt"/>
            </a:endParaRPr>
          </a:p>
        </p:txBody>
      </p:sp>
      <p:sp>
        <p:nvSpPr>
          <p:cNvPr id="20" name="Freeform 22"/>
          <p:cNvSpPr/>
          <p:nvPr/>
        </p:nvSpPr>
        <p:spPr bwMode="auto">
          <a:xfrm>
            <a:off x="6551085" y="1462620"/>
            <a:ext cx="313267"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21" name="Freeform 23"/>
          <p:cNvSpPr/>
          <p:nvPr/>
        </p:nvSpPr>
        <p:spPr bwMode="auto">
          <a:xfrm>
            <a:off x="6953253" y="1462620"/>
            <a:ext cx="313267"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22" name="Freeform 24"/>
          <p:cNvSpPr/>
          <p:nvPr/>
        </p:nvSpPr>
        <p:spPr bwMode="auto">
          <a:xfrm>
            <a:off x="7355420" y="1462620"/>
            <a:ext cx="313267"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23" name="Freeform 25"/>
          <p:cNvSpPr/>
          <p:nvPr/>
        </p:nvSpPr>
        <p:spPr bwMode="auto">
          <a:xfrm>
            <a:off x="7755467" y="1462620"/>
            <a:ext cx="315384"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24" name="Freeform 26"/>
          <p:cNvSpPr/>
          <p:nvPr/>
        </p:nvSpPr>
        <p:spPr bwMode="auto">
          <a:xfrm>
            <a:off x="7755467" y="1697568"/>
            <a:ext cx="315384" cy="1693333"/>
          </a:xfrm>
          <a:custGeom>
            <a:avLst/>
            <a:gdLst>
              <a:gd name="T0" fmla="*/ 2147483647 w 68"/>
              <a:gd name="T1" fmla="*/ 0 h 366"/>
              <a:gd name="T2" fmla="*/ 2147483647 w 68"/>
              <a:gd name="T3" fmla="*/ 0 h 366"/>
              <a:gd name="T4" fmla="*/ 2147483647 w 68"/>
              <a:gd name="T5" fmla="*/ 2147483647 h 366"/>
              <a:gd name="T6" fmla="*/ 2147483647 w 68"/>
              <a:gd name="T7" fmla="*/ 2147483647 h 366"/>
              <a:gd name="T8" fmla="*/ 2147483647 w 68"/>
              <a:gd name="T9" fmla="*/ 2147483647 h 366"/>
              <a:gd name="T10" fmla="*/ 0 w 68"/>
              <a:gd name="T11" fmla="*/ 2147483647 h 366"/>
              <a:gd name="T12" fmla="*/ 0 w 68"/>
              <a:gd name="T13" fmla="*/ 2147483647 h 366"/>
              <a:gd name="T14" fmla="*/ 0 w 68"/>
              <a:gd name="T15" fmla="*/ 2147483647 h 366"/>
              <a:gd name="T16" fmla="*/ 2147483647 w 68"/>
              <a:gd name="T17" fmla="*/ 0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366"/>
              <a:gd name="T29" fmla="*/ 68 w 68"/>
              <a:gd name="T30" fmla="*/ 366 h 3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blipFill>
            <a:blip r:embed="rId6"/>
            <a:stretch>
              <a:fillRect/>
            </a:stretch>
          </a:blipFill>
          <a:ln w="9525">
            <a:noFill/>
            <a:round/>
          </a:ln>
        </p:spPr>
        <p:txBody>
          <a:bodyPr lIns="96940" tIns="48469" rIns="96940" bIns="48469"/>
          <a:lstStyle/>
          <a:p>
            <a:endParaRPr lang="zh-CN" altLang="en-US" sz="2400">
              <a:cs typeface="+mn-ea"/>
              <a:sym typeface="+mn-lt"/>
            </a:endParaRPr>
          </a:p>
        </p:txBody>
      </p:sp>
      <p:sp>
        <p:nvSpPr>
          <p:cNvPr id="25" name="Freeform 27"/>
          <p:cNvSpPr/>
          <p:nvPr/>
        </p:nvSpPr>
        <p:spPr bwMode="auto">
          <a:xfrm>
            <a:off x="7355420" y="2012952"/>
            <a:ext cx="313267" cy="1377949"/>
          </a:xfrm>
          <a:custGeom>
            <a:avLst/>
            <a:gdLst>
              <a:gd name="T0" fmla="*/ 2147483647 w 68"/>
              <a:gd name="T1" fmla="*/ 0 h 298"/>
              <a:gd name="T2" fmla="*/ 2147483647 w 68"/>
              <a:gd name="T3" fmla="*/ 0 h 298"/>
              <a:gd name="T4" fmla="*/ 2147483647 w 68"/>
              <a:gd name="T5" fmla="*/ 2147483647 h 298"/>
              <a:gd name="T6" fmla="*/ 2147483647 w 68"/>
              <a:gd name="T7" fmla="*/ 2147483647 h 298"/>
              <a:gd name="T8" fmla="*/ 2147483647 w 68"/>
              <a:gd name="T9" fmla="*/ 2147483647 h 298"/>
              <a:gd name="T10" fmla="*/ 0 w 68"/>
              <a:gd name="T11" fmla="*/ 2147483647 h 298"/>
              <a:gd name="T12" fmla="*/ 0 w 68"/>
              <a:gd name="T13" fmla="*/ 2147483647 h 298"/>
              <a:gd name="T14" fmla="*/ 0 w 68"/>
              <a:gd name="T15" fmla="*/ 2147483647 h 298"/>
              <a:gd name="T16" fmla="*/ 2147483647 w 68"/>
              <a:gd name="T17" fmla="*/ 0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298"/>
              <a:gd name="T29" fmla="*/ 68 w 68"/>
              <a:gd name="T30" fmla="*/ 298 h 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blipFill>
            <a:blip r:embed="rId5"/>
            <a:stretch>
              <a:fillRect/>
            </a:stretch>
          </a:blipFill>
          <a:ln w="9525">
            <a:noFill/>
            <a:round/>
          </a:ln>
        </p:spPr>
        <p:txBody>
          <a:bodyPr lIns="96940" tIns="48469" rIns="96940" bIns="48469"/>
          <a:lstStyle/>
          <a:p>
            <a:endParaRPr lang="zh-CN" altLang="en-US" sz="2400">
              <a:cs typeface="+mn-ea"/>
              <a:sym typeface="+mn-lt"/>
            </a:endParaRPr>
          </a:p>
        </p:txBody>
      </p:sp>
      <p:sp>
        <p:nvSpPr>
          <p:cNvPr id="26" name="Freeform 28"/>
          <p:cNvSpPr/>
          <p:nvPr/>
        </p:nvSpPr>
        <p:spPr bwMode="auto">
          <a:xfrm>
            <a:off x="6953253" y="2404538"/>
            <a:ext cx="313267" cy="986367"/>
          </a:xfrm>
          <a:custGeom>
            <a:avLst/>
            <a:gdLst>
              <a:gd name="T0" fmla="*/ 2147483647 w 68"/>
              <a:gd name="T1" fmla="*/ 0 h 213"/>
              <a:gd name="T2" fmla="*/ 2147483647 w 68"/>
              <a:gd name="T3" fmla="*/ 0 h 213"/>
              <a:gd name="T4" fmla="*/ 2147483647 w 68"/>
              <a:gd name="T5" fmla="*/ 2147483647 h 213"/>
              <a:gd name="T6" fmla="*/ 2147483647 w 68"/>
              <a:gd name="T7" fmla="*/ 2147483647 h 213"/>
              <a:gd name="T8" fmla="*/ 0 w 68"/>
              <a:gd name="T9" fmla="*/ 2147483647 h 213"/>
              <a:gd name="T10" fmla="*/ 0 w 68"/>
              <a:gd name="T11" fmla="*/ 2147483647 h 213"/>
              <a:gd name="T12" fmla="*/ 2147483647 w 68"/>
              <a:gd name="T13" fmla="*/ 0 h 213"/>
              <a:gd name="T14" fmla="*/ 0 60000 65536"/>
              <a:gd name="T15" fmla="*/ 0 60000 65536"/>
              <a:gd name="T16" fmla="*/ 0 60000 65536"/>
              <a:gd name="T17" fmla="*/ 0 60000 65536"/>
              <a:gd name="T18" fmla="*/ 0 60000 65536"/>
              <a:gd name="T19" fmla="*/ 0 60000 65536"/>
              <a:gd name="T20" fmla="*/ 0 60000 65536"/>
              <a:gd name="T21" fmla="*/ 0 w 68"/>
              <a:gd name="T22" fmla="*/ 0 h 213"/>
              <a:gd name="T23" fmla="*/ 68 w 68"/>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blipFill>
            <a:blip r:embed="rId10" cstate="screen"/>
            <a:stretch>
              <a:fillRect/>
            </a:stretch>
          </a:blipFill>
          <a:ln w="9525">
            <a:noFill/>
            <a:round/>
          </a:ln>
        </p:spPr>
        <p:txBody>
          <a:bodyPr lIns="96940" tIns="48469" rIns="96940" bIns="48469"/>
          <a:lstStyle/>
          <a:p>
            <a:endParaRPr lang="zh-CN" altLang="en-US" sz="2400">
              <a:cs typeface="+mn-ea"/>
              <a:sym typeface="+mn-lt"/>
            </a:endParaRPr>
          </a:p>
        </p:txBody>
      </p:sp>
      <p:sp>
        <p:nvSpPr>
          <p:cNvPr id="27" name="Freeform 29"/>
          <p:cNvSpPr/>
          <p:nvPr/>
        </p:nvSpPr>
        <p:spPr bwMode="auto">
          <a:xfrm>
            <a:off x="6551085" y="2813056"/>
            <a:ext cx="313267" cy="577849"/>
          </a:xfrm>
          <a:custGeom>
            <a:avLst/>
            <a:gdLst>
              <a:gd name="T0" fmla="*/ 2147483647 w 68"/>
              <a:gd name="T1" fmla="*/ 0 h 125"/>
              <a:gd name="T2" fmla="*/ 2147483647 w 68"/>
              <a:gd name="T3" fmla="*/ 0 h 125"/>
              <a:gd name="T4" fmla="*/ 2147483647 w 68"/>
              <a:gd name="T5" fmla="*/ 2147483647 h 125"/>
              <a:gd name="T6" fmla="*/ 2147483647 w 68"/>
              <a:gd name="T7" fmla="*/ 2147483647 h 125"/>
              <a:gd name="T8" fmla="*/ 0 w 68"/>
              <a:gd name="T9" fmla="*/ 2147483647 h 125"/>
              <a:gd name="T10" fmla="*/ 0 w 68"/>
              <a:gd name="T11" fmla="*/ 2147483647 h 125"/>
              <a:gd name="T12" fmla="*/ 2147483647 w 68"/>
              <a:gd name="T13" fmla="*/ 0 h 125"/>
              <a:gd name="T14" fmla="*/ 0 60000 65536"/>
              <a:gd name="T15" fmla="*/ 0 60000 65536"/>
              <a:gd name="T16" fmla="*/ 0 60000 65536"/>
              <a:gd name="T17" fmla="*/ 0 60000 65536"/>
              <a:gd name="T18" fmla="*/ 0 60000 65536"/>
              <a:gd name="T19" fmla="*/ 0 60000 65536"/>
              <a:gd name="T20" fmla="*/ 0 60000 65536"/>
              <a:gd name="T21" fmla="*/ 0 w 68"/>
              <a:gd name="T22" fmla="*/ 0 h 125"/>
              <a:gd name="T23" fmla="*/ 68 w 68"/>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blipFill>
            <a:blip r:embed="rId11" cstate="screen"/>
            <a:stretch>
              <a:fillRect/>
            </a:stretch>
          </a:blipFill>
          <a:ln w="9525">
            <a:noFill/>
            <a:round/>
          </a:ln>
        </p:spPr>
        <p:txBody>
          <a:bodyPr lIns="96940" tIns="48469" rIns="96940" bIns="48469"/>
          <a:lstStyle/>
          <a:p>
            <a:endParaRPr lang="zh-CN" altLang="en-US" sz="2400">
              <a:cs typeface="+mn-ea"/>
              <a:sym typeface="+mn-lt"/>
            </a:endParaRPr>
          </a:p>
        </p:txBody>
      </p:sp>
      <p:sp>
        <p:nvSpPr>
          <p:cNvPr id="28" name="Freeform 30"/>
          <p:cNvSpPr/>
          <p:nvPr/>
        </p:nvSpPr>
        <p:spPr bwMode="auto">
          <a:xfrm>
            <a:off x="8813800" y="1462620"/>
            <a:ext cx="315384" cy="1928283"/>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29" name="Freeform 31"/>
          <p:cNvSpPr/>
          <p:nvPr/>
        </p:nvSpPr>
        <p:spPr bwMode="auto">
          <a:xfrm>
            <a:off x="9211735" y="1462620"/>
            <a:ext cx="315384"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30" name="Freeform 32"/>
          <p:cNvSpPr/>
          <p:nvPr/>
        </p:nvSpPr>
        <p:spPr bwMode="auto">
          <a:xfrm>
            <a:off x="9613901" y="1462620"/>
            <a:ext cx="313267"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31" name="Freeform 33"/>
          <p:cNvSpPr/>
          <p:nvPr/>
        </p:nvSpPr>
        <p:spPr bwMode="auto">
          <a:xfrm>
            <a:off x="10016068" y="1462620"/>
            <a:ext cx="313267" cy="192828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lIns="96940" tIns="48469" rIns="96940" bIns="48469"/>
          <a:lstStyle/>
          <a:p>
            <a:pPr>
              <a:defRPr/>
            </a:pPr>
            <a:endParaRPr lang="zh-CN" altLang="en-US" sz="2400" dirty="0">
              <a:cs typeface="+mn-ea"/>
              <a:sym typeface="+mn-lt"/>
            </a:endParaRPr>
          </a:p>
        </p:txBody>
      </p:sp>
      <p:sp>
        <p:nvSpPr>
          <p:cNvPr id="32" name="Freeform 34"/>
          <p:cNvSpPr/>
          <p:nvPr/>
        </p:nvSpPr>
        <p:spPr bwMode="auto">
          <a:xfrm>
            <a:off x="10016068" y="1716617"/>
            <a:ext cx="313267" cy="1674283"/>
          </a:xfrm>
          <a:custGeom>
            <a:avLst/>
            <a:gdLst>
              <a:gd name="T0" fmla="*/ 2147483647 w 68"/>
              <a:gd name="T1" fmla="*/ 0 h 362"/>
              <a:gd name="T2" fmla="*/ 2147483647 w 68"/>
              <a:gd name="T3" fmla="*/ 0 h 362"/>
              <a:gd name="T4" fmla="*/ 2147483647 w 68"/>
              <a:gd name="T5" fmla="*/ 2147483647 h 362"/>
              <a:gd name="T6" fmla="*/ 2147483647 w 68"/>
              <a:gd name="T7" fmla="*/ 2147483647 h 362"/>
              <a:gd name="T8" fmla="*/ 2147483647 w 68"/>
              <a:gd name="T9" fmla="*/ 2147483647 h 362"/>
              <a:gd name="T10" fmla="*/ 0 w 68"/>
              <a:gd name="T11" fmla="*/ 2147483647 h 362"/>
              <a:gd name="T12" fmla="*/ 0 w 68"/>
              <a:gd name="T13" fmla="*/ 2147483647 h 362"/>
              <a:gd name="T14" fmla="*/ 0 w 68"/>
              <a:gd name="T15" fmla="*/ 2147483647 h 362"/>
              <a:gd name="T16" fmla="*/ 2147483647 w 68"/>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362"/>
              <a:gd name="T29" fmla="*/ 68 w 68"/>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blipFill>
            <a:blip r:embed="rId6"/>
            <a:stretch>
              <a:fillRect/>
            </a:stretch>
          </a:blipFill>
          <a:ln w="9525">
            <a:noFill/>
            <a:round/>
          </a:ln>
        </p:spPr>
        <p:txBody>
          <a:bodyPr lIns="96940" tIns="48469" rIns="96940" bIns="48469"/>
          <a:lstStyle/>
          <a:p>
            <a:endParaRPr lang="zh-CN" altLang="en-US" sz="2400">
              <a:cs typeface="+mn-ea"/>
              <a:sym typeface="+mn-lt"/>
            </a:endParaRPr>
          </a:p>
        </p:txBody>
      </p:sp>
      <p:sp>
        <p:nvSpPr>
          <p:cNvPr id="33" name="Freeform 35"/>
          <p:cNvSpPr/>
          <p:nvPr/>
        </p:nvSpPr>
        <p:spPr bwMode="auto">
          <a:xfrm>
            <a:off x="9613901" y="1862672"/>
            <a:ext cx="313267" cy="1528233"/>
          </a:xfrm>
          <a:custGeom>
            <a:avLst/>
            <a:gdLst>
              <a:gd name="T0" fmla="*/ 2147483647 w 68"/>
              <a:gd name="T1" fmla="*/ 0 h 330"/>
              <a:gd name="T2" fmla="*/ 2147483647 w 68"/>
              <a:gd name="T3" fmla="*/ 0 h 330"/>
              <a:gd name="T4" fmla="*/ 2147483647 w 68"/>
              <a:gd name="T5" fmla="*/ 2147483647 h 330"/>
              <a:gd name="T6" fmla="*/ 2147483647 w 68"/>
              <a:gd name="T7" fmla="*/ 2147483647 h 330"/>
              <a:gd name="T8" fmla="*/ 2147483647 w 68"/>
              <a:gd name="T9" fmla="*/ 2147483647 h 330"/>
              <a:gd name="T10" fmla="*/ 0 w 68"/>
              <a:gd name="T11" fmla="*/ 2147483647 h 330"/>
              <a:gd name="T12" fmla="*/ 0 w 68"/>
              <a:gd name="T13" fmla="*/ 2147483647 h 330"/>
              <a:gd name="T14" fmla="*/ 0 w 68"/>
              <a:gd name="T15" fmla="*/ 2147483647 h 330"/>
              <a:gd name="T16" fmla="*/ 2147483647 w 68"/>
              <a:gd name="T17" fmla="*/ 0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330"/>
              <a:gd name="T29" fmla="*/ 68 w 6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blipFill>
            <a:blip r:embed="rId5"/>
            <a:stretch>
              <a:fillRect/>
            </a:stretch>
          </a:blipFill>
          <a:ln w="9525">
            <a:noFill/>
            <a:round/>
          </a:ln>
        </p:spPr>
        <p:txBody>
          <a:bodyPr lIns="96940" tIns="48469" rIns="96940" bIns="48469"/>
          <a:lstStyle/>
          <a:p>
            <a:endParaRPr lang="zh-CN" altLang="en-US" sz="2400">
              <a:cs typeface="+mn-ea"/>
              <a:sym typeface="+mn-lt"/>
            </a:endParaRPr>
          </a:p>
        </p:txBody>
      </p:sp>
      <p:sp>
        <p:nvSpPr>
          <p:cNvPr id="34" name="Freeform 36"/>
          <p:cNvSpPr/>
          <p:nvPr/>
        </p:nvSpPr>
        <p:spPr bwMode="auto">
          <a:xfrm>
            <a:off x="9211735" y="2980270"/>
            <a:ext cx="315384" cy="410633"/>
          </a:xfrm>
          <a:custGeom>
            <a:avLst/>
            <a:gdLst>
              <a:gd name="T0" fmla="*/ 2147483647 w 68"/>
              <a:gd name="T1" fmla="*/ 0 h 89"/>
              <a:gd name="T2" fmla="*/ 2147483647 w 68"/>
              <a:gd name="T3" fmla="*/ 0 h 89"/>
              <a:gd name="T4" fmla="*/ 2147483647 w 68"/>
              <a:gd name="T5" fmla="*/ 2147483647 h 89"/>
              <a:gd name="T6" fmla="*/ 2147483647 w 68"/>
              <a:gd name="T7" fmla="*/ 2147483647 h 89"/>
              <a:gd name="T8" fmla="*/ 0 w 68"/>
              <a:gd name="T9" fmla="*/ 2147483647 h 89"/>
              <a:gd name="T10" fmla="*/ 0 w 68"/>
              <a:gd name="T11" fmla="*/ 2147483647 h 89"/>
              <a:gd name="T12" fmla="*/ 2147483647 w 68"/>
              <a:gd name="T13" fmla="*/ 0 h 89"/>
              <a:gd name="T14" fmla="*/ 0 60000 65536"/>
              <a:gd name="T15" fmla="*/ 0 60000 65536"/>
              <a:gd name="T16" fmla="*/ 0 60000 65536"/>
              <a:gd name="T17" fmla="*/ 0 60000 65536"/>
              <a:gd name="T18" fmla="*/ 0 60000 65536"/>
              <a:gd name="T19" fmla="*/ 0 60000 65536"/>
              <a:gd name="T20" fmla="*/ 0 60000 65536"/>
              <a:gd name="T21" fmla="*/ 0 w 68"/>
              <a:gd name="T22" fmla="*/ 0 h 89"/>
              <a:gd name="T23" fmla="*/ 68 w 68"/>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blipFill>
            <a:blip r:embed="rId12" cstate="screen"/>
            <a:stretch>
              <a:fillRect/>
            </a:stretch>
          </a:blipFill>
          <a:ln w="9525">
            <a:noFill/>
            <a:round/>
          </a:ln>
        </p:spPr>
        <p:txBody>
          <a:bodyPr lIns="96940" tIns="48469" rIns="96940" bIns="48469"/>
          <a:lstStyle/>
          <a:p>
            <a:endParaRPr lang="zh-CN" altLang="en-US" sz="2400">
              <a:cs typeface="+mn-ea"/>
              <a:sym typeface="+mn-lt"/>
            </a:endParaRPr>
          </a:p>
        </p:txBody>
      </p:sp>
      <p:sp>
        <p:nvSpPr>
          <p:cNvPr id="35" name="Freeform 37"/>
          <p:cNvSpPr/>
          <p:nvPr/>
        </p:nvSpPr>
        <p:spPr bwMode="auto">
          <a:xfrm>
            <a:off x="8813800" y="2216152"/>
            <a:ext cx="315384" cy="1174749"/>
          </a:xfrm>
          <a:custGeom>
            <a:avLst/>
            <a:gdLst>
              <a:gd name="T0" fmla="*/ 2147483647 w 68"/>
              <a:gd name="T1" fmla="*/ 0 h 254"/>
              <a:gd name="T2" fmla="*/ 2147483647 w 68"/>
              <a:gd name="T3" fmla="*/ 0 h 254"/>
              <a:gd name="T4" fmla="*/ 2147483647 w 68"/>
              <a:gd name="T5" fmla="*/ 2147483647 h 254"/>
              <a:gd name="T6" fmla="*/ 2147483647 w 68"/>
              <a:gd name="T7" fmla="*/ 2147483647 h 254"/>
              <a:gd name="T8" fmla="*/ 2147483647 w 68"/>
              <a:gd name="T9" fmla="*/ 2147483647 h 254"/>
              <a:gd name="T10" fmla="*/ 0 w 68"/>
              <a:gd name="T11" fmla="*/ 2147483647 h 254"/>
              <a:gd name="T12" fmla="*/ 0 w 68"/>
              <a:gd name="T13" fmla="*/ 2147483647 h 254"/>
              <a:gd name="T14" fmla="*/ 0 w 68"/>
              <a:gd name="T15" fmla="*/ 2147483647 h 254"/>
              <a:gd name="T16" fmla="*/ 2147483647 w 68"/>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254"/>
              <a:gd name="T29" fmla="*/ 68 w 68"/>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blipFill>
            <a:blip r:embed="rId13"/>
            <a:stretch>
              <a:fillRect/>
            </a:stretch>
          </a:blipFill>
          <a:ln w="9525">
            <a:noFill/>
            <a:round/>
          </a:ln>
        </p:spPr>
        <p:txBody>
          <a:bodyPr lIns="96940" tIns="48469" rIns="96940" bIns="48469"/>
          <a:lstStyle/>
          <a:p>
            <a:endParaRPr lang="zh-CN" altLang="en-US" sz="2400">
              <a:cs typeface="+mn-ea"/>
              <a:sym typeface="+mn-lt"/>
            </a:endParaRPr>
          </a:p>
        </p:txBody>
      </p:sp>
      <p:sp>
        <p:nvSpPr>
          <p:cNvPr id="37" name="Freeform 39"/>
          <p:cNvSpPr>
            <a:spLocks noEditPoints="1"/>
          </p:cNvSpPr>
          <p:nvPr/>
        </p:nvSpPr>
        <p:spPr bwMode="auto">
          <a:xfrm>
            <a:off x="2783417" y="3898902"/>
            <a:ext cx="421216" cy="427567"/>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lIns="96940" tIns="48469" rIns="96940" bIns="48469"/>
          <a:lstStyle/>
          <a:p>
            <a:pPr>
              <a:defRPr/>
            </a:pPr>
            <a:endParaRPr lang="zh-CN" altLang="en-US" sz="2400" dirty="0">
              <a:cs typeface="+mn-ea"/>
              <a:sym typeface="+mn-lt"/>
            </a:endParaRPr>
          </a:p>
        </p:txBody>
      </p:sp>
      <p:sp>
        <p:nvSpPr>
          <p:cNvPr id="38" name="Oval 40"/>
          <p:cNvSpPr>
            <a:spLocks noChangeArrowheads="1"/>
          </p:cNvSpPr>
          <p:nvPr/>
        </p:nvSpPr>
        <p:spPr bwMode="auto">
          <a:xfrm>
            <a:off x="4760389" y="3712635"/>
            <a:ext cx="797983" cy="800100"/>
          </a:xfrm>
          <a:prstGeom prst="ellipse">
            <a:avLst/>
          </a:prstGeom>
          <a:solidFill>
            <a:schemeClr val="accent2">
              <a:alpha val="23921"/>
            </a:schemeClr>
          </a:solidFill>
          <a:ln w="12700">
            <a:solidFill>
              <a:schemeClr val="accent2"/>
            </a:solidFill>
            <a:miter lim="800000"/>
          </a:ln>
        </p:spPr>
        <p:txBody>
          <a:bodyPr lIns="121884" tIns="60941" rIns="121884" bIns="60941" anchor="ctr"/>
          <a:lstStyle/>
          <a:p>
            <a:endParaRPr lang="zh-CN" altLang="en-US" sz="2400">
              <a:cs typeface="+mn-ea"/>
              <a:sym typeface="+mn-lt"/>
            </a:endParaRPr>
          </a:p>
        </p:txBody>
      </p:sp>
      <p:sp>
        <p:nvSpPr>
          <p:cNvPr id="39" name="Oval 41"/>
          <p:cNvSpPr>
            <a:spLocks noChangeArrowheads="1"/>
          </p:cNvSpPr>
          <p:nvPr/>
        </p:nvSpPr>
        <p:spPr bwMode="auto">
          <a:xfrm>
            <a:off x="6919384" y="3712635"/>
            <a:ext cx="793749" cy="800100"/>
          </a:xfrm>
          <a:prstGeom prst="ellipse">
            <a:avLst/>
          </a:prstGeom>
          <a:solidFill>
            <a:schemeClr val="accent3">
              <a:alpha val="23921"/>
            </a:schemeClr>
          </a:solidFill>
          <a:ln w="12700">
            <a:solidFill>
              <a:schemeClr val="accent3"/>
            </a:solidFill>
            <a:miter lim="800000"/>
          </a:ln>
        </p:spPr>
        <p:txBody>
          <a:bodyPr lIns="121884" tIns="60941" rIns="121884" bIns="60941" anchor="ctr"/>
          <a:lstStyle/>
          <a:p>
            <a:endParaRPr lang="zh-CN" altLang="en-US" sz="2400">
              <a:cs typeface="+mn-ea"/>
              <a:sym typeface="+mn-lt"/>
            </a:endParaRPr>
          </a:p>
        </p:txBody>
      </p:sp>
      <p:sp>
        <p:nvSpPr>
          <p:cNvPr id="40" name="Oval 42"/>
          <p:cNvSpPr>
            <a:spLocks noChangeArrowheads="1"/>
          </p:cNvSpPr>
          <p:nvPr/>
        </p:nvSpPr>
        <p:spPr bwMode="auto">
          <a:xfrm>
            <a:off x="9158819" y="3712635"/>
            <a:ext cx="793749" cy="800100"/>
          </a:xfrm>
          <a:prstGeom prst="ellipse">
            <a:avLst/>
          </a:prstGeom>
          <a:solidFill>
            <a:schemeClr val="accent4">
              <a:alpha val="23921"/>
            </a:schemeClr>
          </a:solidFill>
          <a:ln w="12700">
            <a:solidFill>
              <a:schemeClr val="accent4"/>
            </a:solidFill>
            <a:miter lim="800000"/>
          </a:ln>
        </p:spPr>
        <p:txBody>
          <a:bodyPr lIns="121884" tIns="60941" rIns="121884" bIns="60941" anchor="ctr"/>
          <a:lstStyle/>
          <a:p>
            <a:endParaRPr lang="zh-CN" altLang="en-US" sz="2400">
              <a:cs typeface="+mn-ea"/>
              <a:sym typeface="+mn-lt"/>
            </a:endParaRPr>
          </a:p>
        </p:txBody>
      </p:sp>
      <p:sp>
        <p:nvSpPr>
          <p:cNvPr id="41" name="Freeform 43"/>
          <p:cNvSpPr>
            <a:spLocks noEditPoints="1"/>
          </p:cNvSpPr>
          <p:nvPr/>
        </p:nvSpPr>
        <p:spPr bwMode="auto">
          <a:xfrm>
            <a:off x="7147984" y="3979338"/>
            <a:ext cx="330200" cy="266700"/>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p:spPr>
        <p:txBody>
          <a:bodyPr lIns="96940" tIns="48469" rIns="96940" bIns="48469"/>
          <a:lstStyle/>
          <a:p>
            <a:pPr>
              <a:defRPr/>
            </a:pPr>
            <a:endParaRPr lang="zh-CN" altLang="en-US" sz="2400" dirty="0">
              <a:cs typeface="+mn-ea"/>
              <a:sym typeface="+mn-lt"/>
            </a:endParaRPr>
          </a:p>
        </p:txBody>
      </p:sp>
      <p:sp>
        <p:nvSpPr>
          <p:cNvPr id="42" name="Freeform 44"/>
          <p:cNvSpPr>
            <a:spLocks noEditPoints="1"/>
          </p:cNvSpPr>
          <p:nvPr/>
        </p:nvSpPr>
        <p:spPr bwMode="auto">
          <a:xfrm>
            <a:off x="4931835" y="3913719"/>
            <a:ext cx="455084" cy="397933"/>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lIns="96940" tIns="48469" rIns="96940" bIns="48469"/>
          <a:lstStyle/>
          <a:p>
            <a:pPr>
              <a:defRPr/>
            </a:pPr>
            <a:endParaRPr lang="zh-CN" altLang="en-US" sz="2400" dirty="0">
              <a:cs typeface="+mn-ea"/>
              <a:sym typeface="+mn-lt"/>
            </a:endParaRPr>
          </a:p>
        </p:txBody>
      </p:sp>
      <p:sp>
        <p:nvSpPr>
          <p:cNvPr id="43" name="Freeform 45"/>
          <p:cNvSpPr>
            <a:spLocks noEditPoints="1"/>
          </p:cNvSpPr>
          <p:nvPr/>
        </p:nvSpPr>
        <p:spPr bwMode="auto">
          <a:xfrm>
            <a:off x="9385301" y="3922187"/>
            <a:ext cx="338667" cy="3767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lIns="96940" tIns="48469" rIns="96940" bIns="48469"/>
          <a:lstStyle/>
          <a:p>
            <a:pPr>
              <a:defRPr/>
            </a:pPr>
            <a:endParaRPr lang="zh-CN" altLang="en-US" sz="2400" dirty="0">
              <a:cs typeface="+mn-ea"/>
              <a:sym typeface="+mn-lt"/>
            </a:endParaRPr>
          </a:p>
        </p:txBody>
      </p:sp>
      <p:sp>
        <p:nvSpPr>
          <p:cNvPr id="44" name="TextBox 43"/>
          <p:cNvSpPr txBox="1">
            <a:spLocks noChangeArrowheads="1"/>
          </p:cNvSpPr>
          <p:nvPr/>
        </p:nvSpPr>
        <p:spPr bwMode="auto">
          <a:xfrm>
            <a:off x="1877484" y="5031321"/>
            <a:ext cx="2226733" cy="1164587"/>
          </a:xfrm>
          <a:prstGeom prst="rect">
            <a:avLst/>
          </a:prstGeom>
          <a:noFill/>
          <a:ln w="9525">
            <a:noFill/>
            <a:miter lim="800000"/>
          </a:ln>
        </p:spPr>
        <p:txBody>
          <a:bodyPr lIns="96940" tIns="48469" rIns="96940" bIns="48469">
            <a:spAutoFit/>
          </a:bodyPr>
          <a:lstStyle/>
          <a:p>
            <a:pPr>
              <a:lnSpc>
                <a:spcPct val="130000"/>
              </a:lnSpc>
            </a:pPr>
            <a:r>
              <a:rPr lang="zh-CN" altLang="en-US" sz="1335" dirty="0">
                <a:solidFill>
                  <a:schemeClr val="tx1">
                    <a:lumMod val="65000"/>
                    <a:lumOff val="35000"/>
                  </a:schemeClr>
                </a:solidFill>
                <a:cs typeface="+mn-ea"/>
                <a:sym typeface="+mn-lt"/>
              </a:rPr>
              <a:t>您的内容打在这里，或者通过复制您的文本后。您的内容打在这里，或者通过复制您的文本后。</a:t>
            </a:r>
          </a:p>
        </p:txBody>
      </p:sp>
      <p:sp>
        <p:nvSpPr>
          <p:cNvPr id="45" name="TextBox 44"/>
          <p:cNvSpPr txBox="1">
            <a:spLocks noChangeArrowheads="1"/>
          </p:cNvSpPr>
          <p:nvPr/>
        </p:nvSpPr>
        <p:spPr bwMode="auto">
          <a:xfrm>
            <a:off x="2440519" y="4624921"/>
            <a:ext cx="1881716" cy="328295"/>
          </a:xfrm>
          <a:prstGeom prst="rect">
            <a:avLst/>
          </a:prstGeom>
          <a:noFill/>
          <a:ln w="9525">
            <a:noFill/>
            <a:miter lim="800000"/>
          </a:ln>
        </p:spPr>
        <p:txBody>
          <a:bodyPr lIns="96940" tIns="0" rIns="96940" bIns="0">
            <a:spAutoFit/>
          </a:bodyPr>
          <a:lstStyle/>
          <a:p>
            <a:r>
              <a:rPr lang="zh-CN" altLang="en-US" sz="3200" baseline="-3000" dirty="0">
                <a:solidFill>
                  <a:schemeClr val="tx1">
                    <a:lumMod val="65000"/>
                    <a:lumOff val="35000"/>
                  </a:schemeClr>
                </a:solidFill>
                <a:cs typeface="+mn-ea"/>
                <a:sym typeface="+mn-lt"/>
              </a:rPr>
              <a:t>添加标题</a:t>
            </a:r>
          </a:p>
        </p:txBody>
      </p:sp>
      <p:sp>
        <p:nvSpPr>
          <p:cNvPr id="46" name="TextBox 45"/>
          <p:cNvSpPr txBox="1">
            <a:spLocks noChangeArrowheads="1"/>
          </p:cNvSpPr>
          <p:nvPr/>
        </p:nvSpPr>
        <p:spPr bwMode="auto">
          <a:xfrm>
            <a:off x="4061884" y="5031319"/>
            <a:ext cx="2224616" cy="1191389"/>
          </a:xfrm>
          <a:prstGeom prst="rect">
            <a:avLst/>
          </a:prstGeom>
          <a:noFill/>
          <a:ln w="9525">
            <a:noFill/>
            <a:miter lim="800000"/>
          </a:ln>
        </p:spPr>
        <p:txBody>
          <a:bodyPr lIns="96940" tIns="48469" rIns="96940" bIns="48469">
            <a:spAutoFit/>
          </a:bodyPr>
          <a:lstStyle/>
          <a:p>
            <a:pPr>
              <a:lnSpc>
                <a:spcPct val="130000"/>
              </a:lnSpc>
            </a:pPr>
            <a:r>
              <a:rPr lang="zh-CN" altLang="en-US" sz="1335" dirty="0">
                <a:solidFill>
                  <a:schemeClr val="tx1">
                    <a:lumMod val="65000"/>
                    <a:lumOff val="35000"/>
                  </a:schemeClr>
                </a:solidFill>
                <a:cs typeface="+mn-ea"/>
                <a:sym typeface="+mn-lt"/>
              </a:rPr>
              <a:t>您的内容打在这里，或者通过复制您的文本后。您的内容打在这里，或者通过复制您的文本后</a:t>
            </a:r>
            <a:r>
              <a:rPr lang="zh-CN" altLang="en-US" sz="1465" dirty="0">
                <a:solidFill>
                  <a:srgbClr val="000000"/>
                </a:solidFill>
                <a:cs typeface="+mn-ea"/>
                <a:sym typeface="+mn-lt"/>
              </a:rPr>
              <a:t>。</a:t>
            </a:r>
          </a:p>
        </p:txBody>
      </p:sp>
      <p:sp>
        <p:nvSpPr>
          <p:cNvPr id="47" name="TextBox 46"/>
          <p:cNvSpPr txBox="1">
            <a:spLocks noChangeArrowheads="1"/>
          </p:cNvSpPr>
          <p:nvPr/>
        </p:nvSpPr>
        <p:spPr bwMode="auto">
          <a:xfrm>
            <a:off x="4622800" y="4665137"/>
            <a:ext cx="1881717" cy="273601"/>
          </a:xfrm>
          <a:prstGeom prst="rect">
            <a:avLst/>
          </a:prstGeom>
          <a:noFill/>
          <a:ln w="9525">
            <a:noFill/>
            <a:miter lim="800000"/>
          </a:ln>
        </p:spPr>
        <p:txBody>
          <a:bodyPr lIns="96940" tIns="0" rIns="96940" bIns="0">
            <a:spAutoFit/>
          </a:bodyPr>
          <a:lstStyle/>
          <a:p>
            <a:r>
              <a:rPr lang="zh-CN" altLang="en-US" sz="2665" baseline="-3000" dirty="0">
                <a:solidFill>
                  <a:schemeClr val="tx1">
                    <a:lumMod val="65000"/>
                    <a:lumOff val="35000"/>
                  </a:schemeClr>
                </a:solidFill>
                <a:cs typeface="+mn-ea"/>
                <a:sym typeface="+mn-lt"/>
              </a:rPr>
              <a:t>添加标题</a:t>
            </a:r>
          </a:p>
        </p:txBody>
      </p:sp>
      <p:sp>
        <p:nvSpPr>
          <p:cNvPr id="48" name="TextBox 47"/>
          <p:cNvSpPr txBox="1">
            <a:spLocks noChangeArrowheads="1"/>
          </p:cNvSpPr>
          <p:nvPr/>
        </p:nvSpPr>
        <p:spPr bwMode="auto">
          <a:xfrm>
            <a:off x="6214535" y="5031319"/>
            <a:ext cx="2226733" cy="1191389"/>
          </a:xfrm>
          <a:prstGeom prst="rect">
            <a:avLst/>
          </a:prstGeom>
          <a:noFill/>
          <a:ln w="9525">
            <a:noFill/>
            <a:miter lim="800000"/>
          </a:ln>
        </p:spPr>
        <p:txBody>
          <a:bodyPr lIns="96940" tIns="48469" rIns="96940" bIns="48469">
            <a:spAutoFit/>
          </a:bodyPr>
          <a:lstStyle/>
          <a:p>
            <a:pPr>
              <a:lnSpc>
                <a:spcPct val="130000"/>
              </a:lnSpc>
            </a:pPr>
            <a:r>
              <a:rPr lang="zh-CN" altLang="en-US" sz="1335" dirty="0">
                <a:solidFill>
                  <a:schemeClr val="tx1">
                    <a:lumMod val="65000"/>
                    <a:lumOff val="35000"/>
                  </a:schemeClr>
                </a:solidFill>
                <a:cs typeface="+mn-ea"/>
                <a:sym typeface="+mn-lt"/>
              </a:rPr>
              <a:t>您的内容打在这里，或者通过复制您的文本后。您的内容打在这里，或者通过复制您的文本后</a:t>
            </a:r>
            <a:r>
              <a:rPr lang="zh-CN" altLang="en-US" sz="1465" dirty="0">
                <a:solidFill>
                  <a:srgbClr val="000000"/>
                </a:solidFill>
                <a:cs typeface="+mn-ea"/>
                <a:sym typeface="+mn-lt"/>
              </a:rPr>
              <a:t>。</a:t>
            </a:r>
          </a:p>
        </p:txBody>
      </p:sp>
      <p:sp>
        <p:nvSpPr>
          <p:cNvPr id="49" name="TextBox 48"/>
          <p:cNvSpPr txBox="1">
            <a:spLocks noChangeArrowheads="1"/>
          </p:cNvSpPr>
          <p:nvPr/>
        </p:nvSpPr>
        <p:spPr bwMode="auto">
          <a:xfrm>
            <a:off x="6777568" y="4665137"/>
            <a:ext cx="1881717" cy="273601"/>
          </a:xfrm>
          <a:prstGeom prst="rect">
            <a:avLst/>
          </a:prstGeom>
          <a:noFill/>
          <a:ln w="9525">
            <a:noFill/>
            <a:miter lim="800000"/>
          </a:ln>
        </p:spPr>
        <p:txBody>
          <a:bodyPr lIns="96940" tIns="0" rIns="96940" bIns="0">
            <a:spAutoFit/>
          </a:bodyPr>
          <a:lstStyle/>
          <a:p>
            <a:r>
              <a:rPr lang="zh-CN" altLang="en-US" sz="2665" baseline="-3000" dirty="0">
                <a:solidFill>
                  <a:schemeClr val="tx1">
                    <a:lumMod val="65000"/>
                    <a:lumOff val="35000"/>
                  </a:schemeClr>
                </a:solidFill>
                <a:cs typeface="+mn-ea"/>
                <a:sym typeface="+mn-lt"/>
              </a:rPr>
              <a:t>添加标题</a:t>
            </a:r>
          </a:p>
        </p:txBody>
      </p:sp>
      <p:sp>
        <p:nvSpPr>
          <p:cNvPr id="50" name="TextBox 49"/>
          <p:cNvSpPr txBox="1">
            <a:spLocks noChangeArrowheads="1"/>
          </p:cNvSpPr>
          <p:nvPr/>
        </p:nvSpPr>
        <p:spPr bwMode="auto">
          <a:xfrm>
            <a:off x="8453972" y="5031321"/>
            <a:ext cx="2224617" cy="1164587"/>
          </a:xfrm>
          <a:prstGeom prst="rect">
            <a:avLst/>
          </a:prstGeom>
          <a:noFill/>
          <a:ln w="9525">
            <a:noFill/>
            <a:miter lim="800000"/>
          </a:ln>
        </p:spPr>
        <p:txBody>
          <a:bodyPr lIns="96940" tIns="48469" rIns="96940" bIns="48469">
            <a:spAutoFit/>
          </a:bodyPr>
          <a:lstStyle/>
          <a:p>
            <a:pPr>
              <a:lnSpc>
                <a:spcPct val="130000"/>
              </a:lnSpc>
            </a:pPr>
            <a:r>
              <a:rPr lang="zh-CN" altLang="en-US" sz="1335" dirty="0">
                <a:solidFill>
                  <a:schemeClr val="tx1">
                    <a:lumMod val="65000"/>
                    <a:lumOff val="35000"/>
                  </a:schemeClr>
                </a:solidFill>
                <a:cs typeface="+mn-ea"/>
                <a:sym typeface="+mn-lt"/>
              </a:rPr>
              <a:t>您的内容打在这里，或者通过复制您的文本后。您的内容打在这里，或者通过复制您的文本后。</a:t>
            </a:r>
          </a:p>
        </p:txBody>
      </p:sp>
      <p:sp>
        <p:nvSpPr>
          <p:cNvPr id="51" name="TextBox 50"/>
          <p:cNvSpPr txBox="1">
            <a:spLocks noChangeArrowheads="1"/>
          </p:cNvSpPr>
          <p:nvPr/>
        </p:nvSpPr>
        <p:spPr bwMode="auto">
          <a:xfrm>
            <a:off x="9014887" y="4665137"/>
            <a:ext cx="1881716" cy="273601"/>
          </a:xfrm>
          <a:prstGeom prst="rect">
            <a:avLst/>
          </a:prstGeom>
          <a:noFill/>
          <a:ln w="9525">
            <a:noFill/>
            <a:miter lim="800000"/>
          </a:ln>
        </p:spPr>
        <p:txBody>
          <a:bodyPr lIns="96940" tIns="0" rIns="96940" bIns="0">
            <a:spAutoFit/>
          </a:bodyPr>
          <a:lstStyle/>
          <a:p>
            <a:r>
              <a:rPr lang="zh-CN" altLang="en-US" sz="2665" baseline="-3000" dirty="0">
                <a:solidFill>
                  <a:schemeClr val="tx1">
                    <a:lumMod val="65000"/>
                    <a:lumOff val="35000"/>
                  </a:schemeClr>
                </a:solidFill>
                <a:cs typeface="+mn-ea"/>
                <a:sym typeface="+mn-lt"/>
              </a:rPr>
              <a:t>添加标题</a:t>
            </a:r>
          </a:p>
        </p:txBody>
      </p:sp>
      <p:pic>
        <p:nvPicPr>
          <p:cNvPr id="53" name="图片 52"/>
          <p:cNvPicPr>
            <a:picLocks noChangeAspect="1"/>
          </p:cNvPicPr>
          <p:nvPr/>
        </p:nvPicPr>
        <p:blipFill rotWithShape="1">
          <a:blip r:embed="rId14" cstate="screen"/>
          <a:srcRect/>
          <a:stretch>
            <a:fillRect/>
          </a:stretch>
        </p:blipFill>
        <p:spPr>
          <a:xfrm>
            <a:off x="240629" y="43544"/>
            <a:ext cx="958827" cy="1328375"/>
          </a:xfrm>
          <a:prstGeom prst="rect">
            <a:avLst/>
          </a:prstGeom>
        </p:spPr>
      </p:pic>
      <p:sp>
        <p:nvSpPr>
          <p:cNvPr id="54"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p:transition spd="slow" advClick="0" advTm="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ppt_w</p:attrName>
                                        </p:attrNameLst>
                                      </p:cBhvr>
                                      <p:tavLst>
                                        <p:tav tm="0" fmla="#ppt_w*sin(2.5*pi*$)">
                                          <p:val>
                                            <p:fltVal val="0"/>
                                          </p:val>
                                        </p:tav>
                                        <p:tav tm="100000">
                                          <p:val>
                                            <p:fltVal val="1"/>
                                          </p:val>
                                        </p:tav>
                                      </p:tavLst>
                                    </p:anim>
                                    <p:anim calcmode="lin" valueType="num">
                                      <p:cBhvr>
                                        <p:cTn id="9" dur="5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ppt_w</p:attrName>
                                        </p:attrNameLst>
                                      </p:cBhvr>
                                      <p:tavLst>
                                        <p:tav tm="0" fmla="#ppt_w*sin(2.5*pi*$)">
                                          <p:val>
                                            <p:fltVal val="0"/>
                                          </p:val>
                                        </p:tav>
                                        <p:tav tm="100000">
                                          <p:val>
                                            <p:fltVal val="1"/>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20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ppt_w</p:attrName>
                                        </p:attrNameLst>
                                      </p:cBhvr>
                                      <p:tavLst>
                                        <p:tav tm="0" fmla="#ppt_w*sin(2.5*pi*$)">
                                          <p:val>
                                            <p:fltVal val="0"/>
                                          </p:val>
                                        </p:tav>
                                        <p:tav tm="100000">
                                          <p:val>
                                            <p:fltVal val="1"/>
                                          </p:val>
                                        </p:tav>
                                      </p:tavLst>
                                    </p:anim>
                                    <p:anim calcmode="lin" valueType="num">
                                      <p:cBhvr>
                                        <p:cTn id="56" dur="5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anim calcmode="lin" valueType="num">
                                      <p:cBhvr>
                                        <p:cTn id="60" dur="500" fill="hold"/>
                                        <p:tgtEl>
                                          <p:spTgt spid="42"/>
                                        </p:tgtEl>
                                        <p:attrNameLst>
                                          <p:attrName>ppt_w</p:attrName>
                                        </p:attrNameLst>
                                      </p:cBhvr>
                                      <p:tavLst>
                                        <p:tav tm="0" fmla="#ppt_w*sin(2.5*pi*$)">
                                          <p:val>
                                            <p:fltVal val="0"/>
                                          </p:val>
                                        </p:tav>
                                        <p:tav tm="100000">
                                          <p:val>
                                            <p:fltVal val="1"/>
                                          </p:val>
                                        </p:tav>
                                      </p:tavLst>
                                    </p:anim>
                                    <p:anim calcmode="lin" valueType="num">
                                      <p:cBhvr>
                                        <p:cTn id="61" dur="500" fill="hold"/>
                                        <p:tgtEl>
                                          <p:spTgt spid="42"/>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22" presetClass="entr" presetSubtype="4"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nodeType="withEffect">
                                  <p:stCondLst>
                                    <p:cond delay="20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nodeType="withEffect">
                                  <p:stCondLst>
                                    <p:cond delay="4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anim calcmode="lin" valueType="num">
                                      <p:cBhvr>
                                        <p:cTn id="102" dur="500" fill="hold"/>
                                        <p:tgtEl>
                                          <p:spTgt spid="39"/>
                                        </p:tgtEl>
                                        <p:attrNameLst>
                                          <p:attrName>ppt_w</p:attrName>
                                        </p:attrNameLst>
                                      </p:cBhvr>
                                      <p:tavLst>
                                        <p:tav tm="0" fmla="#ppt_w*sin(2.5*pi*$)">
                                          <p:val>
                                            <p:fltVal val="0"/>
                                          </p:val>
                                        </p:tav>
                                        <p:tav tm="100000">
                                          <p:val>
                                            <p:fltVal val="1"/>
                                          </p:val>
                                        </p:tav>
                                      </p:tavLst>
                                    </p:anim>
                                    <p:anim calcmode="lin" valueType="num">
                                      <p:cBhvr>
                                        <p:cTn id="103" dur="500" fill="hold"/>
                                        <p:tgtEl>
                                          <p:spTgt spid="39"/>
                                        </p:tgtEl>
                                        <p:attrNameLst>
                                          <p:attrName>ppt_h</p:attrName>
                                        </p:attrNameLst>
                                      </p:cBhvr>
                                      <p:tavLst>
                                        <p:tav tm="0">
                                          <p:val>
                                            <p:strVal val="#ppt_h"/>
                                          </p:val>
                                        </p:tav>
                                        <p:tav tm="100000">
                                          <p:val>
                                            <p:strVal val="#ppt_h"/>
                                          </p:val>
                                        </p:tav>
                                      </p:tavLst>
                                    </p:anim>
                                  </p:childTnLst>
                                </p:cTn>
                              </p:par>
                              <p:par>
                                <p:cTn id="104" presetID="45" presetClass="entr" presetSubtype="0"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ppt_w</p:attrName>
                                        </p:attrNameLst>
                                      </p:cBhvr>
                                      <p:tavLst>
                                        <p:tav tm="0" fmla="#ppt_w*sin(2.5*pi*$)">
                                          <p:val>
                                            <p:fltVal val="0"/>
                                          </p:val>
                                        </p:tav>
                                        <p:tav tm="100000">
                                          <p:val>
                                            <p:fltVal val="1"/>
                                          </p:val>
                                        </p:tav>
                                      </p:tavLst>
                                    </p:anim>
                                    <p:anim calcmode="lin" valueType="num">
                                      <p:cBhvr>
                                        <p:cTn id="150" dur="500" fill="hold"/>
                                        <p:tgtEl>
                                          <p:spTgt spid="40"/>
                                        </p:tgtEl>
                                        <p:attrNameLst>
                                          <p:attrName>ppt_h</p:attrName>
                                        </p:attrNameLst>
                                      </p:cBhvr>
                                      <p:tavLst>
                                        <p:tav tm="0">
                                          <p:val>
                                            <p:strVal val="#ppt_h"/>
                                          </p:val>
                                        </p:tav>
                                        <p:tav tm="100000">
                                          <p:val>
                                            <p:strVal val="#ppt_h"/>
                                          </p:val>
                                        </p:tav>
                                      </p:tavLst>
                                    </p:anim>
                                  </p:childTnLst>
                                </p:cTn>
                              </p:par>
                              <p:par>
                                <p:cTn id="151" presetID="45" presetClass="entr" presetSubtype="0" fill="hold"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 grpId="0" animBg="1"/>
      <p:bldP spid="9" grpId="0" animBg="1"/>
      <p:bldP spid="10" grpId="0" animBg="1"/>
      <p:bldP spid="11" grpId="0" animBg="1"/>
      <p:bldP spid="16" grpId="0" animBg="1"/>
      <p:bldP spid="17" grpId="0" animBg="1"/>
      <p:bldP spid="18" grpId="0" animBg="1"/>
      <p:bldP spid="19" grpId="0" animBg="1"/>
      <p:bldP spid="24" grpId="0" animBg="1"/>
      <p:bldP spid="25" grpId="0" animBg="1"/>
      <p:bldP spid="26" grpId="0" animBg="1"/>
      <p:bldP spid="27" grpId="0" animBg="1"/>
      <p:bldP spid="32" grpId="0" animBg="1"/>
      <p:bldP spid="33" grpId="0" animBg="1"/>
      <p:bldP spid="34" grpId="0" animBg="1"/>
      <p:bldP spid="35" grpId="0" animBg="1"/>
      <p:bldP spid="38" grpId="0" animBg="1"/>
      <p:bldP spid="39" grpId="0" animBg="1"/>
      <p:bldP spid="40" grpId="0" animBg="1"/>
      <p:bldP spid="44" grpId="0"/>
      <p:bldP spid="45" grpId="0"/>
      <p:bldP spid="46" grpId="0"/>
      <p:bldP spid="47" grpId="0"/>
      <p:bldP spid="48" grpId="0"/>
      <p:bldP spid="49"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1"/>
          <p:cNvSpPr>
            <a:spLocks noChangeShapeType="1"/>
          </p:cNvSpPr>
          <p:nvPr/>
        </p:nvSpPr>
        <p:spPr bwMode="auto">
          <a:xfrm flipH="1" flipV="1">
            <a:off x="5404776" y="2684421"/>
            <a:ext cx="1473619" cy="75457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8" name="Line 12"/>
          <p:cNvSpPr>
            <a:spLocks noChangeShapeType="1"/>
          </p:cNvSpPr>
          <p:nvPr/>
        </p:nvSpPr>
        <p:spPr bwMode="auto">
          <a:xfrm flipH="1">
            <a:off x="5627072" y="4199939"/>
            <a:ext cx="1251323" cy="76826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9" name="Line 13"/>
          <p:cNvSpPr>
            <a:spLocks noChangeShapeType="1"/>
          </p:cNvSpPr>
          <p:nvPr/>
        </p:nvSpPr>
        <p:spPr bwMode="auto">
          <a:xfrm flipH="1">
            <a:off x="4899153" y="3836547"/>
            <a:ext cx="1979240"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schemeClr val="tx1">
                  <a:lumMod val="65000"/>
                  <a:lumOff val="35000"/>
                </a:schemeClr>
              </a:solidFill>
              <a:cs typeface="+mn-ea"/>
              <a:sym typeface="+mn-lt"/>
            </a:endParaRPr>
          </a:p>
        </p:txBody>
      </p:sp>
      <p:sp>
        <p:nvSpPr>
          <p:cNvPr id="10" name="TextBox 23"/>
          <p:cNvSpPr txBox="1"/>
          <p:nvPr/>
        </p:nvSpPr>
        <p:spPr>
          <a:xfrm>
            <a:off x="8775157" y="2516300"/>
            <a:ext cx="2688299" cy="3169457"/>
          </a:xfrm>
          <a:prstGeom prst="rect">
            <a:avLst/>
          </a:prstGeom>
          <a:noFill/>
          <a:ln>
            <a:noFill/>
          </a:ln>
        </p:spPr>
        <p:txBody>
          <a:bodyPr wrap="square" rtlCol="0">
            <a:spAutoFit/>
          </a:bodyPr>
          <a:lstStyle/>
          <a:p>
            <a:pPr>
              <a:lnSpc>
                <a:spcPct val="150000"/>
              </a:lnSpc>
            </a:pPr>
            <a:r>
              <a:rPr lang="zh-CN" altLang="en-US" sz="1335" dirty="0">
                <a:solidFill>
                  <a:schemeClr val="tx1">
                    <a:lumMod val="65000"/>
                    <a:lumOff val="35000"/>
                  </a:schemeClr>
                </a:solidFill>
                <a:cs typeface="+mn-ea"/>
                <a:sym typeface="+mn-lt"/>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335" dirty="0">
              <a:solidFill>
                <a:schemeClr val="tx1">
                  <a:lumMod val="65000"/>
                  <a:lumOff val="35000"/>
                </a:schemeClr>
              </a:solidFill>
              <a:cs typeface="+mn-ea"/>
              <a:sym typeface="+mn-lt"/>
            </a:endParaRPr>
          </a:p>
          <a:p>
            <a:pPr>
              <a:lnSpc>
                <a:spcPct val="150000"/>
              </a:lnSpc>
            </a:pPr>
            <a:endParaRPr lang="zh-CN" altLang="en-US" sz="1335" dirty="0">
              <a:solidFill>
                <a:schemeClr val="tx1">
                  <a:lumMod val="65000"/>
                  <a:lumOff val="35000"/>
                </a:schemeClr>
              </a:solidFill>
              <a:cs typeface="+mn-ea"/>
              <a:sym typeface="+mn-lt"/>
            </a:endParaRPr>
          </a:p>
          <a:p>
            <a:pPr>
              <a:lnSpc>
                <a:spcPct val="150000"/>
              </a:lnSpc>
            </a:pPr>
            <a:endParaRPr lang="zh-CN" altLang="en-US" sz="1335" dirty="0">
              <a:solidFill>
                <a:schemeClr val="tx1">
                  <a:lumMod val="65000"/>
                  <a:lumOff val="35000"/>
                </a:schemeClr>
              </a:solidFill>
              <a:cs typeface="+mn-ea"/>
              <a:sym typeface="+mn-lt"/>
            </a:endParaRPr>
          </a:p>
        </p:txBody>
      </p:sp>
      <p:sp>
        <p:nvSpPr>
          <p:cNvPr id="11" name="TextBox 24"/>
          <p:cNvSpPr txBox="1"/>
          <p:nvPr/>
        </p:nvSpPr>
        <p:spPr>
          <a:xfrm>
            <a:off x="2158272" y="1604797"/>
            <a:ext cx="1382489" cy="328231"/>
          </a:xfrm>
          <a:prstGeom prst="rect">
            <a:avLst/>
          </a:prstGeom>
          <a:noFill/>
        </p:spPr>
        <p:txBody>
          <a:bodyPr wrap="square" lIns="0" tIns="0" rIns="0" bIns="0" rtlCol="0">
            <a:spAutoFit/>
          </a:bodyPr>
          <a:lstStyle/>
          <a:p>
            <a:pPr algn="ctr"/>
            <a:r>
              <a:rPr lang="zh-CN" altLang="en-US" sz="2135" dirty="0">
                <a:solidFill>
                  <a:schemeClr val="tx1">
                    <a:lumMod val="65000"/>
                    <a:lumOff val="35000"/>
                  </a:schemeClr>
                </a:solidFill>
                <a:cs typeface="+mn-ea"/>
                <a:sym typeface="+mn-lt"/>
              </a:rPr>
              <a:t>标题文字</a:t>
            </a:r>
          </a:p>
        </p:txBody>
      </p:sp>
      <p:sp>
        <p:nvSpPr>
          <p:cNvPr id="12" name="TextBox 25"/>
          <p:cNvSpPr txBox="1"/>
          <p:nvPr/>
        </p:nvSpPr>
        <p:spPr>
          <a:xfrm>
            <a:off x="1663910" y="2045350"/>
            <a:ext cx="2223847" cy="615361"/>
          </a:xfrm>
          <a:prstGeom prst="rect">
            <a:avLst/>
          </a:prstGeom>
          <a:noFill/>
        </p:spPr>
        <p:txBody>
          <a:bodyPr wrap="square" lIns="0" tIns="0" rIns="0" bIns="0" rtlCol="0">
            <a:spAutoFit/>
          </a:bodyPr>
          <a:lstStyle/>
          <a:p>
            <a:r>
              <a:rPr lang="zh-CN" altLang="en-US" sz="1335" dirty="0">
                <a:solidFill>
                  <a:schemeClr val="tx1">
                    <a:lumMod val="65000"/>
                    <a:lumOff val="35000"/>
                  </a:schemeClr>
                </a:solidFill>
                <a:cs typeface="+mn-ea"/>
                <a:sym typeface="+mn-lt"/>
              </a:rPr>
              <a:t>点击输入文字内容点击输入文字内容点击输入文字点击输入</a:t>
            </a:r>
          </a:p>
          <a:p>
            <a:endParaRPr lang="zh-CN" altLang="en-US" sz="1335" dirty="0">
              <a:solidFill>
                <a:schemeClr val="tx1">
                  <a:lumMod val="65000"/>
                  <a:lumOff val="35000"/>
                </a:schemeClr>
              </a:solidFill>
              <a:cs typeface="+mn-ea"/>
              <a:sym typeface="+mn-lt"/>
            </a:endParaRPr>
          </a:p>
        </p:txBody>
      </p:sp>
      <p:sp>
        <p:nvSpPr>
          <p:cNvPr id="13" name="TextBox 26"/>
          <p:cNvSpPr txBox="1"/>
          <p:nvPr/>
        </p:nvSpPr>
        <p:spPr>
          <a:xfrm>
            <a:off x="8783329" y="2132672"/>
            <a:ext cx="1382489" cy="328231"/>
          </a:xfrm>
          <a:prstGeom prst="rect">
            <a:avLst/>
          </a:prstGeom>
          <a:noFill/>
        </p:spPr>
        <p:txBody>
          <a:bodyPr wrap="square" lIns="0" tIns="0" rIns="0" bIns="0" rtlCol="0">
            <a:spAutoFit/>
          </a:bodyPr>
          <a:lstStyle/>
          <a:p>
            <a:pPr algn="ctr"/>
            <a:r>
              <a:rPr lang="zh-CN" altLang="en-US" sz="2135" dirty="0">
                <a:solidFill>
                  <a:schemeClr val="tx1">
                    <a:lumMod val="65000"/>
                    <a:lumOff val="35000"/>
                  </a:schemeClr>
                </a:solidFill>
                <a:cs typeface="+mn-ea"/>
                <a:sym typeface="+mn-lt"/>
              </a:rPr>
              <a:t>标题文字</a:t>
            </a:r>
          </a:p>
        </p:txBody>
      </p:sp>
      <p:grpSp>
        <p:nvGrpSpPr>
          <p:cNvPr id="14" name="组合 13"/>
          <p:cNvGrpSpPr/>
          <p:nvPr/>
        </p:nvGrpSpPr>
        <p:grpSpPr>
          <a:xfrm>
            <a:off x="7087131" y="3174654"/>
            <a:ext cx="1409136" cy="1392740"/>
            <a:chOff x="5315348" y="2380989"/>
            <a:chExt cx="1056852" cy="1044555"/>
          </a:xfrm>
          <a:solidFill>
            <a:srgbClr val="C00000"/>
          </a:solidFill>
        </p:grpSpPr>
        <p:sp>
          <p:nvSpPr>
            <p:cNvPr id="15"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blipFill>
              <a:blip r:embed="rId3"/>
              <a:stretch>
                <a:fillRect/>
              </a:stretch>
            </a:blip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chemeClr val="bg1"/>
                </a:solidFill>
                <a:latin typeface="+mn-lt"/>
                <a:ea typeface="+mn-ea"/>
                <a:cs typeface="+mn-ea"/>
                <a:sym typeface="+mn-lt"/>
              </a:endParaRPr>
            </a:p>
          </p:txBody>
        </p:sp>
        <p:sp>
          <p:nvSpPr>
            <p:cNvPr id="16" name="TextBox 29"/>
            <p:cNvSpPr txBox="1"/>
            <p:nvPr/>
          </p:nvSpPr>
          <p:spPr>
            <a:xfrm>
              <a:off x="5335333" y="2643758"/>
              <a:ext cx="1036867" cy="553998"/>
            </a:xfrm>
            <a:prstGeom prst="rect">
              <a:avLst/>
            </a:prstGeom>
            <a:noFill/>
          </p:spPr>
          <p:txBody>
            <a:bodyPr wrap="square" lIns="0" tIns="0" rIns="0" bIns="0" rtlCol="0">
              <a:spAutoFit/>
            </a:bodyPr>
            <a:lstStyle/>
            <a:p>
              <a:pPr algn="ctr"/>
              <a:r>
                <a:rPr lang="zh-CN" altLang="en-US" sz="2400" dirty="0">
                  <a:solidFill>
                    <a:schemeClr val="bg1"/>
                  </a:solidFill>
                  <a:cs typeface="+mn-ea"/>
                  <a:sym typeface="+mn-lt"/>
                </a:rPr>
                <a:t>标题</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文字</a:t>
              </a:r>
            </a:p>
          </p:txBody>
        </p:sp>
      </p:grpSp>
      <p:grpSp>
        <p:nvGrpSpPr>
          <p:cNvPr id="17" name="组合 16"/>
          <p:cNvGrpSpPr/>
          <p:nvPr/>
        </p:nvGrpSpPr>
        <p:grpSpPr>
          <a:xfrm>
            <a:off x="4105178" y="1688843"/>
            <a:ext cx="1382489" cy="887656"/>
            <a:chOff x="3078882" y="1266632"/>
            <a:chExt cx="1036867" cy="665742"/>
          </a:xfrm>
          <a:solidFill>
            <a:srgbClr val="C00000"/>
          </a:solidFill>
        </p:grpSpPr>
        <p:sp>
          <p:nvSpPr>
            <p:cNvPr id="18" name="椭圆 80"/>
            <p:cNvSpPr/>
            <p:nvPr/>
          </p:nvSpPr>
          <p:spPr bwMode="auto">
            <a:xfrm>
              <a:off x="3255801" y="1266632"/>
              <a:ext cx="664395" cy="665742"/>
            </a:xfrm>
            <a:prstGeom prst="ellipse">
              <a:avLst/>
            </a:prstGeom>
            <a:blipFill>
              <a:blip r:embed="rId4" cstate="screen"/>
              <a:stretch>
                <a:fillRect/>
              </a:stretch>
            </a:blip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mn-lt"/>
                <a:ea typeface="+mn-ea"/>
                <a:cs typeface="+mn-ea"/>
                <a:sym typeface="+mn-lt"/>
              </a:endParaRPr>
            </a:p>
          </p:txBody>
        </p:sp>
        <p:sp>
          <p:nvSpPr>
            <p:cNvPr id="19" name="TextBox 32"/>
            <p:cNvSpPr txBox="1"/>
            <p:nvPr/>
          </p:nvSpPr>
          <p:spPr>
            <a:xfrm>
              <a:off x="3078882" y="1461433"/>
              <a:ext cx="1036867" cy="246173"/>
            </a:xfrm>
            <a:prstGeom prst="rect">
              <a:avLst/>
            </a:prstGeom>
            <a:noFill/>
          </p:spPr>
          <p:txBody>
            <a:bodyPr wrap="square" lIns="0" tIns="0" rIns="0" bIns="0" rtlCol="0">
              <a:spAutoFit/>
            </a:bodyPr>
            <a:lstStyle/>
            <a:p>
              <a:pPr algn="ctr"/>
              <a:r>
                <a:rPr lang="zh-CN" altLang="en-US" sz="2135" dirty="0">
                  <a:solidFill>
                    <a:schemeClr val="bg1"/>
                  </a:solidFill>
                  <a:cs typeface="+mn-ea"/>
                  <a:sym typeface="+mn-lt"/>
                </a:rPr>
                <a:t>标题</a:t>
              </a:r>
            </a:p>
          </p:txBody>
        </p:sp>
      </p:grpSp>
      <p:grpSp>
        <p:nvGrpSpPr>
          <p:cNvPr id="20" name="组合 19"/>
          <p:cNvGrpSpPr/>
          <p:nvPr/>
        </p:nvGrpSpPr>
        <p:grpSpPr>
          <a:xfrm>
            <a:off x="3465374" y="3471939"/>
            <a:ext cx="1382489" cy="922344"/>
            <a:chOff x="2599029" y="2603954"/>
            <a:chExt cx="1036867" cy="691758"/>
          </a:xfrm>
          <a:solidFill>
            <a:srgbClr val="C00000"/>
          </a:solidFill>
        </p:grpSpPr>
        <p:sp>
          <p:nvSpPr>
            <p:cNvPr id="21" name="椭圆 80"/>
            <p:cNvSpPr/>
            <p:nvPr/>
          </p:nvSpPr>
          <p:spPr bwMode="auto">
            <a:xfrm>
              <a:off x="2746251" y="2603954"/>
              <a:ext cx="690358" cy="691758"/>
            </a:xfrm>
            <a:prstGeom prst="ellipse">
              <a:avLst/>
            </a:prstGeom>
            <a:blipFill>
              <a:blip r:embed="rId5" cstate="screen"/>
              <a:stretch>
                <a:fillRect/>
              </a:stretch>
            </a:blip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mn-lt"/>
                <a:ea typeface="+mn-ea"/>
                <a:cs typeface="+mn-ea"/>
                <a:sym typeface="+mn-lt"/>
              </a:endParaRPr>
            </a:p>
          </p:txBody>
        </p:sp>
        <p:sp>
          <p:nvSpPr>
            <p:cNvPr id="22" name="TextBox 39"/>
            <p:cNvSpPr txBox="1"/>
            <p:nvPr/>
          </p:nvSpPr>
          <p:spPr>
            <a:xfrm>
              <a:off x="2599029" y="2826722"/>
              <a:ext cx="1036867" cy="246173"/>
            </a:xfrm>
            <a:prstGeom prst="rect">
              <a:avLst/>
            </a:prstGeom>
            <a:noFill/>
          </p:spPr>
          <p:txBody>
            <a:bodyPr wrap="square" lIns="0" tIns="0" rIns="0" bIns="0" rtlCol="0">
              <a:spAutoFit/>
            </a:bodyPr>
            <a:lstStyle/>
            <a:p>
              <a:pPr algn="ctr"/>
              <a:r>
                <a:rPr lang="zh-CN" altLang="en-US" sz="2135" dirty="0">
                  <a:solidFill>
                    <a:schemeClr val="bg1"/>
                  </a:solidFill>
                  <a:cs typeface="+mn-ea"/>
                  <a:sym typeface="+mn-lt"/>
                </a:rPr>
                <a:t>标题</a:t>
              </a:r>
            </a:p>
          </p:txBody>
        </p:sp>
      </p:grpSp>
      <p:grpSp>
        <p:nvGrpSpPr>
          <p:cNvPr id="23" name="组合 22"/>
          <p:cNvGrpSpPr/>
          <p:nvPr/>
        </p:nvGrpSpPr>
        <p:grpSpPr>
          <a:xfrm>
            <a:off x="4291370" y="5118856"/>
            <a:ext cx="1382489" cy="887656"/>
            <a:chOff x="3218526" y="3839142"/>
            <a:chExt cx="1036867" cy="665742"/>
          </a:xfrm>
          <a:solidFill>
            <a:srgbClr val="C00000"/>
          </a:solidFill>
        </p:grpSpPr>
        <p:sp>
          <p:nvSpPr>
            <p:cNvPr id="24" name="椭圆 80"/>
            <p:cNvSpPr/>
            <p:nvPr/>
          </p:nvSpPr>
          <p:spPr bwMode="auto">
            <a:xfrm>
              <a:off x="3403549" y="3839142"/>
              <a:ext cx="664395" cy="665742"/>
            </a:xfrm>
            <a:prstGeom prst="ellipse">
              <a:avLst/>
            </a:prstGeom>
            <a:blipFill>
              <a:blip r:embed="rId6" cstate="screen"/>
              <a:stretch>
                <a:fillRect/>
              </a:stretch>
            </a:blip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mn-lt"/>
                <a:ea typeface="+mn-ea"/>
                <a:cs typeface="+mn-ea"/>
                <a:sym typeface="+mn-lt"/>
              </a:endParaRPr>
            </a:p>
          </p:txBody>
        </p:sp>
        <p:sp>
          <p:nvSpPr>
            <p:cNvPr id="25" name="TextBox 57"/>
            <p:cNvSpPr txBox="1"/>
            <p:nvPr/>
          </p:nvSpPr>
          <p:spPr>
            <a:xfrm>
              <a:off x="3218526" y="4057787"/>
              <a:ext cx="1036867" cy="246173"/>
            </a:xfrm>
            <a:prstGeom prst="rect">
              <a:avLst/>
            </a:prstGeom>
            <a:noFill/>
          </p:spPr>
          <p:txBody>
            <a:bodyPr wrap="square" lIns="0" tIns="0" rIns="0" bIns="0" rtlCol="0">
              <a:spAutoFit/>
            </a:bodyPr>
            <a:lstStyle/>
            <a:p>
              <a:pPr algn="ctr"/>
              <a:r>
                <a:rPr lang="zh-CN" altLang="en-US" sz="2135" dirty="0">
                  <a:solidFill>
                    <a:schemeClr val="bg1"/>
                  </a:solidFill>
                  <a:cs typeface="+mn-ea"/>
                  <a:sym typeface="+mn-lt"/>
                </a:rPr>
                <a:t>标题</a:t>
              </a:r>
            </a:p>
          </p:txBody>
        </p:sp>
      </p:grpSp>
      <p:sp>
        <p:nvSpPr>
          <p:cNvPr id="26" name="TextBox 58"/>
          <p:cNvSpPr txBox="1"/>
          <p:nvPr/>
        </p:nvSpPr>
        <p:spPr>
          <a:xfrm>
            <a:off x="1693820" y="3360864"/>
            <a:ext cx="1382489" cy="328231"/>
          </a:xfrm>
          <a:prstGeom prst="rect">
            <a:avLst/>
          </a:prstGeom>
          <a:noFill/>
        </p:spPr>
        <p:txBody>
          <a:bodyPr wrap="square" lIns="0" tIns="0" rIns="0" bIns="0" rtlCol="0">
            <a:spAutoFit/>
          </a:bodyPr>
          <a:lstStyle/>
          <a:p>
            <a:pPr algn="ctr"/>
            <a:r>
              <a:rPr lang="zh-CN" altLang="en-US" sz="2135" dirty="0">
                <a:solidFill>
                  <a:schemeClr val="tx1">
                    <a:lumMod val="65000"/>
                    <a:lumOff val="35000"/>
                  </a:schemeClr>
                </a:solidFill>
                <a:cs typeface="+mn-ea"/>
                <a:sym typeface="+mn-lt"/>
              </a:rPr>
              <a:t>标题文字</a:t>
            </a:r>
          </a:p>
        </p:txBody>
      </p:sp>
      <p:sp>
        <p:nvSpPr>
          <p:cNvPr id="27" name="TextBox 59"/>
          <p:cNvSpPr txBox="1"/>
          <p:nvPr/>
        </p:nvSpPr>
        <p:spPr>
          <a:xfrm>
            <a:off x="1199458" y="3801415"/>
            <a:ext cx="2223847" cy="615361"/>
          </a:xfrm>
          <a:prstGeom prst="rect">
            <a:avLst/>
          </a:prstGeom>
          <a:noFill/>
        </p:spPr>
        <p:txBody>
          <a:bodyPr wrap="square" lIns="0" tIns="0" rIns="0" bIns="0" rtlCol="0">
            <a:spAutoFit/>
          </a:bodyPr>
          <a:lstStyle/>
          <a:p>
            <a:r>
              <a:rPr lang="zh-CN" altLang="en-US" sz="1335" dirty="0">
                <a:solidFill>
                  <a:schemeClr val="tx1">
                    <a:lumMod val="65000"/>
                    <a:lumOff val="35000"/>
                  </a:schemeClr>
                </a:solidFill>
                <a:cs typeface="+mn-ea"/>
                <a:sym typeface="+mn-lt"/>
              </a:rPr>
              <a:t>点击输入文字内容点击输入文字内容点击输入文字点击输入</a:t>
            </a:r>
          </a:p>
          <a:p>
            <a:endParaRPr lang="zh-CN" altLang="en-US" sz="1335" dirty="0">
              <a:solidFill>
                <a:schemeClr val="tx1">
                  <a:lumMod val="65000"/>
                  <a:lumOff val="35000"/>
                </a:schemeClr>
              </a:solidFill>
              <a:cs typeface="+mn-ea"/>
              <a:sym typeface="+mn-lt"/>
            </a:endParaRPr>
          </a:p>
        </p:txBody>
      </p:sp>
      <p:sp>
        <p:nvSpPr>
          <p:cNvPr id="28" name="TextBox 60"/>
          <p:cNvSpPr txBox="1"/>
          <p:nvPr/>
        </p:nvSpPr>
        <p:spPr>
          <a:xfrm>
            <a:off x="2638325" y="5082088"/>
            <a:ext cx="1382489" cy="328231"/>
          </a:xfrm>
          <a:prstGeom prst="rect">
            <a:avLst/>
          </a:prstGeom>
          <a:noFill/>
        </p:spPr>
        <p:txBody>
          <a:bodyPr wrap="square" lIns="0" tIns="0" rIns="0" bIns="0" rtlCol="0">
            <a:spAutoFit/>
          </a:bodyPr>
          <a:lstStyle/>
          <a:p>
            <a:pPr algn="ctr"/>
            <a:r>
              <a:rPr lang="zh-CN" altLang="en-US" sz="2135" dirty="0">
                <a:solidFill>
                  <a:schemeClr val="tx1">
                    <a:lumMod val="65000"/>
                    <a:lumOff val="35000"/>
                  </a:schemeClr>
                </a:solidFill>
                <a:cs typeface="+mn-ea"/>
                <a:sym typeface="+mn-lt"/>
              </a:rPr>
              <a:t>标题文字</a:t>
            </a:r>
          </a:p>
        </p:txBody>
      </p:sp>
      <p:sp>
        <p:nvSpPr>
          <p:cNvPr id="29" name="TextBox 61"/>
          <p:cNvSpPr txBox="1"/>
          <p:nvPr/>
        </p:nvSpPr>
        <p:spPr>
          <a:xfrm>
            <a:off x="2143963" y="5522641"/>
            <a:ext cx="2223847" cy="615361"/>
          </a:xfrm>
          <a:prstGeom prst="rect">
            <a:avLst/>
          </a:prstGeom>
          <a:noFill/>
        </p:spPr>
        <p:txBody>
          <a:bodyPr wrap="square" lIns="0" tIns="0" rIns="0" bIns="0" rtlCol="0">
            <a:spAutoFit/>
          </a:bodyPr>
          <a:lstStyle/>
          <a:p>
            <a:r>
              <a:rPr lang="zh-CN" altLang="en-US" sz="1335" dirty="0">
                <a:solidFill>
                  <a:schemeClr val="tx1">
                    <a:lumMod val="65000"/>
                    <a:lumOff val="35000"/>
                  </a:schemeClr>
                </a:solidFill>
                <a:cs typeface="+mn-ea"/>
                <a:sym typeface="+mn-lt"/>
              </a:rPr>
              <a:t>点击输入文字内容点击输入文字内容点击输入文字点击输入</a:t>
            </a:r>
          </a:p>
          <a:p>
            <a:endParaRPr lang="zh-CN" altLang="en-US" sz="1335" dirty="0">
              <a:solidFill>
                <a:schemeClr val="tx1">
                  <a:lumMod val="65000"/>
                  <a:lumOff val="35000"/>
                </a:schemeClr>
              </a:solidFill>
              <a:cs typeface="+mn-ea"/>
              <a:sym typeface="+mn-lt"/>
            </a:endParaRPr>
          </a:p>
        </p:txBody>
      </p:sp>
      <p:pic>
        <p:nvPicPr>
          <p:cNvPr id="31" name="图片 30"/>
          <p:cNvPicPr>
            <a:picLocks noChangeAspect="1"/>
          </p:cNvPicPr>
          <p:nvPr/>
        </p:nvPicPr>
        <p:blipFill rotWithShape="1">
          <a:blip r:embed="rId7" cstate="screen"/>
          <a:srcRect/>
          <a:stretch>
            <a:fillRect/>
          </a:stretch>
        </p:blipFill>
        <p:spPr>
          <a:xfrm>
            <a:off x="240629" y="43544"/>
            <a:ext cx="958827" cy="1328375"/>
          </a:xfrm>
          <a:prstGeom prst="rect">
            <a:avLst/>
          </a:prstGeom>
        </p:spPr>
      </p:pic>
      <p:sp>
        <p:nvSpPr>
          <p:cNvPr id="32"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0-#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0-#ppt_w/2"/>
                                          </p:val>
                                        </p:tav>
                                        <p:tav tm="100000">
                                          <p:val>
                                            <p:strVal val="#ppt_x"/>
                                          </p:val>
                                        </p:tav>
                                      </p:tavLst>
                                    </p:anim>
                                    <p:anim calcmode="lin" valueType="num">
                                      <p:cBhvr additive="base">
                                        <p:cTn id="59" dur="500" fill="hold"/>
                                        <p:tgtEl>
                                          <p:spTgt spid="27"/>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0-#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0-#ppt_w/2"/>
                                          </p:val>
                                        </p:tav>
                                        <p:tav tm="100000">
                                          <p:val>
                                            <p:strVal val="#ppt_x"/>
                                          </p:val>
                                        </p:tav>
                                      </p:tavLst>
                                    </p:anim>
                                    <p:anim calcmode="lin" valueType="num">
                                      <p:cBhvr additive="base">
                                        <p:cTn id="6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ppt_x"/>
                                          </p:val>
                                        </p:tav>
                                        <p:tav tm="100000">
                                          <p:val>
                                            <p:strVal val="#ppt_x"/>
                                          </p:val>
                                        </p:tav>
                                      </p:tavLst>
                                    </p:anim>
                                    <p:anim calcmode="lin" valueType="num">
                                      <p:cBhvr additive="base">
                                        <p:cTn id="73" dur="500" fill="hold"/>
                                        <p:tgtEl>
                                          <p:spTgt spid="10"/>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ppt_x"/>
                                          </p:val>
                                        </p:tav>
                                        <p:tav tm="100000">
                                          <p:val>
                                            <p:strVal val="#ppt_x"/>
                                          </p:val>
                                        </p:tav>
                                      </p:tavLst>
                                    </p:anim>
                                    <p:anim calcmode="lin" valueType="num">
                                      <p:cBhvr additive="base">
                                        <p:cTn id="7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953376" y="4412448"/>
            <a:ext cx="910376" cy="910376"/>
            <a:chOff x="2953376" y="4412444"/>
            <a:chExt cx="910376" cy="910376"/>
          </a:xfrm>
          <a:solidFill>
            <a:schemeClr val="accent1"/>
          </a:solidFill>
        </p:grpSpPr>
        <p:sp>
          <p:nvSpPr>
            <p:cNvPr id="20" name="椭圆 19"/>
            <p:cNvSpPr/>
            <p:nvPr/>
          </p:nvSpPr>
          <p:spPr>
            <a:xfrm>
              <a:off x="2953376" y="4412444"/>
              <a:ext cx="910376" cy="910376"/>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1" name="TextBox 20"/>
            <p:cNvSpPr txBox="1"/>
            <p:nvPr/>
          </p:nvSpPr>
          <p:spPr>
            <a:xfrm>
              <a:off x="3100790" y="4590633"/>
              <a:ext cx="615554" cy="553998"/>
            </a:xfrm>
            <a:prstGeom prst="rect">
              <a:avLst/>
            </a:prstGeom>
            <a:grpFill/>
          </p:spPr>
          <p:txBody>
            <a:bodyPr wrap="none" lIns="0" tIns="0" rIns="0" bIns="0" rtlCol="0">
              <a:spAutoFit/>
            </a:bodyPr>
            <a:lstStyle/>
            <a:p>
              <a:pPr algn="ctr"/>
              <a:r>
                <a:rPr lang="en-US" altLang="zh-CN" sz="3600" spc="400" dirty="0">
                  <a:solidFill>
                    <a:schemeClr val="bg1"/>
                  </a:solidFill>
                  <a:cs typeface="+mn-ea"/>
                  <a:sym typeface="+mn-lt"/>
                </a:rPr>
                <a:t>01</a:t>
              </a:r>
              <a:endParaRPr lang="zh-CN" altLang="en-US" sz="3600" spc="400" dirty="0">
                <a:solidFill>
                  <a:schemeClr val="bg1"/>
                </a:solidFill>
                <a:cs typeface="+mn-ea"/>
                <a:sym typeface="+mn-lt"/>
              </a:endParaRPr>
            </a:p>
          </p:txBody>
        </p:sp>
      </p:grpSp>
      <p:grpSp>
        <p:nvGrpSpPr>
          <p:cNvPr id="22" name="组合 21"/>
          <p:cNvGrpSpPr/>
          <p:nvPr/>
        </p:nvGrpSpPr>
        <p:grpSpPr>
          <a:xfrm>
            <a:off x="4033496" y="2972418"/>
            <a:ext cx="910376" cy="910376"/>
            <a:chOff x="4033496" y="2972418"/>
            <a:chExt cx="910376" cy="910376"/>
          </a:xfrm>
          <a:solidFill>
            <a:schemeClr val="accent2"/>
          </a:solidFill>
        </p:grpSpPr>
        <p:sp>
          <p:nvSpPr>
            <p:cNvPr id="23" name="椭圆 22"/>
            <p:cNvSpPr/>
            <p:nvPr/>
          </p:nvSpPr>
          <p:spPr>
            <a:xfrm>
              <a:off x="4033496" y="2972418"/>
              <a:ext cx="910376" cy="910376"/>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4" name="TextBox 20"/>
            <p:cNvSpPr txBox="1"/>
            <p:nvPr/>
          </p:nvSpPr>
          <p:spPr>
            <a:xfrm>
              <a:off x="4232206" y="3152001"/>
              <a:ext cx="512961" cy="553998"/>
            </a:xfrm>
            <a:prstGeom prst="rect">
              <a:avLst/>
            </a:prstGeom>
            <a:grpFill/>
          </p:spPr>
          <p:txBody>
            <a:bodyPr wrap="none" lIns="0" tIns="0" rIns="0" bIns="0" rtlCol="0">
              <a:spAutoFit/>
            </a:bodyPr>
            <a:lstStyle/>
            <a:p>
              <a:pPr algn="ctr"/>
              <a:r>
                <a:rPr lang="en-US" altLang="zh-CN" sz="3600" dirty="0">
                  <a:solidFill>
                    <a:schemeClr val="bg1"/>
                  </a:solidFill>
                  <a:cs typeface="+mn-ea"/>
                  <a:sym typeface="+mn-lt"/>
                </a:rPr>
                <a:t>02</a:t>
              </a:r>
              <a:endParaRPr lang="zh-CN" altLang="en-US" sz="3600" dirty="0">
                <a:solidFill>
                  <a:schemeClr val="bg1"/>
                </a:solidFill>
                <a:cs typeface="+mn-ea"/>
                <a:sym typeface="+mn-lt"/>
              </a:endParaRPr>
            </a:p>
          </p:txBody>
        </p:sp>
      </p:grpSp>
      <p:grpSp>
        <p:nvGrpSpPr>
          <p:cNvPr id="25" name="组合 24"/>
          <p:cNvGrpSpPr/>
          <p:nvPr/>
        </p:nvGrpSpPr>
        <p:grpSpPr>
          <a:xfrm>
            <a:off x="5628792" y="2361803"/>
            <a:ext cx="910376" cy="910376"/>
            <a:chOff x="5628792" y="2361805"/>
            <a:chExt cx="910376" cy="910376"/>
          </a:xfrm>
          <a:solidFill>
            <a:schemeClr val="accent3"/>
          </a:solidFill>
        </p:grpSpPr>
        <p:sp>
          <p:nvSpPr>
            <p:cNvPr id="26" name="椭圆 25"/>
            <p:cNvSpPr/>
            <p:nvPr/>
          </p:nvSpPr>
          <p:spPr>
            <a:xfrm>
              <a:off x="5628792" y="2361805"/>
              <a:ext cx="910376" cy="910376"/>
            </a:xfrm>
            <a:prstGeom prst="ellipse">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7" name="TextBox 20"/>
            <p:cNvSpPr txBox="1"/>
            <p:nvPr/>
          </p:nvSpPr>
          <p:spPr>
            <a:xfrm>
              <a:off x="5827500" y="2559728"/>
              <a:ext cx="512962" cy="553998"/>
            </a:xfrm>
            <a:prstGeom prst="rect">
              <a:avLst/>
            </a:prstGeom>
            <a:grpFill/>
          </p:spPr>
          <p:txBody>
            <a:bodyPr wrap="none" lIns="0" tIns="0" rIns="0" bIns="0" rtlCol="0">
              <a:spAutoFit/>
            </a:bodyPr>
            <a:lstStyle/>
            <a:p>
              <a:pPr algn="ctr"/>
              <a:r>
                <a:rPr lang="en-US" altLang="zh-CN" sz="3600" dirty="0">
                  <a:solidFill>
                    <a:schemeClr val="bg1"/>
                  </a:solidFill>
                  <a:cs typeface="+mn-ea"/>
                  <a:sym typeface="+mn-lt"/>
                </a:rPr>
                <a:t>03</a:t>
              </a:r>
              <a:endParaRPr lang="zh-CN" altLang="en-US" sz="3600" dirty="0">
                <a:solidFill>
                  <a:schemeClr val="bg1"/>
                </a:solidFill>
                <a:cs typeface="+mn-ea"/>
                <a:sym typeface="+mn-lt"/>
              </a:endParaRPr>
            </a:p>
          </p:txBody>
        </p:sp>
      </p:grpSp>
      <p:grpSp>
        <p:nvGrpSpPr>
          <p:cNvPr id="28" name="组合 27"/>
          <p:cNvGrpSpPr/>
          <p:nvPr/>
        </p:nvGrpSpPr>
        <p:grpSpPr>
          <a:xfrm>
            <a:off x="7320136" y="2972418"/>
            <a:ext cx="910376" cy="910376"/>
            <a:chOff x="7320136" y="2972418"/>
            <a:chExt cx="910376" cy="910376"/>
          </a:xfrm>
          <a:solidFill>
            <a:schemeClr val="accent4"/>
          </a:solidFill>
        </p:grpSpPr>
        <p:sp>
          <p:nvSpPr>
            <p:cNvPr id="29" name="椭圆 28"/>
            <p:cNvSpPr/>
            <p:nvPr/>
          </p:nvSpPr>
          <p:spPr>
            <a:xfrm>
              <a:off x="7320136" y="2972418"/>
              <a:ext cx="910376" cy="910376"/>
            </a:xfrm>
            <a:prstGeom prst="ellipse">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0" name="TextBox 20"/>
            <p:cNvSpPr txBox="1"/>
            <p:nvPr/>
          </p:nvSpPr>
          <p:spPr>
            <a:xfrm>
              <a:off x="7518844" y="3152001"/>
              <a:ext cx="512962" cy="553998"/>
            </a:xfrm>
            <a:prstGeom prst="rect">
              <a:avLst/>
            </a:prstGeom>
            <a:grpFill/>
          </p:spPr>
          <p:txBody>
            <a:bodyPr wrap="none" lIns="0" tIns="0" rIns="0" bIns="0" rtlCol="0">
              <a:spAutoFit/>
            </a:bodyPr>
            <a:lstStyle/>
            <a:p>
              <a:pPr algn="ctr"/>
              <a:r>
                <a:rPr lang="en-US" altLang="zh-CN" sz="3600" dirty="0">
                  <a:solidFill>
                    <a:schemeClr val="bg1"/>
                  </a:solidFill>
                  <a:cs typeface="+mn-ea"/>
                  <a:sym typeface="+mn-lt"/>
                </a:rPr>
                <a:t>04</a:t>
              </a:r>
              <a:endParaRPr lang="zh-CN" altLang="en-US" sz="3600" dirty="0">
                <a:solidFill>
                  <a:schemeClr val="bg1"/>
                </a:solidFill>
                <a:cs typeface="+mn-ea"/>
                <a:sym typeface="+mn-lt"/>
              </a:endParaRPr>
            </a:p>
          </p:txBody>
        </p:sp>
      </p:grpSp>
      <p:grpSp>
        <p:nvGrpSpPr>
          <p:cNvPr id="31" name="组合 30"/>
          <p:cNvGrpSpPr/>
          <p:nvPr/>
        </p:nvGrpSpPr>
        <p:grpSpPr>
          <a:xfrm>
            <a:off x="8256240" y="4462838"/>
            <a:ext cx="910376" cy="910376"/>
            <a:chOff x="8256240" y="4462840"/>
            <a:chExt cx="910376" cy="910376"/>
          </a:xfrm>
          <a:solidFill>
            <a:schemeClr val="accent1"/>
          </a:solidFill>
        </p:grpSpPr>
        <p:sp>
          <p:nvSpPr>
            <p:cNvPr id="32" name="椭圆 31"/>
            <p:cNvSpPr/>
            <p:nvPr/>
          </p:nvSpPr>
          <p:spPr>
            <a:xfrm>
              <a:off x="8256240" y="4462840"/>
              <a:ext cx="910376" cy="910376"/>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3" name="TextBox 20"/>
            <p:cNvSpPr txBox="1"/>
            <p:nvPr/>
          </p:nvSpPr>
          <p:spPr>
            <a:xfrm>
              <a:off x="8454945" y="4651687"/>
              <a:ext cx="512962" cy="553998"/>
            </a:xfrm>
            <a:prstGeom prst="rect">
              <a:avLst/>
            </a:prstGeom>
            <a:grpFill/>
          </p:spPr>
          <p:txBody>
            <a:bodyPr wrap="none" lIns="0" tIns="0" rIns="0" bIns="0" rtlCol="0">
              <a:spAutoFit/>
            </a:bodyPr>
            <a:lstStyle/>
            <a:p>
              <a:pPr algn="ctr"/>
              <a:r>
                <a:rPr lang="en-US" altLang="zh-CN" sz="3600" dirty="0">
                  <a:solidFill>
                    <a:schemeClr val="bg1"/>
                  </a:solidFill>
                  <a:cs typeface="+mn-ea"/>
                  <a:sym typeface="+mn-lt"/>
                </a:rPr>
                <a:t>05</a:t>
              </a:r>
              <a:endParaRPr lang="zh-CN" altLang="en-US" sz="3600" dirty="0">
                <a:solidFill>
                  <a:schemeClr val="bg1"/>
                </a:solidFill>
                <a:cs typeface="+mn-ea"/>
                <a:sym typeface="+mn-lt"/>
              </a:endParaRPr>
            </a:p>
          </p:txBody>
        </p:sp>
      </p:grpSp>
      <p:sp>
        <p:nvSpPr>
          <p:cNvPr id="34" name="TextBox 29"/>
          <p:cNvSpPr txBox="1"/>
          <p:nvPr/>
        </p:nvSpPr>
        <p:spPr>
          <a:xfrm>
            <a:off x="702893" y="3952428"/>
            <a:ext cx="2246479" cy="654025"/>
          </a:xfrm>
          <a:prstGeom prst="rect">
            <a:avLst/>
          </a:prstGeom>
          <a:noFill/>
        </p:spPr>
        <p:txBody>
          <a:bodyPr wrap="square" lIns="0" tIns="0" rIns="0" bIns="0" rtlCol="0">
            <a:spAutoFit/>
          </a:bodyPr>
          <a:lstStyle/>
          <a:p>
            <a:pPr algn="just">
              <a:lnSpc>
                <a:spcPts val="1735"/>
              </a:lnSpc>
            </a:pPr>
            <a:r>
              <a:rPr lang="zh-CN" altLang="en-US" sz="1065"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065" dirty="0">
              <a:solidFill>
                <a:schemeClr val="tx1">
                  <a:lumMod val="65000"/>
                  <a:lumOff val="35000"/>
                </a:schemeClr>
              </a:solidFill>
              <a:cs typeface="+mn-ea"/>
              <a:sym typeface="+mn-lt"/>
            </a:endParaRPr>
          </a:p>
        </p:txBody>
      </p:sp>
      <p:sp>
        <p:nvSpPr>
          <p:cNvPr id="35" name="TextBox 30"/>
          <p:cNvSpPr txBox="1"/>
          <p:nvPr/>
        </p:nvSpPr>
        <p:spPr>
          <a:xfrm>
            <a:off x="894713" y="4601293"/>
            <a:ext cx="1862835" cy="307777"/>
          </a:xfrm>
          <a:prstGeom prst="rect">
            <a:avLst/>
          </a:prstGeom>
          <a:noFill/>
        </p:spPr>
        <p:txBody>
          <a:bodyPr wrap="square" lIns="0" tIns="0" rIns="0" bIns="0" rtlCol="0">
            <a:spAutoFit/>
          </a:bodyPr>
          <a:lstStyle/>
          <a:p>
            <a:pPr algn="ctr"/>
            <a:r>
              <a:rPr lang="zh-CN" altLang="en-US" sz="2000" dirty="0">
                <a:solidFill>
                  <a:schemeClr val="accent1"/>
                </a:solidFill>
                <a:cs typeface="+mn-ea"/>
                <a:sym typeface="+mn-lt"/>
              </a:rPr>
              <a:t>添加标题</a:t>
            </a:r>
          </a:p>
        </p:txBody>
      </p:sp>
      <p:sp>
        <p:nvSpPr>
          <p:cNvPr id="36" name="TextBox 29"/>
          <p:cNvSpPr txBox="1"/>
          <p:nvPr/>
        </p:nvSpPr>
        <p:spPr>
          <a:xfrm>
            <a:off x="1668276" y="2141657"/>
            <a:ext cx="2290677" cy="654025"/>
          </a:xfrm>
          <a:prstGeom prst="rect">
            <a:avLst/>
          </a:prstGeom>
          <a:noFill/>
        </p:spPr>
        <p:txBody>
          <a:bodyPr wrap="square" lIns="0" tIns="0" rIns="0" bIns="0" rtlCol="0">
            <a:spAutoFit/>
          </a:bodyPr>
          <a:lstStyle/>
          <a:p>
            <a:pPr algn="just">
              <a:lnSpc>
                <a:spcPts val="1735"/>
              </a:lnSpc>
            </a:pPr>
            <a:r>
              <a:rPr lang="zh-CN" altLang="en-US" sz="1065"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065" dirty="0">
              <a:solidFill>
                <a:schemeClr val="tx1">
                  <a:lumMod val="65000"/>
                  <a:lumOff val="35000"/>
                </a:schemeClr>
              </a:solidFill>
              <a:cs typeface="+mn-ea"/>
              <a:sym typeface="+mn-lt"/>
            </a:endParaRPr>
          </a:p>
        </p:txBody>
      </p:sp>
      <p:sp>
        <p:nvSpPr>
          <p:cNvPr id="37" name="TextBox 30"/>
          <p:cNvSpPr txBox="1"/>
          <p:nvPr/>
        </p:nvSpPr>
        <p:spPr>
          <a:xfrm>
            <a:off x="1882197" y="2790522"/>
            <a:ext cx="1862835" cy="307777"/>
          </a:xfrm>
          <a:prstGeom prst="rect">
            <a:avLst/>
          </a:prstGeom>
          <a:noFill/>
        </p:spPr>
        <p:txBody>
          <a:bodyPr wrap="square" lIns="0" tIns="0" rIns="0" bIns="0" rtlCol="0">
            <a:spAutoFit/>
          </a:bodyPr>
          <a:lstStyle/>
          <a:p>
            <a:pPr algn="ctr"/>
            <a:r>
              <a:rPr lang="zh-CN" altLang="en-US" sz="2000" dirty="0">
                <a:solidFill>
                  <a:schemeClr val="accent2"/>
                </a:solidFill>
                <a:cs typeface="+mn-ea"/>
                <a:sym typeface="+mn-lt"/>
              </a:rPr>
              <a:t>添加标题</a:t>
            </a:r>
          </a:p>
        </p:txBody>
      </p:sp>
      <p:sp>
        <p:nvSpPr>
          <p:cNvPr id="38" name="TextBox 29"/>
          <p:cNvSpPr txBox="1"/>
          <p:nvPr/>
        </p:nvSpPr>
        <p:spPr>
          <a:xfrm>
            <a:off x="4950664" y="1016804"/>
            <a:ext cx="2290677" cy="654025"/>
          </a:xfrm>
          <a:prstGeom prst="rect">
            <a:avLst/>
          </a:prstGeom>
          <a:noFill/>
        </p:spPr>
        <p:txBody>
          <a:bodyPr wrap="square" lIns="0" tIns="0" rIns="0" bIns="0" rtlCol="0">
            <a:spAutoFit/>
          </a:bodyPr>
          <a:lstStyle/>
          <a:p>
            <a:pPr algn="just">
              <a:lnSpc>
                <a:spcPts val="1735"/>
              </a:lnSpc>
            </a:pPr>
            <a:r>
              <a:rPr lang="zh-CN" altLang="en-US" sz="1065"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065" dirty="0">
              <a:solidFill>
                <a:schemeClr val="tx1">
                  <a:lumMod val="65000"/>
                  <a:lumOff val="35000"/>
                </a:schemeClr>
              </a:solidFill>
              <a:cs typeface="+mn-ea"/>
              <a:sym typeface="+mn-lt"/>
            </a:endParaRPr>
          </a:p>
        </p:txBody>
      </p:sp>
      <p:sp>
        <p:nvSpPr>
          <p:cNvPr id="39" name="TextBox 30"/>
          <p:cNvSpPr txBox="1"/>
          <p:nvPr/>
        </p:nvSpPr>
        <p:spPr>
          <a:xfrm>
            <a:off x="5164584" y="1665669"/>
            <a:ext cx="1862835" cy="307777"/>
          </a:xfrm>
          <a:prstGeom prst="rect">
            <a:avLst/>
          </a:prstGeom>
          <a:noFill/>
        </p:spPr>
        <p:txBody>
          <a:bodyPr wrap="square" lIns="0" tIns="0" rIns="0" bIns="0" rtlCol="0">
            <a:spAutoFit/>
          </a:bodyPr>
          <a:lstStyle/>
          <a:p>
            <a:pPr algn="ctr"/>
            <a:r>
              <a:rPr lang="zh-CN" altLang="en-US" sz="2000" dirty="0">
                <a:solidFill>
                  <a:schemeClr val="accent3"/>
                </a:solidFill>
                <a:cs typeface="+mn-ea"/>
                <a:sym typeface="+mn-lt"/>
              </a:rPr>
              <a:t>添加标题</a:t>
            </a:r>
          </a:p>
        </p:txBody>
      </p:sp>
      <p:sp>
        <p:nvSpPr>
          <p:cNvPr id="40" name="TextBox 29"/>
          <p:cNvSpPr txBox="1"/>
          <p:nvPr/>
        </p:nvSpPr>
        <p:spPr>
          <a:xfrm>
            <a:off x="8107176" y="2141657"/>
            <a:ext cx="2290677" cy="654025"/>
          </a:xfrm>
          <a:prstGeom prst="rect">
            <a:avLst/>
          </a:prstGeom>
          <a:noFill/>
        </p:spPr>
        <p:txBody>
          <a:bodyPr wrap="square" lIns="0" tIns="0" rIns="0" bIns="0" rtlCol="0">
            <a:spAutoFit/>
          </a:bodyPr>
          <a:lstStyle/>
          <a:p>
            <a:pPr algn="just">
              <a:lnSpc>
                <a:spcPts val="1735"/>
              </a:lnSpc>
            </a:pPr>
            <a:r>
              <a:rPr lang="zh-CN" altLang="en-US" sz="1065"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065" dirty="0">
              <a:solidFill>
                <a:schemeClr val="tx1">
                  <a:lumMod val="65000"/>
                  <a:lumOff val="35000"/>
                </a:schemeClr>
              </a:solidFill>
              <a:cs typeface="+mn-ea"/>
              <a:sym typeface="+mn-lt"/>
            </a:endParaRPr>
          </a:p>
        </p:txBody>
      </p:sp>
      <p:sp>
        <p:nvSpPr>
          <p:cNvPr id="41" name="TextBox 30"/>
          <p:cNvSpPr txBox="1"/>
          <p:nvPr/>
        </p:nvSpPr>
        <p:spPr>
          <a:xfrm>
            <a:off x="8321097" y="2790522"/>
            <a:ext cx="1862835" cy="307777"/>
          </a:xfrm>
          <a:prstGeom prst="rect">
            <a:avLst/>
          </a:prstGeom>
          <a:noFill/>
        </p:spPr>
        <p:txBody>
          <a:bodyPr wrap="square" lIns="0" tIns="0" rIns="0" bIns="0" rtlCol="0">
            <a:spAutoFit/>
          </a:bodyPr>
          <a:lstStyle/>
          <a:p>
            <a:pPr algn="ctr"/>
            <a:r>
              <a:rPr lang="zh-CN" altLang="en-US" sz="2000" dirty="0">
                <a:solidFill>
                  <a:schemeClr val="accent4"/>
                </a:solidFill>
                <a:cs typeface="+mn-ea"/>
                <a:sym typeface="+mn-lt"/>
              </a:rPr>
              <a:t>添加标题</a:t>
            </a:r>
          </a:p>
        </p:txBody>
      </p:sp>
      <p:sp>
        <p:nvSpPr>
          <p:cNvPr id="42" name="TextBox 29"/>
          <p:cNvSpPr txBox="1"/>
          <p:nvPr/>
        </p:nvSpPr>
        <p:spPr>
          <a:xfrm>
            <a:off x="9274615" y="3952428"/>
            <a:ext cx="2246479" cy="654025"/>
          </a:xfrm>
          <a:prstGeom prst="rect">
            <a:avLst/>
          </a:prstGeom>
          <a:noFill/>
        </p:spPr>
        <p:txBody>
          <a:bodyPr wrap="square" lIns="0" tIns="0" rIns="0" bIns="0" rtlCol="0">
            <a:spAutoFit/>
          </a:bodyPr>
          <a:lstStyle/>
          <a:p>
            <a:pPr algn="just">
              <a:lnSpc>
                <a:spcPts val="1735"/>
              </a:lnSpc>
            </a:pPr>
            <a:r>
              <a:rPr lang="zh-CN" altLang="en-US" sz="1065"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065" dirty="0">
              <a:solidFill>
                <a:schemeClr val="tx1">
                  <a:lumMod val="65000"/>
                  <a:lumOff val="35000"/>
                </a:schemeClr>
              </a:solidFill>
              <a:cs typeface="+mn-ea"/>
              <a:sym typeface="+mn-lt"/>
            </a:endParaRPr>
          </a:p>
        </p:txBody>
      </p:sp>
      <p:sp>
        <p:nvSpPr>
          <p:cNvPr id="43" name="TextBox 30"/>
          <p:cNvSpPr txBox="1"/>
          <p:nvPr/>
        </p:nvSpPr>
        <p:spPr>
          <a:xfrm>
            <a:off x="9456173" y="4601293"/>
            <a:ext cx="1862835" cy="307777"/>
          </a:xfrm>
          <a:prstGeom prst="rect">
            <a:avLst/>
          </a:prstGeom>
          <a:noFill/>
        </p:spPr>
        <p:txBody>
          <a:bodyPr wrap="square" lIns="0" tIns="0" rIns="0" bIns="0" rtlCol="0">
            <a:spAutoFit/>
          </a:bodyPr>
          <a:lstStyle/>
          <a:p>
            <a:pPr algn="ctr"/>
            <a:r>
              <a:rPr lang="zh-CN" altLang="en-US" sz="2000" dirty="0">
                <a:solidFill>
                  <a:schemeClr val="accent1"/>
                </a:solidFill>
                <a:cs typeface="+mn-ea"/>
                <a:sym typeface="+mn-lt"/>
              </a:rPr>
              <a:t>添加标题</a:t>
            </a:r>
          </a:p>
        </p:txBody>
      </p:sp>
      <p:sp>
        <p:nvSpPr>
          <p:cNvPr id="44" name="任意多边形 43"/>
          <p:cNvSpPr/>
          <p:nvPr/>
        </p:nvSpPr>
        <p:spPr bwMode="auto">
          <a:xfrm>
            <a:off x="4540688" y="3595208"/>
            <a:ext cx="3067480" cy="3289781"/>
          </a:xfrm>
          <a:custGeom>
            <a:avLst/>
            <a:gdLst>
              <a:gd name="connsiteX0" fmla="*/ 2273319 w 4114465"/>
              <a:gd name="connsiteY0" fmla="*/ 3058 h 4412641"/>
              <a:gd name="connsiteX1" fmla="*/ 2468913 w 4114465"/>
              <a:gd name="connsiteY1" fmla="*/ 540587 h 4412641"/>
              <a:gd name="connsiteX2" fmla="*/ 2378639 w 4114465"/>
              <a:gd name="connsiteY2" fmla="*/ 1536705 h 4412641"/>
              <a:gd name="connsiteX3" fmla="*/ 2574233 w 4114465"/>
              <a:gd name="connsiteY3" fmla="*/ 1585572 h 4412641"/>
              <a:gd name="connsiteX4" fmla="*/ 2837533 w 4114465"/>
              <a:gd name="connsiteY4" fmla="*/ 1025490 h 4412641"/>
              <a:gd name="connsiteX5" fmla="*/ 3311472 w 4114465"/>
              <a:gd name="connsiteY5" fmla="*/ 514274 h 4412641"/>
              <a:gd name="connsiteX6" fmla="*/ 3247528 w 4114465"/>
              <a:gd name="connsiteY6" fmla="*/ 1228472 h 4412641"/>
              <a:gd name="connsiteX7" fmla="*/ 2999274 w 4114465"/>
              <a:gd name="connsiteY7" fmla="*/ 1762242 h 4412641"/>
              <a:gd name="connsiteX8" fmla="*/ 3206152 w 4114465"/>
              <a:gd name="connsiteY8" fmla="*/ 1984019 h 4412641"/>
              <a:gd name="connsiteX9" fmla="*/ 3582294 w 4114465"/>
              <a:gd name="connsiteY9" fmla="*/ 1660750 h 4412641"/>
              <a:gd name="connsiteX10" fmla="*/ 4052472 w 4114465"/>
              <a:gd name="connsiteY10" fmla="*/ 1397625 h 4412641"/>
              <a:gd name="connsiteX11" fmla="*/ 3691376 w 4114465"/>
              <a:gd name="connsiteY11" fmla="*/ 2104305 h 4412641"/>
              <a:gd name="connsiteX12" fmla="*/ 3315233 w 4114465"/>
              <a:gd name="connsiteY12" fmla="*/ 3092906 h 4412641"/>
              <a:gd name="connsiteX13" fmla="*/ 3054593 w 4114465"/>
              <a:gd name="connsiteY13" fmla="*/ 3765485 h 4412641"/>
              <a:gd name="connsiteX14" fmla="*/ 3051010 w 4114465"/>
              <a:gd name="connsiteY14" fmla="*/ 3769741 h 4412641"/>
              <a:gd name="connsiteX15" fmla="*/ 3051516 w 4114465"/>
              <a:gd name="connsiteY15" fmla="*/ 3769703 h 4412641"/>
              <a:gd name="connsiteX16" fmla="*/ 3066551 w 4114465"/>
              <a:gd name="connsiteY16" fmla="*/ 4412641 h 4412641"/>
              <a:gd name="connsiteX17" fmla="*/ 1773527 w 4114465"/>
              <a:gd name="connsiteY17" fmla="*/ 4412641 h 4412641"/>
              <a:gd name="connsiteX18" fmla="*/ 1455322 w 4114465"/>
              <a:gd name="connsiteY18" fmla="*/ 4021380 h 4412641"/>
              <a:gd name="connsiteX19" fmla="*/ 1349499 w 4114465"/>
              <a:gd name="connsiteY19" fmla="*/ 3942923 h 4412641"/>
              <a:gd name="connsiteX20" fmla="*/ 1344471 w 4114465"/>
              <a:gd name="connsiteY20" fmla="*/ 3939882 h 4412641"/>
              <a:gd name="connsiteX21" fmla="*/ 1336849 w 4114465"/>
              <a:gd name="connsiteY21" fmla="*/ 3933544 h 4412641"/>
              <a:gd name="connsiteX22" fmla="*/ 1318713 w 4114465"/>
              <a:gd name="connsiteY22" fmla="*/ 3920098 h 4412641"/>
              <a:gd name="connsiteX23" fmla="*/ 1320637 w 4114465"/>
              <a:gd name="connsiteY23" fmla="*/ 3920084 h 4412641"/>
              <a:gd name="connsiteX24" fmla="*/ 1320661 w 4114465"/>
              <a:gd name="connsiteY24" fmla="*/ 3920083 h 4412641"/>
              <a:gd name="connsiteX25" fmla="*/ 1242572 w 4114465"/>
              <a:gd name="connsiteY25" fmla="*/ 3855149 h 4412641"/>
              <a:gd name="connsiteX26" fmla="*/ 151877 w 4114465"/>
              <a:gd name="connsiteY26" fmla="*/ 2653111 h 4412641"/>
              <a:gd name="connsiteX27" fmla="*/ 373801 w 4114465"/>
              <a:gd name="connsiteY27" fmla="*/ 2209556 h 4412641"/>
              <a:gd name="connsiteX28" fmla="*/ 1148654 w 4114465"/>
              <a:gd name="connsiteY28" fmla="*/ 2784673 h 4412641"/>
              <a:gd name="connsiteX29" fmla="*/ 1468375 w 4114465"/>
              <a:gd name="connsiteY29" fmla="*/ 3224469 h 4412641"/>
              <a:gd name="connsiteX30" fmla="*/ 1776812 w 4114465"/>
              <a:gd name="connsiteY30" fmla="*/ 3562774 h 4412641"/>
              <a:gd name="connsiteX31" fmla="*/ 1983690 w 4114465"/>
              <a:gd name="connsiteY31" fmla="*/ 3807105 h 4412641"/>
              <a:gd name="connsiteX32" fmla="*/ 1938553 w 4114465"/>
              <a:gd name="connsiteY32" fmla="*/ 3589086 h 4412641"/>
              <a:gd name="connsiteX33" fmla="*/ 1897177 w 4114465"/>
              <a:gd name="connsiteY33" fmla="*/ 3453765 h 4412641"/>
              <a:gd name="connsiteX34" fmla="*/ 2006258 w 4114465"/>
              <a:gd name="connsiteY34" fmla="*/ 3393622 h 4412641"/>
              <a:gd name="connsiteX35" fmla="*/ 2134147 w 4114465"/>
              <a:gd name="connsiteY35" fmla="*/ 3574051 h 4412641"/>
              <a:gd name="connsiteX36" fmla="*/ 2359832 w 4114465"/>
              <a:gd name="connsiteY36" fmla="*/ 3761998 h 4412641"/>
              <a:gd name="connsiteX37" fmla="*/ 2262035 w 4114465"/>
              <a:gd name="connsiteY37" fmla="*/ 3465041 h 4412641"/>
              <a:gd name="connsiteX38" fmla="*/ 2149192 w 4114465"/>
              <a:gd name="connsiteY38" fmla="*/ 3273335 h 4412641"/>
              <a:gd name="connsiteX39" fmla="*/ 2224421 w 4114465"/>
              <a:gd name="connsiteY39" fmla="*/ 3201916 h 4412641"/>
              <a:gd name="connsiteX40" fmla="*/ 2517812 w 4114465"/>
              <a:gd name="connsiteY40" fmla="*/ 3404898 h 4412641"/>
              <a:gd name="connsiteX41" fmla="*/ 2766066 w 4114465"/>
              <a:gd name="connsiteY41" fmla="*/ 3442488 h 4412641"/>
              <a:gd name="connsiteX42" fmla="*/ 2593040 w 4114465"/>
              <a:gd name="connsiteY42" fmla="*/ 3231987 h 4412641"/>
              <a:gd name="connsiteX43" fmla="*/ 2307172 w 4114465"/>
              <a:gd name="connsiteY43" fmla="*/ 3032763 h 4412641"/>
              <a:gd name="connsiteX44" fmla="*/ 2344786 w 4114465"/>
              <a:gd name="connsiteY44" fmla="*/ 2935031 h 4412641"/>
              <a:gd name="connsiteX45" fmla="*/ 2608086 w 4114465"/>
              <a:gd name="connsiteY45" fmla="*/ 2987656 h 4412641"/>
              <a:gd name="connsiteX46" fmla="*/ 2852578 w 4114465"/>
              <a:gd name="connsiteY46" fmla="*/ 2938790 h 4412641"/>
              <a:gd name="connsiteX47" fmla="*/ 2502766 w 4114465"/>
              <a:gd name="connsiteY47" fmla="*/ 2765879 h 4412641"/>
              <a:gd name="connsiteX48" fmla="*/ 2145431 w 4114465"/>
              <a:gd name="connsiteY48" fmla="*/ 2656869 h 4412641"/>
              <a:gd name="connsiteX49" fmla="*/ 2036350 w 4114465"/>
              <a:gd name="connsiteY49" fmla="*/ 2487717 h 4412641"/>
              <a:gd name="connsiteX50" fmla="*/ 2352309 w 4114465"/>
              <a:gd name="connsiteY50" fmla="*/ 2446369 h 4412641"/>
              <a:gd name="connsiteX51" fmla="*/ 2299649 w 4114465"/>
              <a:gd name="connsiteY51" fmla="*/ 2262181 h 4412641"/>
              <a:gd name="connsiteX52" fmla="*/ 1863324 w 4114465"/>
              <a:gd name="connsiteY52" fmla="*/ 2288493 h 4412641"/>
              <a:gd name="connsiteX53" fmla="*/ 1543603 w 4114465"/>
              <a:gd name="connsiteY53" fmla="*/ 2262181 h 4412641"/>
              <a:gd name="connsiteX54" fmla="*/ 1231405 w 4114465"/>
              <a:gd name="connsiteY54" fmla="*/ 1923876 h 4412641"/>
              <a:gd name="connsiteX55" fmla="*/ 1024527 w 4114465"/>
              <a:gd name="connsiteY55" fmla="*/ 1033008 h 4412641"/>
              <a:gd name="connsiteX56" fmla="*/ 1077187 w 4114465"/>
              <a:gd name="connsiteY56" fmla="*/ 393988 h 4412641"/>
              <a:gd name="connsiteX57" fmla="*/ 1457091 w 4114465"/>
              <a:gd name="connsiteY57" fmla="*/ 833784 h 4412641"/>
              <a:gd name="connsiteX58" fmla="*/ 1645162 w 4114465"/>
              <a:gd name="connsiteY58" fmla="*/ 1506634 h 4412641"/>
              <a:gd name="connsiteX59" fmla="*/ 1855802 w 4114465"/>
              <a:gd name="connsiteY59" fmla="*/ 1547982 h 4412641"/>
              <a:gd name="connsiteX60" fmla="*/ 1976167 w 4114465"/>
              <a:gd name="connsiteY60" fmla="*/ 510515 h 4412641"/>
              <a:gd name="connsiteX61" fmla="*/ 2273319 w 4114465"/>
              <a:gd name="connsiteY61" fmla="*/ 3058 h 441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14465" h="4412641">
                <a:moveTo>
                  <a:pt x="2273319" y="3058"/>
                </a:moveTo>
                <a:cubicBezTo>
                  <a:pt x="2499005" y="36889"/>
                  <a:pt x="2495243" y="251148"/>
                  <a:pt x="2468913" y="540587"/>
                </a:cubicBezTo>
                <a:cubicBezTo>
                  <a:pt x="2435061" y="905204"/>
                  <a:pt x="2401208" y="1160812"/>
                  <a:pt x="2378639" y="1536705"/>
                </a:cubicBezTo>
                <a:cubicBezTo>
                  <a:pt x="2359832" y="1912599"/>
                  <a:pt x="2442583" y="1799831"/>
                  <a:pt x="2574233" y="1585572"/>
                </a:cubicBezTo>
                <a:cubicBezTo>
                  <a:pt x="2705883" y="1371312"/>
                  <a:pt x="2694599" y="1341241"/>
                  <a:pt x="2837533" y="1025490"/>
                </a:cubicBezTo>
                <a:cubicBezTo>
                  <a:pt x="2976705" y="713498"/>
                  <a:pt x="3059457" y="367675"/>
                  <a:pt x="3311472" y="514274"/>
                </a:cubicBezTo>
                <a:cubicBezTo>
                  <a:pt x="3563487" y="664632"/>
                  <a:pt x="3371655" y="961588"/>
                  <a:pt x="3247528" y="1228472"/>
                </a:cubicBezTo>
                <a:cubicBezTo>
                  <a:pt x="3123401" y="1495357"/>
                  <a:pt x="3108355" y="1517911"/>
                  <a:pt x="2999274" y="1762242"/>
                </a:cubicBezTo>
                <a:cubicBezTo>
                  <a:pt x="2882670" y="2017850"/>
                  <a:pt x="2961660" y="2187002"/>
                  <a:pt x="3206152" y="1984019"/>
                </a:cubicBezTo>
                <a:cubicBezTo>
                  <a:pt x="3424315" y="1799831"/>
                  <a:pt x="3416792" y="1811108"/>
                  <a:pt x="3582294" y="1660750"/>
                </a:cubicBezTo>
                <a:cubicBezTo>
                  <a:pt x="3747797" y="1514152"/>
                  <a:pt x="3947152" y="1288615"/>
                  <a:pt x="4052472" y="1397625"/>
                </a:cubicBezTo>
                <a:cubicBezTo>
                  <a:pt x="4255589" y="1608125"/>
                  <a:pt x="3913300" y="1882528"/>
                  <a:pt x="3691376" y="2104305"/>
                </a:cubicBezTo>
                <a:cubicBezTo>
                  <a:pt x="3469452" y="2322324"/>
                  <a:pt x="3371655" y="2630557"/>
                  <a:pt x="3315233" y="3092906"/>
                </a:cubicBezTo>
                <a:cubicBezTo>
                  <a:pt x="3285612" y="3333948"/>
                  <a:pt x="3199922" y="3572876"/>
                  <a:pt x="3054593" y="3765485"/>
                </a:cubicBezTo>
                <a:lnTo>
                  <a:pt x="3051010" y="3769741"/>
                </a:lnTo>
                <a:lnTo>
                  <a:pt x="3051516" y="3769703"/>
                </a:lnTo>
                <a:cubicBezTo>
                  <a:pt x="2953787" y="3968976"/>
                  <a:pt x="3028963" y="4281046"/>
                  <a:pt x="3066551" y="4412641"/>
                </a:cubicBezTo>
                <a:cubicBezTo>
                  <a:pt x="3066551" y="4412641"/>
                  <a:pt x="3066551" y="4412641"/>
                  <a:pt x="1773527" y="4412641"/>
                </a:cubicBezTo>
                <a:cubicBezTo>
                  <a:pt x="1725603" y="4229348"/>
                  <a:pt x="1593105" y="4122191"/>
                  <a:pt x="1455322" y="4021380"/>
                </a:cubicBezTo>
                <a:lnTo>
                  <a:pt x="1349499" y="3942923"/>
                </a:lnTo>
                <a:lnTo>
                  <a:pt x="1344471" y="3939882"/>
                </a:lnTo>
                <a:lnTo>
                  <a:pt x="1336849" y="3933544"/>
                </a:lnTo>
                <a:lnTo>
                  <a:pt x="1318713" y="3920098"/>
                </a:lnTo>
                <a:cubicBezTo>
                  <a:pt x="1318713" y="3920098"/>
                  <a:pt x="1318713" y="3920098"/>
                  <a:pt x="1320637" y="3920084"/>
                </a:cubicBezTo>
                <a:lnTo>
                  <a:pt x="1320661" y="3920083"/>
                </a:lnTo>
                <a:lnTo>
                  <a:pt x="1242572" y="3855149"/>
                </a:lnTo>
                <a:cubicBezTo>
                  <a:pt x="876891" y="3500986"/>
                  <a:pt x="975628" y="2974500"/>
                  <a:pt x="151877" y="2653111"/>
                </a:cubicBezTo>
                <a:cubicBezTo>
                  <a:pt x="-194174" y="2517789"/>
                  <a:pt x="125547" y="2239627"/>
                  <a:pt x="373801" y="2209556"/>
                </a:cubicBezTo>
                <a:cubicBezTo>
                  <a:pt x="768750" y="2153172"/>
                  <a:pt x="1035811" y="2468922"/>
                  <a:pt x="1148654" y="2784673"/>
                </a:cubicBezTo>
                <a:cubicBezTo>
                  <a:pt x="1231405" y="3013969"/>
                  <a:pt x="1310395" y="3138014"/>
                  <a:pt x="1468375" y="3224469"/>
                </a:cubicBezTo>
                <a:cubicBezTo>
                  <a:pt x="1633878" y="3318443"/>
                  <a:pt x="1727913" y="3442488"/>
                  <a:pt x="1776812" y="3562774"/>
                </a:cubicBezTo>
                <a:cubicBezTo>
                  <a:pt x="1825710" y="3679301"/>
                  <a:pt x="1889654" y="3814623"/>
                  <a:pt x="1983690" y="3807105"/>
                </a:cubicBezTo>
                <a:cubicBezTo>
                  <a:pt x="2066441" y="3799587"/>
                  <a:pt x="1968644" y="3675542"/>
                  <a:pt x="1938553" y="3589086"/>
                </a:cubicBezTo>
                <a:cubicBezTo>
                  <a:pt x="1908461" y="3506390"/>
                  <a:pt x="1934791" y="3566533"/>
                  <a:pt x="1897177" y="3453765"/>
                </a:cubicBezTo>
                <a:cubicBezTo>
                  <a:pt x="1863324" y="3344755"/>
                  <a:pt x="1934791" y="3310925"/>
                  <a:pt x="2006258" y="3393622"/>
                </a:cubicBezTo>
                <a:cubicBezTo>
                  <a:pt x="2070203" y="3465041"/>
                  <a:pt x="2085248" y="3480077"/>
                  <a:pt x="2134147" y="3574051"/>
                </a:cubicBezTo>
                <a:cubicBezTo>
                  <a:pt x="2194330" y="3679301"/>
                  <a:pt x="2280842" y="3807105"/>
                  <a:pt x="2359832" y="3761998"/>
                </a:cubicBezTo>
                <a:cubicBezTo>
                  <a:pt x="2450106" y="3713131"/>
                  <a:pt x="2329741" y="3570292"/>
                  <a:pt x="2262035" y="3465041"/>
                </a:cubicBezTo>
                <a:cubicBezTo>
                  <a:pt x="2205614" y="3374827"/>
                  <a:pt x="2186807" y="3367309"/>
                  <a:pt x="2149192" y="3273335"/>
                </a:cubicBezTo>
                <a:cubicBezTo>
                  <a:pt x="2107817" y="3175603"/>
                  <a:pt x="2149192" y="3168085"/>
                  <a:pt x="2224421" y="3201916"/>
                </a:cubicBezTo>
                <a:cubicBezTo>
                  <a:pt x="2363594" y="3269577"/>
                  <a:pt x="2401208" y="3337237"/>
                  <a:pt x="2517812" y="3404898"/>
                </a:cubicBezTo>
                <a:cubicBezTo>
                  <a:pt x="2630655" y="3472559"/>
                  <a:pt x="2724690" y="3502631"/>
                  <a:pt x="2766066" y="3442488"/>
                </a:cubicBezTo>
                <a:cubicBezTo>
                  <a:pt x="2811203" y="3374827"/>
                  <a:pt x="2709644" y="3310925"/>
                  <a:pt x="2593040" y="3231987"/>
                </a:cubicBezTo>
                <a:cubicBezTo>
                  <a:pt x="2487720" y="3164326"/>
                  <a:pt x="2404969" y="3115460"/>
                  <a:pt x="2307172" y="3032763"/>
                </a:cubicBezTo>
                <a:cubicBezTo>
                  <a:pt x="2220659" y="2961344"/>
                  <a:pt x="2307172" y="2927513"/>
                  <a:pt x="2344786" y="2935031"/>
                </a:cubicBezTo>
                <a:cubicBezTo>
                  <a:pt x="2446345" y="2957585"/>
                  <a:pt x="2510289" y="2968861"/>
                  <a:pt x="2608086" y="2987656"/>
                </a:cubicBezTo>
                <a:cubicBezTo>
                  <a:pt x="2705883" y="3010210"/>
                  <a:pt x="2852578" y="3021487"/>
                  <a:pt x="2852578" y="2938790"/>
                </a:cubicBezTo>
                <a:cubicBezTo>
                  <a:pt x="2852578" y="2848575"/>
                  <a:pt x="2679553" y="2795950"/>
                  <a:pt x="2502766" y="2765879"/>
                </a:cubicBezTo>
                <a:cubicBezTo>
                  <a:pt x="2382401" y="2743325"/>
                  <a:pt x="2318456" y="2743325"/>
                  <a:pt x="2145431" y="2656869"/>
                </a:cubicBezTo>
                <a:cubicBezTo>
                  <a:pt x="2089010" y="2626798"/>
                  <a:pt x="1957360" y="2547860"/>
                  <a:pt x="2036350" y="2487717"/>
                </a:cubicBezTo>
                <a:cubicBezTo>
                  <a:pt x="2096533" y="2442610"/>
                  <a:pt x="2216898" y="2514030"/>
                  <a:pt x="2352309" y="2446369"/>
                </a:cubicBezTo>
                <a:cubicBezTo>
                  <a:pt x="2457629" y="2389985"/>
                  <a:pt x="2544142" y="2171966"/>
                  <a:pt x="2299649" y="2262181"/>
                </a:cubicBezTo>
                <a:cubicBezTo>
                  <a:pt x="2149192" y="2318565"/>
                  <a:pt x="2006258" y="2337360"/>
                  <a:pt x="1863324" y="2288493"/>
                </a:cubicBezTo>
                <a:cubicBezTo>
                  <a:pt x="1784335" y="2258422"/>
                  <a:pt x="1709106" y="2250904"/>
                  <a:pt x="1543603" y="2262181"/>
                </a:cubicBezTo>
                <a:cubicBezTo>
                  <a:pt x="1385624" y="2269699"/>
                  <a:pt x="1287826" y="2153172"/>
                  <a:pt x="1231405" y="1923876"/>
                </a:cubicBezTo>
                <a:cubicBezTo>
                  <a:pt x="1114801" y="1457768"/>
                  <a:pt x="1095994" y="1322446"/>
                  <a:pt x="1024527" y="1033008"/>
                </a:cubicBezTo>
                <a:cubicBezTo>
                  <a:pt x="945537" y="709739"/>
                  <a:pt x="862786" y="480444"/>
                  <a:pt x="1077187" y="393988"/>
                </a:cubicBezTo>
                <a:cubicBezTo>
                  <a:pt x="1340487" y="292497"/>
                  <a:pt x="1419477" y="653355"/>
                  <a:pt x="1457091" y="833784"/>
                </a:cubicBezTo>
                <a:cubicBezTo>
                  <a:pt x="1490944" y="1014213"/>
                  <a:pt x="1554888" y="1269821"/>
                  <a:pt x="1645162" y="1506634"/>
                </a:cubicBezTo>
                <a:cubicBezTo>
                  <a:pt x="1739197" y="1743447"/>
                  <a:pt x="1806903" y="1807349"/>
                  <a:pt x="1855802" y="1547982"/>
                </a:cubicBezTo>
                <a:cubicBezTo>
                  <a:pt x="1904700" y="1284857"/>
                  <a:pt x="1946076" y="848820"/>
                  <a:pt x="1976167" y="510515"/>
                </a:cubicBezTo>
                <a:cubicBezTo>
                  <a:pt x="2002497" y="221077"/>
                  <a:pt x="2047634" y="-30772"/>
                  <a:pt x="2273319" y="3058"/>
                </a:cubicBezTo>
                <a:close/>
              </a:path>
            </a:pathLst>
          </a:custGeom>
          <a:blipFill>
            <a:blip r:embed="rId5"/>
            <a:stretch>
              <a:fillRect/>
            </a:stretch>
          </a:blipFill>
          <a:ln>
            <a:noFill/>
          </a:ln>
        </p:spPr>
        <p:txBody>
          <a:bodyPr vert="horz" wrap="square" lIns="91440" tIns="45720" rIns="91440" bIns="45720" numCol="1" anchor="t" anchorCtr="0" compatLnSpc="1">
            <a:noAutofit/>
          </a:bodyPr>
          <a:lstStyle/>
          <a:p>
            <a:endParaRPr lang="zh-CN" altLang="en-US" sz="2400">
              <a:cs typeface="+mn-ea"/>
              <a:sym typeface="+mn-lt"/>
            </a:endParaRPr>
          </a:p>
        </p:txBody>
      </p:sp>
      <p:pic>
        <p:nvPicPr>
          <p:cNvPr id="46" name="图片 45"/>
          <p:cNvPicPr>
            <a:picLocks noChangeAspect="1"/>
          </p:cNvPicPr>
          <p:nvPr/>
        </p:nvPicPr>
        <p:blipFill rotWithShape="1">
          <a:blip r:embed="rId7" cstate="screen"/>
          <a:srcRect/>
          <a:stretch>
            <a:fillRect/>
          </a:stretch>
        </p:blipFill>
        <p:spPr>
          <a:xfrm>
            <a:off x="240629" y="43544"/>
            <a:ext cx="958827" cy="1328375"/>
          </a:xfrm>
          <a:prstGeom prst="rect">
            <a:avLst/>
          </a:prstGeom>
        </p:spPr>
      </p:pic>
      <p:sp>
        <p:nvSpPr>
          <p:cNvPr id="47"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path" presetSubtype="0" accel="50000" decel="50000" fill="hold" nodeType="withEffect">
                                  <p:stCondLst>
                                    <p:cond delay="0"/>
                                  </p:stCondLst>
                                  <p:childTnLst>
                                    <p:animMotion origin="layout" path="M 2.70833E-6 -2.22222E-6 L 0.23997 0.28889 " pathEditMode="relative" rAng="0" ptsTypes="AA">
                                      <p:cBhvr>
                                        <p:cTn id="13" dur="650" spd="-100000" fill="hold"/>
                                        <p:tgtEl>
                                          <p:spTgt spid="19"/>
                                        </p:tgtEl>
                                        <p:attrNameLst>
                                          <p:attrName>ppt_x</p:attrName>
                                          <p:attrName>ppt_y</p:attrName>
                                        </p:attrNameLst>
                                      </p:cBhvr>
                                      <p:rCtr x="11992" y="14444"/>
                                    </p:animMotion>
                                  </p:childTnLst>
                                </p:cTn>
                              </p:par>
                              <p:par>
                                <p:cTn id="14" presetID="1" presetClass="entr" presetSubtype="0" fill="hold" nodeType="withEffect">
                                  <p:stCondLst>
                                    <p:cond delay="300"/>
                                  </p:stCondLst>
                                  <p:childTnLst>
                                    <p:set>
                                      <p:cBhvr>
                                        <p:cTn id="15" dur="1" fill="hold">
                                          <p:stCondLst>
                                            <p:cond delay="0"/>
                                          </p:stCondLst>
                                        </p:cTn>
                                        <p:tgtEl>
                                          <p:spTgt spid="22"/>
                                        </p:tgtEl>
                                        <p:attrNameLst>
                                          <p:attrName>style.visibility</p:attrName>
                                        </p:attrNameLst>
                                      </p:cBhvr>
                                      <p:to>
                                        <p:strVal val="visible"/>
                                      </p:to>
                                    </p:set>
                                  </p:childTnLst>
                                </p:cTn>
                              </p:par>
                              <p:par>
                                <p:cTn id="16" presetID="42" presetClass="path" presetSubtype="0" accel="50000" decel="50000" fill="hold" nodeType="withEffect">
                                  <p:stCondLst>
                                    <p:cond delay="300"/>
                                  </p:stCondLst>
                                  <p:childTnLst>
                                    <p:animMotion origin="layout" path="M 1.04167E-6 1.48148E-6 L 0.15143 0.50023 " pathEditMode="relative" rAng="0" ptsTypes="AA">
                                      <p:cBhvr>
                                        <p:cTn id="17" dur="650" spd="-100000" fill="hold"/>
                                        <p:tgtEl>
                                          <p:spTgt spid="22"/>
                                        </p:tgtEl>
                                        <p:attrNameLst>
                                          <p:attrName>ppt_x</p:attrName>
                                          <p:attrName>ppt_y</p:attrName>
                                        </p:attrNameLst>
                                      </p:cBhvr>
                                      <p:rCtr x="7565" y="25000"/>
                                    </p:animMotion>
                                  </p:childTnLst>
                                </p:cTn>
                              </p:par>
                              <p:par>
                                <p:cTn id="18" presetID="1" presetClass="entr" presetSubtype="0" fill="hold" nodeType="withEffect">
                                  <p:stCondLst>
                                    <p:cond delay="600"/>
                                  </p:stCondLst>
                                  <p:childTnLst>
                                    <p:set>
                                      <p:cBhvr>
                                        <p:cTn id="19" dur="1" fill="hold">
                                          <p:stCondLst>
                                            <p:cond delay="0"/>
                                          </p:stCondLst>
                                        </p:cTn>
                                        <p:tgtEl>
                                          <p:spTgt spid="25"/>
                                        </p:tgtEl>
                                        <p:attrNameLst>
                                          <p:attrName>style.visibility</p:attrName>
                                        </p:attrNameLst>
                                      </p:cBhvr>
                                      <p:to>
                                        <p:strVal val="visible"/>
                                      </p:to>
                                    </p:set>
                                  </p:childTnLst>
                                </p:cTn>
                              </p:par>
                              <p:par>
                                <p:cTn id="20" presetID="42" presetClass="path" presetSubtype="0" accel="50000" decel="50000" fill="hold" nodeType="withEffect">
                                  <p:stCondLst>
                                    <p:cond delay="600"/>
                                  </p:stCondLst>
                                  <p:childTnLst>
                                    <p:animMotion origin="layout" path="M 1.66667E-6 1.85185E-6 L 0.02057 0.58935 " pathEditMode="relative" rAng="0" ptsTypes="AA">
                                      <p:cBhvr>
                                        <p:cTn id="21" dur="650" spd="-100000" fill="hold"/>
                                        <p:tgtEl>
                                          <p:spTgt spid="25"/>
                                        </p:tgtEl>
                                        <p:attrNameLst>
                                          <p:attrName>ppt_x</p:attrName>
                                          <p:attrName>ppt_y</p:attrName>
                                        </p:attrNameLst>
                                      </p:cBhvr>
                                      <p:rCtr x="1029" y="29468"/>
                                    </p:animMotion>
                                  </p:childTnLst>
                                </p:cTn>
                              </p:par>
                              <p:par>
                                <p:cTn id="22" presetID="1" presetClass="entr" presetSubtype="0" fill="hold" nodeType="withEffect">
                                  <p:stCondLst>
                                    <p:cond delay="900"/>
                                  </p:stCondLst>
                                  <p:childTnLst>
                                    <p:set>
                                      <p:cBhvr>
                                        <p:cTn id="23" dur="1" fill="hold">
                                          <p:stCondLst>
                                            <p:cond delay="0"/>
                                          </p:stCondLst>
                                        </p:cTn>
                                        <p:tgtEl>
                                          <p:spTgt spid="28"/>
                                        </p:tgtEl>
                                        <p:attrNameLst>
                                          <p:attrName>style.visibility</p:attrName>
                                        </p:attrNameLst>
                                      </p:cBhvr>
                                      <p:to>
                                        <p:strVal val="visible"/>
                                      </p:to>
                                    </p:set>
                                  </p:childTnLst>
                                </p:cTn>
                              </p:par>
                              <p:par>
                                <p:cTn id="24" presetID="42" presetClass="path" presetSubtype="0" accel="50000" decel="50000" fill="hold" nodeType="withEffect">
                                  <p:stCondLst>
                                    <p:cond delay="900"/>
                                  </p:stCondLst>
                                  <p:childTnLst>
                                    <p:animMotion origin="layout" path="M -4.16667E-7 1.48148E-6 L -0.11823 0.50023 " pathEditMode="relative" rAng="0" ptsTypes="AA">
                                      <p:cBhvr>
                                        <p:cTn id="25" dur="650" spd="-100000" fill="hold"/>
                                        <p:tgtEl>
                                          <p:spTgt spid="28"/>
                                        </p:tgtEl>
                                        <p:attrNameLst>
                                          <p:attrName>ppt_x</p:attrName>
                                          <p:attrName>ppt_y</p:attrName>
                                        </p:attrNameLst>
                                      </p:cBhvr>
                                      <p:rCtr x="-5911" y="25000"/>
                                    </p:animMotion>
                                  </p:childTnLst>
                                </p:cTn>
                              </p:par>
                              <p:par>
                                <p:cTn id="26" presetID="1" presetClass="entr" presetSubtype="0" fill="hold" nodeType="withEffect">
                                  <p:stCondLst>
                                    <p:cond delay="1200"/>
                                  </p:stCondLst>
                                  <p:childTnLst>
                                    <p:set>
                                      <p:cBhvr>
                                        <p:cTn id="27" dur="1" fill="hold">
                                          <p:stCondLst>
                                            <p:cond delay="0"/>
                                          </p:stCondLst>
                                        </p:cTn>
                                        <p:tgtEl>
                                          <p:spTgt spid="31"/>
                                        </p:tgtEl>
                                        <p:attrNameLst>
                                          <p:attrName>style.visibility</p:attrName>
                                        </p:attrNameLst>
                                      </p:cBhvr>
                                      <p:to>
                                        <p:strVal val="visible"/>
                                      </p:to>
                                    </p:set>
                                  </p:childTnLst>
                                </p:cTn>
                              </p:par>
                              <p:par>
                                <p:cTn id="28" presetID="42" presetClass="path" presetSubtype="0" accel="50000" decel="50000" fill="hold" nodeType="withEffect">
                                  <p:stCondLst>
                                    <p:cond delay="1200"/>
                                  </p:stCondLst>
                                  <p:childTnLst>
                                    <p:animMotion origin="layout" path="M -3.125E-6 3.7037E-7 L -0.19414 0.28426 " pathEditMode="relative" rAng="0" ptsTypes="AA">
                                      <p:cBhvr>
                                        <p:cTn id="29" dur="650" spd="-100000" fill="hold"/>
                                        <p:tgtEl>
                                          <p:spTgt spid="31"/>
                                        </p:tgtEl>
                                        <p:attrNameLst>
                                          <p:attrName>ppt_x</p:attrName>
                                          <p:attrName>ppt_y</p:attrName>
                                        </p:attrNameLst>
                                      </p:cBhvr>
                                      <p:rCtr x="-9714" y="14213"/>
                                    </p:animMotion>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par>
                                <p:cTn id="37" presetID="16" presetClass="entr" presetSubtype="21" fill="hold" grpId="0" nodeType="withEffect">
                                  <p:stCondLst>
                                    <p:cond delay="300"/>
                                  </p:stCondLst>
                                  <p:childTnLst>
                                    <p:set>
                                      <p:cBhvr>
                                        <p:cTn id="38" dur="1" fill="hold">
                                          <p:stCondLst>
                                            <p:cond delay="0"/>
                                          </p:stCondLst>
                                        </p:cTn>
                                        <p:tgtEl>
                                          <p:spTgt spid="37"/>
                                        </p:tgtEl>
                                        <p:attrNameLst>
                                          <p:attrName>style.visibility</p:attrName>
                                        </p:attrNameLst>
                                      </p:cBhvr>
                                      <p:to>
                                        <p:strVal val="visible"/>
                                      </p:to>
                                    </p:set>
                                    <p:animEffect transition="in" filter="barn(inVertical)">
                                      <p:cBhvr>
                                        <p:cTn id="39" dur="500"/>
                                        <p:tgtEl>
                                          <p:spTgt spid="37"/>
                                        </p:tgtEl>
                                      </p:cBhvr>
                                    </p:animEffect>
                                  </p:childTnLst>
                                </p:cTn>
                              </p:par>
                              <p:par>
                                <p:cTn id="40" presetID="16" presetClass="entr" presetSubtype="21" fill="hold" grpId="0" nodeType="withEffect">
                                  <p:stCondLst>
                                    <p:cond delay="30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par>
                                <p:cTn id="43" presetID="16" presetClass="entr" presetSubtype="21" fill="hold" grpId="0" nodeType="withEffect">
                                  <p:stCondLst>
                                    <p:cond delay="60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par>
                                <p:cTn id="46" presetID="16" presetClass="entr" presetSubtype="21" fill="hold" grpId="0" nodeType="withEffect">
                                  <p:stCondLst>
                                    <p:cond delay="60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par>
                                <p:cTn id="49" presetID="16" presetClass="entr" presetSubtype="21" fill="hold" grpId="0" nodeType="withEffect">
                                  <p:stCondLst>
                                    <p:cond delay="900"/>
                                  </p:stCondLst>
                                  <p:childTnLst>
                                    <p:set>
                                      <p:cBhvr>
                                        <p:cTn id="50" dur="1" fill="hold">
                                          <p:stCondLst>
                                            <p:cond delay="0"/>
                                          </p:stCondLst>
                                        </p:cTn>
                                        <p:tgtEl>
                                          <p:spTgt spid="41"/>
                                        </p:tgtEl>
                                        <p:attrNameLst>
                                          <p:attrName>style.visibility</p:attrName>
                                        </p:attrNameLst>
                                      </p:cBhvr>
                                      <p:to>
                                        <p:strVal val="visible"/>
                                      </p:to>
                                    </p:set>
                                    <p:animEffect transition="in" filter="barn(inVertical)">
                                      <p:cBhvr>
                                        <p:cTn id="51" dur="500"/>
                                        <p:tgtEl>
                                          <p:spTgt spid="41"/>
                                        </p:tgtEl>
                                      </p:cBhvr>
                                    </p:animEffect>
                                  </p:childTnLst>
                                </p:cTn>
                              </p:par>
                              <p:par>
                                <p:cTn id="52" presetID="16" presetClass="entr" presetSubtype="21" fill="hold" grpId="0" nodeType="withEffect">
                                  <p:stCondLst>
                                    <p:cond delay="90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par>
                                <p:cTn id="55" presetID="16" presetClass="entr" presetSubtype="21" fill="hold" grpId="0" nodeType="withEffect">
                                  <p:stCondLst>
                                    <p:cond delay="1200"/>
                                  </p:stCondLst>
                                  <p:childTnLst>
                                    <p:set>
                                      <p:cBhvr>
                                        <p:cTn id="56" dur="1" fill="hold">
                                          <p:stCondLst>
                                            <p:cond delay="0"/>
                                          </p:stCondLst>
                                        </p:cTn>
                                        <p:tgtEl>
                                          <p:spTgt spid="43"/>
                                        </p:tgtEl>
                                        <p:attrNameLst>
                                          <p:attrName>style.visibility</p:attrName>
                                        </p:attrNameLst>
                                      </p:cBhvr>
                                      <p:to>
                                        <p:strVal val="visible"/>
                                      </p:to>
                                    </p:set>
                                    <p:animEffect transition="in" filter="barn(inVertical)">
                                      <p:cBhvr>
                                        <p:cTn id="57" dur="500"/>
                                        <p:tgtEl>
                                          <p:spTgt spid="43"/>
                                        </p:tgtEl>
                                      </p:cBhvr>
                                    </p:animEffect>
                                  </p:childTnLst>
                                </p:cTn>
                              </p:par>
                              <p:par>
                                <p:cTn id="58" presetID="16" presetClass="entr" presetSubtype="21" fill="hold" grpId="0" nodeType="withEffect">
                                  <p:stCondLst>
                                    <p:cond delay="1200"/>
                                  </p:stCondLst>
                                  <p:childTnLst>
                                    <p:set>
                                      <p:cBhvr>
                                        <p:cTn id="59" dur="1" fill="hold">
                                          <p:stCondLst>
                                            <p:cond delay="0"/>
                                          </p:stCondLst>
                                        </p:cTn>
                                        <p:tgtEl>
                                          <p:spTgt spid="42"/>
                                        </p:tgtEl>
                                        <p:attrNameLst>
                                          <p:attrName>style.visibility</p:attrName>
                                        </p:attrNameLst>
                                      </p:cBhvr>
                                      <p:to>
                                        <p:strVal val="visible"/>
                                      </p:to>
                                    </p:set>
                                    <p:animEffect transition="in" filter="barn(inVertical)">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P spid="43" grpId="0"/>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1406545" y="-341611"/>
            <a:ext cx="3473066" cy="4627861"/>
          </a:xfrm>
          <a:prstGeom prst="rect">
            <a:avLst/>
          </a:prstGeom>
        </p:spPr>
      </p:pic>
      <p:pic>
        <p:nvPicPr>
          <p:cNvPr id="9" name="图片 8"/>
          <p:cNvPicPr>
            <a:picLocks noChangeAspect="1"/>
          </p:cNvPicPr>
          <p:nvPr/>
        </p:nvPicPr>
        <p:blipFill rotWithShape="1">
          <a:blip r:embed="rId4" cstate="screen"/>
          <a:srcRect t="19775" r="4867" b="17241"/>
          <a:stretch>
            <a:fillRect/>
          </a:stretch>
        </p:blipFill>
        <p:spPr>
          <a:xfrm>
            <a:off x="5498285" y="0"/>
            <a:ext cx="5033999" cy="3332799"/>
          </a:xfrm>
          <a:prstGeom prst="rect">
            <a:avLst/>
          </a:prstGeom>
        </p:spPr>
      </p:pic>
      <p:sp>
        <p:nvSpPr>
          <p:cNvPr id="229" name="TextBox 76"/>
          <p:cNvSpPr txBox="1"/>
          <p:nvPr/>
        </p:nvSpPr>
        <p:spPr>
          <a:xfrm>
            <a:off x="5026840" y="3332799"/>
            <a:ext cx="2016223" cy="584775"/>
          </a:xfrm>
          <a:prstGeom prst="rect">
            <a:avLst/>
          </a:prstGeom>
          <a:noFill/>
          <a:effectLst/>
        </p:spPr>
        <p:txBody>
          <a:bodyPr wrap="square" rtlCol="0">
            <a:spAutoFit/>
          </a:bodyPr>
          <a:lstStyle/>
          <a:p>
            <a:pPr algn="ctr"/>
            <a:r>
              <a:rPr lang="zh-CN" altLang="en-US" sz="3200" b="1" dirty="0" smtClean="0">
                <a:solidFill>
                  <a:schemeClr val="tx2"/>
                </a:solidFill>
                <a:cs typeface="+mn-ea"/>
                <a:sym typeface="+mn-lt"/>
              </a:rPr>
              <a:t>第三章节</a:t>
            </a:r>
            <a:endParaRPr lang="zh-CN" altLang="en-US" sz="3200" b="1" dirty="0">
              <a:solidFill>
                <a:schemeClr val="tx2"/>
              </a:solidFill>
              <a:cs typeface="+mn-ea"/>
              <a:sym typeface="+mn-lt"/>
            </a:endParaRPr>
          </a:p>
        </p:txBody>
      </p:sp>
      <p:sp>
        <p:nvSpPr>
          <p:cNvPr id="230" name="文本框 21"/>
          <p:cNvSpPr txBox="1"/>
          <p:nvPr/>
        </p:nvSpPr>
        <p:spPr>
          <a:xfrm>
            <a:off x="2974611" y="4844967"/>
            <a:ext cx="6120680" cy="47295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000" b="1" dirty="0">
                <a:solidFill>
                  <a:schemeClr val="tx2"/>
                </a:solidFill>
                <a:cs typeface="+mn-ea"/>
                <a:sym typeface="+mn-lt"/>
              </a:rPr>
              <a:t>Fresh business general template</a:t>
            </a:r>
          </a:p>
          <a:p>
            <a:pPr algn="ctr">
              <a:lnSpc>
                <a:spcPct val="130000"/>
              </a:lnSpc>
            </a:pPr>
            <a:r>
              <a:rPr lang="en-US" altLang="zh-CN" sz="1000" b="1" dirty="0">
                <a:solidFill>
                  <a:schemeClr val="tx2"/>
                </a:solidFill>
                <a:cs typeface="+mn-ea"/>
                <a:sym typeface="+mn-lt"/>
              </a:rPr>
              <a:t>Applicable to enterprise introduction, summary report, sales marketing, chart </a:t>
            </a:r>
            <a:r>
              <a:rPr lang="en-US" altLang="zh-CN" sz="1000" b="1" dirty="0" err="1">
                <a:solidFill>
                  <a:schemeClr val="tx2"/>
                </a:solidFill>
                <a:cs typeface="+mn-ea"/>
                <a:sym typeface="+mn-lt"/>
              </a:rPr>
              <a:t>dataa</a:t>
            </a:r>
            <a:endParaRPr lang="zh-CN" altLang="en-US" sz="1000" b="1" dirty="0">
              <a:solidFill>
                <a:schemeClr val="tx2"/>
              </a:solidFill>
              <a:cs typeface="+mn-ea"/>
              <a:sym typeface="+mn-lt"/>
            </a:endParaRPr>
          </a:p>
        </p:txBody>
      </p:sp>
      <p:sp>
        <p:nvSpPr>
          <p:cNvPr id="231" name="TextBox 76"/>
          <p:cNvSpPr txBox="1"/>
          <p:nvPr/>
        </p:nvSpPr>
        <p:spPr>
          <a:xfrm>
            <a:off x="3309337" y="4027328"/>
            <a:ext cx="5451229" cy="707886"/>
          </a:xfrm>
          <a:prstGeom prst="rect">
            <a:avLst/>
          </a:prstGeom>
          <a:noFill/>
          <a:effectLst/>
        </p:spPr>
        <p:txBody>
          <a:bodyPr wrap="square" rtlCol="0">
            <a:spAutoFit/>
          </a:bodyPr>
          <a:lstStyle/>
          <a:p>
            <a:pPr algn="ctr"/>
            <a:r>
              <a:rPr lang="zh-CN" altLang="en-US" sz="4000" b="1" dirty="0" smtClean="0">
                <a:solidFill>
                  <a:schemeClr val="accent3"/>
                </a:solidFill>
                <a:cs typeface="+mn-ea"/>
                <a:sym typeface="+mn-lt"/>
              </a:rPr>
              <a:t>单击修改您的标题</a:t>
            </a:r>
            <a:endParaRPr lang="zh-CN" altLang="en-US" sz="4000" b="1" dirty="0">
              <a:solidFill>
                <a:schemeClr val="accent3"/>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229"/>
                                        </p:tgtEl>
                                        <p:attrNameLst>
                                          <p:attrName>style.visibility</p:attrName>
                                        </p:attrNameLst>
                                      </p:cBhvr>
                                      <p:to>
                                        <p:strVal val="visible"/>
                                      </p:to>
                                    </p:set>
                                    <p:animEffect transition="in" filter="wheel(1)">
                                      <p:cBhvr>
                                        <p:cTn id="18" dur="2000"/>
                                        <p:tgtEl>
                                          <p:spTgt spid="229"/>
                                        </p:tgtEl>
                                      </p:cBhvr>
                                    </p:animEffect>
                                  </p:childTnLst>
                                </p:cTn>
                              </p:par>
                            </p:childTnLst>
                          </p:cTn>
                        </p:par>
                        <p:par>
                          <p:cTn id="19" fill="hold">
                            <p:stCondLst>
                              <p:cond delay="3000"/>
                            </p:stCondLst>
                            <p:childTnLst>
                              <p:par>
                                <p:cTn id="20" presetID="50" presetClass="entr" presetSubtype="0" decel="100000" fill="hold" grpId="0" nodeType="afterEffect">
                                  <p:stCondLst>
                                    <p:cond delay="0"/>
                                  </p:stCondLst>
                                  <p:childTnLst>
                                    <p:set>
                                      <p:cBhvr>
                                        <p:cTn id="21" dur="1" fill="hold">
                                          <p:stCondLst>
                                            <p:cond delay="0"/>
                                          </p:stCondLst>
                                        </p:cTn>
                                        <p:tgtEl>
                                          <p:spTgt spid="231"/>
                                        </p:tgtEl>
                                        <p:attrNameLst>
                                          <p:attrName>style.visibility</p:attrName>
                                        </p:attrNameLst>
                                      </p:cBhvr>
                                      <p:to>
                                        <p:strVal val="visible"/>
                                      </p:to>
                                    </p:set>
                                    <p:anim calcmode="lin" valueType="num">
                                      <p:cBhvr>
                                        <p:cTn id="22" dur="1000" fill="hold"/>
                                        <p:tgtEl>
                                          <p:spTgt spid="231"/>
                                        </p:tgtEl>
                                        <p:attrNameLst>
                                          <p:attrName>ppt_w</p:attrName>
                                        </p:attrNameLst>
                                      </p:cBhvr>
                                      <p:tavLst>
                                        <p:tav tm="0">
                                          <p:val>
                                            <p:strVal val="#ppt_w+.3"/>
                                          </p:val>
                                        </p:tav>
                                        <p:tav tm="100000">
                                          <p:val>
                                            <p:strVal val="#ppt_w"/>
                                          </p:val>
                                        </p:tav>
                                      </p:tavLst>
                                    </p:anim>
                                    <p:anim calcmode="lin" valueType="num">
                                      <p:cBhvr>
                                        <p:cTn id="23" dur="1000" fill="hold"/>
                                        <p:tgtEl>
                                          <p:spTgt spid="231"/>
                                        </p:tgtEl>
                                        <p:attrNameLst>
                                          <p:attrName>ppt_h</p:attrName>
                                        </p:attrNameLst>
                                      </p:cBhvr>
                                      <p:tavLst>
                                        <p:tav tm="0">
                                          <p:val>
                                            <p:strVal val="#ppt_h"/>
                                          </p:val>
                                        </p:tav>
                                        <p:tav tm="100000">
                                          <p:val>
                                            <p:strVal val="#ppt_h"/>
                                          </p:val>
                                        </p:tav>
                                      </p:tavLst>
                                    </p:anim>
                                    <p:animEffect transition="in" filter="fade">
                                      <p:cBhvr>
                                        <p:cTn id="24" dur="1000"/>
                                        <p:tgtEl>
                                          <p:spTgt spid="231"/>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230"/>
                                        </p:tgtEl>
                                        <p:attrNameLst>
                                          <p:attrName>style.visibility</p:attrName>
                                        </p:attrNameLst>
                                      </p:cBhvr>
                                      <p:to>
                                        <p:strVal val="visible"/>
                                      </p:to>
                                    </p:set>
                                    <p:animEffect transition="in" filter="fade">
                                      <p:cBhvr>
                                        <p:cTn id="28" dur="1000"/>
                                        <p:tgtEl>
                                          <p:spTgt spid="230"/>
                                        </p:tgtEl>
                                      </p:cBhvr>
                                    </p:animEffect>
                                    <p:anim calcmode="lin" valueType="num">
                                      <p:cBhvr>
                                        <p:cTn id="29" dur="1000" fill="hold"/>
                                        <p:tgtEl>
                                          <p:spTgt spid="230"/>
                                        </p:tgtEl>
                                        <p:attrNameLst>
                                          <p:attrName>ppt_x</p:attrName>
                                        </p:attrNameLst>
                                      </p:cBhvr>
                                      <p:tavLst>
                                        <p:tav tm="0">
                                          <p:val>
                                            <p:strVal val="#ppt_x"/>
                                          </p:val>
                                        </p:tav>
                                        <p:tav tm="100000">
                                          <p:val>
                                            <p:strVal val="#ppt_x"/>
                                          </p:val>
                                        </p:tav>
                                      </p:tavLst>
                                    </p:anim>
                                    <p:anim calcmode="lin" valueType="num">
                                      <p:cBhvr>
                                        <p:cTn id="30" dur="1000" fill="hold"/>
                                        <p:tgtEl>
                                          <p:spTgt spid="2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30" grpId="0"/>
      <p:bldP spid="2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911244" y="2640183"/>
            <a:ext cx="8146952" cy="2166020"/>
            <a:chOff x="1433434" y="2234991"/>
            <a:chExt cx="6110214" cy="1624515"/>
          </a:xfrm>
        </p:grpSpPr>
        <p:grpSp>
          <p:nvGrpSpPr>
            <p:cNvPr id="3" name="组合 1"/>
            <p:cNvGrpSpPr/>
            <p:nvPr/>
          </p:nvGrpSpPr>
          <p:grpSpPr>
            <a:xfrm>
              <a:off x="1433434" y="2234991"/>
              <a:ext cx="2319188" cy="1024878"/>
              <a:chOff x="1433434" y="2234991"/>
              <a:chExt cx="2319188" cy="1024878"/>
            </a:xfrm>
          </p:grpSpPr>
          <p:sp>
            <p:nvSpPr>
              <p:cNvPr id="43012" name="Freeform 6"/>
              <p:cNvSpPr/>
              <p:nvPr/>
            </p:nvSpPr>
            <p:spPr bwMode="auto">
              <a:xfrm>
                <a:off x="1433434" y="2234991"/>
                <a:ext cx="2319188" cy="1024878"/>
              </a:xfrm>
              <a:custGeom>
                <a:avLst/>
                <a:gdLst>
                  <a:gd name="T0" fmla="*/ 3006725 w 951"/>
                  <a:gd name="T1" fmla="*/ 752143 h 431"/>
                  <a:gd name="T2" fmla="*/ 2393366 w 951"/>
                  <a:gd name="T3" fmla="*/ 1362075 h 431"/>
                  <a:gd name="T4" fmla="*/ 610198 w 951"/>
                  <a:gd name="T5" fmla="*/ 1358915 h 431"/>
                  <a:gd name="T6" fmla="*/ 0 w 951"/>
                  <a:gd name="T7" fmla="*/ 748983 h 431"/>
                  <a:gd name="T8" fmla="*/ 3006725 w 951"/>
                  <a:gd name="T9" fmla="*/ 752143 h 431"/>
                  <a:gd name="T10" fmla="*/ 0 60000 65536"/>
                  <a:gd name="T11" fmla="*/ 0 60000 65536"/>
                  <a:gd name="T12" fmla="*/ 0 60000 65536"/>
                  <a:gd name="T13" fmla="*/ 0 60000 65536"/>
                  <a:gd name="T14" fmla="*/ 0 60000 65536"/>
                  <a:gd name="T15" fmla="*/ 0 w 951"/>
                  <a:gd name="T16" fmla="*/ 0 h 431"/>
                  <a:gd name="T17" fmla="*/ 951 w 951"/>
                  <a:gd name="T18" fmla="*/ 431 h 431"/>
                </a:gdLst>
                <a:ahLst/>
                <a:cxnLst>
                  <a:cxn ang="T10">
                    <a:pos x="T0" y="T1"/>
                  </a:cxn>
                  <a:cxn ang="T11">
                    <a:pos x="T2" y="T3"/>
                  </a:cxn>
                  <a:cxn ang="T12">
                    <a:pos x="T4" y="T5"/>
                  </a:cxn>
                  <a:cxn ang="T13">
                    <a:pos x="T6" y="T7"/>
                  </a:cxn>
                  <a:cxn ang="T14">
                    <a:pos x="T8" y="T9"/>
                  </a:cxn>
                </a:cxnLst>
                <a:rect l="T15" t="T16" r="T17" b="T18"/>
                <a:pathLst>
                  <a:path w="951" h="431">
                    <a:moveTo>
                      <a:pt x="951" y="238"/>
                    </a:moveTo>
                    <a:cubicBezTo>
                      <a:pt x="757" y="431"/>
                      <a:pt x="757" y="431"/>
                      <a:pt x="757" y="431"/>
                    </a:cubicBezTo>
                    <a:cubicBezTo>
                      <a:pt x="593" y="299"/>
                      <a:pt x="358" y="299"/>
                      <a:pt x="193" y="430"/>
                    </a:cubicBezTo>
                    <a:cubicBezTo>
                      <a:pt x="0" y="237"/>
                      <a:pt x="0" y="237"/>
                      <a:pt x="0" y="237"/>
                    </a:cubicBezTo>
                    <a:cubicBezTo>
                      <a:pt x="272" y="0"/>
                      <a:pt x="679" y="1"/>
                      <a:pt x="951" y="238"/>
                    </a:cubicBezTo>
                    <a:close/>
                  </a:path>
                </a:pathLst>
              </a:custGeom>
              <a:blipFill>
                <a:blip r:embed="rId3"/>
                <a:stretch>
                  <a:fillRect/>
                </a:stretch>
              </a:blipFill>
              <a:ln>
                <a:noFill/>
              </a:ln>
              <a:effectLst>
                <a:outerShdw blurRad="127000" dist="190500" dir="9000000" algn="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endParaRPr lang="zh-CN" altLang="en-US" sz="2400">
                  <a:cs typeface="+mn-ea"/>
                  <a:sym typeface="+mn-lt"/>
                </a:endParaRPr>
              </a:p>
            </p:txBody>
          </p:sp>
          <p:sp>
            <p:nvSpPr>
              <p:cNvPr id="43029" name="TextBox 26"/>
              <p:cNvSpPr txBox="1">
                <a:spLocks noChangeArrowheads="1"/>
              </p:cNvSpPr>
              <p:nvPr/>
            </p:nvSpPr>
            <p:spPr bwMode="auto">
              <a:xfrm>
                <a:off x="2296700" y="2411207"/>
                <a:ext cx="653063" cy="623248"/>
              </a:xfrm>
              <a:prstGeom prst="rect">
                <a:avLst/>
              </a:prstGeom>
              <a:noFill/>
              <a:ln w="9525">
                <a:noFill/>
                <a:miter lim="800000"/>
              </a:ln>
            </p:spPr>
            <p:txBody>
              <a:bodyPr wrap="none">
                <a:spAutoFit/>
              </a:bodyPr>
              <a:lstStyle/>
              <a:p>
                <a:r>
                  <a:rPr lang="en-US" altLang="zh-CN" sz="4800" dirty="0">
                    <a:solidFill>
                      <a:schemeClr val="tx1">
                        <a:lumMod val="10000"/>
                        <a:lumOff val="90000"/>
                      </a:schemeClr>
                    </a:solidFill>
                    <a:cs typeface="+mn-ea"/>
                    <a:sym typeface="+mn-lt"/>
                  </a:rPr>
                  <a:t>01</a:t>
                </a:r>
                <a:endParaRPr lang="zh-CN" altLang="en-US" sz="4800" dirty="0">
                  <a:solidFill>
                    <a:schemeClr val="tx1">
                      <a:lumMod val="10000"/>
                      <a:lumOff val="90000"/>
                    </a:schemeClr>
                  </a:solidFill>
                  <a:cs typeface="+mn-ea"/>
                  <a:sym typeface="+mn-lt"/>
                </a:endParaRPr>
              </a:p>
            </p:txBody>
          </p:sp>
        </p:grpSp>
        <p:grpSp>
          <p:nvGrpSpPr>
            <p:cNvPr id="4" name="组合 3"/>
            <p:cNvGrpSpPr/>
            <p:nvPr/>
          </p:nvGrpSpPr>
          <p:grpSpPr>
            <a:xfrm>
              <a:off x="5224460" y="2234991"/>
              <a:ext cx="2319188" cy="1024878"/>
              <a:chOff x="5224460" y="2234991"/>
              <a:chExt cx="2319188" cy="1024878"/>
            </a:xfrm>
          </p:grpSpPr>
          <p:sp>
            <p:nvSpPr>
              <p:cNvPr id="37" name="Freeform 6"/>
              <p:cNvSpPr/>
              <p:nvPr/>
            </p:nvSpPr>
            <p:spPr bwMode="auto">
              <a:xfrm>
                <a:off x="5224460" y="2234991"/>
                <a:ext cx="2319188" cy="1024878"/>
              </a:xfrm>
              <a:custGeom>
                <a:avLst/>
                <a:gdLst>
                  <a:gd name="T0" fmla="*/ 3006725 w 951"/>
                  <a:gd name="T1" fmla="*/ 752143 h 431"/>
                  <a:gd name="T2" fmla="*/ 2393366 w 951"/>
                  <a:gd name="T3" fmla="*/ 1362075 h 431"/>
                  <a:gd name="T4" fmla="*/ 610198 w 951"/>
                  <a:gd name="T5" fmla="*/ 1358915 h 431"/>
                  <a:gd name="T6" fmla="*/ 0 w 951"/>
                  <a:gd name="T7" fmla="*/ 748983 h 431"/>
                  <a:gd name="T8" fmla="*/ 3006725 w 951"/>
                  <a:gd name="T9" fmla="*/ 752143 h 431"/>
                  <a:gd name="T10" fmla="*/ 0 60000 65536"/>
                  <a:gd name="T11" fmla="*/ 0 60000 65536"/>
                  <a:gd name="T12" fmla="*/ 0 60000 65536"/>
                  <a:gd name="T13" fmla="*/ 0 60000 65536"/>
                  <a:gd name="T14" fmla="*/ 0 60000 65536"/>
                  <a:gd name="T15" fmla="*/ 0 w 951"/>
                  <a:gd name="T16" fmla="*/ 0 h 431"/>
                  <a:gd name="T17" fmla="*/ 951 w 951"/>
                  <a:gd name="T18" fmla="*/ 431 h 431"/>
                </a:gdLst>
                <a:ahLst/>
                <a:cxnLst>
                  <a:cxn ang="T10">
                    <a:pos x="T0" y="T1"/>
                  </a:cxn>
                  <a:cxn ang="T11">
                    <a:pos x="T2" y="T3"/>
                  </a:cxn>
                  <a:cxn ang="T12">
                    <a:pos x="T4" y="T5"/>
                  </a:cxn>
                  <a:cxn ang="T13">
                    <a:pos x="T6" y="T7"/>
                  </a:cxn>
                  <a:cxn ang="T14">
                    <a:pos x="T8" y="T9"/>
                  </a:cxn>
                </a:cxnLst>
                <a:rect l="T15" t="T16" r="T17" b="T18"/>
                <a:pathLst>
                  <a:path w="951" h="431">
                    <a:moveTo>
                      <a:pt x="951" y="238"/>
                    </a:moveTo>
                    <a:cubicBezTo>
                      <a:pt x="757" y="431"/>
                      <a:pt x="757" y="431"/>
                      <a:pt x="757" y="431"/>
                    </a:cubicBezTo>
                    <a:cubicBezTo>
                      <a:pt x="593" y="299"/>
                      <a:pt x="358" y="299"/>
                      <a:pt x="193" y="430"/>
                    </a:cubicBezTo>
                    <a:cubicBezTo>
                      <a:pt x="0" y="237"/>
                      <a:pt x="0" y="237"/>
                      <a:pt x="0" y="237"/>
                    </a:cubicBezTo>
                    <a:cubicBezTo>
                      <a:pt x="272" y="0"/>
                      <a:pt x="679" y="1"/>
                      <a:pt x="951" y="238"/>
                    </a:cubicBezTo>
                    <a:close/>
                  </a:path>
                </a:pathLst>
              </a:custGeom>
              <a:blipFill>
                <a:blip r:embed="rId4"/>
                <a:stretch>
                  <a:fillRect/>
                </a:stretch>
              </a:blipFill>
              <a:ln>
                <a:noFill/>
              </a:ln>
              <a:effectLst>
                <a:outerShdw blurRad="127000" dist="190500" dir="9000000" algn="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endParaRPr lang="zh-CN" altLang="en-US" sz="2400">
                  <a:cs typeface="+mn-ea"/>
                  <a:sym typeface="+mn-lt"/>
                </a:endParaRPr>
              </a:p>
            </p:txBody>
          </p:sp>
          <p:sp>
            <p:nvSpPr>
              <p:cNvPr id="43030" name="TextBox 34"/>
              <p:cNvSpPr txBox="1">
                <a:spLocks noChangeArrowheads="1"/>
              </p:cNvSpPr>
              <p:nvPr/>
            </p:nvSpPr>
            <p:spPr bwMode="auto">
              <a:xfrm>
                <a:off x="6092625" y="2428500"/>
                <a:ext cx="653063" cy="623248"/>
              </a:xfrm>
              <a:prstGeom prst="rect">
                <a:avLst/>
              </a:prstGeom>
              <a:noFill/>
              <a:ln w="9525">
                <a:noFill/>
                <a:miter lim="800000"/>
              </a:ln>
            </p:spPr>
            <p:txBody>
              <a:bodyPr wrap="none">
                <a:spAutoFit/>
              </a:bodyPr>
              <a:lstStyle/>
              <a:p>
                <a:r>
                  <a:rPr lang="en-US" altLang="zh-CN" sz="4800" dirty="0">
                    <a:solidFill>
                      <a:schemeClr val="tx1">
                        <a:lumMod val="10000"/>
                        <a:lumOff val="90000"/>
                      </a:schemeClr>
                    </a:solidFill>
                    <a:cs typeface="+mn-ea"/>
                    <a:sym typeface="+mn-lt"/>
                  </a:rPr>
                  <a:t>03</a:t>
                </a:r>
                <a:endParaRPr lang="zh-CN" altLang="en-US" sz="4800" dirty="0">
                  <a:solidFill>
                    <a:schemeClr val="tx1">
                      <a:lumMod val="10000"/>
                      <a:lumOff val="90000"/>
                    </a:schemeClr>
                  </a:solidFill>
                  <a:cs typeface="+mn-ea"/>
                  <a:sym typeface="+mn-lt"/>
                </a:endParaRPr>
              </a:p>
            </p:txBody>
          </p:sp>
        </p:grpSp>
        <p:grpSp>
          <p:nvGrpSpPr>
            <p:cNvPr id="5" name="组合 2"/>
            <p:cNvGrpSpPr/>
            <p:nvPr/>
          </p:nvGrpSpPr>
          <p:grpSpPr>
            <a:xfrm>
              <a:off x="3326498" y="2834627"/>
              <a:ext cx="2319188" cy="1024879"/>
              <a:chOff x="3326498" y="2834627"/>
              <a:chExt cx="2319188" cy="1024879"/>
            </a:xfrm>
          </p:grpSpPr>
          <p:sp>
            <p:nvSpPr>
              <p:cNvPr id="36" name="Freeform 6"/>
              <p:cNvSpPr/>
              <p:nvPr/>
            </p:nvSpPr>
            <p:spPr bwMode="auto">
              <a:xfrm flipV="1">
                <a:off x="3326498" y="2834627"/>
                <a:ext cx="2319188" cy="1024879"/>
              </a:xfrm>
              <a:custGeom>
                <a:avLst/>
                <a:gdLst>
                  <a:gd name="T0" fmla="*/ 3006725 w 951"/>
                  <a:gd name="T1" fmla="*/ 752143 h 431"/>
                  <a:gd name="T2" fmla="*/ 2393366 w 951"/>
                  <a:gd name="T3" fmla="*/ 1362075 h 431"/>
                  <a:gd name="T4" fmla="*/ 610198 w 951"/>
                  <a:gd name="T5" fmla="*/ 1358915 h 431"/>
                  <a:gd name="T6" fmla="*/ 0 w 951"/>
                  <a:gd name="T7" fmla="*/ 748983 h 431"/>
                  <a:gd name="T8" fmla="*/ 3006725 w 951"/>
                  <a:gd name="T9" fmla="*/ 752143 h 431"/>
                  <a:gd name="T10" fmla="*/ 0 60000 65536"/>
                  <a:gd name="T11" fmla="*/ 0 60000 65536"/>
                  <a:gd name="T12" fmla="*/ 0 60000 65536"/>
                  <a:gd name="T13" fmla="*/ 0 60000 65536"/>
                  <a:gd name="T14" fmla="*/ 0 60000 65536"/>
                  <a:gd name="T15" fmla="*/ 0 w 951"/>
                  <a:gd name="T16" fmla="*/ 0 h 431"/>
                  <a:gd name="T17" fmla="*/ 951 w 951"/>
                  <a:gd name="T18" fmla="*/ 431 h 431"/>
                </a:gdLst>
                <a:ahLst/>
                <a:cxnLst>
                  <a:cxn ang="T10">
                    <a:pos x="T0" y="T1"/>
                  </a:cxn>
                  <a:cxn ang="T11">
                    <a:pos x="T2" y="T3"/>
                  </a:cxn>
                  <a:cxn ang="T12">
                    <a:pos x="T4" y="T5"/>
                  </a:cxn>
                  <a:cxn ang="T13">
                    <a:pos x="T6" y="T7"/>
                  </a:cxn>
                  <a:cxn ang="T14">
                    <a:pos x="T8" y="T9"/>
                  </a:cxn>
                </a:cxnLst>
                <a:rect l="T15" t="T16" r="T17" b="T18"/>
                <a:pathLst>
                  <a:path w="951" h="431">
                    <a:moveTo>
                      <a:pt x="951" y="238"/>
                    </a:moveTo>
                    <a:cubicBezTo>
                      <a:pt x="757" y="431"/>
                      <a:pt x="757" y="431"/>
                      <a:pt x="757" y="431"/>
                    </a:cubicBezTo>
                    <a:cubicBezTo>
                      <a:pt x="593" y="299"/>
                      <a:pt x="358" y="299"/>
                      <a:pt x="193" y="430"/>
                    </a:cubicBezTo>
                    <a:cubicBezTo>
                      <a:pt x="0" y="237"/>
                      <a:pt x="0" y="237"/>
                      <a:pt x="0" y="237"/>
                    </a:cubicBezTo>
                    <a:cubicBezTo>
                      <a:pt x="272" y="0"/>
                      <a:pt x="679" y="1"/>
                      <a:pt x="951" y="238"/>
                    </a:cubicBezTo>
                    <a:close/>
                  </a:path>
                </a:pathLst>
              </a:custGeom>
              <a:blipFill>
                <a:blip r:embed="rId5"/>
                <a:stretch>
                  <a:fillRect/>
                </a:stretch>
              </a:blipFill>
              <a:ln>
                <a:noFill/>
              </a:ln>
              <a:effectLst>
                <a:outerShdw blurRad="127000" dist="190500" dir="9000000" algn="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endParaRPr lang="zh-CN" altLang="en-US" sz="2400">
                  <a:cs typeface="+mn-ea"/>
                  <a:sym typeface="+mn-lt"/>
                </a:endParaRPr>
              </a:p>
            </p:txBody>
          </p:sp>
          <p:sp>
            <p:nvSpPr>
              <p:cNvPr id="43031" name="TextBox 35"/>
              <p:cNvSpPr txBox="1">
                <a:spLocks noChangeArrowheads="1"/>
              </p:cNvSpPr>
              <p:nvPr/>
            </p:nvSpPr>
            <p:spPr bwMode="auto">
              <a:xfrm>
                <a:off x="4154890" y="3073072"/>
                <a:ext cx="653063" cy="623248"/>
              </a:xfrm>
              <a:prstGeom prst="rect">
                <a:avLst/>
              </a:prstGeom>
              <a:noFill/>
              <a:ln w="9525">
                <a:noFill/>
                <a:miter lim="800000"/>
              </a:ln>
            </p:spPr>
            <p:txBody>
              <a:bodyPr wrap="none">
                <a:spAutoFit/>
              </a:bodyPr>
              <a:lstStyle/>
              <a:p>
                <a:r>
                  <a:rPr lang="en-US" altLang="zh-CN" sz="4800" dirty="0">
                    <a:solidFill>
                      <a:schemeClr val="tx1">
                        <a:lumMod val="10000"/>
                        <a:lumOff val="90000"/>
                      </a:schemeClr>
                    </a:solidFill>
                    <a:cs typeface="+mn-ea"/>
                    <a:sym typeface="+mn-lt"/>
                  </a:rPr>
                  <a:t>02</a:t>
                </a:r>
                <a:endParaRPr lang="zh-CN" altLang="en-US" sz="4800" dirty="0">
                  <a:solidFill>
                    <a:schemeClr val="tx1">
                      <a:lumMod val="10000"/>
                      <a:lumOff val="90000"/>
                    </a:schemeClr>
                  </a:solidFill>
                  <a:cs typeface="+mn-ea"/>
                  <a:sym typeface="+mn-lt"/>
                </a:endParaRPr>
              </a:p>
            </p:txBody>
          </p:sp>
        </p:grpSp>
      </p:grpSp>
      <p:grpSp>
        <p:nvGrpSpPr>
          <p:cNvPr id="6" name="组合 39"/>
          <p:cNvGrpSpPr/>
          <p:nvPr/>
        </p:nvGrpSpPr>
        <p:grpSpPr>
          <a:xfrm>
            <a:off x="2638368" y="1671296"/>
            <a:ext cx="1593984" cy="1085868"/>
            <a:chOff x="873900" y="1541325"/>
            <a:chExt cx="1166203" cy="814401"/>
          </a:xfrm>
        </p:grpSpPr>
        <p:sp>
          <p:nvSpPr>
            <p:cNvPr id="42" name="TextBox 41"/>
            <p:cNvSpPr txBox="1"/>
            <p:nvPr/>
          </p:nvSpPr>
          <p:spPr>
            <a:xfrm>
              <a:off x="873900" y="1767302"/>
              <a:ext cx="1166203" cy="272901"/>
            </a:xfrm>
            <a:prstGeom prst="rect">
              <a:avLst/>
            </a:prstGeom>
            <a:noFill/>
          </p:spPr>
          <p:txBody>
            <a:bodyPr wrap="square" lIns="121908" tIns="60953" rIns="121908" bIns="60953" rtlCol="0">
              <a:spAutoFit/>
            </a:bodyPr>
            <a:lstStyle/>
            <a:p>
              <a:pPr algn="ctr">
                <a:lnSpc>
                  <a:spcPct val="130000"/>
                </a:lnSpc>
              </a:pPr>
              <a:r>
                <a:rPr lang="zh-CN" altLang="en-US" sz="1335" dirty="0">
                  <a:solidFill>
                    <a:schemeClr val="tx1">
                      <a:lumMod val="65000"/>
                      <a:lumOff val="35000"/>
                    </a:schemeClr>
                  </a:solidFill>
                  <a:cs typeface="+mn-ea"/>
                  <a:sym typeface="+mn-lt"/>
                </a:rPr>
                <a:t>您的内容打在这</a:t>
              </a:r>
            </a:p>
          </p:txBody>
        </p:sp>
        <p:grpSp>
          <p:nvGrpSpPr>
            <p:cNvPr id="7" name="组合 42"/>
            <p:cNvGrpSpPr/>
            <p:nvPr/>
          </p:nvGrpSpPr>
          <p:grpSpPr>
            <a:xfrm>
              <a:off x="947384" y="1541325"/>
              <a:ext cx="1008112" cy="814401"/>
              <a:chOff x="947384" y="1541325"/>
              <a:chExt cx="1008112" cy="814401"/>
            </a:xfrm>
          </p:grpSpPr>
          <p:cxnSp>
            <p:nvCxnSpPr>
              <p:cNvPr id="44" name="直接连接符 43"/>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47384" y="1541325"/>
                <a:ext cx="1008112" cy="285174"/>
              </a:xfrm>
              <a:prstGeom prst="rect">
                <a:avLst/>
              </a:prstGeom>
              <a:noFill/>
            </p:spPr>
            <p:txBody>
              <a:bodyPr wrap="square" lIns="121908" tIns="0" rIns="121908" bIns="0" rtlCol="0" anchor="t">
                <a:spAutoFit/>
              </a:bodyPr>
              <a:lstStyle/>
              <a:p>
                <a:pPr algn="ctr">
                  <a:lnSpc>
                    <a:spcPct val="150000"/>
                  </a:lnSpc>
                </a:pPr>
                <a:r>
                  <a:rPr lang="zh-CN" altLang="en-US" sz="1865" b="1" dirty="0">
                    <a:solidFill>
                      <a:schemeClr val="tx1">
                        <a:lumMod val="65000"/>
                        <a:lumOff val="35000"/>
                      </a:schemeClr>
                    </a:solidFill>
                    <a:cs typeface="+mn-ea"/>
                    <a:sym typeface="+mn-lt"/>
                  </a:rPr>
                  <a:t>添加标题</a:t>
                </a:r>
              </a:p>
            </p:txBody>
          </p:sp>
        </p:grpSp>
      </p:grpSp>
      <p:grpSp>
        <p:nvGrpSpPr>
          <p:cNvPr id="8" name="组合 45"/>
          <p:cNvGrpSpPr/>
          <p:nvPr/>
        </p:nvGrpSpPr>
        <p:grpSpPr>
          <a:xfrm>
            <a:off x="7715083" y="1604797"/>
            <a:ext cx="1593984" cy="1085868"/>
            <a:chOff x="873900" y="1541325"/>
            <a:chExt cx="1166203" cy="814401"/>
          </a:xfrm>
        </p:grpSpPr>
        <p:sp>
          <p:nvSpPr>
            <p:cNvPr id="47" name="TextBox 46"/>
            <p:cNvSpPr txBox="1"/>
            <p:nvPr/>
          </p:nvSpPr>
          <p:spPr>
            <a:xfrm>
              <a:off x="873900" y="1767302"/>
              <a:ext cx="1166203" cy="272901"/>
            </a:xfrm>
            <a:prstGeom prst="rect">
              <a:avLst/>
            </a:prstGeom>
            <a:noFill/>
          </p:spPr>
          <p:txBody>
            <a:bodyPr wrap="square" lIns="121908" tIns="60953" rIns="121908" bIns="60953" rtlCol="0">
              <a:spAutoFit/>
            </a:bodyPr>
            <a:lstStyle/>
            <a:p>
              <a:pPr algn="ctr">
                <a:lnSpc>
                  <a:spcPct val="130000"/>
                </a:lnSpc>
              </a:pPr>
              <a:r>
                <a:rPr lang="zh-CN" altLang="en-US" sz="1335" dirty="0">
                  <a:solidFill>
                    <a:schemeClr val="tx1">
                      <a:lumMod val="65000"/>
                      <a:lumOff val="35000"/>
                    </a:schemeClr>
                  </a:solidFill>
                  <a:cs typeface="+mn-ea"/>
                  <a:sym typeface="+mn-lt"/>
                </a:rPr>
                <a:t>您的内容打在这</a:t>
              </a:r>
            </a:p>
          </p:txBody>
        </p:sp>
        <p:grpSp>
          <p:nvGrpSpPr>
            <p:cNvPr id="9" name="组合 47"/>
            <p:cNvGrpSpPr/>
            <p:nvPr/>
          </p:nvGrpSpPr>
          <p:grpSpPr>
            <a:xfrm>
              <a:off x="947384" y="1541325"/>
              <a:ext cx="1008112" cy="814401"/>
              <a:chOff x="947384" y="1541325"/>
              <a:chExt cx="1008112" cy="814401"/>
            </a:xfrm>
          </p:grpSpPr>
          <p:cxnSp>
            <p:nvCxnSpPr>
              <p:cNvPr id="49" name="直接连接符 48"/>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47384" y="1541325"/>
                <a:ext cx="1008112" cy="285174"/>
              </a:xfrm>
              <a:prstGeom prst="rect">
                <a:avLst/>
              </a:prstGeom>
              <a:noFill/>
            </p:spPr>
            <p:txBody>
              <a:bodyPr wrap="square" lIns="121908" tIns="0" rIns="121908" bIns="0" rtlCol="0" anchor="t">
                <a:spAutoFit/>
              </a:bodyPr>
              <a:lstStyle/>
              <a:p>
                <a:pPr algn="ctr">
                  <a:lnSpc>
                    <a:spcPct val="150000"/>
                  </a:lnSpc>
                </a:pPr>
                <a:r>
                  <a:rPr lang="zh-CN" altLang="en-US" sz="1865" b="1" dirty="0">
                    <a:solidFill>
                      <a:schemeClr val="tx1">
                        <a:lumMod val="65000"/>
                        <a:lumOff val="35000"/>
                      </a:schemeClr>
                    </a:solidFill>
                    <a:cs typeface="+mn-ea"/>
                    <a:sym typeface="+mn-lt"/>
                  </a:rPr>
                  <a:t>添加标题</a:t>
                </a:r>
              </a:p>
            </p:txBody>
          </p:sp>
        </p:grpSp>
      </p:grpSp>
      <p:grpSp>
        <p:nvGrpSpPr>
          <p:cNvPr id="10" name="组合 64"/>
          <p:cNvGrpSpPr/>
          <p:nvPr/>
        </p:nvGrpSpPr>
        <p:grpSpPr>
          <a:xfrm>
            <a:off x="5172968" y="2355257"/>
            <a:ext cx="1593984" cy="1085868"/>
            <a:chOff x="873900" y="1541325"/>
            <a:chExt cx="1166203" cy="814401"/>
          </a:xfrm>
        </p:grpSpPr>
        <p:sp>
          <p:nvSpPr>
            <p:cNvPr id="66" name="TextBox 65"/>
            <p:cNvSpPr txBox="1"/>
            <p:nvPr/>
          </p:nvSpPr>
          <p:spPr>
            <a:xfrm>
              <a:off x="873900" y="1767302"/>
              <a:ext cx="1166203" cy="272901"/>
            </a:xfrm>
            <a:prstGeom prst="rect">
              <a:avLst/>
            </a:prstGeom>
            <a:noFill/>
          </p:spPr>
          <p:txBody>
            <a:bodyPr wrap="square" lIns="121908" tIns="60953" rIns="121908" bIns="60953" rtlCol="0">
              <a:spAutoFit/>
            </a:bodyPr>
            <a:lstStyle/>
            <a:p>
              <a:pPr algn="ctr">
                <a:lnSpc>
                  <a:spcPct val="130000"/>
                </a:lnSpc>
              </a:pPr>
              <a:r>
                <a:rPr lang="zh-CN" altLang="en-US" sz="1335" dirty="0">
                  <a:solidFill>
                    <a:schemeClr val="tx1">
                      <a:lumMod val="65000"/>
                      <a:lumOff val="35000"/>
                    </a:schemeClr>
                  </a:solidFill>
                  <a:cs typeface="+mn-ea"/>
                  <a:sym typeface="+mn-lt"/>
                </a:rPr>
                <a:t>您的内容打在这</a:t>
              </a:r>
            </a:p>
          </p:txBody>
        </p:sp>
        <p:grpSp>
          <p:nvGrpSpPr>
            <p:cNvPr id="11" name="组合 66"/>
            <p:cNvGrpSpPr/>
            <p:nvPr/>
          </p:nvGrpSpPr>
          <p:grpSpPr>
            <a:xfrm>
              <a:off x="947384" y="1541325"/>
              <a:ext cx="1008112" cy="814401"/>
              <a:chOff x="947384" y="1541325"/>
              <a:chExt cx="1008112" cy="814401"/>
            </a:xfrm>
          </p:grpSpPr>
          <p:cxnSp>
            <p:nvCxnSpPr>
              <p:cNvPr id="68" name="直接连接符 67"/>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947384" y="1541325"/>
                <a:ext cx="1008112" cy="285174"/>
              </a:xfrm>
              <a:prstGeom prst="rect">
                <a:avLst/>
              </a:prstGeom>
              <a:noFill/>
            </p:spPr>
            <p:txBody>
              <a:bodyPr wrap="square" lIns="121908" tIns="0" rIns="121908" bIns="0" rtlCol="0" anchor="t">
                <a:spAutoFit/>
              </a:bodyPr>
              <a:lstStyle/>
              <a:p>
                <a:pPr algn="ctr">
                  <a:lnSpc>
                    <a:spcPct val="150000"/>
                  </a:lnSpc>
                </a:pPr>
                <a:r>
                  <a:rPr lang="zh-CN" altLang="en-US" sz="1865" b="1" dirty="0">
                    <a:solidFill>
                      <a:schemeClr val="tx1">
                        <a:lumMod val="65000"/>
                        <a:lumOff val="35000"/>
                      </a:schemeClr>
                    </a:solidFill>
                    <a:cs typeface="+mn-ea"/>
                    <a:sym typeface="+mn-lt"/>
                  </a:rPr>
                  <a:t>添加标题</a:t>
                </a:r>
              </a:p>
            </p:txBody>
          </p:sp>
        </p:grpSp>
      </p:grpSp>
      <p:sp>
        <p:nvSpPr>
          <p:cNvPr id="71" name="矩形 30"/>
          <p:cNvSpPr>
            <a:spLocks noChangeArrowheads="1"/>
          </p:cNvSpPr>
          <p:nvPr/>
        </p:nvSpPr>
        <p:spPr bwMode="auto">
          <a:xfrm>
            <a:off x="2317380" y="5146784"/>
            <a:ext cx="7680853" cy="645890"/>
          </a:xfrm>
          <a:prstGeom prst="rect">
            <a:avLst/>
          </a:prstGeom>
          <a:noFill/>
          <a:ln w="9525">
            <a:noFill/>
            <a:miter lim="800000"/>
          </a:ln>
        </p:spPr>
        <p:txBody>
          <a:bodyPr wrap="square" lIns="137101" tIns="68552" rIns="137101" bIns="68552">
            <a:spAutoFit/>
          </a:bodyPr>
          <a:lstStyle/>
          <a:p>
            <a:pPr lvl="0" algn="ctr">
              <a:lnSpc>
                <a:spcPct val="130000"/>
              </a:lnSpc>
            </a:pPr>
            <a:r>
              <a:rPr lang="zh-CN" altLang="en-US" sz="1335"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a:t>
            </a:r>
          </a:p>
        </p:txBody>
      </p:sp>
      <p:sp>
        <p:nvSpPr>
          <p:cNvPr id="72" name="丁字箭头 71"/>
          <p:cNvSpPr/>
          <p:nvPr/>
        </p:nvSpPr>
        <p:spPr>
          <a:xfrm flipV="1">
            <a:off x="1739424" y="4790139"/>
            <a:ext cx="8378008" cy="356647"/>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12" tIns="60905" rIns="121812" bIns="60905" rtlCol="0" anchor="ctr"/>
          <a:lstStyle/>
          <a:p>
            <a:pPr algn="ctr"/>
            <a:endParaRPr lang="zh-CN" altLang="en-US" sz="2400">
              <a:cs typeface="+mn-ea"/>
              <a:sym typeface="+mn-lt"/>
            </a:endParaRPr>
          </a:p>
        </p:txBody>
      </p:sp>
      <p:pic>
        <p:nvPicPr>
          <p:cNvPr id="30" name="图片 29"/>
          <p:cNvPicPr>
            <a:picLocks noChangeAspect="1"/>
          </p:cNvPicPr>
          <p:nvPr/>
        </p:nvPicPr>
        <p:blipFill rotWithShape="1">
          <a:blip r:embed="rId6" cstate="screen"/>
          <a:srcRect/>
          <a:stretch>
            <a:fillRect/>
          </a:stretch>
        </p:blipFill>
        <p:spPr>
          <a:xfrm>
            <a:off x="240629" y="43544"/>
            <a:ext cx="958827" cy="1328375"/>
          </a:xfrm>
          <a:prstGeom prst="rect">
            <a:avLst/>
          </a:prstGeom>
        </p:spPr>
      </p:pic>
      <p:sp>
        <p:nvSpPr>
          <p:cNvPr id="31"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p:transition spd="slow" advClick="0" advTm="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800"/>
                                        <p:tgtEl>
                                          <p:spTgt spid="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anim calcmode="lin" valueType="num">
                                      <p:cBhvr>
                                        <p:cTn id="28" dur="500" fill="hold"/>
                                        <p:tgtEl>
                                          <p:spTgt spid="72"/>
                                        </p:tgtEl>
                                        <p:attrNameLst>
                                          <p:attrName>ppt_x</p:attrName>
                                        </p:attrNameLst>
                                      </p:cBhvr>
                                      <p:tavLst>
                                        <p:tav tm="0">
                                          <p:val>
                                            <p:strVal val="#ppt_x"/>
                                          </p:val>
                                        </p:tav>
                                        <p:tav tm="100000">
                                          <p:val>
                                            <p:strVal val="#ppt_x"/>
                                          </p:val>
                                        </p:tav>
                                      </p:tavLst>
                                    </p:anim>
                                    <p:anim calcmode="lin" valueType="num">
                                      <p:cBhvr>
                                        <p:cTn id="29" dur="500" fill="hold"/>
                                        <p:tgtEl>
                                          <p:spTgt spid="72"/>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2" presetClass="entr" presetSubtype="1"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1000"/>
                                        <p:tgtEl>
                                          <p:spTgt spid="71"/>
                                        </p:tgtEl>
                                        <p:attrNameLst>
                                          <p:attrName>ppt_y</p:attrName>
                                        </p:attrNameLst>
                                      </p:cBhvr>
                                      <p:tavLst>
                                        <p:tav tm="0">
                                          <p:val>
                                            <p:strVal val="#ppt_y-#ppt_h*1.125000"/>
                                          </p:val>
                                        </p:tav>
                                        <p:tav tm="100000">
                                          <p:val>
                                            <p:strVal val="#ppt_y"/>
                                          </p:val>
                                        </p:tav>
                                      </p:tavLst>
                                    </p:anim>
                                    <p:animEffect transition="in" filter="wipe(down)">
                                      <p:cBhvr>
                                        <p:cTn id="34"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205751" y="2263662"/>
            <a:ext cx="8582432" cy="936984"/>
            <a:chOff x="2454731" y="858257"/>
            <a:chExt cx="8584419" cy="937201"/>
          </a:xfrm>
        </p:grpSpPr>
        <p:grpSp>
          <p:nvGrpSpPr>
            <p:cNvPr id="33" name="组合 32"/>
            <p:cNvGrpSpPr/>
            <p:nvPr/>
          </p:nvGrpSpPr>
          <p:grpSpPr>
            <a:xfrm>
              <a:off x="2454731" y="858257"/>
              <a:ext cx="909655" cy="937201"/>
              <a:chOff x="1252331" y="973457"/>
              <a:chExt cx="909655" cy="937201"/>
            </a:xfrm>
            <a:effectLst/>
          </p:grpSpPr>
          <p:sp>
            <p:nvSpPr>
              <p:cNvPr id="35" name="椭圆形标注 34">
                <a:hlinkClick r:id="rId3"/>
              </p:cNvPr>
              <p:cNvSpPr/>
              <p:nvPr/>
            </p:nvSpPr>
            <p:spPr>
              <a:xfrm>
                <a:off x="1252331" y="1049266"/>
                <a:ext cx="907774" cy="861392"/>
              </a:xfrm>
              <a:prstGeom prst="wedgeEllipseCallout">
                <a:avLst>
                  <a:gd name="adj1" fmla="val -71929"/>
                  <a:gd name="adj2" fmla="val -1346"/>
                </a:avLst>
              </a:prstGeom>
              <a:blipFill>
                <a:blip r:embed="rId4" cstate="screen"/>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lumMod val="50000"/>
                    </a:schemeClr>
                  </a:solidFill>
                  <a:cs typeface="+mn-ea"/>
                  <a:sym typeface="+mn-lt"/>
                </a:endParaRPr>
              </a:p>
            </p:txBody>
          </p:sp>
          <p:sp>
            <p:nvSpPr>
              <p:cNvPr id="36" name="矩形 35"/>
              <p:cNvSpPr/>
              <p:nvPr/>
            </p:nvSpPr>
            <p:spPr>
              <a:xfrm>
                <a:off x="1343213" y="973457"/>
                <a:ext cx="818773" cy="825482"/>
              </a:xfrm>
              <a:prstGeom prst="rect">
                <a:avLst/>
              </a:prstGeom>
            </p:spPr>
            <p:txBody>
              <a:bodyPr wrap="square">
                <a:spAutoFit/>
              </a:bodyPr>
              <a:lstStyle/>
              <a:p>
                <a:pPr algn="just" defTabSz="685800">
                  <a:lnSpc>
                    <a:spcPct val="150000"/>
                  </a:lnSpc>
                  <a:buClr>
                    <a:srgbClr val="0070C0"/>
                  </a:buClr>
                </a:pPr>
                <a:r>
                  <a:rPr lang="en-US" altLang="zh-CN" sz="3600" dirty="0">
                    <a:solidFill>
                      <a:schemeClr val="bg1"/>
                    </a:solidFill>
                    <a:cs typeface="+mn-ea"/>
                    <a:sym typeface="+mn-lt"/>
                  </a:rPr>
                  <a:t>01</a:t>
                </a:r>
                <a:endParaRPr lang="zh-CN" altLang="zh-CN" sz="3600" dirty="0">
                  <a:solidFill>
                    <a:schemeClr val="bg1"/>
                  </a:solidFill>
                  <a:cs typeface="+mn-ea"/>
                  <a:sym typeface="+mn-lt"/>
                </a:endParaRPr>
              </a:p>
            </p:txBody>
          </p:sp>
        </p:grpSp>
        <p:sp>
          <p:nvSpPr>
            <p:cNvPr id="34" name="Text Box 11">
              <a:hlinkClick r:id="rId3"/>
            </p:cNvPr>
            <p:cNvSpPr txBox="1">
              <a:spLocks noChangeArrowheads="1"/>
            </p:cNvSpPr>
            <p:nvPr/>
          </p:nvSpPr>
          <p:spPr bwMode="auto">
            <a:xfrm>
              <a:off x="3497887" y="1000617"/>
              <a:ext cx="7541263" cy="613836"/>
            </a:xfrm>
            <a:prstGeom prst="rect">
              <a:avLst/>
            </a:prstGeom>
            <a:effectLst/>
          </p:spPr>
          <p:txBody>
            <a:bodyPr wrap="square">
              <a:spAutoFit/>
            </a:bodyPr>
            <a:lstStyle>
              <a:defPPr>
                <a:defRPr lang="zh-CN"/>
              </a:defPPr>
              <a:lvl1pPr algn="just">
                <a:lnSpc>
                  <a:spcPct val="150000"/>
                </a:lnSpc>
                <a:buClr>
                  <a:srgbClr val="0070C0"/>
                </a:buClr>
                <a:defRPr sz="800">
                  <a:solidFill>
                    <a:schemeClr val="bg1"/>
                  </a:solidFill>
                  <a:latin typeface="张海山锐线体简" panose="02000000000000000000" pitchFamily="2" charset="-122"/>
                  <a:ea typeface="张海山锐线体简" panose="02000000000000000000" pitchFamily="2" charset="-122"/>
                </a:defRPr>
              </a:lvl1pPr>
            </a:lstStyle>
            <a:p>
              <a:pPr defTabSz="685800"/>
              <a:r>
                <a:rPr lang="zh-CN" altLang="en-US" sz="1200" spc="51" dirty="0">
                  <a:solidFill>
                    <a:schemeClr val="bg1">
                      <a:lumMod val="50000"/>
                    </a:schemeClr>
                  </a:solidFill>
                  <a:latin typeface="+mn-lt"/>
                  <a:ea typeface="+mn-ea"/>
                  <a:cs typeface="+mn-ea"/>
                  <a:sym typeface="+mn-lt"/>
                </a:rPr>
                <a:t>此处添加详细文本描述，建议与标题相关并符合整体语言风格，语言描述尽量简洁生动。尽量将每页幻灯片的字数控制在  </a:t>
              </a:r>
              <a:r>
                <a:rPr lang="en-US" altLang="zh-CN" sz="1200" spc="51" dirty="0">
                  <a:solidFill>
                    <a:schemeClr val="bg1">
                      <a:lumMod val="50000"/>
                    </a:schemeClr>
                  </a:solidFill>
                  <a:latin typeface="+mn-lt"/>
                  <a:ea typeface="+mn-ea"/>
                  <a:cs typeface="+mn-ea"/>
                  <a:sym typeface="+mn-lt"/>
                </a:rPr>
                <a:t>200</a:t>
              </a:r>
              <a:r>
                <a:rPr lang="zh-CN" altLang="en-US" sz="1200" spc="51" dirty="0">
                  <a:solidFill>
                    <a:schemeClr val="bg1">
                      <a:lumMod val="50000"/>
                    </a:schemeClr>
                  </a:solidFill>
                  <a:latin typeface="+mn-lt"/>
                  <a:ea typeface="+mn-ea"/>
                  <a:cs typeface="+mn-ea"/>
                  <a:sym typeface="+mn-lt"/>
                </a:rPr>
                <a:t>字以内，据统计每页幻灯片的最好控制在</a:t>
              </a:r>
              <a:r>
                <a:rPr lang="en-US" altLang="zh-CN" sz="1200" spc="51" dirty="0">
                  <a:solidFill>
                    <a:schemeClr val="bg1">
                      <a:lumMod val="50000"/>
                    </a:schemeClr>
                  </a:solidFill>
                  <a:latin typeface="+mn-lt"/>
                  <a:ea typeface="+mn-ea"/>
                  <a:cs typeface="+mn-ea"/>
                  <a:sym typeface="+mn-lt"/>
                </a:rPr>
                <a:t>5</a:t>
              </a:r>
              <a:r>
                <a:rPr lang="zh-CN" altLang="en-US" sz="1200" spc="51" dirty="0">
                  <a:solidFill>
                    <a:schemeClr val="bg1">
                      <a:lumMod val="50000"/>
                    </a:schemeClr>
                  </a:solidFill>
                  <a:latin typeface="+mn-lt"/>
                  <a:ea typeface="+mn-ea"/>
                  <a:cs typeface="+mn-ea"/>
                  <a:sym typeface="+mn-lt"/>
                </a:rPr>
                <a:t>分钟之内。</a:t>
              </a:r>
            </a:p>
          </p:txBody>
        </p:sp>
      </p:grpSp>
      <p:grpSp>
        <p:nvGrpSpPr>
          <p:cNvPr id="37" name="组合 36"/>
          <p:cNvGrpSpPr/>
          <p:nvPr/>
        </p:nvGrpSpPr>
        <p:grpSpPr>
          <a:xfrm>
            <a:off x="1366507" y="3464737"/>
            <a:ext cx="8761307" cy="939897"/>
            <a:chOff x="-1565104" y="2054134"/>
            <a:chExt cx="8763334" cy="940115"/>
          </a:xfrm>
        </p:grpSpPr>
        <p:grpSp>
          <p:nvGrpSpPr>
            <p:cNvPr id="38" name="组合 37"/>
            <p:cNvGrpSpPr/>
            <p:nvPr/>
          </p:nvGrpSpPr>
          <p:grpSpPr>
            <a:xfrm>
              <a:off x="6290456" y="2054134"/>
              <a:ext cx="907774" cy="940115"/>
              <a:chOff x="5037656" y="2169334"/>
              <a:chExt cx="907774" cy="940115"/>
            </a:xfrm>
            <a:effectLst/>
          </p:grpSpPr>
          <p:sp>
            <p:nvSpPr>
              <p:cNvPr id="40" name="椭圆形标注 39">
                <a:hlinkClick r:id="rId3"/>
              </p:cNvPr>
              <p:cNvSpPr/>
              <p:nvPr/>
            </p:nvSpPr>
            <p:spPr>
              <a:xfrm>
                <a:off x="5037656" y="2248057"/>
                <a:ext cx="907774" cy="861392"/>
              </a:xfrm>
              <a:prstGeom prst="wedgeEllipseCallout">
                <a:avLst>
                  <a:gd name="adj1" fmla="val 68947"/>
                  <a:gd name="adj2" fmla="val -577"/>
                </a:avLst>
              </a:prstGeom>
              <a:blipFill>
                <a:blip r:embed="rId5" cstate="screen"/>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lumMod val="50000"/>
                    </a:schemeClr>
                  </a:solidFill>
                  <a:cs typeface="+mn-ea"/>
                  <a:sym typeface="+mn-lt"/>
                </a:endParaRPr>
              </a:p>
            </p:txBody>
          </p:sp>
          <p:sp>
            <p:nvSpPr>
              <p:cNvPr id="41" name="矩形 40">
                <a:hlinkClick r:id="rId3"/>
              </p:cNvPr>
              <p:cNvSpPr/>
              <p:nvPr/>
            </p:nvSpPr>
            <p:spPr>
              <a:xfrm>
                <a:off x="5133283" y="2169334"/>
                <a:ext cx="729771" cy="825482"/>
              </a:xfrm>
              <a:prstGeom prst="rect">
                <a:avLst/>
              </a:prstGeom>
            </p:spPr>
            <p:txBody>
              <a:bodyPr wrap="square">
                <a:spAutoFit/>
              </a:bodyPr>
              <a:lstStyle/>
              <a:p>
                <a:pPr algn="just" defTabSz="685800">
                  <a:lnSpc>
                    <a:spcPct val="150000"/>
                  </a:lnSpc>
                  <a:buClr>
                    <a:srgbClr val="0070C0"/>
                  </a:buClr>
                </a:pPr>
                <a:r>
                  <a:rPr lang="en-US" altLang="zh-CN" sz="3600" dirty="0">
                    <a:solidFill>
                      <a:schemeClr val="bg1"/>
                    </a:solidFill>
                    <a:cs typeface="+mn-ea"/>
                    <a:sym typeface="+mn-lt"/>
                  </a:rPr>
                  <a:t>02</a:t>
                </a:r>
                <a:endParaRPr lang="zh-CN" altLang="zh-CN" sz="3600" dirty="0">
                  <a:solidFill>
                    <a:schemeClr val="bg1"/>
                  </a:solidFill>
                  <a:cs typeface="+mn-ea"/>
                  <a:sym typeface="+mn-lt"/>
                </a:endParaRPr>
              </a:p>
            </p:txBody>
          </p:sp>
        </p:grpSp>
        <p:sp>
          <p:nvSpPr>
            <p:cNvPr id="39" name="矩形 18">
              <a:hlinkClick r:id="rId3"/>
            </p:cNvPr>
            <p:cNvSpPr>
              <a:spLocks noChangeArrowheads="1"/>
            </p:cNvSpPr>
            <p:nvPr/>
          </p:nvSpPr>
          <p:spPr bwMode="auto">
            <a:xfrm>
              <a:off x="-1565104" y="2236239"/>
              <a:ext cx="7722785" cy="613836"/>
            </a:xfrm>
            <a:prstGeom prst="rect">
              <a:avLst/>
            </a:prstGeom>
            <a:effectLst/>
          </p:spPr>
          <p:txBody>
            <a:bodyPr wrap="square">
              <a:spAutoFit/>
            </a:bodyPr>
            <a:lstStyle/>
            <a:p>
              <a:pPr algn="r" defTabSz="685800">
                <a:lnSpc>
                  <a:spcPct val="150000"/>
                </a:lnSpc>
                <a:buClr>
                  <a:srgbClr val="0070C0"/>
                </a:buClr>
              </a:pPr>
              <a:r>
                <a:rPr lang="zh-CN" altLang="en-US" sz="1200" spc="51" dirty="0">
                  <a:solidFill>
                    <a:schemeClr val="bg1">
                      <a:lumMod val="50000"/>
                    </a:schemeClr>
                  </a:solidFill>
                  <a:cs typeface="+mn-ea"/>
                  <a:sym typeface="+mn-lt"/>
                </a:rPr>
                <a:t>此处添加详细文本描述，建议与标题相关并符合整体语言风格，语言描述尽量简洁生动。尽量将每页幻灯片的字数控制在  </a:t>
              </a:r>
              <a:r>
                <a:rPr lang="en-US" altLang="zh-CN" sz="1200" spc="51" dirty="0">
                  <a:solidFill>
                    <a:schemeClr val="bg1">
                      <a:lumMod val="50000"/>
                    </a:schemeClr>
                  </a:solidFill>
                  <a:cs typeface="+mn-ea"/>
                  <a:sym typeface="+mn-lt"/>
                </a:rPr>
                <a:t>200</a:t>
              </a:r>
              <a:r>
                <a:rPr lang="zh-CN" altLang="en-US" sz="1200" spc="51" dirty="0">
                  <a:solidFill>
                    <a:schemeClr val="bg1">
                      <a:lumMod val="50000"/>
                    </a:schemeClr>
                  </a:solidFill>
                  <a:cs typeface="+mn-ea"/>
                  <a:sym typeface="+mn-lt"/>
                </a:rPr>
                <a:t>字以内，据统计每页幻灯片的最好控制在</a:t>
              </a:r>
              <a:r>
                <a:rPr lang="en-US" altLang="zh-CN" sz="1200" spc="51" dirty="0">
                  <a:solidFill>
                    <a:schemeClr val="bg1">
                      <a:lumMod val="50000"/>
                    </a:schemeClr>
                  </a:solidFill>
                  <a:cs typeface="+mn-ea"/>
                  <a:sym typeface="+mn-lt"/>
                </a:rPr>
                <a:t>5</a:t>
              </a:r>
              <a:r>
                <a:rPr lang="zh-CN" altLang="en-US" sz="1200" spc="51" dirty="0">
                  <a:solidFill>
                    <a:schemeClr val="bg1">
                      <a:lumMod val="50000"/>
                    </a:schemeClr>
                  </a:solidFill>
                  <a:cs typeface="+mn-ea"/>
                  <a:sym typeface="+mn-lt"/>
                </a:rPr>
                <a:t>分钟之内。</a:t>
              </a:r>
            </a:p>
          </p:txBody>
        </p:sp>
      </p:grpSp>
      <p:grpSp>
        <p:nvGrpSpPr>
          <p:cNvPr id="42" name="组合 41"/>
          <p:cNvGrpSpPr/>
          <p:nvPr/>
        </p:nvGrpSpPr>
        <p:grpSpPr>
          <a:xfrm>
            <a:off x="2205751" y="4830268"/>
            <a:ext cx="8582432" cy="945105"/>
            <a:chOff x="2454731" y="3349259"/>
            <a:chExt cx="8584419" cy="945324"/>
          </a:xfrm>
        </p:grpSpPr>
        <p:grpSp>
          <p:nvGrpSpPr>
            <p:cNvPr id="43" name="组合 42"/>
            <p:cNvGrpSpPr/>
            <p:nvPr/>
          </p:nvGrpSpPr>
          <p:grpSpPr>
            <a:xfrm>
              <a:off x="2454731" y="3349259"/>
              <a:ext cx="907774" cy="945324"/>
              <a:chOff x="1252331" y="3464459"/>
              <a:chExt cx="907774" cy="945324"/>
            </a:xfrm>
            <a:effectLst/>
          </p:grpSpPr>
          <p:sp>
            <p:nvSpPr>
              <p:cNvPr id="45" name="椭圆形标注 44">
                <a:hlinkClick r:id="rId3"/>
              </p:cNvPr>
              <p:cNvSpPr/>
              <p:nvPr/>
            </p:nvSpPr>
            <p:spPr>
              <a:xfrm>
                <a:off x="1252331" y="3548391"/>
                <a:ext cx="907774" cy="861392"/>
              </a:xfrm>
              <a:prstGeom prst="wedgeEllipseCallout">
                <a:avLst>
                  <a:gd name="adj1" fmla="val -71929"/>
                  <a:gd name="adj2" fmla="val -1346"/>
                </a:avLst>
              </a:prstGeom>
              <a:blipFill>
                <a:blip r:embed="rId6" cstate="screen"/>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bg1">
                      <a:lumMod val="50000"/>
                    </a:schemeClr>
                  </a:solidFill>
                  <a:cs typeface="+mn-ea"/>
                  <a:sym typeface="+mn-lt"/>
                </a:endParaRPr>
              </a:p>
            </p:txBody>
          </p:sp>
          <p:sp>
            <p:nvSpPr>
              <p:cNvPr id="46" name="矩形 45">
                <a:hlinkClick r:id="rId3"/>
              </p:cNvPr>
              <p:cNvSpPr/>
              <p:nvPr/>
            </p:nvSpPr>
            <p:spPr>
              <a:xfrm>
                <a:off x="1341332" y="3464459"/>
                <a:ext cx="729771" cy="825482"/>
              </a:xfrm>
              <a:prstGeom prst="rect">
                <a:avLst/>
              </a:prstGeom>
            </p:spPr>
            <p:txBody>
              <a:bodyPr wrap="square">
                <a:spAutoFit/>
              </a:bodyPr>
              <a:lstStyle/>
              <a:p>
                <a:pPr algn="just" defTabSz="685800">
                  <a:lnSpc>
                    <a:spcPct val="150000"/>
                  </a:lnSpc>
                  <a:buClr>
                    <a:srgbClr val="0070C0"/>
                  </a:buClr>
                </a:pPr>
                <a:r>
                  <a:rPr lang="en-US" altLang="zh-CN" sz="3600" dirty="0">
                    <a:solidFill>
                      <a:schemeClr val="bg1"/>
                    </a:solidFill>
                    <a:cs typeface="+mn-ea"/>
                    <a:sym typeface="+mn-lt"/>
                  </a:rPr>
                  <a:t>03</a:t>
                </a:r>
                <a:endParaRPr lang="zh-CN" altLang="zh-CN" sz="3600" dirty="0">
                  <a:solidFill>
                    <a:schemeClr val="bg1"/>
                  </a:solidFill>
                  <a:cs typeface="+mn-ea"/>
                  <a:sym typeface="+mn-lt"/>
                </a:endParaRPr>
              </a:p>
            </p:txBody>
          </p:sp>
        </p:grpSp>
        <p:sp>
          <p:nvSpPr>
            <p:cNvPr id="44" name="Text Box 11">
              <a:hlinkClick r:id="rId3"/>
            </p:cNvPr>
            <p:cNvSpPr txBox="1">
              <a:spLocks noChangeArrowheads="1"/>
            </p:cNvSpPr>
            <p:nvPr/>
          </p:nvSpPr>
          <p:spPr bwMode="auto">
            <a:xfrm>
              <a:off x="3497887" y="3528983"/>
              <a:ext cx="7541263" cy="613836"/>
            </a:xfrm>
            <a:prstGeom prst="rect">
              <a:avLst/>
            </a:prstGeom>
            <a:effectLst/>
          </p:spPr>
          <p:txBody>
            <a:bodyPr wrap="square">
              <a:spAutoFit/>
            </a:bodyPr>
            <a:lstStyle>
              <a:defPPr>
                <a:defRPr lang="zh-CN"/>
              </a:defPPr>
              <a:lvl1pPr algn="just" defTabSz="685800">
                <a:lnSpc>
                  <a:spcPct val="150000"/>
                </a:lnSpc>
                <a:buClr>
                  <a:srgbClr val="0070C0"/>
                </a:buClr>
                <a:defRPr sz="1200" spc="5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latin typeface="+mn-lt"/>
                  <a:ea typeface="+mn-ea"/>
                  <a:cs typeface="+mn-ea"/>
                  <a:sym typeface="+mn-lt"/>
                </a:rPr>
                <a:t>此处添加详细文本描述，建议与标题相关并符合整体语言风格，语言描述尽量简洁生动。尽量将每页幻灯片的字数控制在  </a:t>
              </a:r>
              <a:r>
                <a:rPr lang="en-US" altLang="zh-CN" dirty="0">
                  <a:solidFill>
                    <a:schemeClr val="bg1">
                      <a:lumMod val="50000"/>
                    </a:schemeClr>
                  </a:solidFill>
                  <a:latin typeface="+mn-lt"/>
                  <a:ea typeface="+mn-ea"/>
                  <a:cs typeface="+mn-ea"/>
                  <a:sym typeface="+mn-lt"/>
                </a:rPr>
                <a:t>200</a:t>
              </a:r>
              <a:r>
                <a:rPr lang="zh-CN" altLang="en-US" dirty="0">
                  <a:solidFill>
                    <a:schemeClr val="bg1">
                      <a:lumMod val="50000"/>
                    </a:schemeClr>
                  </a:solidFill>
                  <a:latin typeface="+mn-lt"/>
                  <a:ea typeface="+mn-ea"/>
                  <a:cs typeface="+mn-ea"/>
                  <a:sym typeface="+mn-lt"/>
                </a:rPr>
                <a:t>字以内，据统计每页幻灯片的最好控制在</a:t>
              </a:r>
              <a:r>
                <a:rPr lang="en-US" altLang="zh-CN" dirty="0">
                  <a:solidFill>
                    <a:schemeClr val="bg1">
                      <a:lumMod val="50000"/>
                    </a:schemeClr>
                  </a:solidFill>
                  <a:latin typeface="+mn-lt"/>
                  <a:ea typeface="+mn-ea"/>
                  <a:cs typeface="+mn-ea"/>
                  <a:sym typeface="+mn-lt"/>
                </a:rPr>
                <a:t>5</a:t>
              </a:r>
              <a:r>
                <a:rPr lang="zh-CN" altLang="en-US" dirty="0">
                  <a:solidFill>
                    <a:schemeClr val="bg1">
                      <a:lumMod val="50000"/>
                    </a:schemeClr>
                  </a:solidFill>
                  <a:latin typeface="+mn-lt"/>
                  <a:ea typeface="+mn-ea"/>
                  <a:cs typeface="+mn-ea"/>
                  <a:sym typeface="+mn-lt"/>
                </a:rPr>
                <a:t>分钟之内。</a:t>
              </a:r>
            </a:p>
          </p:txBody>
        </p:sp>
      </p:grpSp>
      <p:sp>
        <p:nvSpPr>
          <p:cNvPr id="47" name="TextBox 46"/>
          <p:cNvSpPr txBox="1"/>
          <p:nvPr/>
        </p:nvSpPr>
        <p:spPr>
          <a:xfrm>
            <a:off x="1211601" y="2312035"/>
            <a:ext cx="803425" cy="830997"/>
          </a:xfrm>
          <a:prstGeom prst="rect">
            <a:avLst/>
          </a:prstGeom>
          <a:noFill/>
        </p:spPr>
        <p:txBody>
          <a:bodyPr wrap="none" rtlCol="0">
            <a:spAutoFit/>
          </a:bodyPr>
          <a:lstStyle/>
          <a:p>
            <a:r>
              <a:rPr lang="zh-CN" altLang="en-US" sz="2400" b="1" dirty="0">
                <a:solidFill>
                  <a:schemeClr val="accent1"/>
                </a:solidFill>
                <a:cs typeface="+mn-ea"/>
                <a:sym typeface="+mn-lt"/>
              </a:rPr>
              <a:t>发展</a:t>
            </a:r>
            <a:endParaRPr lang="en-US" altLang="zh-CN" sz="2400" b="1" dirty="0">
              <a:solidFill>
                <a:schemeClr val="accent1"/>
              </a:solidFill>
              <a:cs typeface="+mn-ea"/>
              <a:sym typeface="+mn-lt"/>
            </a:endParaRPr>
          </a:p>
          <a:p>
            <a:r>
              <a:rPr lang="zh-CN" altLang="en-US" sz="2400" b="1" dirty="0">
                <a:solidFill>
                  <a:schemeClr val="accent1"/>
                </a:solidFill>
                <a:cs typeface="+mn-ea"/>
                <a:sym typeface="+mn-lt"/>
              </a:rPr>
              <a:t>趋势</a:t>
            </a:r>
          </a:p>
        </p:txBody>
      </p:sp>
      <p:sp>
        <p:nvSpPr>
          <p:cNvPr id="48" name="TextBox 47"/>
          <p:cNvSpPr txBox="1"/>
          <p:nvPr/>
        </p:nvSpPr>
        <p:spPr>
          <a:xfrm>
            <a:off x="10363009" y="3573830"/>
            <a:ext cx="803425" cy="830997"/>
          </a:xfrm>
          <a:prstGeom prst="rect">
            <a:avLst/>
          </a:prstGeom>
          <a:noFill/>
        </p:spPr>
        <p:txBody>
          <a:bodyPr wrap="none" rtlCol="0">
            <a:spAutoFit/>
          </a:bodyPr>
          <a:lstStyle/>
          <a:p>
            <a:r>
              <a:rPr lang="zh-CN" altLang="en-US" sz="2400" b="1" dirty="0">
                <a:solidFill>
                  <a:schemeClr val="accent2"/>
                </a:solidFill>
                <a:cs typeface="+mn-ea"/>
                <a:sym typeface="+mn-lt"/>
              </a:rPr>
              <a:t>消费</a:t>
            </a:r>
            <a:endParaRPr lang="en-US" altLang="zh-CN" sz="2400" b="1" dirty="0">
              <a:solidFill>
                <a:schemeClr val="accent2"/>
              </a:solidFill>
              <a:cs typeface="+mn-ea"/>
              <a:sym typeface="+mn-lt"/>
            </a:endParaRPr>
          </a:p>
          <a:p>
            <a:r>
              <a:rPr lang="zh-CN" altLang="en-US" sz="2400" b="1" dirty="0">
                <a:solidFill>
                  <a:schemeClr val="accent2"/>
                </a:solidFill>
                <a:cs typeface="+mn-ea"/>
                <a:sym typeface="+mn-lt"/>
              </a:rPr>
              <a:t>习惯</a:t>
            </a:r>
          </a:p>
        </p:txBody>
      </p:sp>
      <p:sp>
        <p:nvSpPr>
          <p:cNvPr id="49" name="TextBox 48"/>
          <p:cNvSpPr txBox="1"/>
          <p:nvPr/>
        </p:nvSpPr>
        <p:spPr>
          <a:xfrm>
            <a:off x="1211601" y="4929377"/>
            <a:ext cx="803425" cy="830997"/>
          </a:xfrm>
          <a:prstGeom prst="rect">
            <a:avLst/>
          </a:prstGeom>
          <a:noFill/>
        </p:spPr>
        <p:txBody>
          <a:bodyPr wrap="none" rtlCol="0">
            <a:spAutoFit/>
          </a:bodyPr>
          <a:lstStyle/>
          <a:p>
            <a:r>
              <a:rPr lang="zh-CN" altLang="en-US" sz="2400" b="1" dirty="0">
                <a:solidFill>
                  <a:schemeClr val="accent3"/>
                </a:solidFill>
                <a:cs typeface="+mn-ea"/>
                <a:sym typeface="+mn-lt"/>
              </a:rPr>
              <a:t>政策</a:t>
            </a:r>
            <a:endParaRPr lang="en-US" altLang="zh-CN" sz="2400" b="1" dirty="0">
              <a:solidFill>
                <a:schemeClr val="accent3"/>
              </a:solidFill>
              <a:cs typeface="+mn-ea"/>
              <a:sym typeface="+mn-lt"/>
            </a:endParaRPr>
          </a:p>
          <a:p>
            <a:r>
              <a:rPr lang="zh-CN" altLang="en-US" sz="2400" b="1" dirty="0">
                <a:solidFill>
                  <a:schemeClr val="accent3"/>
                </a:solidFill>
                <a:cs typeface="+mn-ea"/>
                <a:sym typeface="+mn-lt"/>
              </a:rPr>
              <a:t>扶持</a:t>
            </a:r>
          </a:p>
        </p:txBody>
      </p:sp>
      <p:pic>
        <p:nvPicPr>
          <p:cNvPr id="21" name="图片 20"/>
          <p:cNvPicPr>
            <a:picLocks noChangeAspect="1"/>
          </p:cNvPicPr>
          <p:nvPr/>
        </p:nvPicPr>
        <p:blipFill rotWithShape="1">
          <a:blip r:embed="rId7" cstate="screen"/>
          <a:srcRect/>
          <a:stretch>
            <a:fillRect/>
          </a:stretch>
        </p:blipFill>
        <p:spPr>
          <a:xfrm>
            <a:off x="240629" y="43544"/>
            <a:ext cx="958827" cy="1328375"/>
          </a:xfrm>
          <a:prstGeom prst="rect">
            <a:avLst/>
          </a:prstGeom>
        </p:spPr>
      </p:pic>
      <p:sp>
        <p:nvSpPr>
          <p:cNvPr id="22"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0-#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7 4"/>
          <p:cNvGrpSpPr/>
          <p:nvPr>
            <p:custDataLst>
              <p:tags r:id="rId1"/>
            </p:custDataLst>
          </p:nvPr>
        </p:nvGrpSpPr>
        <p:grpSpPr>
          <a:xfrm>
            <a:off x="4435067" y="2428783"/>
            <a:ext cx="3323456" cy="3321869"/>
            <a:chOff x="4320074" y="2124551"/>
            <a:chExt cx="3324225" cy="3322637"/>
          </a:xfrm>
        </p:grpSpPr>
        <p:sp>
          <p:nvSpPr>
            <p:cNvPr id="29" name="3"/>
            <p:cNvSpPr/>
            <p:nvPr/>
          </p:nvSpPr>
          <p:spPr bwMode="auto">
            <a:xfrm>
              <a:off x="4320074" y="2124551"/>
              <a:ext cx="1624012" cy="1624012"/>
            </a:xfrm>
            <a:custGeom>
              <a:avLst/>
              <a:gdLst>
                <a:gd name="T0" fmla="*/ 0 w 1624031"/>
                <a:gd name="T1" fmla="*/ 1623955 h 1624031"/>
                <a:gd name="T2" fmla="*/ 1623955 w 1624031"/>
                <a:gd name="T3" fmla="*/ 0 h 1624031"/>
                <a:gd name="T4" fmla="*/ 1623955 w 1624031"/>
                <a:gd name="T5" fmla="*/ 1623955 h 1624031"/>
                <a:gd name="T6" fmla="*/ 0 w 1624031"/>
                <a:gd name="T7" fmla="*/ 1623955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1624031"/>
                  </a:moveTo>
                  <a:cubicBezTo>
                    <a:pt x="0" y="727103"/>
                    <a:pt x="727103" y="0"/>
                    <a:pt x="1624031" y="0"/>
                  </a:cubicBezTo>
                  <a:lnTo>
                    <a:pt x="1624031" y="1624031"/>
                  </a:lnTo>
                  <a:lnTo>
                    <a:pt x="0" y="1624031"/>
                  </a:lnTo>
                  <a:close/>
                </a:path>
              </a:pathLst>
            </a:custGeom>
            <a:blipFill>
              <a:blip r:embed="rId12"/>
              <a:stretch>
                <a:fillRect/>
              </a:stretch>
            </a:blipFill>
            <a:ln>
              <a:noFill/>
            </a:ln>
          </p:spPr>
          <p:txBody>
            <a:bodyPr lIns="546661" tIns="546661" rIns="71104" bIns="71104" anchor="ctr"/>
            <a:lstStyle/>
            <a:p>
              <a:endParaRPr lang="zh-CN" altLang="en-US">
                <a:cs typeface="+mn-ea"/>
                <a:sym typeface="+mn-lt"/>
              </a:endParaRPr>
            </a:p>
          </p:txBody>
        </p:sp>
        <p:sp>
          <p:nvSpPr>
            <p:cNvPr id="30" name="7 4"/>
            <p:cNvSpPr/>
            <p:nvPr/>
          </p:nvSpPr>
          <p:spPr bwMode="auto">
            <a:xfrm>
              <a:off x="6020286" y="2124551"/>
              <a:ext cx="1624013" cy="1624012"/>
            </a:xfrm>
            <a:custGeom>
              <a:avLst/>
              <a:gdLst>
                <a:gd name="T0" fmla="*/ 0 w 1624031"/>
                <a:gd name="T1" fmla="*/ 0 h 1624031"/>
                <a:gd name="T2" fmla="*/ 1623959 w 1624031"/>
                <a:gd name="T3" fmla="*/ 1623955 h 1624031"/>
                <a:gd name="T4" fmla="*/ 0 w 1624031"/>
                <a:gd name="T5" fmla="*/ 1623955 h 1624031"/>
                <a:gd name="T6" fmla="*/ 0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0"/>
                  </a:moveTo>
                  <a:cubicBezTo>
                    <a:pt x="896928" y="0"/>
                    <a:pt x="1624031" y="727103"/>
                    <a:pt x="1624031" y="1624031"/>
                  </a:cubicBezTo>
                  <a:lnTo>
                    <a:pt x="0" y="1624031"/>
                  </a:lnTo>
                  <a:lnTo>
                    <a:pt x="0" y="0"/>
                  </a:lnTo>
                  <a:close/>
                </a:path>
              </a:pathLst>
            </a:custGeom>
            <a:blipFill>
              <a:blip r:embed="rId13"/>
              <a:stretch>
                <a:fillRect/>
              </a:stretch>
            </a:blipFill>
            <a:ln>
              <a:noFill/>
            </a:ln>
          </p:spPr>
          <p:txBody>
            <a:bodyPr lIns="71104" tIns="546661" rIns="546661" bIns="71104" anchor="ctr"/>
            <a:lstStyle/>
            <a:p>
              <a:endParaRPr lang="zh-CN" altLang="en-US">
                <a:cs typeface="+mn-ea"/>
                <a:sym typeface="+mn-lt"/>
              </a:endParaRPr>
            </a:p>
          </p:txBody>
        </p:sp>
        <p:sp>
          <p:nvSpPr>
            <p:cNvPr id="31" name="5"/>
            <p:cNvSpPr/>
            <p:nvPr/>
          </p:nvSpPr>
          <p:spPr bwMode="auto">
            <a:xfrm>
              <a:off x="6020286" y="3823176"/>
              <a:ext cx="1624013" cy="1624012"/>
            </a:xfrm>
            <a:custGeom>
              <a:avLst/>
              <a:gdLst>
                <a:gd name="T0" fmla="*/ 1623959 w 1624031"/>
                <a:gd name="T1" fmla="*/ 0 h 1624031"/>
                <a:gd name="T2" fmla="*/ 0 w 1624031"/>
                <a:gd name="T3" fmla="*/ 1623955 h 1624031"/>
                <a:gd name="T4" fmla="*/ 0 w 1624031"/>
                <a:gd name="T5" fmla="*/ 0 h 1624031"/>
                <a:gd name="T6" fmla="*/ 1623959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0"/>
                  </a:moveTo>
                  <a:cubicBezTo>
                    <a:pt x="1624031" y="896928"/>
                    <a:pt x="896928" y="1624031"/>
                    <a:pt x="0" y="1624031"/>
                  </a:cubicBezTo>
                  <a:lnTo>
                    <a:pt x="0" y="0"/>
                  </a:lnTo>
                  <a:lnTo>
                    <a:pt x="1624031" y="0"/>
                  </a:lnTo>
                  <a:close/>
                </a:path>
              </a:pathLst>
            </a:custGeom>
            <a:blipFill>
              <a:blip r:embed="rId14"/>
              <a:stretch>
                <a:fillRect/>
              </a:stretch>
            </a:blipFill>
            <a:ln>
              <a:noFill/>
            </a:ln>
          </p:spPr>
          <p:txBody>
            <a:bodyPr lIns="71104" tIns="71105" rIns="546661" bIns="546661" anchor="ctr"/>
            <a:lstStyle/>
            <a:p>
              <a:endParaRPr lang="zh-CN" altLang="en-US">
                <a:cs typeface="+mn-ea"/>
                <a:sym typeface="+mn-lt"/>
              </a:endParaRPr>
            </a:p>
          </p:txBody>
        </p:sp>
        <p:sp>
          <p:nvSpPr>
            <p:cNvPr id="32" name="6"/>
            <p:cNvSpPr/>
            <p:nvPr/>
          </p:nvSpPr>
          <p:spPr bwMode="auto">
            <a:xfrm>
              <a:off x="4320074" y="3823176"/>
              <a:ext cx="1624012" cy="1624012"/>
            </a:xfrm>
            <a:custGeom>
              <a:avLst/>
              <a:gdLst>
                <a:gd name="T0" fmla="*/ 1623955 w 1624031"/>
                <a:gd name="T1" fmla="*/ 1623955 h 1624031"/>
                <a:gd name="T2" fmla="*/ 0 w 1624031"/>
                <a:gd name="T3" fmla="*/ 0 h 1624031"/>
                <a:gd name="T4" fmla="*/ 1623955 w 1624031"/>
                <a:gd name="T5" fmla="*/ 0 h 1624031"/>
                <a:gd name="T6" fmla="*/ 1623955 w 1624031"/>
                <a:gd name="T7" fmla="*/ 1623955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1624031"/>
                  </a:moveTo>
                  <a:cubicBezTo>
                    <a:pt x="727103" y="1624031"/>
                    <a:pt x="0" y="896928"/>
                    <a:pt x="0" y="0"/>
                  </a:cubicBezTo>
                  <a:lnTo>
                    <a:pt x="1624031" y="0"/>
                  </a:lnTo>
                  <a:lnTo>
                    <a:pt x="1624031" y="1624031"/>
                  </a:lnTo>
                  <a:close/>
                </a:path>
              </a:pathLst>
            </a:custGeom>
            <a:blipFill>
              <a:blip r:embed="rId15"/>
              <a:stretch>
                <a:fillRect/>
              </a:stretch>
            </a:blipFill>
            <a:ln>
              <a:noFill/>
            </a:ln>
          </p:spPr>
          <p:txBody>
            <a:bodyPr lIns="546661" tIns="71104" rIns="71104" bIns="546661" anchor="ctr"/>
            <a:lstStyle/>
            <a:p>
              <a:endParaRPr lang="zh-CN" altLang="en-US">
                <a:cs typeface="+mn-ea"/>
                <a:sym typeface="+mn-lt"/>
              </a:endParaRPr>
            </a:p>
          </p:txBody>
        </p:sp>
        <p:sp>
          <p:nvSpPr>
            <p:cNvPr id="33" name="环形箭头 7"/>
            <p:cNvSpPr/>
            <p:nvPr/>
          </p:nvSpPr>
          <p:spPr bwMode="auto">
            <a:xfrm>
              <a:off x="5701199" y="3448526"/>
              <a:ext cx="561975" cy="487362"/>
            </a:xfrm>
            <a:custGeom>
              <a:avLst/>
              <a:gdLst>
                <a:gd name="T0" fmla="*/ 30747 w 560722"/>
                <a:gd name="T1" fmla="*/ 243348 h 487584"/>
                <a:gd name="T2" fmla="*/ 251893 w 560722"/>
                <a:gd name="T3" fmla="*/ 32031 h 487584"/>
                <a:gd name="T4" fmla="*/ 521061 w 560722"/>
                <a:gd name="T5" fmla="*/ 173521 h 487584"/>
                <a:gd name="T6" fmla="*/ 548907 w 560722"/>
                <a:gd name="T7" fmla="*/ 173521 h 487584"/>
                <a:gd name="T8" fmla="*/ 504256 w 560722"/>
                <a:gd name="T9" fmla="*/ 243348 h 487584"/>
                <a:gd name="T10" fmla="*/ 425918 w 560722"/>
                <a:gd name="T11" fmla="*/ 173521 h 487584"/>
                <a:gd name="T12" fmla="*/ 452230 w 560722"/>
                <a:gd name="T13" fmla="*/ 173521 h 487584"/>
                <a:gd name="T14" fmla="*/ 252514 w 560722"/>
                <a:gd name="T15" fmla="*/ 93198 h 487584"/>
                <a:gd name="T16" fmla="*/ 92242 w 560722"/>
                <a:gd name="T17" fmla="*/ 243348 h 487584"/>
                <a:gd name="T18" fmla="*/ 30747 w 560722"/>
                <a:gd name="T19" fmla="*/ 243348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4" name="环形箭头 8"/>
            <p:cNvSpPr/>
            <p:nvPr/>
          </p:nvSpPr>
          <p:spPr bwMode="auto">
            <a:xfrm rot="10800000">
              <a:off x="5701199" y="3635851"/>
              <a:ext cx="561975" cy="487362"/>
            </a:xfrm>
            <a:custGeom>
              <a:avLst/>
              <a:gdLst>
                <a:gd name="T0" fmla="*/ 30747 w 560722"/>
                <a:gd name="T1" fmla="*/ 243348 h 487584"/>
                <a:gd name="T2" fmla="*/ 251893 w 560722"/>
                <a:gd name="T3" fmla="*/ 32031 h 487584"/>
                <a:gd name="T4" fmla="*/ 521061 w 560722"/>
                <a:gd name="T5" fmla="*/ 173521 h 487584"/>
                <a:gd name="T6" fmla="*/ 548907 w 560722"/>
                <a:gd name="T7" fmla="*/ 173521 h 487584"/>
                <a:gd name="T8" fmla="*/ 504256 w 560722"/>
                <a:gd name="T9" fmla="*/ 243348 h 487584"/>
                <a:gd name="T10" fmla="*/ 425918 w 560722"/>
                <a:gd name="T11" fmla="*/ 173521 h 487584"/>
                <a:gd name="T12" fmla="*/ 452230 w 560722"/>
                <a:gd name="T13" fmla="*/ 173521 h 487584"/>
                <a:gd name="T14" fmla="*/ 252514 w 560722"/>
                <a:gd name="T15" fmla="*/ 93198 h 487584"/>
                <a:gd name="T16" fmla="*/ 92242 w 560722"/>
                <a:gd name="T17" fmla="*/ 243348 h 487584"/>
                <a:gd name="T18" fmla="*/ 30747 w 560722"/>
                <a:gd name="T19" fmla="*/ 243348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5" name="1"/>
            <p:cNvSpPr txBox="1"/>
            <p:nvPr/>
          </p:nvSpPr>
          <p:spPr>
            <a:xfrm>
              <a:off x="6339374" y="2787787"/>
              <a:ext cx="737419" cy="646352"/>
            </a:xfrm>
            <a:prstGeom prst="rect">
              <a:avLst/>
            </a:prstGeom>
            <a:noFill/>
          </p:spPr>
          <p:txBody>
            <a:bodyPr wrap="square" rtlCol="0">
              <a:spAutoFit/>
            </a:bodyPr>
            <a:lstStyle/>
            <a:p>
              <a:r>
                <a:rPr lang="en-US" altLang="zh-CN" sz="3600" dirty="0">
                  <a:solidFill>
                    <a:schemeClr val="bg1"/>
                  </a:solidFill>
                  <a:cs typeface="+mn-ea"/>
                  <a:sym typeface="+mn-lt"/>
                </a:rPr>
                <a:t>01</a:t>
              </a:r>
              <a:endParaRPr lang="zh-CN" altLang="en-US" sz="3600" dirty="0">
                <a:solidFill>
                  <a:schemeClr val="bg1"/>
                </a:solidFill>
                <a:cs typeface="+mn-ea"/>
                <a:sym typeface="+mn-lt"/>
              </a:endParaRPr>
            </a:p>
          </p:txBody>
        </p:sp>
        <p:sp>
          <p:nvSpPr>
            <p:cNvPr id="36" name="51"/>
            <p:cNvSpPr txBox="1"/>
            <p:nvPr/>
          </p:nvSpPr>
          <p:spPr>
            <a:xfrm>
              <a:off x="6339374" y="4282037"/>
              <a:ext cx="737419" cy="646352"/>
            </a:xfrm>
            <a:prstGeom prst="rect">
              <a:avLst/>
            </a:prstGeom>
            <a:noFill/>
          </p:spPr>
          <p:txBody>
            <a:bodyPr wrap="square" rtlCol="0">
              <a:spAutoFit/>
            </a:bodyPr>
            <a:lstStyle/>
            <a:p>
              <a:r>
                <a:rPr lang="en-US" altLang="zh-CN" sz="3600" dirty="0">
                  <a:solidFill>
                    <a:schemeClr val="bg1"/>
                  </a:solidFill>
                  <a:cs typeface="+mn-ea"/>
                  <a:sym typeface="+mn-lt"/>
                </a:rPr>
                <a:t>02</a:t>
              </a:r>
              <a:endParaRPr lang="zh-CN" altLang="en-US" sz="3600" dirty="0">
                <a:solidFill>
                  <a:schemeClr val="bg1"/>
                </a:solidFill>
                <a:cs typeface="+mn-ea"/>
                <a:sym typeface="+mn-lt"/>
              </a:endParaRPr>
            </a:p>
          </p:txBody>
        </p:sp>
        <p:sp>
          <p:nvSpPr>
            <p:cNvPr id="37" name="52"/>
            <p:cNvSpPr txBox="1"/>
            <p:nvPr/>
          </p:nvSpPr>
          <p:spPr>
            <a:xfrm>
              <a:off x="5003595" y="2816372"/>
              <a:ext cx="737419" cy="646352"/>
            </a:xfrm>
            <a:prstGeom prst="rect">
              <a:avLst/>
            </a:prstGeom>
            <a:noFill/>
          </p:spPr>
          <p:txBody>
            <a:bodyPr wrap="square" rtlCol="0">
              <a:spAutoFit/>
            </a:bodyPr>
            <a:lstStyle/>
            <a:p>
              <a:r>
                <a:rPr lang="en-US" altLang="zh-CN" sz="3600" dirty="0">
                  <a:solidFill>
                    <a:schemeClr val="bg1"/>
                  </a:solidFill>
                  <a:cs typeface="+mn-ea"/>
                  <a:sym typeface="+mn-lt"/>
                </a:rPr>
                <a:t>04</a:t>
              </a:r>
              <a:endParaRPr lang="zh-CN" altLang="en-US" sz="3600" dirty="0">
                <a:solidFill>
                  <a:schemeClr val="bg1"/>
                </a:solidFill>
                <a:cs typeface="+mn-ea"/>
                <a:sym typeface="+mn-lt"/>
              </a:endParaRPr>
            </a:p>
          </p:txBody>
        </p:sp>
        <p:sp>
          <p:nvSpPr>
            <p:cNvPr id="38" name="53"/>
            <p:cNvSpPr txBox="1"/>
            <p:nvPr/>
          </p:nvSpPr>
          <p:spPr>
            <a:xfrm>
              <a:off x="5003595" y="4310623"/>
              <a:ext cx="737419" cy="646352"/>
            </a:xfrm>
            <a:prstGeom prst="rect">
              <a:avLst/>
            </a:prstGeom>
            <a:noFill/>
          </p:spPr>
          <p:txBody>
            <a:bodyPr wrap="square" rtlCol="0">
              <a:spAutoFit/>
            </a:bodyPr>
            <a:lstStyle/>
            <a:p>
              <a:r>
                <a:rPr lang="en-US" altLang="zh-CN" sz="3600" dirty="0">
                  <a:solidFill>
                    <a:schemeClr val="bg1"/>
                  </a:solidFill>
                  <a:cs typeface="+mn-ea"/>
                  <a:sym typeface="+mn-lt"/>
                </a:rPr>
                <a:t>03</a:t>
              </a:r>
              <a:endParaRPr lang="zh-CN" altLang="en-US" sz="3600" dirty="0">
                <a:solidFill>
                  <a:schemeClr val="bg1"/>
                </a:solidFill>
                <a:cs typeface="+mn-ea"/>
                <a:sym typeface="+mn-lt"/>
              </a:endParaRPr>
            </a:p>
          </p:txBody>
        </p:sp>
      </p:grpSp>
      <p:sp>
        <p:nvSpPr>
          <p:cNvPr id="39" name="54"/>
          <p:cNvSpPr/>
          <p:nvPr>
            <p:custDataLst>
              <p:tags r:id="rId2"/>
            </p:custDataLst>
          </p:nvPr>
        </p:nvSpPr>
        <p:spPr>
          <a:xfrm>
            <a:off x="7701481" y="3128140"/>
            <a:ext cx="3654355" cy="523220"/>
          </a:xfrm>
          <a:prstGeom prst="rect">
            <a:avLst/>
          </a:prstGeom>
        </p:spPr>
        <p:txBody>
          <a:bodyPr wrap="square">
            <a:spAutoFit/>
          </a:bodyPr>
          <a:lstStyle/>
          <a:p>
            <a:r>
              <a:rPr lang="zh-CN" altLang="en-US" sz="1400" dirty="0">
                <a:solidFill>
                  <a:schemeClr val="bg1">
                    <a:lumMod val="50000"/>
                  </a:schemeClr>
                </a:solidFill>
                <a:cs typeface="+mn-ea"/>
                <a:sym typeface="+mn-lt"/>
              </a:rPr>
              <a:t>单击此处添加文本单击此处添加文本</a:t>
            </a:r>
            <a:endParaRPr lang="en-US" altLang="zh-CN" sz="1400" dirty="0">
              <a:solidFill>
                <a:schemeClr val="bg1">
                  <a:lumMod val="50000"/>
                </a:schemeClr>
              </a:solidFill>
              <a:cs typeface="+mn-ea"/>
              <a:sym typeface="+mn-lt"/>
            </a:endParaRPr>
          </a:p>
          <a:p>
            <a:r>
              <a:rPr lang="zh-CN" altLang="en-US" sz="1400" dirty="0">
                <a:solidFill>
                  <a:schemeClr val="bg1">
                    <a:lumMod val="50000"/>
                  </a:schemeClr>
                </a:solidFill>
                <a:cs typeface="+mn-ea"/>
                <a:sym typeface="+mn-lt"/>
              </a:rPr>
              <a:t>单击此处添加文本</a:t>
            </a:r>
            <a:endParaRPr lang="en-US" altLang="zh-CN" sz="1400" dirty="0">
              <a:solidFill>
                <a:schemeClr val="bg1">
                  <a:lumMod val="50000"/>
                </a:schemeClr>
              </a:solidFill>
              <a:cs typeface="+mn-ea"/>
              <a:sym typeface="+mn-lt"/>
            </a:endParaRPr>
          </a:p>
        </p:txBody>
      </p:sp>
      <p:sp>
        <p:nvSpPr>
          <p:cNvPr id="40" name="55"/>
          <p:cNvSpPr/>
          <p:nvPr>
            <p:custDataLst>
              <p:tags r:id="rId3"/>
            </p:custDataLst>
          </p:nvPr>
        </p:nvSpPr>
        <p:spPr>
          <a:xfrm>
            <a:off x="7701481" y="2631969"/>
            <a:ext cx="2483111" cy="461665"/>
          </a:xfrm>
          <a:prstGeom prst="rect">
            <a:avLst/>
          </a:prstGeom>
        </p:spPr>
        <p:txBody>
          <a:bodyPr wrap="square">
            <a:spAutoFit/>
          </a:bodyPr>
          <a:lstStyle/>
          <a:p>
            <a:r>
              <a:rPr lang="zh-CN" altLang="en-US" sz="2400" i="1" dirty="0">
                <a:solidFill>
                  <a:schemeClr val="tx1">
                    <a:lumMod val="50000"/>
                    <a:lumOff val="50000"/>
                  </a:schemeClr>
                </a:solidFill>
                <a:cs typeface="+mn-ea"/>
                <a:sym typeface="+mn-lt"/>
              </a:rPr>
              <a:t>添加文字</a:t>
            </a:r>
            <a:endParaRPr lang="en-US" altLang="zh-CN" sz="2400" i="1" dirty="0">
              <a:solidFill>
                <a:schemeClr val="tx1">
                  <a:lumMod val="50000"/>
                  <a:lumOff val="50000"/>
                </a:schemeClr>
              </a:solidFill>
              <a:cs typeface="+mn-ea"/>
              <a:sym typeface="+mn-lt"/>
            </a:endParaRPr>
          </a:p>
        </p:txBody>
      </p:sp>
      <p:sp>
        <p:nvSpPr>
          <p:cNvPr id="41" name="56"/>
          <p:cNvSpPr/>
          <p:nvPr>
            <p:custDataLst>
              <p:tags r:id="rId4"/>
            </p:custDataLst>
          </p:nvPr>
        </p:nvSpPr>
        <p:spPr>
          <a:xfrm>
            <a:off x="7701481" y="5172416"/>
            <a:ext cx="3654355" cy="523220"/>
          </a:xfrm>
          <a:prstGeom prst="rect">
            <a:avLst/>
          </a:prstGeom>
        </p:spPr>
        <p:txBody>
          <a:bodyPr wrap="square">
            <a:spAutoFit/>
          </a:bodyPr>
          <a:lstStyle/>
          <a:p>
            <a:r>
              <a:rPr lang="zh-CN" altLang="en-US" sz="1400" dirty="0">
                <a:solidFill>
                  <a:schemeClr val="bg1">
                    <a:lumMod val="50000"/>
                  </a:schemeClr>
                </a:solidFill>
                <a:cs typeface="+mn-ea"/>
                <a:sym typeface="+mn-lt"/>
              </a:rPr>
              <a:t>单击此处添加文本单击此处添加文本</a:t>
            </a:r>
            <a:endParaRPr lang="en-US" altLang="zh-CN" sz="1400" dirty="0">
              <a:solidFill>
                <a:schemeClr val="bg1">
                  <a:lumMod val="50000"/>
                </a:schemeClr>
              </a:solidFill>
              <a:cs typeface="+mn-ea"/>
              <a:sym typeface="+mn-lt"/>
            </a:endParaRPr>
          </a:p>
          <a:p>
            <a:r>
              <a:rPr lang="zh-CN" altLang="en-US" sz="1400" dirty="0">
                <a:solidFill>
                  <a:schemeClr val="bg1">
                    <a:lumMod val="50000"/>
                  </a:schemeClr>
                </a:solidFill>
                <a:cs typeface="+mn-ea"/>
                <a:sym typeface="+mn-lt"/>
              </a:rPr>
              <a:t>单击此处添加文本</a:t>
            </a:r>
            <a:endParaRPr lang="en-US" altLang="zh-CN" sz="1400" dirty="0">
              <a:solidFill>
                <a:schemeClr val="bg1">
                  <a:lumMod val="50000"/>
                </a:schemeClr>
              </a:solidFill>
              <a:cs typeface="+mn-ea"/>
              <a:sym typeface="+mn-lt"/>
            </a:endParaRPr>
          </a:p>
        </p:txBody>
      </p:sp>
      <p:sp>
        <p:nvSpPr>
          <p:cNvPr id="42" name="57"/>
          <p:cNvSpPr/>
          <p:nvPr>
            <p:custDataLst>
              <p:tags r:id="rId5"/>
            </p:custDataLst>
          </p:nvPr>
        </p:nvSpPr>
        <p:spPr>
          <a:xfrm>
            <a:off x="7701481" y="4719778"/>
            <a:ext cx="2483111" cy="461665"/>
          </a:xfrm>
          <a:prstGeom prst="rect">
            <a:avLst/>
          </a:prstGeom>
        </p:spPr>
        <p:txBody>
          <a:bodyPr wrap="square">
            <a:spAutoFit/>
          </a:bodyPr>
          <a:lstStyle/>
          <a:p>
            <a:r>
              <a:rPr lang="zh-CN" altLang="en-US" sz="2400" i="1" dirty="0">
                <a:solidFill>
                  <a:schemeClr val="tx1">
                    <a:lumMod val="50000"/>
                    <a:lumOff val="50000"/>
                  </a:schemeClr>
                </a:solidFill>
                <a:cs typeface="+mn-ea"/>
                <a:sym typeface="+mn-lt"/>
              </a:rPr>
              <a:t>添加文字</a:t>
            </a:r>
            <a:endParaRPr lang="en-US" altLang="zh-CN" sz="2400" i="1" dirty="0">
              <a:solidFill>
                <a:schemeClr val="tx1">
                  <a:lumMod val="50000"/>
                  <a:lumOff val="50000"/>
                </a:schemeClr>
              </a:solidFill>
              <a:cs typeface="+mn-ea"/>
              <a:sym typeface="+mn-lt"/>
            </a:endParaRPr>
          </a:p>
        </p:txBody>
      </p:sp>
      <p:sp>
        <p:nvSpPr>
          <p:cNvPr id="43" name="58"/>
          <p:cNvSpPr/>
          <p:nvPr>
            <p:custDataLst>
              <p:tags r:id="rId6"/>
            </p:custDataLst>
          </p:nvPr>
        </p:nvSpPr>
        <p:spPr>
          <a:xfrm>
            <a:off x="665268" y="3099118"/>
            <a:ext cx="3654355" cy="523220"/>
          </a:xfrm>
          <a:prstGeom prst="rect">
            <a:avLst/>
          </a:prstGeom>
        </p:spPr>
        <p:txBody>
          <a:bodyPr wrap="square">
            <a:spAutoFit/>
          </a:bodyPr>
          <a:lstStyle/>
          <a:p>
            <a:pPr algn="r"/>
            <a:r>
              <a:rPr lang="zh-CN" altLang="en-US" sz="1400" dirty="0">
                <a:solidFill>
                  <a:schemeClr val="bg1">
                    <a:lumMod val="50000"/>
                  </a:schemeClr>
                </a:solidFill>
                <a:cs typeface="+mn-ea"/>
                <a:sym typeface="+mn-lt"/>
              </a:rPr>
              <a:t>单击此处添加文本单击此处添加文本</a:t>
            </a:r>
            <a:endParaRPr lang="en-US" altLang="zh-CN" sz="1400" dirty="0">
              <a:solidFill>
                <a:schemeClr val="bg1">
                  <a:lumMod val="50000"/>
                </a:schemeClr>
              </a:solidFill>
              <a:cs typeface="+mn-ea"/>
              <a:sym typeface="+mn-lt"/>
            </a:endParaRPr>
          </a:p>
          <a:p>
            <a:pPr algn="r"/>
            <a:r>
              <a:rPr lang="zh-CN" altLang="en-US" sz="1400" dirty="0">
                <a:solidFill>
                  <a:schemeClr val="bg1">
                    <a:lumMod val="50000"/>
                  </a:schemeClr>
                </a:solidFill>
                <a:cs typeface="+mn-ea"/>
                <a:sym typeface="+mn-lt"/>
              </a:rPr>
              <a:t>单击此处添加文本</a:t>
            </a:r>
            <a:endParaRPr lang="en-US" altLang="zh-CN" sz="1400" dirty="0">
              <a:solidFill>
                <a:schemeClr val="bg1">
                  <a:lumMod val="50000"/>
                </a:schemeClr>
              </a:solidFill>
              <a:cs typeface="+mn-ea"/>
              <a:sym typeface="+mn-lt"/>
            </a:endParaRPr>
          </a:p>
        </p:txBody>
      </p:sp>
      <p:sp>
        <p:nvSpPr>
          <p:cNvPr id="44" name="59"/>
          <p:cNvSpPr/>
          <p:nvPr>
            <p:custDataLst>
              <p:tags r:id="rId7"/>
            </p:custDataLst>
          </p:nvPr>
        </p:nvSpPr>
        <p:spPr>
          <a:xfrm>
            <a:off x="1836511" y="2631969"/>
            <a:ext cx="2483111" cy="461665"/>
          </a:xfrm>
          <a:prstGeom prst="rect">
            <a:avLst/>
          </a:prstGeom>
        </p:spPr>
        <p:txBody>
          <a:bodyPr wrap="square">
            <a:spAutoFit/>
          </a:bodyPr>
          <a:lstStyle/>
          <a:p>
            <a:pPr algn="r"/>
            <a:r>
              <a:rPr lang="zh-CN" altLang="en-US" sz="2400" i="1" dirty="0">
                <a:solidFill>
                  <a:schemeClr val="tx1">
                    <a:lumMod val="50000"/>
                    <a:lumOff val="50000"/>
                  </a:schemeClr>
                </a:solidFill>
                <a:cs typeface="+mn-ea"/>
                <a:sym typeface="+mn-lt"/>
              </a:rPr>
              <a:t>添加文字</a:t>
            </a:r>
            <a:endParaRPr lang="en-US" altLang="zh-CN" sz="2400" i="1" dirty="0">
              <a:solidFill>
                <a:schemeClr val="tx1">
                  <a:lumMod val="50000"/>
                  <a:lumOff val="50000"/>
                </a:schemeClr>
              </a:solidFill>
              <a:cs typeface="+mn-ea"/>
              <a:sym typeface="+mn-lt"/>
            </a:endParaRPr>
          </a:p>
        </p:txBody>
      </p:sp>
      <p:sp>
        <p:nvSpPr>
          <p:cNvPr id="45" name="60"/>
          <p:cNvSpPr/>
          <p:nvPr>
            <p:custDataLst>
              <p:tags r:id="rId8"/>
            </p:custDataLst>
          </p:nvPr>
        </p:nvSpPr>
        <p:spPr>
          <a:xfrm>
            <a:off x="629313" y="5172416"/>
            <a:ext cx="3654355" cy="523220"/>
          </a:xfrm>
          <a:prstGeom prst="rect">
            <a:avLst/>
          </a:prstGeom>
        </p:spPr>
        <p:txBody>
          <a:bodyPr wrap="square">
            <a:spAutoFit/>
          </a:bodyPr>
          <a:lstStyle/>
          <a:p>
            <a:pPr algn="r"/>
            <a:r>
              <a:rPr lang="zh-CN" altLang="en-US" sz="1400" dirty="0">
                <a:solidFill>
                  <a:schemeClr val="bg1">
                    <a:lumMod val="50000"/>
                  </a:schemeClr>
                </a:solidFill>
                <a:cs typeface="+mn-ea"/>
                <a:sym typeface="+mn-lt"/>
              </a:rPr>
              <a:t>单击此处添加文本单击此处添加文本</a:t>
            </a:r>
            <a:endParaRPr lang="en-US" altLang="zh-CN" sz="1400" dirty="0">
              <a:solidFill>
                <a:schemeClr val="bg1">
                  <a:lumMod val="50000"/>
                </a:schemeClr>
              </a:solidFill>
              <a:cs typeface="+mn-ea"/>
              <a:sym typeface="+mn-lt"/>
            </a:endParaRPr>
          </a:p>
          <a:p>
            <a:pPr algn="r"/>
            <a:r>
              <a:rPr lang="zh-CN" altLang="en-US" sz="1400" dirty="0">
                <a:solidFill>
                  <a:schemeClr val="bg1">
                    <a:lumMod val="50000"/>
                  </a:schemeClr>
                </a:solidFill>
                <a:cs typeface="+mn-ea"/>
                <a:sym typeface="+mn-lt"/>
              </a:rPr>
              <a:t>单击此处添加文本</a:t>
            </a:r>
            <a:endParaRPr lang="en-US" altLang="zh-CN" sz="1400" dirty="0">
              <a:solidFill>
                <a:schemeClr val="bg1">
                  <a:lumMod val="50000"/>
                </a:schemeClr>
              </a:solidFill>
              <a:cs typeface="+mn-ea"/>
              <a:sym typeface="+mn-lt"/>
            </a:endParaRPr>
          </a:p>
        </p:txBody>
      </p:sp>
      <p:sp>
        <p:nvSpPr>
          <p:cNvPr id="46" name="61"/>
          <p:cNvSpPr/>
          <p:nvPr>
            <p:custDataLst>
              <p:tags r:id="rId9"/>
            </p:custDataLst>
          </p:nvPr>
        </p:nvSpPr>
        <p:spPr>
          <a:xfrm>
            <a:off x="1800557" y="4719778"/>
            <a:ext cx="2483111" cy="461665"/>
          </a:xfrm>
          <a:prstGeom prst="rect">
            <a:avLst/>
          </a:prstGeom>
        </p:spPr>
        <p:txBody>
          <a:bodyPr wrap="square">
            <a:spAutoFit/>
          </a:bodyPr>
          <a:lstStyle/>
          <a:p>
            <a:pPr algn="r"/>
            <a:r>
              <a:rPr lang="zh-CN" altLang="en-US" sz="2400" i="1" dirty="0">
                <a:solidFill>
                  <a:schemeClr val="tx1">
                    <a:lumMod val="50000"/>
                    <a:lumOff val="50000"/>
                  </a:schemeClr>
                </a:solidFill>
                <a:cs typeface="+mn-ea"/>
                <a:sym typeface="+mn-lt"/>
              </a:rPr>
              <a:t>添加文字</a:t>
            </a:r>
            <a:endParaRPr lang="en-US" altLang="zh-CN" sz="2400" i="1" dirty="0">
              <a:solidFill>
                <a:schemeClr val="tx1">
                  <a:lumMod val="50000"/>
                  <a:lumOff val="50000"/>
                </a:schemeClr>
              </a:solidFill>
              <a:cs typeface="+mn-ea"/>
              <a:sym typeface="+mn-lt"/>
            </a:endParaRPr>
          </a:p>
        </p:txBody>
      </p:sp>
      <p:pic>
        <p:nvPicPr>
          <p:cNvPr id="22" name="图片 21"/>
          <p:cNvPicPr>
            <a:picLocks noChangeAspect="1"/>
          </p:cNvPicPr>
          <p:nvPr/>
        </p:nvPicPr>
        <p:blipFill rotWithShape="1">
          <a:blip r:embed="rId16" cstate="screen"/>
          <a:srcRect/>
          <a:stretch>
            <a:fillRect/>
          </a:stretch>
        </p:blipFill>
        <p:spPr>
          <a:xfrm>
            <a:off x="240629" y="43544"/>
            <a:ext cx="958827" cy="1328375"/>
          </a:xfrm>
          <a:prstGeom prst="rect">
            <a:avLst/>
          </a:prstGeom>
        </p:spPr>
      </p:pic>
      <p:sp>
        <p:nvSpPr>
          <p:cNvPr id="23"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8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210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24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9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120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7 4"/>
          <p:cNvGrpSpPr/>
          <p:nvPr>
            <p:custDataLst>
              <p:tags r:id="rId1"/>
            </p:custDataLst>
          </p:nvPr>
        </p:nvGrpSpPr>
        <p:grpSpPr>
          <a:xfrm>
            <a:off x="3848521" y="2696343"/>
            <a:ext cx="4496547" cy="3135005"/>
            <a:chOff x="3847207" y="2218004"/>
            <a:chExt cx="4497587" cy="3135731"/>
          </a:xfrm>
        </p:grpSpPr>
        <p:pic>
          <p:nvPicPr>
            <p:cNvPr id="17" name="12"/>
            <p:cNvPicPr>
              <a:picLocks noChangeAspect="1"/>
            </p:cNvPicPr>
            <p:nvPr/>
          </p:nvPicPr>
          <p:blipFill rotWithShape="1">
            <a:blip r:embed="rId12" cstate="screen"/>
            <a:srcRect t="13878" b="16402"/>
            <a:stretch>
              <a:fillRect/>
            </a:stretch>
          </p:blipFill>
          <p:spPr>
            <a:xfrm>
              <a:off x="3847207" y="2218004"/>
              <a:ext cx="4497587" cy="3135731"/>
            </a:xfrm>
            <a:prstGeom prst="rect">
              <a:avLst/>
            </a:prstGeom>
          </p:spPr>
        </p:pic>
        <p:pic>
          <p:nvPicPr>
            <p:cNvPr id="18" name="7 1"/>
            <p:cNvPicPr>
              <a:picLocks noChangeAspect="1"/>
            </p:cNvPicPr>
            <p:nvPr/>
          </p:nvPicPr>
          <p:blipFill rotWithShape="1">
            <a:blip r:embed="rId13" cstate="screen">
              <a:extLst>
                <a:ext uri="{BEBA8EAE-BF5A-486C-A8C5-ECC9F3942E4B}">
                  <a14:imgProps xmlns:a14="http://schemas.microsoft.com/office/drawing/2010/main">
                    <a14:imgLayer r:embed="rId14">
                      <a14:imgEffect>
                        <a14:saturation sat="0"/>
                      </a14:imgEffect>
                    </a14:imgLayer>
                  </a14:imgProps>
                </a:ext>
              </a:extLst>
            </a:blip>
            <a:srcRect/>
            <a:stretch>
              <a:fillRect/>
            </a:stretch>
          </p:blipFill>
          <p:spPr>
            <a:xfrm>
              <a:off x="4441371" y="2603958"/>
              <a:ext cx="3256329" cy="2011585"/>
            </a:xfrm>
            <a:prstGeom prst="rect">
              <a:avLst/>
            </a:prstGeom>
          </p:spPr>
        </p:pic>
      </p:grpSp>
      <p:sp>
        <p:nvSpPr>
          <p:cNvPr id="19" name="圆角 5"/>
          <p:cNvSpPr/>
          <p:nvPr>
            <p:custDataLst>
              <p:tags r:id="rId2"/>
            </p:custDataLst>
          </p:nvPr>
        </p:nvSpPr>
        <p:spPr>
          <a:xfrm>
            <a:off x="1112335" y="2958587"/>
            <a:ext cx="1784845" cy="478861"/>
          </a:xfrm>
          <a:prstGeom prst="roundRect">
            <a:avLst>
              <a:gd name="adj" fmla="val 50000"/>
            </a:avLst>
          </a:pr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2016</a:t>
            </a:r>
            <a:endParaRPr lang="zh-CN" altLang="en-US" sz="2800" dirty="0">
              <a:cs typeface="+mn-ea"/>
              <a:sym typeface="+mn-lt"/>
            </a:endParaRPr>
          </a:p>
        </p:txBody>
      </p:sp>
      <p:sp>
        <p:nvSpPr>
          <p:cNvPr id="20" name=": 圆角 17"/>
          <p:cNvSpPr/>
          <p:nvPr>
            <p:custDataLst>
              <p:tags r:id="rId3"/>
            </p:custDataLst>
          </p:nvPr>
        </p:nvSpPr>
        <p:spPr>
          <a:xfrm>
            <a:off x="8516256" y="2912332"/>
            <a:ext cx="1784845" cy="478861"/>
          </a:xfrm>
          <a:prstGeom prst="roundRect">
            <a:avLst>
              <a:gd name="adj" fmla="val 50000"/>
            </a:avLst>
          </a:prstGeom>
          <a:blipFill>
            <a:blip r:embed="rId1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2017</a:t>
            </a:r>
            <a:endParaRPr lang="zh-CN" altLang="en-US" sz="2800" dirty="0">
              <a:cs typeface="+mn-ea"/>
              <a:sym typeface="+mn-lt"/>
            </a:endParaRPr>
          </a:p>
        </p:txBody>
      </p:sp>
      <p:sp>
        <p:nvSpPr>
          <p:cNvPr id="21" name="19"/>
          <p:cNvSpPr/>
          <p:nvPr>
            <p:custDataLst>
              <p:tags r:id="rId4"/>
            </p:custDataLst>
          </p:nvPr>
        </p:nvSpPr>
        <p:spPr>
          <a:xfrm>
            <a:off x="845402" y="4177099"/>
            <a:ext cx="3234375" cy="954107"/>
          </a:xfrm>
          <a:prstGeom prst="rect">
            <a:avLst/>
          </a:prstGeom>
        </p:spPr>
        <p:txBody>
          <a:bodyPr wrap="square">
            <a:spAutoFit/>
          </a:bodyPr>
          <a:lstStyle/>
          <a:p>
            <a:r>
              <a:rPr lang="zh-CN" altLang="en-US" sz="1400" dirty="0">
                <a:solidFill>
                  <a:schemeClr val="bg1">
                    <a:lumMod val="50000"/>
                  </a:schemeClr>
                </a:solidFill>
                <a:cs typeface="+mn-ea"/>
                <a:sym typeface="+mn-lt"/>
              </a:rPr>
              <a:t>加入文字描文字描述文案描述表达。加入文字描文字描述文案描述表达。</a:t>
            </a:r>
            <a:endParaRPr lang="en-US" altLang="zh-CN" sz="1400" dirty="0">
              <a:solidFill>
                <a:schemeClr val="bg1">
                  <a:lumMod val="50000"/>
                </a:schemeClr>
              </a:solidFill>
              <a:cs typeface="+mn-ea"/>
              <a:sym typeface="+mn-lt"/>
            </a:endParaRPr>
          </a:p>
          <a:p>
            <a:r>
              <a:rPr lang="zh-CN" altLang="en-US" sz="1400" dirty="0">
                <a:solidFill>
                  <a:schemeClr val="bg1">
                    <a:lumMod val="50000"/>
                  </a:schemeClr>
                </a:solidFill>
                <a:cs typeface="+mn-ea"/>
                <a:sym typeface="+mn-lt"/>
              </a:rPr>
              <a:t>加入文字描文字描述文案描述表达。</a:t>
            </a:r>
            <a:endParaRPr lang="en-US" altLang="zh-CN" sz="1400" dirty="0">
              <a:solidFill>
                <a:schemeClr val="bg1">
                  <a:lumMod val="50000"/>
                </a:schemeClr>
              </a:solidFill>
              <a:cs typeface="+mn-ea"/>
              <a:sym typeface="+mn-lt"/>
            </a:endParaRPr>
          </a:p>
          <a:p>
            <a:pPr lvl="0"/>
            <a:endParaRPr lang="en-US" altLang="zh-CN" sz="1400" dirty="0">
              <a:solidFill>
                <a:schemeClr val="bg1">
                  <a:lumMod val="50000"/>
                </a:schemeClr>
              </a:solidFill>
              <a:cs typeface="+mn-ea"/>
              <a:sym typeface="+mn-lt"/>
            </a:endParaRPr>
          </a:p>
        </p:txBody>
      </p:sp>
      <p:sp>
        <p:nvSpPr>
          <p:cNvPr id="22" name="20"/>
          <p:cNvSpPr/>
          <p:nvPr>
            <p:custDataLst>
              <p:tags r:id="rId5"/>
            </p:custDataLst>
          </p:nvPr>
        </p:nvSpPr>
        <p:spPr>
          <a:xfrm>
            <a:off x="845402" y="3715542"/>
            <a:ext cx="2483111" cy="461665"/>
          </a:xfrm>
          <a:prstGeom prst="rect">
            <a:avLst/>
          </a:prstGeom>
        </p:spPr>
        <p:txBody>
          <a:bodyPr wrap="square">
            <a:spAutoFit/>
          </a:bodyPr>
          <a:lstStyle/>
          <a:p>
            <a:pPr algn="just"/>
            <a:r>
              <a:rPr lang="zh-CN" altLang="en-US" sz="2400" i="1" dirty="0">
                <a:solidFill>
                  <a:schemeClr val="tx1">
                    <a:lumMod val="65000"/>
                    <a:lumOff val="35000"/>
                  </a:schemeClr>
                </a:solidFill>
                <a:cs typeface="+mn-ea"/>
                <a:sym typeface="+mn-lt"/>
              </a:rPr>
              <a:t>加入标题描述</a:t>
            </a:r>
            <a:endParaRPr lang="en-US" altLang="zh-CN" sz="2400" i="1" dirty="0">
              <a:solidFill>
                <a:schemeClr val="tx1">
                  <a:lumMod val="65000"/>
                  <a:lumOff val="35000"/>
                </a:schemeClr>
              </a:solidFill>
              <a:cs typeface="+mn-ea"/>
              <a:sym typeface="+mn-lt"/>
            </a:endParaRPr>
          </a:p>
        </p:txBody>
      </p:sp>
      <p:sp>
        <p:nvSpPr>
          <p:cNvPr id="23" name="21"/>
          <p:cNvSpPr/>
          <p:nvPr>
            <p:custDataLst>
              <p:tags r:id="rId6"/>
            </p:custDataLst>
          </p:nvPr>
        </p:nvSpPr>
        <p:spPr>
          <a:xfrm>
            <a:off x="828986" y="4900903"/>
            <a:ext cx="3234375" cy="954107"/>
          </a:xfrm>
          <a:prstGeom prst="rect">
            <a:avLst/>
          </a:prstGeom>
        </p:spPr>
        <p:txBody>
          <a:bodyPr wrap="square">
            <a:spAutoFit/>
          </a:bodyPr>
          <a:lstStyle/>
          <a:p>
            <a:pPr lvl="0"/>
            <a:r>
              <a:rPr lang="zh-CN" altLang="en-US" sz="1400" dirty="0">
                <a:solidFill>
                  <a:srgbClr val="FFFFFF">
                    <a:lumMod val="50000"/>
                  </a:srgbClr>
                </a:solidFill>
                <a:cs typeface="+mn-ea"/>
                <a:sym typeface="+mn-lt"/>
              </a:rPr>
              <a:t>加入文字描文字描述文案描述表达。加入文字描文字描述文案描述表达。</a:t>
            </a:r>
            <a:endParaRPr lang="en-US" altLang="zh-CN" sz="1400" dirty="0">
              <a:solidFill>
                <a:srgbClr val="FFFFFF">
                  <a:lumMod val="50000"/>
                </a:srgbClr>
              </a:solidFill>
              <a:cs typeface="+mn-ea"/>
              <a:sym typeface="+mn-lt"/>
            </a:endParaRPr>
          </a:p>
          <a:p>
            <a:pPr lvl="0"/>
            <a:r>
              <a:rPr lang="zh-CN" altLang="en-US" sz="1400" dirty="0">
                <a:solidFill>
                  <a:srgbClr val="FFFFFF">
                    <a:lumMod val="50000"/>
                  </a:srgbClr>
                </a:solidFill>
                <a:cs typeface="+mn-ea"/>
                <a:sym typeface="+mn-lt"/>
              </a:rPr>
              <a:t>加入文字描文字描述文案描述表达。</a:t>
            </a:r>
            <a:endParaRPr lang="en-US" altLang="zh-CN" sz="1400" dirty="0">
              <a:solidFill>
                <a:srgbClr val="FFFFFF">
                  <a:lumMod val="50000"/>
                </a:srgbClr>
              </a:solidFill>
              <a:cs typeface="+mn-ea"/>
              <a:sym typeface="+mn-lt"/>
            </a:endParaRPr>
          </a:p>
          <a:p>
            <a:pPr lvl="0"/>
            <a:endParaRPr lang="en-US" altLang="zh-CN" sz="1400" dirty="0">
              <a:solidFill>
                <a:srgbClr val="FFFFFF">
                  <a:lumMod val="50000"/>
                </a:srgbClr>
              </a:solidFill>
              <a:cs typeface="+mn-ea"/>
              <a:sym typeface="+mn-lt"/>
            </a:endParaRPr>
          </a:p>
        </p:txBody>
      </p:sp>
      <p:sp>
        <p:nvSpPr>
          <p:cNvPr id="24" name="22"/>
          <p:cNvSpPr/>
          <p:nvPr>
            <p:custDataLst>
              <p:tags r:id="rId7"/>
            </p:custDataLst>
          </p:nvPr>
        </p:nvSpPr>
        <p:spPr>
          <a:xfrm>
            <a:off x="8516256" y="4160553"/>
            <a:ext cx="3044781" cy="954107"/>
          </a:xfrm>
          <a:prstGeom prst="rect">
            <a:avLst/>
          </a:prstGeom>
        </p:spPr>
        <p:txBody>
          <a:bodyPr wrap="square">
            <a:spAutoFit/>
          </a:bodyPr>
          <a:lstStyle/>
          <a:p>
            <a:pPr lvl="0"/>
            <a:r>
              <a:rPr lang="zh-CN" altLang="en-US" sz="1400" dirty="0">
                <a:solidFill>
                  <a:srgbClr val="FFFFFF">
                    <a:lumMod val="50000"/>
                  </a:srgbClr>
                </a:solidFill>
                <a:cs typeface="+mn-ea"/>
                <a:sym typeface="+mn-lt"/>
              </a:rPr>
              <a:t>加入文字描文字描述文案描述表达。加入文字描文字描述文案描述表达。</a:t>
            </a:r>
            <a:endParaRPr lang="en-US" altLang="zh-CN" sz="1400" dirty="0">
              <a:solidFill>
                <a:srgbClr val="FFFFFF">
                  <a:lumMod val="50000"/>
                </a:srgbClr>
              </a:solidFill>
              <a:cs typeface="+mn-ea"/>
              <a:sym typeface="+mn-lt"/>
            </a:endParaRPr>
          </a:p>
          <a:p>
            <a:pPr lvl="0"/>
            <a:r>
              <a:rPr lang="zh-CN" altLang="en-US" sz="1400" dirty="0">
                <a:solidFill>
                  <a:srgbClr val="FFFFFF">
                    <a:lumMod val="50000"/>
                  </a:srgbClr>
                </a:solidFill>
                <a:cs typeface="+mn-ea"/>
                <a:sym typeface="+mn-lt"/>
              </a:rPr>
              <a:t>加入文字描文字描述文案描述表达。</a:t>
            </a:r>
            <a:endParaRPr lang="en-US" altLang="zh-CN" sz="1400" dirty="0">
              <a:solidFill>
                <a:srgbClr val="FFFFFF">
                  <a:lumMod val="50000"/>
                </a:srgbClr>
              </a:solidFill>
              <a:cs typeface="+mn-ea"/>
              <a:sym typeface="+mn-lt"/>
            </a:endParaRPr>
          </a:p>
          <a:p>
            <a:pPr lvl="0"/>
            <a:endParaRPr lang="en-US" altLang="zh-CN" sz="1400" dirty="0">
              <a:solidFill>
                <a:srgbClr val="FFFFFF">
                  <a:lumMod val="50000"/>
                </a:srgbClr>
              </a:solidFill>
              <a:cs typeface="+mn-ea"/>
              <a:sym typeface="+mn-lt"/>
            </a:endParaRPr>
          </a:p>
        </p:txBody>
      </p:sp>
      <p:sp>
        <p:nvSpPr>
          <p:cNvPr id="25" name="7 23"/>
          <p:cNvSpPr/>
          <p:nvPr>
            <p:custDataLst>
              <p:tags r:id="rId8"/>
            </p:custDataLst>
          </p:nvPr>
        </p:nvSpPr>
        <p:spPr>
          <a:xfrm>
            <a:off x="8516257" y="3698995"/>
            <a:ext cx="2483111" cy="461665"/>
          </a:xfrm>
          <a:prstGeom prst="rect">
            <a:avLst/>
          </a:prstGeom>
        </p:spPr>
        <p:txBody>
          <a:bodyPr wrap="square">
            <a:spAutoFit/>
          </a:bodyPr>
          <a:lstStyle/>
          <a:p>
            <a:pPr algn="just"/>
            <a:r>
              <a:rPr lang="zh-CN" altLang="en-US" sz="2400" i="1" dirty="0">
                <a:solidFill>
                  <a:schemeClr val="tx1">
                    <a:lumMod val="65000"/>
                    <a:lumOff val="35000"/>
                  </a:schemeClr>
                </a:solidFill>
                <a:cs typeface="+mn-ea"/>
                <a:sym typeface="+mn-lt"/>
              </a:rPr>
              <a:t>加入标题描述</a:t>
            </a:r>
            <a:endParaRPr lang="en-US" altLang="zh-CN" sz="2400" i="1" dirty="0">
              <a:solidFill>
                <a:schemeClr val="tx1">
                  <a:lumMod val="65000"/>
                  <a:lumOff val="35000"/>
                </a:schemeClr>
              </a:solidFill>
              <a:cs typeface="+mn-ea"/>
              <a:sym typeface="+mn-lt"/>
            </a:endParaRPr>
          </a:p>
        </p:txBody>
      </p:sp>
      <p:sp>
        <p:nvSpPr>
          <p:cNvPr id="26" name="24"/>
          <p:cNvSpPr/>
          <p:nvPr>
            <p:custDataLst>
              <p:tags r:id="rId9"/>
            </p:custDataLst>
          </p:nvPr>
        </p:nvSpPr>
        <p:spPr>
          <a:xfrm>
            <a:off x="8499841" y="4884355"/>
            <a:ext cx="3061195" cy="954107"/>
          </a:xfrm>
          <a:prstGeom prst="rect">
            <a:avLst/>
          </a:prstGeom>
        </p:spPr>
        <p:txBody>
          <a:bodyPr wrap="square">
            <a:spAutoFit/>
          </a:bodyPr>
          <a:lstStyle/>
          <a:p>
            <a:pPr lvl="0"/>
            <a:r>
              <a:rPr lang="zh-CN" altLang="en-US" sz="1400" dirty="0">
                <a:solidFill>
                  <a:srgbClr val="FFFFFF">
                    <a:lumMod val="50000"/>
                  </a:srgbClr>
                </a:solidFill>
                <a:cs typeface="+mn-ea"/>
                <a:sym typeface="+mn-lt"/>
              </a:rPr>
              <a:t>加入文字描文字描述文案描述表达。加入文字描文字描述文案描述表达。</a:t>
            </a:r>
            <a:endParaRPr lang="en-US" altLang="zh-CN" sz="1400" dirty="0">
              <a:solidFill>
                <a:srgbClr val="FFFFFF">
                  <a:lumMod val="50000"/>
                </a:srgbClr>
              </a:solidFill>
              <a:cs typeface="+mn-ea"/>
              <a:sym typeface="+mn-lt"/>
            </a:endParaRPr>
          </a:p>
          <a:p>
            <a:pPr lvl="0"/>
            <a:r>
              <a:rPr lang="zh-CN" altLang="en-US" sz="1400" dirty="0">
                <a:solidFill>
                  <a:srgbClr val="FFFFFF">
                    <a:lumMod val="50000"/>
                  </a:srgbClr>
                </a:solidFill>
                <a:cs typeface="+mn-ea"/>
                <a:sym typeface="+mn-lt"/>
              </a:rPr>
              <a:t>加入文字描文字描述文案描述表达。</a:t>
            </a:r>
            <a:endParaRPr lang="en-US" altLang="zh-CN" sz="1400" dirty="0">
              <a:solidFill>
                <a:srgbClr val="FFFFFF">
                  <a:lumMod val="50000"/>
                </a:srgbClr>
              </a:solidFill>
              <a:cs typeface="+mn-ea"/>
              <a:sym typeface="+mn-lt"/>
            </a:endParaRPr>
          </a:p>
          <a:p>
            <a:pPr lvl="0"/>
            <a:endParaRPr lang="en-US" altLang="zh-CN" sz="1400" dirty="0">
              <a:solidFill>
                <a:srgbClr val="FFFFFF">
                  <a:lumMod val="50000"/>
                </a:srgbClr>
              </a:solidFill>
              <a:cs typeface="+mn-ea"/>
              <a:sym typeface="+mn-lt"/>
            </a:endParaRPr>
          </a:p>
        </p:txBody>
      </p:sp>
      <p:pic>
        <p:nvPicPr>
          <p:cNvPr id="14" name="图片 13"/>
          <p:cNvPicPr>
            <a:picLocks noChangeAspect="1"/>
          </p:cNvPicPr>
          <p:nvPr/>
        </p:nvPicPr>
        <p:blipFill rotWithShape="1">
          <a:blip r:embed="rId17" cstate="screen"/>
          <a:srcRect/>
          <a:stretch>
            <a:fillRect/>
          </a:stretch>
        </p:blipFill>
        <p:spPr>
          <a:xfrm>
            <a:off x="240629" y="43544"/>
            <a:ext cx="958827" cy="1328375"/>
          </a:xfrm>
          <a:prstGeom prst="rect">
            <a:avLst/>
          </a:prstGeom>
        </p:spPr>
      </p:pic>
      <p:sp>
        <p:nvSpPr>
          <p:cNvPr id="15"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8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21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24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9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12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autoUpdateAnimBg="0"/>
      <p:bldP spid="22" grpId="0"/>
      <p:bldP spid="23" grpId="0" animBg="1" autoUpdateAnimBg="0"/>
      <p:bldP spid="24" grpId="0" animBg="1" autoUpdateAnimBg="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188103"/>
            <a:ext cx="3810000" cy="5076825"/>
          </a:xfrm>
          <a:prstGeom prst="rect">
            <a:avLst/>
          </a:prstGeom>
        </p:spPr>
      </p:pic>
      <p:sp>
        <p:nvSpPr>
          <p:cNvPr id="4" name="文本框 3"/>
          <p:cNvSpPr txBox="1"/>
          <p:nvPr/>
        </p:nvSpPr>
        <p:spPr>
          <a:xfrm>
            <a:off x="6925607" y="1575836"/>
            <a:ext cx="4323658" cy="523220"/>
          </a:xfrm>
          <a:prstGeom prst="rect">
            <a:avLst/>
          </a:prstGeom>
          <a:noFill/>
        </p:spPr>
        <p:txBody>
          <a:bodyPr wrap="square" rtlCol="0">
            <a:spAutoFit/>
          </a:bodyPr>
          <a:lstStyle/>
          <a:p>
            <a:pPr lvl="0">
              <a:defRPr/>
            </a:pPr>
            <a:r>
              <a:rPr lang="en-US" altLang="zh-CN" sz="2800" b="1" dirty="0" smtClean="0">
                <a:solidFill>
                  <a:schemeClr val="accent1"/>
                </a:solidFill>
                <a:cs typeface="+mn-ea"/>
                <a:sym typeface="+mn-lt"/>
              </a:rPr>
              <a:t>1.</a:t>
            </a:r>
            <a:r>
              <a:rPr lang="zh-CN" altLang="en-US" sz="2800" b="1" kern="0" dirty="0" smtClean="0">
                <a:solidFill>
                  <a:schemeClr val="accent1"/>
                </a:solidFill>
                <a:cs typeface="+mn-ea"/>
                <a:sym typeface="+mn-lt"/>
              </a:rPr>
              <a:t>单击这里修改您的标题</a:t>
            </a:r>
            <a:endParaRPr lang="zh-CN" altLang="en-US" sz="2800" b="1" kern="0" dirty="0">
              <a:solidFill>
                <a:schemeClr val="accent1"/>
              </a:solidFill>
              <a:cs typeface="+mn-ea"/>
              <a:sym typeface="+mn-lt"/>
            </a:endParaRPr>
          </a:p>
        </p:txBody>
      </p:sp>
      <p:sp>
        <p:nvSpPr>
          <p:cNvPr id="15" name="文本框 14"/>
          <p:cNvSpPr txBox="1"/>
          <p:nvPr/>
        </p:nvSpPr>
        <p:spPr>
          <a:xfrm>
            <a:off x="1411819" y="3652982"/>
            <a:ext cx="3001373" cy="923330"/>
          </a:xfrm>
          <a:prstGeom prst="rect">
            <a:avLst/>
          </a:prstGeom>
          <a:noFill/>
        </p:spPr>
        <p:txBody>
          <a:bodyPr wrap="square" rtlCol="0">
            <a:spAutoFit/>
          </a:bodyPr>
          <a:lstStyle/>
          <a:p>
            <a:r>
              <a:rPr lang="zh-CN" altLang="en-US" sz="5400" b="1" dirty="0" smtClean="0">
                <a:solidFill>
                  <a:srgbClr val="2E2E2E"/>
                </a:solidFill>
                <a:cs typeface="+mn-ea"/>
                <a:sym typeface="+mn-lt"/>
              </a:rPr>
              <a:t>目 录</a:t>
            </a:r>
            <a:r>
              <a:rPr lang="en-US" altLang="zh-CN" sz="2400" b="1" dirty="0" smtClean="0">
                <a:solidFill>
                  <a:srgbClr val="2E2E2E"/>
                </a:solidFill>
                <a:cs typeface="+mn-ea"/>
                <a:sym typeface="+mn-lt"/>
              </a:rPr>
              <a:t>/</a:t>
            </a:r>
            <a:r>
              <a:rPr lang="en-US" altLang="zh-CN" b="1" dirty="0" smtClean="0">
                <a:solidFill>
                  <a:srgbClr val="2E2E2E"/>
                </a:solidFill>
                <a:cs typeface="+mn-ea"/>
                <a:sym typeface="+mn-lt"/>
              </a:rPr>
              <a:t>contents</a:t>
            </a:r>
            <a:endParaRPr lang="zh-CN" altLang="en-US" sz="9600" b="1" dirty="0">
              <a:solidFill>
                <a:srgbClr val="2E2E2E"/>
              </a:solidFill>
              <a:cs typeface="+mn-ea"/>
              <a:sym typeface="+mn-lt"/>
            </a:endParaRPr>
          </a:p>
        </p:txBody>
      </p:sp>
      <p:sp>
        <p:nvSpPr>
          <p:cNvPr id="102" name="文本框 101"/>
          <p:cNvSpPr txBox="1"/>
          <p:nvPr/>
        </p:nvSpPr>
        <p:spPr>
          <a:xfrm>
            <a:off x="6925607" y="2795036"/>
            <a:ext cx="4323658" cy="523220"/>
          </a:xfrm>
          <a:prstGeom prst="rect">
            <a:avLst/>
          </a:prstGeom>
          <a:noFill/>
        </p:spPr>
        <p:txBody>
          <a:bodyPr wrap="square" rtlCol="0">
            <a:spAutoFit/>
          </a:bodyPr>
          <a:lstStyle/>
          <a:p>
            <a:pPr lvl="0">
              <a:defRPr/>
            </a:pPr>
            <a:r>
              <a:rPr lang="en-US" altLang="zh-CN" sz="2800" b="1" dirty="0" smtClean="0">
                <a:solidFill>
                  <a:schemeClr val="accent2"/>
                </a:solidFill>
                <a:cs typeface="+mn-ea"/>
                <a:sym typeface="+mn-lt"/>
              </a:rPr>
              <a:t>2.</a:t>
            </a:r>
            <a:r>
              <a:rPr lang="zh-CN" altLang="en-US" sz="2800" b="1" kern="0" dirty="0" smtClean="0">
                <a:solidFill>
                  <a:schemeClr val="accent2"/>
                </a:solidFill>
                <a:cs typeface="+mn-ea"/>
                <a:sym typeface="+mn-lt"/>
              </a:rPr>
              <a:t>单击这里修改您的标题</a:t>
            </a:r>
            <a:endParaRPr lang="zh-CN" altLang="en-US" sz="2800" b="1" kern="0" dirty="0">
              <a:solidFill>
                <a:schemeClr val="accent2"/>
              </a:solidFill>
              <a:cs typeface="+mn-ea"/>
              <a:sym typeface="+mn-lt"/>
            </a:endParaRPr>
          </a:p>
        </p:txBody>
      </p:sp>
      <p:sp>
        <p:nvSpPr>
          <p:cNvPr id="104" name="文本框 103"/>
          <p:cNvSpPr txBox="1"/>
          <p:nvPr/>
        </p:nvSpPr>
        <p:spPr>
          <a:xfrm>
            <a:off x="6925607" y="4052336"/>
            <a:ext cx="4323658" cy="523220"/>
          </a:xfrm>
          <a:prstGeom prst="rect">
            <a:avLst/>
          </a:prstGeom>
          <a:noFill/>
        </p:spPr>
        <p:txBody>
          <a:bodyPr wrap="square" rtlCol="0">
            <a:spAutoFit/>
          </a:bodyPr>
          <a:lstStyle/>
          <a:p>
            <a:pPr lvl="0">
              <a:defRPr/>
            </a:pPr>
            <a:r>
              <a:rPr lang="en-US" altLang="zh-CN" sz="2800" b="1" dirty="0" smtClean="0">
                <a:solidFill>
                  <a:schemeClr val="accent3"/>
                </a:solidFill>
                <a:cs typeface="+mn-ea"/>
                <a:sym typeface="+mn-lt"/>
              </a:rPr>
              <a:t>3.</a:t>
            </a:r>
            <a:r>
              <a:rPr lang="zh-CN" altLang="en-US" sz="2800" b="1" kern="0" dirty="0" smtClean="0">
                <a:solidFill>
                  <a:schemeClr val="accent3"/>
                </a:solidFill>
                <a:cs typeface="+mn-ea"/>
                <a:sym typeface="+mn-lt"/>
              </a:rPr>
              <a:t>单击这里修改您的标题</a:t>
            </a:r>
            <a:endParaRPr lang="zh-CN" altLang="en-US" sz="2800" b="1" kern="0" dirty="0">
              <a:solidFill>
                <a:schemeClr val="accent3"/>
              </a:solidFill>
              <a:cs typeface="+mn-ea"/>
              <a:sym typeface="+mn-lt"/>
            </a:endParaRPr>
          </a:p>
        </p:txBody>
      </p:sp>
      <p:sp>
        <p:nvSpPr>
          <p:cNvPr id="106" name="文本框 105"/>
          <p:cNvSpPr txBox="1"/>
          <p:nvPr/>
        </p:nvSpPr>
        <p:spPr>
          <a:xfrm>
            <a:off x="6925607" y="5309636"/>
            <a:ext cx="4323658" cy="523220"/>
          </a:xfrm>
          <a:prstGeom prst="rect">
            <a:avLst/>
          </a:prstGeom>
          <a:noFill/>
        </p:spPr>
        <p:txBody>
          <a:bodyPr wrap="square" rtlCol="0">
            <a:spAutoFit/>
          </a:bodyPr>
          <a:lstStyle/>
          <a:p>
            <a:pPr lvl="0">
              <a:defRPr/>
            </a:pPr>
            <a:r>
              <a:rPr lang="en-US" altLang="zh-CN" sz="2800" b="1" dirty="0" smtClean="0">
                <a:solidFill>
                  <a:schemeClr val="accent4"/>
                </a:solidFill>
                <a:cs typeface="+mn-ea"/>
                <a:sym typeface="+mn-lt"/>
              </a:rPr>
              <a:t>4.</a:t>
            </a:r>
            <a:r>
              <a:rPr lang="zh-CN" altLang="en-US" sz="2800" b="1" kern="0" dirty="0" smtClean="0">
                <a:solidFill>
                  <a:schemeClr val="accent4"/>
                </a:solidFill>
                <a:cs typeface="+mn-ea"/>
                <a:sym typeface="+mn-lt"/>
              </a:rPr>
              <a:t>单击这里修改您的标题</a:t>
            </a:r>
            <a:endParaRPr lang="zh-CN" altLang="en-US" sz="2800" b="1" kern="0" dirty="0">
              <a:solidFill>
                <a:schemeClr val="accent4"/>
              </a:solidFill>
              <a:cs typeface="+mn-ea"/>
              <a:sym typeface="+mn-lt"/>
            </a:endParaRPr>
          </a:p>
        </p:txBody>
      </p:sp>
      <p:pic>
        <p:nvPicPr>
          <p:cNvPr id="14" name="图片 13"/>
          <p:cNvPicPr>
            <a:picLocks noChangeAspect="1"/>
          </p:cNvPicPr>
          <p:nvPr/>
        </p:nvPicPr>
        <p:blipFill rotWithShape="1">
          <a:blip r:embed="rId4" cstate="screen"/>
          <a:srcRect/>
          <a:stretch>
            <a:fillRect/>
          </a:stretch>
        </p:blipFill>
        <p:spPr>
          <a:xfrm>
            <a:off x="6005861" y="1404594"/>
            <a:ext cx="665390" cy="804148"/>
          </a:xfrm>
          <a:prstGeom prst="rect">
            <a:avLst/>
          </a:prstGeom>
        </p:spPr>
      </p:pic>
      <p:pic>
        <p:nvPicPr>
          <p:cNvPr id="16" name="图片 15"/>
          <p:cNvPicPr>
            <a:picLocks noChangeAspect="1"/>
          </p:cNvPicPr>
          <p:nvPr/>
        </p:nvPicPr>
        <p:blipFill rotWithShape="1">
          <a:blip r:embed="rId4" cstate="screen"/>
          <a:srcRect/>
          <a:stretch>
            <a:fillRect/>
          </a:stretch>
        </p:blipFill>
        <p:spPr>
          <a:xfrm>
            <a:off x="6005861" y="2623794"/>
            <a:ext cx="665390" cy="804148"/>
          </a:xfrm>
          <a:prstGeom prst="rect">
            <a:avLst/>
          </a:prstGeom>
        </p:spPr>
      </p:pic>
      <p:pic>
        <p:nvPicPr>
          <p:cNvPr id="17" name="图片 16"/>
          <p:cNvPicPr>
            <a:picLocks noChangeAspect="1"/>
          </p:cNvPicPr>
          <p:nvPr/>
        </p:nvPicPr>
        <p:blipFill rotWithShape="1">
          <a:blip r:embed="rId4" cstate="screen"/>
          <a:srcRect/>
          <a:stretch>
            <a:fillRect/>
          </a:stretch>
        </p:blipFill>
        <p:spPr>
          <a:xfrm>
            <a:off x="6005861" y="3905432"/>
            <a:ext cx="665390" cy="804148"/>
          </a:xfrm>
          <a:prstGeom prst="rect">
            <a:avLst/>
          </a:prstGeom>
        </p:spPr>
      </p:pic>
      <p:pic>
        <p:nvPicPr>
          <p:cNvPr id="18" name="图片 17"/>
          <p:cNvPicPr>
            <a:picLocks noChangeAspect="1"/>
          </p:cNvPicPr>
          <p:nvPr/>
        </p:nvPicPr>
        <p:blipFill rotWithShape="1">
          <a:blip r:embed="rId4" cstate="screen"/>
          <a:srcRect/>
          <a:stretch>
            <a:fillRect/>
          </a:stretch>
        </p:blipFill>
        <p:spPr>
          <a:xfrm>
            <a:off x="6005861" y="5126807"/>
            <a:ext cx="665390" cy="8041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5"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6" dur="1000" fill="hold"/>
                                        <p:tgtEl>
                                          <p:spTgt spid="1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0" presetClass="entr" presetSubtype="0" decel="10000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3"/>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par>
                          <p:cTn id="34" fill="hold">
                            <p:stCondLst>
                              <p:cond delay="2000"/>
                            </p:stCondLst>
                            <p:childTnLst>
                              <p:par>
                                <p:cTn id="35" presetID="42"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50" presetClass="entr" presetSubtype="0" decel="100000" fill="hold" grpId="0" nodeType="after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p:cTn id="43" dur="1000" fill="hold"/>
                                        <p:tgtEl>
                                          <p:spTgt spid="102"/>
                                        </p:tgtEl>
                                        <p:attrNameLst>
                                          <p:attrName>ppt_w</p:attrName>
                                        </p:attrNameLst>
                                      </p:cBhvr>
                                      <p:tavLst>
                                        <p:tav tm="0">
                                          <p:val>
                                            <p:strVal val="#ppt_w+.3"/>
                                          </p:val>
                                        </p:tav>
                                        <p:tav tm="100000">
                                          <p:val>
                                            <p:strVal val="#ppt_w"/>
                                          </p:val>
                                        </p:tav>
                                      </p:tavLst>
                                    </p:anim>
                                    <p:anim calcmode="lin" valueType="num">
                                      <p:cBhvr>
                                        <p:cTn id="44" dur="1000" fill="hold"/>
                                        <p:tgtEl>
                                          <p:spTgt spid="102"/>
                                        </p:tgtEl>
                                        <p:attrNameLst>
                                          <p:attrName>ppt_h</p:attrName>
                                        </p:attrNameLst>
                                      </p:cBhvr>
                                      <p:tavLst>
                                        <p:tav tm="0">
                                          <p:val>
                                            <p:strVal val="#ppt_h"/>
                                          </p:val>
                                        </p:tav>
                                        <p:tav tm="100000">
                                          <p:val>
                                            <p:strVal val="#ppt_h"/>
                                          </p:val>
                                        </p:tav>
                                      </p:tavLst>
                                    </p:anim>
                                    <p:animEffect transition="in" filter="fade">
                                      <p:cBhvr>
                                        <p:cTn id="45" dur="1000"/>
                                        <p:tgtEl>
                                          <p:spTgt spid="102"/>
                                        </p:tgtEl>
                                      </p:cBhvr>
                                    </p:animEffect>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0" presetClass="entr" presetSubtype="0" decel="10000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 calcmode="lin" valueType="num">
                                      <p:cBhvr>
                                        <p:cTn id="55" dur="1000" fill="hold"/>
                                        <p:tgtEl>
                                          <p:spTgt spid="104"/>
                                        </p:tgtEl>
                                        <p:attrNameLst>
                                          <p:attrName>ppt_w</p:attrName>
                                        </p:attrNameLst>
                                      </p:cBhvr>
                                      <p:tavLst>
                                        <p:tav tm="0">
                                          <p:val>
                                            <p:strVal val="#ppt_w+.3"/>
                                          </p:val>
                                        </p:tav>
                                        <p:tav tm="100000">
                                          <p:val>
                                            <p:strVal val="#ppt_w"/>
                                          </p:val>
                                        </p:tav>
                                      </p:tavLst>
                                    </p:anim>
                                    <p:anim calcmode="lin" valueType="num">
                                      <p:cBhvr>
                                        <p:cTn id="56" dur="1000" fill="hold"/>
                                        <p:tgtEl>
                                          <p:spTgt spid="104"/>
                                        </p:tgtEl>
                                        <p:attrNameLst>
                                          <p:attrName>ppt_h</p:attrName>
                                        </p:attrNameLst>
                                      </p:cBhvr>
                                      <p:tavLst>
                                        <p:tav tm="0">
                                          <p:val>
                                            <p:strVal val="#ppt_h"/>
                                          </p:val>
                                        </p:tav>
                                        <p:tav tm="100000">
                                          <p:val>
                                            <p:strVal val="#ppt_h"/>
                                          </p:val>
                                        </p:tav>
                                      </p:tavLst>
                                    </p:anim>
                                    <p:animEffect transition="in" filter="fade">
                                      <p:cBhvr>
                                        <p:cTn id="57" dur="1000"/>
                                        <p:tgtEl>
                                          <p:spTgt spid="104"/>
                                        </p:tgtEl>
                                      </p:cBhvr>
                                    </p:animEffect>
                                  </p:childTnLst>
                                </p:cTn>
                              </p:par>
                            </p:childTnLst>
                          </p:cTn>
                        </p:par>
                        <p:par>
                          <p:cTn id="58" fill="hold">
                            <p:stCondLst>
                              <p:cond delay="6000"/>
                            </p:stCondLst>
                            <p:childTnLst>
                              <p:par>
                                <p:cTn id="59" presetID="42"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50" presetClass="entr" presetSubtype="0" decel="100000" fill="hold" grpId="0" nodeType="after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p:cTn id="67" dur="1000" fill="hold"/>
                                        <p:tgtEl>
                                          <p:spTgt spid="106"/>
                                        </p:tgtEl>
                                        <p:attrNameLst>
                                          <p:attrName>ppt_w</p:attrName>
                                        </p:attrNameLst>
                                      </p:cBhvr>
                                      <p:tavLst>
                                        <p:tav tm="0">
                                          <p:val>
                                            <p:strVal val="#ppt_w+.3"/>
                                          </p:val>
                                        </p:tav>
                                        <p:tav tm="100000">
                                          <p:val>
                                            <p:strVal val="#ppt_w"/>
                                          </p:val>
                                        </p:tav>
                                      </p:tavLst>
                                    </p:anim>
                                    <p:anim calcmode="lin" valueType="num">
                                      <p:cBhvr>
                                        <p:cTn id="68" dur="1000" fill="hold"/>
                                        <p:tgtEl>
                                          <p:spTgt spid="106"/>
                                        </p:tgtEl>
                                        <p:attrNameLst>
                                          <p:attrName>ppt_h</p:attrName>
                                        </p:attrNameLst>
                                      </p:cBhvr>
                                      <p:tavLst>
                                        <p:tav tm="0">
                                          <p:val>
                                            <p:strVal val="#ppt_h"/>
                                          </p:val>
                                        </p:tav>
                                        <p:tav tm="100000">
                                          <p:val>
                                            <p:strVal val="#ppt_h"/>
                                          </p:val>
                                        </p:tav>
                                      </p:tavLst>
                                    </p:anim>
                                    <p:animEffect transition="in" filter="fade">
                                      <p:cBhvr>
                                        <p:cTn id="69"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02" grpId="0"/>
      <p:bldP spid="104" grpId="0"/>
      <p:bldP spid="10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1406545" y="-341611"/>
            <a:ext cx="3473066" cy="4627861"/>
          </a:xfrm>
          <a:prstGeom prst="rect">
            <a:avLst/>
          </a:prstGeom>
        </p:spPr>
      </p:pic>
      <p:pic>
        <p:nvPicPr>
          <p:cNvPr id="9" name="图片 8"/>
          <p:cNvPicPr>
            <a:picLocks noChangeAspect="1"/>
          </p:cNvPicPr>
          <p:nvPr/>
        </p:nvPicPr>
        <p:blipFill rotWithShape="1">
          <a:blip r:embed="rId4" cstate="screen"/>
          <a:srcRect t="19775" r="4867" b="17241"/>
          <a:stretch>
            <a:fillRect/>
          </a:stretch>
        </p:blipFill>
        <p:spPr>
          <a:xfrm>
            <a:off x="5498285" y="0"/>
            <a:ext cx="5033999" cy="3332799"/>
          </a:xfrm>
          <a:prstGeom prst="rect">
            <a:avLst/>
          </a:prstGeom>
        </p:spPr>
      </p:pic>
      <p:sp>
        <p:nvSpPr>
          <p:cNvPr id="229" name="TextBox 76"/>
          <p:cNvSpPr txBox="1"/>
          <p:nvPr/>
        </p:nvSpPr>
        <p:spPr>
          <a:xfrm>
            <a:off x="5026840" y="3332799"/>
            <a:ext cx="2016223" cy="584775"/>
          </a:xfrm>
          <a:prstGeom prst="rect">
            <a:avLst/>
          </a:prstGeom>
          <a:noFill/>
          <a:effectLst/>
        </p:spPr>
        <p:txBody>
          <a:bodyPr wrap="square" rtlCol="0">
            <a:spAutoFit/>
          </a:bodyPr>
          <a:lstStyle/>
          <a:p>
            <a:pPr algn="ctr"/>
            <a:r>
              <a:rPr lang="zh-CN" altLang="en-US" sz="3200" b="1" dirty="0" smtClean="0">
                <a:solidFill>
                  <a:schemeClr val="tx2"/>
                </a:solidFill>
                <a:cs typeface="+mn-ea"/>
                <a:sym typeface="+mn-lt"/>
              </a:rPr>
              <a:t>第四章节</a:t>
            </a:r>
            <a:endParaRPr lang="zh-CN" altLang="en-US" sz="3200" b="1" dirty="0">
              <a:solidFill>
                <a:schemeClr val="tx2"/>
              </a:solidFill>
              <a:cs typeface="+mn-ea"/>
              <a:sym typeface="+mn-lt"/>
            </a:endParaRPr>
          </a:p>
        </p:txBody>
      </p:sp>
      <p:sp>
        <p:nvSpPr>
          <p:cNvPr id="230" name="文本框 21"/>
          <p:cNvSpPr txBox="1"/>
          <p:nvPr/>
        </p:nvSpPr>
        <p:spPr>
          <a:xfrm>
            <a:off x="2974611" y="4844967"/>
            <a:ext cx="6120680" cy="47295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000" b="1" dirty="0">
                <a:solidFill>
                  <a:schemeClr val="tx2"/>
                </a:solidFill>
                <a:cs typeface="+mn-ea"/>
                <a:sym typeface="+mn-lt"/>
              </a:rPr>
              <a:t>Fresh business general template</a:t>
            </a:r>
          </a:p>
          <a:p>
            <a:pPr algn="ctr">
              <a:lnSpc>
                <a:spcPct val="130000"/>
              </a:lnSpc>
            </a:pPr>
            <a:r>
              <a:rPr lang="en-US" altLang="zh-CN" sz="1000" b="1" dirty="0">
                <a:solidFill>
                  <a:schemeClr val="tx2"/>
                </a:solidFill>
                <a:cs typeface="+mn-ea"/>
                <a:sym typeface="+mn-lt"/>
              </a:rPr>
              <a:t>Applicable to enterprise introduction, summary report, sales marketing, chart </a:t>
            </a:r>
            <a:r>
              <a:rPr lang="en-US" altLang="zh-CN" sz="1000" b="1" dirty="0" err="1">
                <a:solidFill>
                  <a:schemeClr val="tx2"/>
                </a:solidFill>
                <a:cs typeface="+mn-ea"/>
                <a:sym typeface="+mn-lt"/>
              </a:rPr>
              <a:t>dataa</a:t>
            </a:r>
            <a:endParaRPr lang="zh-CN" altLang="en-US" sz="1000" b="1" dirty="0">
              <a:solidFill>
                <a:schemeClr val="tx2"/>
              </a:solidFill>
              <a:cs typeface="+mn-ea"/>
              <a:sym typeface="+mn-lt"/>
            </a:endParaRPr>
          </a:p>
        </p:txBody>
      </p:sp>
      <p:sp>
        <p:nvSpPr>
          <p:cNvPr id="231" name="TextBox 76"/>
          <p:cNvSpPr txBox="1"/>
          <p:nvPr/>
        </p:nvSpPr>
        <p:spPr>
          <a:xfrm>
            <a:off x="3309337" y="4027328"/>
            <a:ext cx="5451229" cy="707886"/>
          </a:xfrm>
          <a:prstGeom prst="rect">
            <a:avLst/>
          </a:prstGeom>
          <a:noFill/>
          <a:effectLst/>
        </p:spPr>
        <p:txBody>
          <a:bodyPr wrap="square" rtlCol="0">
            <a:spAutoFit/>
          </a:bodyPr>
          <a:lstStyle/>
          <a:p>
            <a:pPr algn="ctr"/>
            <a:r>
              <a:rPr lang="zh-CN" altLang="en-US" sz="4000" b="1" dirty="0" smtClean="0">
                <a:solidFill>
                  <a:schemeClr val="accent3"/>
                </a:solidFill>
                <a:cs typeface="+mn-ea"/>
                <a:sym typeface="+mn-lt"/>
              </a:rPr>
              <a:t>单击修改您的标题</a:t>
            </a:r>
            <a:endParaRPr lang="zh-CN" altLang="en-US" sz="4000" b="1" dirty="0">
              <a:solidFill>
                <a:schemeClr val="accent3"/>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229"/>
                                        </p:tgtEl>
                                        <p:attrNameLst>
                                          <p:attrName>style.visibility</p:attrName>
                                        </p:attrNameLst>
                                      </p:cBhvr>
                                      <p:to>
                                        <p:strVal val="visible"/>
                                      </p:to>
                                    </p:set>
                                    <p:animEffect transition="in" filter="wheel(1)">
                                      <p:cBhvr>
                                        <p:cTn id="18" dur="2000"/>
                                        <p:tgtEl>
                                          <p:spTgt spid="229"/>
                                        </p:tgtEl>
                                      </p:cBhvr>
                                    </p:animEffect>
                                  </p:childTnLst>
                                </p:cTn>
                              </p:par>
                            </p:childTnLst>
                          </p:cTn>
                        </p:par>
                        <p:par>
                          <p:cTn id="19" fill="hold">
                            <p:stCondLst>
                              <p:cond delay="3000"/>
                            </p:stCondLst>
                            <p:childTnLst>
                              <p:par>
                                <p:cTn id="20" presetID="50" presetClass="entr" presetSubtype="0" decel="100000" fill="hold" grpId="0" nodeType="afterEffect">
                                  <p:stCondLst>
                                    <p:cond delay="0"/>
                                  </p:stCondLst>
                                  <p:childTnLst>
                                    <p:set>
                                      <p:cBhvr>
                                        <p:cTn id="21" dur="1" fill="hold">
                                          <p:stCondLst>
                                            <p:cond delay="0"/>
                                          </p:stCondLst>
                                        </p:cTn>
                                        <p:tgtEl>
                                          <p:spTgt spid="231"/>
                                        </p:tgtEl>
                                        <p:attrNameLst>
                                          <p:attrName>style.visibility</p:attrName>
                                        </p:attrNameLst>
                                      </p:cBhvr>
                                      <p:to>
                                        <p:strVal val="visible"/>
                                      </p:to>
                                    </p:set>
                                    <p:anim calcmode="lin" valueType="num">
                                      <p:cBhvr>
                                        <p:cTn id="22" dur="1000" fill="hold"/>
                                        <p:tgtEl>
                                          <p:spTgt spid="231"/>
                                        </p:tgtEl>
                                        <p:attrNameLst>
                                          <p:attrName>ppt_w</p:attrName>
                                        </p:attrNameLst>
                                      </p:cBhvr>
                                      <p:tavLst>
                                        <p:tav tm="0">
                                          <p:val>
                                            <p:strVal val="#ppt_w+.3"/>
                                          </p:val>
                                        </p:tav>
                                        <p:tav tm="100000">
                                          <p:val>
                                            <p:strVal val="#ppt_w"/>
                                          </p:val>
                                        </p:tav>
                                      </p:tavLst>
                                    </p:anim>
                                    <p:anim calcmode="lin" valueType="num">
                                      <p:cBhvr>
                                        <p:cTn id="23" dur="1000" fill="hold"/>
                                        <p:tgtEl>
                                          <p:spTgt spid="231"/>
                                        </p:tgtEl>
                                        <p:attrNameLst>
                                          <p:attrName>ppt_h</p:attrName>
                                        </p:attrNameLst>
                                      </p:cBhvr>
                                      <p:tavLst>
                                        <p:tav tm="0">
                                          <p:val>
                                            <p:strVal val="#ppt_h"/>
                                          </p:val>
                                        </p:tav>
                                        <p:tav tm="100000">
                                          <p:val>
                                            <p:strVal val="#ppt_h"/>
                                          </p:val>
                                        </p:tav>
                                      </p:tavLst>
                                    </p:anim>
                                    <p:animEffect transition="in" filter="fade">
                                      <p:cBhvr>
                                        <p:cTn id="24" dur="1000"/>
                                        <p:tgtEl>
                                          <p:spTgt spid="231"/>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230"/>
                                        </p:tgtEl>
                                        <p:attrNameLst>
                                          <p:attrName>style.visibility</p:attrName>
                                        </p:attrNameLst>
                                      </p:cBhvr>
                                      <p:to>
                                        <p:strVal val="visible"/>
                                      </p:to>
                                    </p:set>
                                    <p:animEffect transition="in" filter="fade">
                                      <p:cBhvr>
                                        <p:cTn id="28" dur="1000"/>
                                        <p:tgtEl>
                                          <p:spTgt spid="230"/>
                                        </p:tgtEl>
                                      </p:cBhvr>
                                    </p:animEffect>
                                    <p:anim calcmode="lin" valueType="num">
                                      <p:cBhvr>
                                        <p:cTn id="29" dur="1000" fill="hold"/>
                                        <p:tgtEl>
                                          <p:spTgt spid="230"/>
                                        </p:tgtEl>
                                        <p:attrNameLst>
                                          <p:attrName>ppt_x</p:attrName>
                                        </p:attrNameLst>
                                      </p:cBhvr>
                                      <p:tavLst>
                                        <p:tav tm="0">
                                          <p:val>
                                            <p:strVal val="#ppt_x"/>
                                          </p:val>
                                        </p:tav>
                                        <p:tav tm="100000">
                                          <p:val>
                                            <p:strVal val="#ppt_x"/>
                                          </p:val>
                                        </p:tav>
                                      </p:tavLst>
                                    </p:anim>
                                    <p:anim calcmode="lin" valueType="num">
                                      <p:cBhvr>
                                        <p:cTn id="30" dur="1000" fill="hold"/>
                                        <p:tgtEl>
                                          <p:spTgt spid="2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30" grpId="0"/>
      <p:bldP spid="2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20621" y="4746802"/>
            <a:ext cx="1154667" cy="630520"/>
          </a:xfrm>
          <a:prstGeom prst="rect">
            <a:avLst/>
          </a:prstGeom>
          <a:noFill/>
        </p:spPr>
        <p:txBody>
          <a:bodyPr wrap="square" lIns="136739" tIns="68371" rIns="136739" bIns="68371"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lumMod val="50000"/>
                  </a:schemeClr>
                </a:solidFill>
                <a:latin typeface="+mn-lt"/>
                <a:ea typeface="+mn-ea"/>
                <a:cs typeface="+mn-ea"/>
                <a:sym typeface="+mn-lt"/>
              </a:rPr>
              <a:t>点击添加</a:t>
            </a:r>
            <a:endParaRPr lang="en-US" altLang="zh-CN" sz="1600" dirty="0">
              <a:solidFill>
                <a:schemeClr val="bg1">
                  <a:lumMod val="50000"/>
                </a:schemeClr>
              </a:solidFill>
              <a:latin typeface="+mn-lt"/>
              <a:ea typeface="+mn-ea"/>
              <a:cs typeface="+mn-ea"/>
              <a:sym typeface="+mn-lt"/>
            </a:endParaRPr>
          </a:p>
          <a:p>
            <a:r>
              <a:rPr lang="zh-CN" altLang="en-US" sz="1600" dirty="0">
                <a:solidFill>
                  <a:schemeClr val="bg1">
                    <a:lumMod val="50000"/>
                  </a:schemeClr>
                </a:solidFill>
                <a:latin typeface="+mn-lt"/>
                <a:ea typeface="+mn-ea"/>
                <a:cs typeface="+mn-ea"/>
                <a:sym typeface="+mn-lt"/>
              </a:rPr>
              <a:t>文字</a:t>
            </a:r>
          </a:p>
        </p:txBody>
      </p:sp>
      <p:sp>
        <p:nvSpPr>
          <p:cNvPr id="17" name="TextBox 16"/>
          <p:cNvSpPr txBox="1"/>
          <p:nvPr/>
        </p:nvSpPr>
        <p:spPr>
          <a:xfrm>
            <a:off x="2749585" y="3051278"/>
            <a:ext cx="1635775" cy="876741"/>
          </a:xfrm>
          <a:prstGeom prst="rect">
            <a:avLst/>
          </a:prstGeom>
          <a:noFill/>
        </p:spPr>
        <p:txBody>
          <a:bodyPr wrap="square" lIns="136739" tIns="68371" rIns="136739" bIns="68371" rtlCol="0" anchor="ctr">
            <a:spAutoFit/>
          </a:bodyPr>
          <a:lstStyle/>
          <a:p>
            <a:pPr algn="ctr"/>
            <a:r>
              <a:rPr lang="zh-CN" altLang="en-US" sz="1600" dirty="0">
                <a:solidFill>
                  <a:schemeClr val="bg1">
                    <a:lumMod val="50000"/>
                  </a:schemeClr>
                </a:solidFill>
                <a:cs typeface="+mn-ea"/>
                <a:sym typeface="+mn-lt"/>
              </a:rPr>
              <a:t>点击添加</a:t>
            </a:r>
            <a:endParaRPr lang="en-US" altLang="zh-CN" sz="1600" dirty="0">
              <a:solidFill>
                <a:schemeClr val="bg1">
                  <a:lumMod val="50000"/>
                </a:schemeClr>
              </a:solidFill>
              <a:cs typeface="+mn-ea"/>
              <a:sym typeface="+mn-lt"/>
            </a:endParaRPr>
          </a:p>
          <a:p>
            <a:pPr algn="ctr"/>
            <a:r>
              <a:rPr lang="zh-CN" altLang="en-US" sz="1600" dirty="0">
                <a:solidFill>
                  <a:schemeClr val="bg1">
                    <a:lumMod val="50000"/>
                  </a:schemeClr>
                </a:solidFill>
                <a:cs typeface="+mn-ea"/>
                <a:sym typeface="+mn-lt"/>
              </a:rPr>
              <a:t>文字点击添加</a:t>
            </a:r>
            <a:endParaRPr lang="en-US" altLang="zh-CN" sz="1600" dirty="0">
              <a:solidFill>
                <a:schemeClr val="bg1">
                  <a:lumMod val="50000"/>
                </a:schemeClr>
              </a:solidFill>
              <a:cs typeface="+mn-ea"/>
              <a:sym typeface="+mn-lt"/>
            </a:endParaRPr>
          </a:p>
          <a:p>
            <a:pPr algn="ctr"/>
            <a:r>
              <a:rPr lang="zh-CN" altLang="en-US" sz="1600" dirty="0">
                <a:solidFill>
                  <a:schemeClr val="bg1">
                    <a:lumMod val="50000"/>
                  </a:schemeClr>
                </a:solidFill>
                <a:cs typeface="+mn-ea"/>
                <a:sym typeface="+mn-lt"/>
              </a:rPr>
              <a:t>文字</a:t>
            </a:r>
          </a:p>
        </p:txBody>
      </p:sp>
      <p:sp>
        <p:nvSpPr>
          <p:cNvPr id="18" name="TextBox 17"/>
          <p:cNvSpPr txBox="1"/>
          <p:nvPr/>
        </p:nvSpPr>
        <p:spPr>
          <a:xfrm>
            <a:off x="4799177" y="4410564"/>
            <a:ext cx="1154667" cy="630520"/>
          </a:xfrm>
          <a:prstGeom prst="rect">
            <a:avLst/>
          </a:prstGeom>
          <a:noFill/>
        </p:spPr>
        <p:txBody>
          <a:bodyPr wrap="square" lIns="136739" tIns="68371" rIns="136739" bIns="68371"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latin typeface="+mn-lt"/>
                <a:ea typeface="+mn-ea"/>
                <a:cs typeface="+mn-ea"/>
                <a:sym typeface="+mn-lt"/>
              </a:rPr>
              <a:t>点击添加</a:t>
            </a:r>
            <a:endParaRPr lang="en-US" altLang="zh-CN" dirty="0">
              <a:solidFill>
                <a:schemeClr val="bg1">
                  <a:lumMod val="50000"/>
                </a:schemeClr>
              </a:solidFill>
              <a:latin typeface="+mn-lt"/>
              <a:ea typeface="+mn-ea"/>
              <a:cs typeface="+mn-ea"/>
              <a:sym typeface="+mn-lt"/>
            </a:endParaRPr>
          </a:p>
          <a:p>
            <a:r>
              <a:rPr lang="zh-CN" altLang="en-US" dirty="0">
                <a:solidFill>
                  <a:schemeClr val="bg1">
                    <a:lumMod val="50000"/>
                  </a:schemeClr>
                </a:solidFill>
                <a:latin typeface="+mn-lt"/>
                <a:ea typeface="+mn-ea"/>
                <a:cs typeface="+mn-ea"/>
                <a:sym typeface="+mn-lt"/>
              </a:rPr>
              <a:t>文字</a:t>
            </a:r>
          </a:p>
        </p:txBody>
      </p:sp>
      <p:sp>
        <p:nvSpPr>
          <p:cNvPr id="19" name="TextBox 18"/>
          <p:cNvSpPr txBox="1"/>
          <p:nvPr/>
        </p:nvSpPr>
        <p:spPr>
          <a:xfrm>
            <a:off x="6318909" y="3101509"/>
            <a:ext cx="1635775" cy="630520"/>
          </a:xfrm>
          <a:prstGeom prst="rect">
            <a:avLst/>
          </a:prstGeom>
          <a:noFill/>
        </p:spPr>
        <p:txBody>
          <a:bodyPr wrap="square" lIns="136739" tIns="68371" rIns="136739" bIns="68371" rtlCol="0" anchor="ctr">
            <a:spAutoFit/>
          </a:bodyPr>
          <a:lstStyle/>
          <a:p>
            <a:pPr algn="ctr"/>
            <a:r>
              <a:rPr lang="zh-CN" altLang="en-US" sz="1600" dirty="0">
                <a:solidFill>
                  <a:schemeClr val="bg1">
                    <a:lumMod val="50000"/>
                  </a:schemeClr>
                </a:solidFill>
                <a:cs typeface="+mn-ea"/>
                <a:sym typeface="+mn-lt"/>
              </a:rPr>
              <a:t>点击添加</a:t>
            </a:r>
            <a:endParaRPr lang="en-US" altLang="zh-CN" sz="1600" dirty="0">
              <a:solidFill>
                <a:schemeClr val="bg1">
                  <a:lumMod val="50000"/>
                </a:schemeClr>
              </a:solidFill>
              <a:cs typeface="+mn-ea"/>
              <a:sym typeface="+mn-lt"/>
            </a:endParaRPr>
          </a:p>
          <a:p>
            <a:pPr algn="ctr"/>
            <a:r>
              <a:rPr lang="zh-CN" altLang="en-US" sz="1600" dirty="0">
                <a:solidFill>
                  <a:schemeClr val="bg1">
                    <a:lumMod val="50000"/>
                  </a:schemeClr>
                </a:solidFill>
                <a:cs typeface="+mn-ea"/>
                <a:sym typeface="+mn-lt"/>
              </a:rPr>
              <a:t>文字点击</a:t>
            </a:r>
          </a:p>
        </p:txBody>
      </p:sp>
      <p:sp>
        <p:nvSpPr>
          <p:cNvPr id="20" name="矩形 19"/>
          <p:cNvSpPr/>
          <p:nvPr/>
        </p:nvSpPr>
        <p:spPr>
          <a:xfrm>
            <a:off x="8762799" y="2069056"/>
            <a:ext cx="2663475" cy="4016062"/>
          </a:xfrm>
          <a:prstGeom prst="rect">
            <a:avLst/>
          </a:prstGeom>
        </p:spPr>
        <p:txBody>
          <a:bodyPr wrap="square" lIns="136739" tIns="68371" rIns="136739" bIns="68371">
            <a:spAutoFit/>
          </a:bodyPr>
          <a:lstStyle/>
          <a:p>
            <a:pPr>
              <a:lnSpc>
                <a:spcPct val="150000"/>
              </a:lnSpc>
            </a:pPr>
            <a:r>
              <a:rPr lang="zh-CN" altLang="en-US" sz="2400" dirty="0">
                <a:solidFill>
                  <a:srgbClr val="E94E60"/>
                </a:solidFill>
                <a:cs typeface="+mn-ea"/>
                <a:sym typeface="+mn-lt"/>
              </a:rPr>
              <a:t>点击添加小标题</a:t>
            </a:r>
            <a:endParaRPr lang="en-US" altLang="zh-CN" sz="2400" dirty="0">
              <a:solidFill>
                <a:srgbClr val="E94E60"/>
              </a:solidFill>
              <a:cs typeface="+mn-ea"/>
              <a:sym typeface="+mn-lt"/>
            </a:endParaRPr>
          </a:p>
          <a:p>
            <a:pPr>
              <a:lnSpc>
                <a:spcPct val="150000"/>
              </a:lnSpc>
            </a:pPr>
            <a:r>
              <a:rPr lang="zh-CN" altLang="en-US" dirty="0">
                <a:solidFill>
                  <a:schemeClr val="tx1">
                    <a:lumMod val="50000"/>
                    <a:lumOff val="50000"/>
                  </a:schemeClr>
                </a:solidFill>
                <a:cs typeface="+mn-ea"/>
                <a:sym typeface="+mn-lt"/>
              </a:rPr>
              <a:t>您的内容打在这里，或者通过复制您的文本后，在此框中选择粘贴，并选择只保留文字。</a:t>
            </a:r>
            <a:endParaRPr lang="en-US" altLang="zh-CN" dirty="0">
              <a:solidFill>
                <a:schemeClr val="tx1">
                  <a:lumMod val="50000"/>
                  <a:lumOff val="50000"/>
                </a:schemeClr>
              </a:solidFill>
              <a:cs typeface="+mn-ea"/>
              <a:sym typeface="+mn-lt"/>
            </a:endParaRPr>
          </a:p>
          <a:p>
            <a:pPr>
              <a:lnSpc>
                <a:spcPct val="150000"/>
              </a:lnSpc>
            </a:pPr>
            <a:r>
              <a:rPr lang="zh-CN" altLang="en-US" dirty="0">
                <a:solidFill>
                  <a:schemeClr val="tx1">
                    <a:lumMod val="50000"/>
                    <a:lumOff val="50000"/>
                  </a:schemeClr>
                </a:solidFill>
                <a:cs typeface="+mn-ea"/>
                <a:sym typeface="+mn-lt"/>
              </a:rPr>
              <a:t>您的内容打在这里，或者通过复制您的文本后，在此框中选择粘贴，并选择只保留文字。</a:t>
            </a:r>
            <a:endParaRPr lang="en-US" altLang="zh-CN" dirty="0">
              <a:solidFill>
                <a:schemeClr val="tx1">
                  <a:lumMod val="50000"/>
                  <a:lumOff val="50000"/>
                </a:schemeClr>
              </a:solidFill>
              <a:cs typeface="+mn-ea"/>
              <a:sym typeface="+mn-lt"/>
            </a:endParaRPr>
          </a:p>
        </p:txBody>
      </p:sp>
      <p:sp>
        <p:nvSpPr>
          <p:cNvPr id="21" name="Freeform 4"/>
          <p:cNvSpPr/>
          <p:nvPr/>
        </p:nvSpPr>
        <p:spPr bwMode="auto">
          <a:xfrm>
            <a:off x="2356103" y="2331513"/>
            <a:ext cx="2394279" cy="237875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blipFill>
            <a:blip r:embed="rId3"/>
            <a:stretch>
              <a:fillRect/>
            </a:stretch>
          </a:blipFill>
          <a:ln w="3175" cap="flat" cmpd="sng" algn="ctr">
            <a:noFill/>
            <a:prstDash val="solid"/>
          </a:ln>
          <a:effectLst/>
        </p:spPr>
        <p:txBody>
          <a:bodyPr lIns="0" tIns="68371" rIns="0" bIns="68371" anchor="ctr"/>
          <a:lstStyle/>
          <a:p>
            <a:pPr algn="ctr" defTabSz="1367155" fontAlgn="base">
              <a:lnSpc>
                <a:spcPct val="120000"/>
              </a:lnSpc>
              <a:spcBef>
                <a:spcPts val="900"/>
              </a:spcBef>
              <a:spcAft>
                <a:spcPts val="900"/>
              </a:spcAft>
              <a:defRPr/>
            </a:pPr>
            <a:endParaRPr lang="en-US" sz="4200" kern="0" dirty="0">
              <a:solidFill>
                <a:sysClr val="window" lastClr="FFFFFF"/>
              </a:solidFill>
              <a:cs typeface="+mn-ea"/>
              <a:sym typeface="+mn-lt"/>
            </a:endParaRPr>
          </a:p>
        </p:txBody>
      </p:sp>
      <p:sp>
        <p:nvSpPr>
          <p:cNvPr id="22" name="Freeform 6"/>
          <p:cNvSpPr/>
          <p:nvPr/>
        </p:nvSpPr>
        <p:spPr bwMode="auto">
          <a:xfrm>
            <a:off x="4392242" y="3696666"/>
            <a:ext cx="1892479" cy="1880209"/>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blipFill>
            <a:blip r:embed="rId4"/>
            <a:stretch>
              <a:fillRect/>
            </a:stretch>
          </a:blipFill>
          <a:ln w="3175" cap="flat" cmpd="sng" algn="ctr">
            <a:noFill/>
            <a:prstDash val="solid"/>
          </a:ln>
          <a:effectLst/>
        </p:spPr>
        <p:txBody>
          <a:bodyPr lIns="0" tIns="68371" rIns="0" bIns="68371" anchor="ctr"/>
          <a:lstStyle/>
          <a:p>
            <a:pPr algn="ctr" defTabSz="1367155" fontAlgn="base">
              <a:lnSpc>
                <a:spcPct val="120000"/>
              </a:lnSpc>
              <a:spcBef>
                <a:spcPts val="900"/>
              </a:spcBef>
              <a:spcAft>
                <a:spcPts val="900"/>
              </a:spcAft>
              <a:defRPr/>
            </a:pPr>
            <a:endParaRPr lang="en-US" sz="4200" kern="0" dirty="0">
              <a:solidFill>
                <a:srgbClr val="414455"/>
              </a:solidFill>
              <a:cs typeface="+mn-ea"/>
              <a:sym typeface="+mn-lt"/>
            </a:endParaRPr>
          </a:p>
        </p:txBody>
      </p:sp>
      <p:sp>
        <p:nvSpPr>
          <p:cNvPr id="23" name="Freeform 8"/>
          <p:cNvSpPr/>
          <p:nvPr/>
        </p:nvSpPr>
        <p:spPr bwMode="auto">
          <a:xfrm>
            <a:off x="821149" y="4019657"/>
            <a:ext cx="2088760" cy="2073987"/>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blipFill>
            <a:blip r:embed="rId5"/>
            <a:stretch>
              <a:fillRect/>
            </a:stretch>
          </a:blipFill>
          <a:ln w="3175" cap="flat" cmpd="sng" algn="ctr">
            <a:noFill/>
            <a:prstDash val="solid"/>
          </a:ln>
          <a:effectLst/>
        </p:spPr>
        <p:txBody>
          <a:bodyPr lIns="0" tIns="68371" rIns="0" bIns="68371" anchor="ctr"/>
          <a:lstStyle/>
          <a:p>
            <a:pPr algn="ctr" defTabSz="1367155" fontAlgn="base">
              <a:lnSpc>
                <a:spcPct val="120000"/>
              </a:lnSpc>
              <a:spcBef>
                <a:spcPts val="900"/>
              </a:spcBef>
              <a:spcAft>
                <a:spcPts val="900"/>
              </a:spcAft>
              <a:defRPr/>
            </a:pPr>
            <a:endParaRPr lang="en-US" sz="4200" kern="0" dirty="0">
              <a:solidFill>
                <a:sysClr val="window" lastClr="FFFFFF"/>
              </a:solidFill>
              <a:cs typeface="+mn-ea"/>
              <a:sym typeface="+mn-lt"/>
            </a:endParaRPr>
          </a:p>
        </p:txBody>
      </p:sp>
      <p:sp>
        <p:nvSpPr>
          <p:cNvPr id="24" name="Freeform 6"/>
          <p:cNvSpPr/>
          <p:nvPr/>
        </p:nvSpPr>
        <p:spPr bwMode="auto">
          <a:xfrm>
            <a:off x="5973753" y="2331514"/>
            <a:ext cx="2286009" cy="2271189"/>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blipFill>
            <a:blip r:embed="rId6"/>
            <a:stretch>
              <a:fillRect/>
            </a:stretch>
          </a:blipFill>
          <a:ln w="3175" cap="flat" cmpd="sng" algn="ctr">
            <a:noFill/>
            <a:prstDash val="solid"/>
          </a:ln>
          <a:effectLst/>
        </p:spPr>
        <p:txBody>
          <a:bodyPr lIns="0" tIns="68371" rIns="0" bIns="68371" anchor="ctr"/>
          <a:lstStyle/>
          <a:p>
            <a:pPr algn="ctr" defTabSz="1367155" fontAlgn="base">
              <a:lnSpc>
                <a:spcPct val="120000"/>
              </a:lnSpc>
              <a:spcBef>
                <a:spcPts val="900"/>
              </a:spcBef>
              <a:spcAft>
                <a:spcPts val="900"/>
              </a:spcAft>
            </a:pPr>
            <a:endParaRPr lang="en-US" sz="4200" kern="0" dirty="0">
              <a:solidFill>
                <a:sysClr val="window" lastClr="FFFFFF"/>
              </a:solidFill>
              <a:cs typeface="+mn-ea"/>
              <a:sym typeface="+mn-lt"/>
            </a:endParaRPr>
          </a:p>
        </p:txBody>
      </p:sp>
      <p:pic>
        <p:nvPicPr>
          <p:cNvPr id="12" name="图片 11"/>
          <p:cNvPicPr>
            <a:picLocks noChangeAspect="1"/>
          </p:cNvPicPr>
          <p:nvPr/>
        </p:nvPicPr>
        <p:blipFill rotWithShape="1">
          <a:blip r:embed="rId7" cstate="screen"/>
          <a:srcRect/>
          <a:stretch>
            <a:fillRect/>
          </a:stretch>
        </p:blipFill>
        <p:spPr>
          <a:xfrm>
            <a:off x="240629" y="43544"/>
            <a:ext cx="958827" cy="1328375"/>
          </a:xfrm>
          <a:prstGeom prst="rect">
            <a:avLst/>
          </a:prstGeom>
        </p:spPr>
      </p:pic>
      <p:sp>
        <p:nvSpPr>
          <p:cNvPr id="13"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8" presetClass="emph" presetSubtype="0" repeatCount="indefinite" fill="hold" grpId="1" nodeType="withEffect">
                                  <p:stCondLst>
                                    <p:cond delay="0"/>
                                  </p:stCondLst>
                                  <p:childTnLst>
                                    <p:animRot by="-86400000">
                                      <p:cBhvr>
                                        <p:cTn id="9" dur="8000" fill="hold"/>
                                        <p:tgtEl>
                                          <p:spTgt spid="23"/>
                                        </p:tgtEl>
                                        <p:attrNameLst>
                                          <p:attrName>r</p:attrName>
                                        </p:attrNameLst>
                                      </p:cBhvr>
                                    </p:animRot>
                                  </p:childTnLst>
                                </p:cTn>
                              </p:par>
                              <p:par>
                                <p:cTn id="10" presetID="53" presetClass="entr" presetSubtype="16" fill="hold" grpId="0" nodeType="withEffect">
                                  <p:stCondLst>
                                    <p:cond delay="5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8" presetClass="emph" presetSubtype="0" repeatCount="indefinite" fill="hold" grpId="1" nodeType="withEffect">
                                  <p:stCondLst>
                                    <p:cond delay="1500"/>
                                  </p:stCondLst>
                                  <p:childTnLst>
                                    <p:animRot by="64800000">
                                      <p:cBhvr>
                                        <p:cTn id="19" dur="7500" fill="hold"/>
                                        <p:tgtEl>
                                          <p:spTgt spid="21"/>
                                        </p:tgtEl>
                                        <p:attrNameLst>
                                          <p:attrName>r</p:attrName>
                                        </p:attrNameLst>
                                      </p:cBhvr>
                                    </p:animRot>
                                  </p:childTnLst>
                                </p:cTn>
                              </p:par>
                              <p:par>
                                <p:cTn id="20" presetID="53" presetClass="entr" presetSubtype="16" fill="hold" grpId="0" nodeType="withEffect">
                                  <p:stCondLst>
                                    <p:cond delay="200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8" presetClass="emph" presetSubtype="0" repeatCount="indefinite" fill="hold" grpId="1" nodeType="withEffect">
                                  <p:stCondLst>
                                    <p:cond delay="3000"/>
                                  </p:stCondLst>
                                  <p:childTnLst>
                                    <p:animRot by="-108000000">
                                      <p:cBhvr>
                                        <p:cTn id="29" dur="7500" fill="hold"/>
                                        <p:tgtEl>
                                          <p:spTgt spid="22"/>
                                        </p:tgtEl>
                                        <p:attrNameLst>
                                          <p:attrName>r</p:attrName>
                                        </p:attrNameLst>
                                      </p:cBhvr>
                                    </p:animRot>
                                  </p:childTnLst>
                                </p:cTn>
                              </p:par>
                              <p:par>
                                <p:cTn id="30" presetID="53" presetClass="entr" presetSubtype="16" fill="hold" grpId="0" nodeType="withEffect">
                                  <p:stCondLst>
                                    <p:cond delay="40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10" presetClass="entr" presetSubtype="0" fill="hold" grpId="0" nodeType="withEffect">
                                  <p:stCondLst>
                                    <p:cond delay="4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8" presetClass="emph" presetSubtype="0" repeatCount="indefinite" fill="hold" grpId="1" nodeType="withEffect">
                                  <p:stCondLst>
                                    <p:cond delay="4500"/>
                                  </p:stCondLst>
                                  <p:childTnLst>
                                    <p:animRot by="86400000">
                                      <p:cBhvr>
                                        <p:cTn id="39" dur="7000" fill="hold"/>
                                        <p:tgtEl>
                                          <p:spTgt spid="24"/>
                                        </p:tgtEl>
                                        <p:attrNameLst>
                                          <p:attrName>r</p:attrName>
                                        </p:attrNameLst>
                                      </p:cBhvr>
                                    </p:animRot>
                                  </p:childTnLst>
                                </p:cTn>
                              </p:par>
                              <p:par>
                                <p:cTn id="40" presetID="53" presetClass="entr" presetSubtype="16" fill="hold" grpId="0" nodeType="withEffect">
                                  <p:stCondLst>
                                    <p:cond delay="50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22" presetClass="entr" presetSubtype="8" fill="hold" grpId="0" nodeType="withEffect">
                                  <p:stCondLst>
                                    <p:cond delay="650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nvSpPr>
        <p:spPr>
          <a:xfrm>
            <a:off x="4263919" y="2693332"/>
            <a:ext cx="1669028" cy="1455321"/>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blipFill>
            <a:blip r:embed="rId3"/>
            <a:stretch>
              <a:fillRect/>
            </a:stretch>
          </a:blipFill>
          <a:ln>
            <a:noFill/>
          </a:ln>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380" tIns="66691" rIns="133380" bIns="66691" rtlCol="0" anchor="ctr"/>
          <a:lstStyle/>
          <a:p>
            <a:pPr algn="ctr"/>
            <a:endParaRPr lang="zh-CN" altLang="en-US" sz="1500" dirty="0">
              <a:cs typeface="+mn-ea"/>
              <a:sym typeface="+mn-lt"/>
            </a:endParaRPr>
          </a:p>
        </p:txBody>
      </p:sp>
      <p:sp>
        <p:nvSpPr>
          <p:cNvPr id="17" name="任意多边形 16"/>
          <p:cNvSpPr/>
          <p:nvPr/>
        </p:nvSpPr>
        <p:spPr>
          <a:xfrm>
            <a:off x="6440926" y="2693332"/>
            <a:ext cx="1669028" cy="1455321"/>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blipFill>
            <a:blip r:embed="rId4"/>
            <a:stretch>
              <a:fillRect/>
            </a:stretch>
          </a:blipFill>
          <a:ln>
            <a:noFill/>
          </a:ln>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380" tIns="66691" rIns="133380" bIns="66691" rtlCol="0" anchor="ctr"/>
          <a:lstStyle/>
          <a:p>
            <a:pPr algn="ctr"/>
            <a:endParaRPr lang="zh-CN" altLang="en-US" sz="1500" dirty="0">
              <a:cs typeface="+mn-ea"/>
              <a:sym typeface="+mn-lt"/>
            </a:endParaRPr>
          </a:p>
        </p:txBody>
      </p:sp>
      <p:sp>
        <p:nvSpPr>
          <p:cNvPr id="18" name="任意多边形 17"/>
          <p:cNvSpPr/>
          <p:nvPr/>
        </p:nvSpPr>
        <p:spPr>
          <a:xfrm>
            <a:off x="4263919" y="4488769"/>
            <a:ext cx="1669028" cy="1455321"/>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blipFill>
            <a:blip r:embed="rId5"/>
            <a:stretch>
              <a:fillRect/>
            </a:stretch>
          </a:blipFill>
          <a:ln>
            <a:noFill/>
          </a:ln>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380" tIns="66691" rIns="133380" bIns="66691" rtlCol="0" anchor="ctr"/>
          <a:lstStyle/>
          <a:p>
            <a:pPr algn="ctr"/>
            <a:endParaRPr lang="zh-CN" altLang="en-US" sz="1500" dirty="0">
              <a:cs typeface="+mn-ea"/>
              <a:sym typeface="+mn-lt"/>
            </a:endParaRPr>
          </a:p>
        </p:txBody>
      </p:sp>
      <p:sp>
        <p:nvSpPr>
          <p:cNvPr id="19" name="任意多边形 18"/>
          <p:cNvSpPr/>
          <p:nvPr/>
        </p:nvSpPr>
        <p:spPr>
          <a:xfrm>
            <a:off x="6440926" y="4488769"/>
            <a:ext cx="1669028" cy="1455321"/>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blipFill>
            <a:blip r:embed="rId6"/>
            <a:stretch>
              <a:fillRect/>
            </a:stretch>
          </a:blipFill>
          <a:ln>
            <a:noFill/>
          </a:ln>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380" tIns="66691" rIns="133380" bIns="66691" rtlCol="0" anchor="ctr"/>
          <a:lstStyle/>
          <a:p>
            <a:pPr algn="ctr"/>
            <a:endParaRPr lang="zh-CN" altLang="en-US" sz="1500" dirty="0">
              <a:cs typeface="+mn-ea"/>
              <a:sym typeface="+mn-lt"/>
            </a:endParaRPr>
          </a:p>
        </p:txBody>
      </p:sp>
      <p:grpSp>
        <p:nvGrpSpPr>
          <p:cNvPr id="20" name="组合 19"/>
          <p:cNvGrpSpPr/>
          <p:nvPr/>
        </p:nvGrpSpPr>
        <p:grpSpPr>
          <a:xfrm>
            <a:off x="1710965" y="2931610"/>
            <a:ext cx="2454472" cy="892564"/>
            <a:chOff x="1258030" y="3593783"/>
            <a:chExt cx="2139699" cy="892356"/>
          </a:xfrm>
        </p:grpSpPr>
        <p:sp>
          <p:nvSpPr>
            <p:cNvPr id="21" name="文本框 9"/>
            <p:cNvSpPr txBox="1"/>
            <p:nvPr/>
          </p:nvSpPr>
          <p:spPr>
            <a:xfrm>
              <a:off x="1258030" y="3593783"/>
              <a:ext cx="870789" cy="569126"/>
            </a:xfrm>
            <a:prstGeom prst="rect">
              <a:avLst/>
            </a:prstGeom>
            <a:noFill/>
          </p:spPr>
          <p:txBody>
            <a:bodyPr wrap="square" rtlCol="0">
              <a:spAutoFit/>
            </a:bodyPr>
            <a:lstStyle/>
            <a:p>
              <a:pPr algn="ctr"/>
              <a:r>
                <a:rPr lang="en-US" altLang="zh-CN" sz="3100" dirty="0">
                  <a:solidFill>
                    <a:schemeClr val="tx1">
                      <a:lumMod val="50000"/>
                      <a:lumOff val="50000"/>
                    </a:schemeClr>
                  </a:solidFill>
                  <a:cs typeface="+mn-ea"/>
                  <a:sym typeface="+mn-lt"/>
                </a:rPr>
                <a:t>01</a:t>
              </a:r>
              <a:endParaRPr lang="zh-CN" altLang="en-US" sz="3100" dirty="0">
                <a:solidFill>
                  <a:schemeClr val="tx1">
                    <a:lumMod val="50000"/>
                    <a:lumOff val="50000"/>
                  </a:schemeClr>
                </a:solidFill>
                <a:cs typeface="+mn-ea"/>
                <a:sym typeface="+mn-lt"/>
              </a:endParaRPr>
            </a:p>
          </p:txBody>
        </p:sp>
        <p:sp>
          <p:nvSpPr>
            <p:cNvPr id="22" name="文本框 10"/>
            <p:cNvSpPr txBox="1"/>
            <p:nvPr/>
          </p:nvSpPr>
          <p:spPr>
            <a:xfrm>
              <a:off x="1799069" y="3696239"/>
              <a:ext cx="1598660" cy="323090"/>
            </a:xfrm>
            <a:prstGeom prst="rect">
              <a:avLst/>
            </a:prstGeom>
            <a:noFill/>
          </p:spPr>
          <p:txBody>
            <a:bodyPr wrap="square" rtlCol="0">
              <a:spAutoFit/>
            </a:bodyPr>
            <a:lstStyle/>
            <a:p>
              <a:r>
                <a:rPr lang="zh-CN" altLang="en-US" sz="1500" dirty="0">
                  <a:solidFill>
                    <a:schemeClr val="tx1">
                      <a:lumMod val="50000"/>
                      <a:lumOff val="50000"/>
                    </a:schemeClr>
                  </a:solidFill>
                  <a:cs typeface="+mn-ea"/>
                  <a:sym typeface="+mn-lt"/>
                </a:rPr>
                <a:t>在此添加标题</a:t>
              </a:r>
            </a:p>
          </p:txBody>
        </p:sp>
        <p:sp>
          <p:nvSpPr>
            <p:cNvPr id="23" name="文本框 11"/>
            <p:cNvSpPr txBox="1"/>
            <p:nvPr/>
          </p:nvSpPr>
          <p:spPr>
            <a:xfrm>
              <a:off x="1438395" y="3993811"/>
              <a:ext cx="1915200" cy="492328"/>
            </a:xfrm>
            <a:prstGeom prst="rect">
              <a:avLst/>
            </a:prstGeom>
            <a:noFill/>
          </p:spPr>
          <p:txBody>
            <a:bodyPr wrap="square" rtlCol="0">
              <a:spAutoFit/>
            </a:bodyPr>
            <a:lstStyle/>
            <a:p>
              <a:pPr algn="just"/>
              <a:r>
                <a:rPr lang="zh-CN" altLang="en-US" sz="1300" dirty="0">
                  <a:solidFill>
                    <a:schemeClr val="bg1">
                      <a:lumMod val="50000"/>
                    </a:schemeClr>
                  </a:solidFill>
                  <a:cs typeface="+mn-ea"/>
                  <a:sym typeface="+mn-lt"/>
                </a:rPr>
                <a:t>点击添加文字说明或复制文本黏贴自此内容要言简意赅</a:t>
              </a:r>
            </a:p>
          </p:txBody>
        </p:sp>
      </p:grpSp>
      <p:grpSp>
        <p:nvGrpSpPr>
          <p:cNvPr id="24" name="组合 23"/>
          <p:cNvGrpSpPr/>
          <p:nvPr/>
        </p:nvGrpSpPr>
        <p:grpSpPr>
          <a:xfrm>
            <a:off x="8115195" y="2931610"/>
            <a:ext cx="2454472" cy="892564"/>
            <a:chOff x="1258030" y="3593783"/>
            <a:chExt cx="2139699" cy="892356"/>
          </a:xfrm>
        </p:grpSpPr>
        <p:sp>
          <p:nvSpPr>
            <p:cNvPr id="25" name="文本框 13"/>
            <p:cNvSpPr txBox="1"/>
            <p:nvPr/>
          </p:nvSpPr>
          <p:spPr>
            <a:xfrm>
              <a:off x="1258030" y="3593783"/>
              <a:ext cx="870789" cy="569126"/>
            </a:xfrm>
            <a:prstGeom prst="rect">
              <a:avLst/>
            </a:prstGeom>
            <a:noFill/>
          </p:spPr>
          <p:txBody>
            <a:bodyPr wrap="square" rtlCol="0">
              <a:spAutoFit/>
            </a:bodyPr>
            <a:lstStyle/>
            <a:p>
              <a:pPr algn="ctr"/>
              <a:r>
                <a:rPr lang="en-US" altLang="zh-CN" sz="3100" dirty="0">
                  <a:solidFill>
                    <a:schemeClr val="tx1">
                      <a:lumMod val="50000"/>
                      <a:lumOff val="50000"/>
                    </a:schemeClr>
                  </a:solidFill>
                  <a:cs typeface="+mn-ea"/>
                  <a:sym typeface="+mn-lt"/>
                </a:rPr>
                <a:t>02</a:t>
              </a:r>
              <a:endParaRPr lang="zh-CN" altLang="en-US" sz="3100" dirty="0">
                <a:solidFill>
                  <a:schemeClr val="tx1">
                    <a:lumMod val="50000"/>
                    <a:lumOff val="50000"/>
                  </a:schemeClr>
                </a:solidFill>
                <a:cs typeface="+mn-ea"/>
                <a:sym typeface="+mn-lt"/>
              </a:endParaRPr>
            </a:p>
          </p:txBody>
        </p:sp>
        <p:sp>
          <p:nvSpPr>
            <p:cNvPr id="26" name="文本框 14"/>
            <p:cNvSpPr txBox="1"/>
            <p:nvPr/>
          </p:nvSpPr>
          <p:spPr>
            <a:xfrm>
              <a:off x="1799069" y="3696239"/>
              <a:ext cx="1598660" cy="323090"/>
            </a:xfrm>
            <a:prstGeom prst="rect">
              <a:avLst/>
            </a:prstGeom>
            <a:noFill/>
          </p:spPr>
          <p:txBody>
            <a:bodyPr wrap="square" rtlCol="0">
              <a:spAutoFit/>
            </a:bodyPr>
            <a:lstStyle/>
            <a:p>
              <a:r>
                <a:rPr lang="zh-CN" altLang="en-US" sz="1500" dirty="0">
                  <a:solidFill>
                    <a:schemeClr val="tx1">
                      <a:lumMod val="50000"/>
                      <a:lumOff val="50000"/>
                    </a:schemeClr>
                  </a:solidFill>
                  <a:cs typeface="+mn-ea"/>
                  <a:sym typeface="+mn-lt"/>
                </a:rPr>
                <a:t>在此添加标题</a:t>
              </a:r>
            </a:p>
          </p:txBody>
        </p:sp>
        <p:sp>
          <p:nvSpPr>
            <p:cNvPr id="27" name="文本框 15"/>
            <p:cNvSpPr txBox="1"/>
            <p:nvPr/>
          </p:nvSpPr>
          <p:spPr>
            <a:xfrm>
              <a:off x="1438395" y="3993811"/>
              <a:ext cx="1915200" cy="492328"/>
            </a:xfrm>
            <a:prstGeom prst="rect">
              <a:avLst/>
            </a:prstGeom>
            <a:noFill/>
          </p:spPr>
          <p:txBody>
            <a:bodyPr wrap="square" rtlCol="0">
              <a:spAutoFit/>
            </a:bodyPr>
            <a:lstStyle/>
            <a:p>
              <a:pPr algn="just"/>
              <a:r>
                <a:rPr lang="zh-CN" altLang="en-US" sz="1300" dirty="0">
                  <a:solidFill>
                    <a:schemeClr val="bg1">
                      <a:lumMod val="50000"/>
                    </a:schemeClr>
                  </a:solidFill>
                  <a:cs typeface="+mn-ea"/>
                  <a:sym typeface="+mn-lt"/>
                </a:rPr>
                <a:t>点击添加文字说明或复制文本黏贴自此内容要言简意赅</a:t>
              </a:r>
            </a:p>
          </p:txBody>
        </p:sp>
      </p:grpSp>
      <p:grpSp>
        <p:nvGrpSpPr>
          <p:cNvPr id="28" name="组合 27"/>
          <p:cNvGrpSpPr/>
          <p:nvPr/>
        </p:nvGrpSpPr>
        <p:grpSpPr>
          <a:xfrm>
            <a:off x="1710965" y="4710022"/>
            <a:ext cx="2454472" cy="892564"/>
            <a:chOff x="1258030" y="3593783"/>
            <a:chExt cx="2139699" cy="892356"/>
          </a:xfrm>
        </p:grpSpPr>
        <p:sp>
          <p:nvSpPr>
            <p:cNvPr id="29" name="文本框 17"/>
            <p:cNvSpPr txBox="1"/>
            <p:nvPr/>
          </p:nvSpPr>
          <p:spPr>
            <a:xfrm>
              <a:off x="1258030" y="3593783"/>
              <a:ext cx="870789" cy="569126"/>
            </a:xfrm>
            <a:prstGeom prst="rect">
              <a:avLst/>
            </a:prstGeom>
            <a:noFill/>
          </p:spPr>
          <p:txBody>
            <a:bodyPr wrap="square" rtlCol="0">
              <a:spAutoFit/>
            </a:bodyPr>
            <a:lstStyle/>
            <a:p>
              <a:pPr algn="ctr"/>
              <a:r>
                <a:rPr lang="en-US" altLang="zh-CN" sz="3100" dirty="0">
                  <a:solidFill>
                    <a:schemeClr val="tx1">
                      <a:lumMod val="50000"/>
                      <a:lumOff val="50000"/>
                    </a:schemeClr>
                  </a:solidFill>
                  <a:cs typeface="+mn-ea"/>
                  <a:sym typeface="+mn-lt"/>
                </a:rPr>
                <a:t>04</a:t>
              </a:r>
              <a:endParaRPr lang="zh-CN" altLang="en-US" sz="3100" dirty="0">
                <a:solidFill>
                  <a:schemeClr val="tx1">
                    <a:lumMod val="50000"/>
                    <a:lumOff val="50000"/>
                  </a:schemeClr>
                </a:solidFill>
                <a:cs typeface="+mn-ea"/>
                <a:sym typeface="+mn-lt"/>
              </a:endParaRPr>
            </a:p>
          </p:txBody>
        </p:sp>
        <p:sp>
          <p:nvSpPr>
            <p:cNvPr id="30" name="文本框 18"/>
            <p:cNvSpPr txBox="1"/>
            <p:nvPr/>
          </p:nvSpPr>
          <p:spPr>
            <a:xfrm>
              <a:off x="1799069" y="3696239"/>
              <a:ext cx="1598660" cy="323090"/>
            </a:xfrm>
            <a:prstGeom prst="rect">
              <a:avLst/>
            </a:prstGeom>
            <a:noFill/>
          </p:spPr>
          <p:txBody>
            <a:bodyPr wrap="square" rtlCol="0">
              <a:spAutoFit/>
            </a:bodyPr>
            <a:lstStyle/>
            <a:p>
              <a:r>
                <a:rPr lang="zh-CN" altLang="en-US" sz="1500" dirty="0">
                  <a:solidFill>
                    <a:schemeClr val="tx1">
                      <a:lumMod val="50000"/>
                      <a:lumOff val="50000"/>
                    </a:schemeClr>
                  </a:solidFill>
                  <a:cs typeface="+mn-ea"/>
                  <a:sym typeface="+mn-lt"/>
                </a:rPr>
                <a:t>在此添加标题</a:t>
              </a:r>
            </a:p>
          </p:txBody>
        </p:sp>
        <p:sp>
          <p:nvSpPr>
            <p:cNvPr id="31" name="文本框 19"/>
            <p:cNvSpPr txBox="1"/>
            <p:nvPr/>
          </p:nvSpPr>
          <p:spPr>
            <a:xfrm>
              <a:off x="1438395" y="3993811"/>
              <a:ext cx="1915200" cy="492328"/>
            </a:xfrm>
            <a:prstGeom prst="rect">
              <a:avLst/>
            </a:prstGeom>
            <a:noFill/>
          </p:spPr>
          <p:txBody>
            <a:bodyPr wrap="square" rtlCol="0">
              <a:spAutoFit/>
            </a:bodyPr>
            <a:lstStyle/>
            <a:p>
              <a:pPr algn="just"/>
              <a:r>
                <a:rPr lang="zh-CN" altLang="en-US" sz="1300" dirty="0">
                  <a:solidFill>
                    <a:schemeClr val="bg1">
                      <a:lumMod val="50000"/>
                    </a:schemeClr>
                  </a:solidFill>
                  <a:cs typeface="+mn-ea"/>
                  <a:sym typeface="+mn-lt"/>
                </a:rPr>
                <a:t>点击添加文字说明或复制文本黏贴自此内容要言简意赅</a:t>
              </a:r>
            </a:p>
          </p:txBody>
        </p:sp>
      </p:grpSp>
      <p:grpSp>
        <p:nvGrpSpPr>
          <p:cNvPr id="32" name="组合 31"/>
          <p:cNvGrpSpPr/>
          <p:nvPr/>
        </p:nvGrpSpPr>
        <p:grpSpPr>
          <a:xfrm>
            <a:off x="8115195" y="4710022"/>
            <a:ext cx="2454472" cy="892564"/>
            <a:chOff x="1258030" y="3593783"/>
            <a:chExt cx="2139699" cy="892356"/>
          </a:xfrm>
        </p:grpSpPr>
        <p:sp>
          <p:nvSpPr>
            <p:cNvPr id="33" name="文本框 21"/>
            <p:cNvSpPr txBox="1"/>
            <p:nvPr/>
          </p:nvSpPr>
          <p:spPr>
            <a:xfrm>
              <a:off x="1258030" y="3593783"/>
              <a:ext cx="870789" cy="569126"/>
            </a:xfrm>
            <a:prstGeom prst="rect">
              <a:avLst/>
            </a:prstGeom>
            <a:noFill/>
          </p:spPr>
          <p:txBody>
            <a:bodyPr wrap="square" rtlCol="0">
              <a:spAutoFit/>
            </a:bodyPr>
            <a:lstStyle/>
            <a:p>
              <a:pPr algn="ctr"/>
              <a:r>
                <a:rPr lang="en-US" altLang="zh-CN" sz="3100" dirty="0">
                  <a:solidFill>
                    <a:schemeClr val="tx1">
                      <a:lumMod val="50000"/>
                      <a:lumOff val="50000"/>
                    </a:schemeClr>
                  </a:solidFill>
                  <a:cs typeface="+mn-ea"/>
                  <a:sym typeface="+mn-lt"/>
                </a:rPr>
                <a:t>03</a:t>
              </a:r>
              <a:endParaRPr lang="zh-CN" altLang="en-US" sz="3100" dirty="0">
                <a:solidFill>
                  <a:schemeClr val="tx1">
                    <a:lumMod val="50000"/>
                    <a:lumOff val="50000"/>
                  </a:schemeClr>
                </a:solidFill>
                <a:cs typeface="+mn-ea"/>
                <a:sym typeface="+mn-lt"/>
              </a:endParaRPr>
            </a:p>
          </p:txBody>
        </p:sp>
        <p:sp>
          <p:nvSpPr>
            <p:cNvPr id="34" name="文本框 22"/>
            <p:cNvSpPr txBox="1"/>
            <p:nvPr/>
          </p:nvSpPr>
          <p:spPr>
            <a:xfrm>
              <a:off x="1799069" y="3696239"/>
              <a:ext cx="1598660" cy="323090"/>
            </a:xfrm>
            <a:prstGeom prst="rect">
              <a:avLst/>
            </a:prstGeom>
            <a:noFill/>
          </p:spPr>
          <p:txBody>
            <a:bodyPr wrap="square" rtlCol="0">
              <a:spAutoFit/>
            </a:bodyPr>
            <a:lstStyle/>
            <a:p>
              <a:r>
                <a:rPr lang="zh-CN" altLang="en-US" sz="1500" dirty="0">
                  <a:solidFill>
                    <a:schemeClr val="tx1">
                      <a:lumMod val="50000"/>
                      <a:lumOff val="50000"/>
                    </a:schemeClr>
                  </a:solidFill>
                  <a:cs typeface="+mn-ea"/>
                  <a:sym typeface="+mn-lt"/>
                </a:rPr>
                <a:t>在此添加标题</a:t>
              </a:r>
            </a:p>
          </p:txBody>
        </p:sp>
        <p:sp>
          <p:nvSpPr>
            <p:cNvPr id="35" name="文本框 23"/>
            <p:cNvSpPr txBox="1"/>
            <p:nvPr/>
          </p:nvSpPr>
          <p:spPr>
            <a:xfrm>
              <a:off x="1438395" y="3993811"/>
              <a:ext cx="1915200" cy="492328"/>
            </a:xfrm>
            <a:prstGeom prst="rect">
              <a:avLst/>
            </a:prstGeom>
            <a:noFill/>
          </p:spPr>
          <p:txBody>
            <a:bodyPr wrap="square" rtlCol="0">
              <a:spAutoFit/>
            </a:bodyPr>
            <a:lstStyle/>
            <a:p>
              <a:pPr algn="just"/>
              <a:r>
                <a:rPr lang="zh-CN" altLang="en-US" sz="1300" dirty="0">
                  <a:solidFill>
                    <a:schemeClr val="bg1">
                      <a:lumMod val="50000"/>
                    </a:schemeClr>
                  </a:solidFill>
                  <a:cs typeface="+mn-ea"/>
                  <a:sym typeface="+mn-lt"/>
                </a:rPr>
                <a:t>点击添加文字说明或复制文本黏贴自此内容要言简意赅</a:t>
              </a:r>
            </a:p>
          </p:txBody>
        </p:sp>
      </p:grpSp>
      <p:grpSp>
        <p:nvGrpSpPr>
          <p:cNvPr id="36" name="组合 35"/>
          <p:cNvGrpSpPr/>
          <p:nvPr/>
        </p:nvGrpSpPr>
        <p:grpSpPr>
          <a:xfrm>
            <a:off x="4873023" y="4981223"/>
            <a:ext cx="451600" cy="479976"/>
            <a:chOff x="3683997" y="856343"/>
            <a:chExt cx="576394" cy="702571"/>
          </a:xfrm>
          <a:solidFill>
            <a:schemeClr val="accent4"/>
          </a:solidFill>
          <a:effectLst/>
        </p:grpSpPr>
        <p:sp>
          <p:nvSpPr>
            <p:cNvPr id="37"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3" rIns="68564" bIns="34283" numCol="1" anchor="t" anchorCtr="0" compatLnSpc="1"/>
            <a:lstStyle/>
            <a:p>
              <a:endParaRPr lang="zh-CN" altLang="en-US" sz="1500">
                <a:cs typeface="+mn-ea"/>
                <a:sym typeface="+mn-lt"/>
              </a:endParaRPr>
            </a:p>
          </p:txBody>
        </p:sp>
        <p:sp>
          <p:nvSpPr>
            <p:cNvPr id="38"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3" rIns="68564" bIns="34283" numCol="1" anchor="t" anchorCtr="0" compatLnSpc="1"/>
            <a:lstStyle/>
            <a:p>
              <a:endParaRPr lang="zh-CN" altLang="en-US" sz="1500">
                <a:cs typeface="+mn-ea"/>
                <a:sym typeface="+mn-lt"/>
              </a:endParaRPr>
            </a:p>
          </p:txBody>
        </p:sp>
      </p:grpSp>
      <p:grpSp>
        <p:nvGrpSpPr>
          <p:cNvPr id="39" name="组合 38"/>
          <p:cNvGrpSpPr/>
          <p:nvPr/>
        </p:nvGrpSpPr>
        <p:grpSpPr>
          <a:xfrm>
            <a:off x="7022175" y="3206910"/>
            <a:ext cx="528968" cy="428007"/>
            <a:chOff x="7903081" y="894379"/>
            <a:chExt cx="675141" cy="626498"/>
          </a:xfrm>
          <a:solidFill>
            <a:schemeClr val="accent2"/>
          </a:solidFill>
          <a:effectLst/>
        </p:grpSpPr>
        <p:sp>
          <p:nvSpPr>
            <p:cNvPr id="40"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3" rIns="68564" bIns="34283" numCol="1" anchor="t" anchorCtr="0" compatLnSpc="1"/>
            <a:lstStyle/>
            <a:p>
              <a:endParaRPr lang="zh-CN" altLang="en-US" sz="1500">
                <a:cs typeface="+mn-ea"/>
                <a:sym typeface="+mn-lt"/>
              </a:endParaRPr>
            </a:p>
          </p:txBody>
        </p:sp>
        <p:sp>
          <p:nvSpPr>
            <p:cNvPr id="41"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3" rIns="68564" bIns="34283" numCol="1" anchor="t" anchorCtr="0" compatLnSpc="1"/>
            <a:lstStyle/>
            <a:p>
              <a:endParaRPr lang="zh-CN" altLang="en-US" sz="1500">
                <a:cs typeface="+mn-ea"/>
                <a:sym typeface="+mn-lt"/>
              </a:endParaRPr>
            </a:p>
          </p:txBody>
        </p:sp>
        <p:sp>
          <p:nvSpPr>
            <p:cNvPr id="42"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3" rIns="68564" bIns="34283" numCol="1" anchor="t" anchorCtr="0" compatLnSpc="1"/>
            <a:lstStyle/>
            <a:p>
              <a:endParaRPr lang="zh-CN" altLang="en-US" sz="1500">
                <a:cs typeface="+mn-ea"/>
                <a:sym typeface="+mn-lt"/>
              </a:endParaRPr>
            </a:p>
          </p:txBody>
        </p:sp>
      </p:grpSp>
      <p:grpSp>
        <p:nvGrpSpPr>
          <p:cNvPr id="43" name="组合 42"/>
          <p:cNvGrpSpPr/>
          <p:nvPr/>
        </p:nvGrpSpPr>
        <p:grpSpPr>
          <a:xfrm>
            <a:off x="4831984" y="3173636"/>
            <a:ext cx="560201" cy="479976"/>
            <a:chOff x="5037571" y="856343"/>
            <a:chExt cx="715006" cy="702571"/>
          </a:xfrm>
          <a:solidFill>
            <a:schemeClr val="accent1"/>
          </a:solidFill>
          <a:effectLst/>
        </p:grpSpPr>
        <p:sp>
          <p:nvSpPr>
            <p:cNvPr id="44"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3" rIns="68564" bIns="34283" numCol="1" anchor="t" anchorCtr="0" compatLnSpc="1"/>
            <a:lstStyle/>
            <a:p>
              <a:endParaRPr lang="zh-CN" altLang="en-US" sz="1500">
                <a:cs typeface="+mn-ea"/>
                <a:sym typeface="+mn-lt"/>
              </a:endParaRPr>
            </a:p>
          </p:txBody>
        </p:sp>
        <p:sp>
          <p:nvSpPr>
            <p:cNvPr id="45"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3" rIns="68564" bIns="34283" numCol="1" anchor="t" anchorCtr="0" compatLnSpc="1"/>
            <a:lstStyle/>
            <a:p>
              <a:endParaRPr lang="zh-CN" altLang="en-US" sz="1500">
                <a:cs typeface="+mn-ea"/>
                <a:sym typeface="+mn-lt"/>
              </a:endParaRPr>
            </a:p>
          </p:txBody>
        </p:sp>
        <p:sp>
          <p:nvSpPr>
            <p:cNvPr id="46"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3" rIns="68564" bIns="34283" numCol="1" anchor="t" anchorCtr="0" compatLnSpc="1"/>
            <a:lstStyle/>
            <a:p>
              <a:endParaRPr lang="zh-CN" altLang="en-US" sz="1500">
                <a:cs typeface="+mn-ea"/>
                <a:sym typeface="+mn-lt"/>
              </a:endParaRPr>
            </a:p>
          </p:txBody>
        </p:sp>
      </p:grpSp>
      <p:grpSp>
        <p:nvGrpSpPr>
          <p:cNvPr id="47" name="组合 46"/>
          <p:cNvGrpSpPr/>
          <p:nvPr/>
        </p:nvGrpSpPr>
        <p:grpSpPr>
          <a:xfrm>
            <a:off x="7022176" y="4987681"/>
            <a:ext cx="555616" cy="457491"/>
            <a:chOff x="6460269" y="872801"/>
            <a:chExt cx="709154" cy="669655"/>
          </a:xfrm>
          <a:solidFill>
            <a:schemeClr val="accent3"/>
          </a:solidFill>
          <a:effectLst/>
        </p:grpSpPr>
        <p:sp>
          <p:nvSpPr>
            <p:cNvPr id="48"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3" rIns="68564" bIns="34283" numCol="1" anchor="t" anchorCtr="0" compatLnSpc="1"/>
            <a:lstStyle/>
            <a:p>
              <a:endParaRPr lang="zh-CN" altLang="en-US" sz="1500">
                <a:cs typeface="+mn-ea"/>
                <a:sym typeface="+mn-lt"/>
              </a:endParaRPr>
            </a:p>
          </p:txBody>
        </p:sp>
        <p:sp>
          <p:nvSpPr>
            <p:cNvPr id="49"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3" rIns="68564" bIns="34283" numCol="1" anchor="t" anchorCtr="0" compatLnSpc="1"/>
            <a:lstStyle/>
            <a:p>
              <a:endParaRPr lang="zh-CN" altLang="en-US" sz="1500">
                <a:cs typeface="+mn-ea"/>
                <a:sym typeface="+mn-lt"/>
              </a:endParaRPr>
            </a:p>
          </p:txBody>
        </p:sp>
      </p:grpSp>
      <p:pic>
        <p:nvPicPr>
          <p:cNvPr id="51" name="图片 50"/>
          <p:cNvPicPr>
            <a:picLocks noChangeAspect="1"/>
          </p:cNvPicPr>
          <p:nvPr/>
        </p:nvPicPr>
        <p:blipFill rotWithShape="1">
          <a:blip r:embed="rId7" cstate="screen"/>
          <a:srcRect/>
          <a:stretch>
            <a:fillRect/>
          </a:stretch>
        </p:blipFill>
        <p:spPr>
          <a:xfrm>
            <a:off x="240629" y="43544"/>
            <a:ext cx="958827" cy="1328375"/>
          </a:xfrm>
          <a:prstGeom prst="rect">
            <a:avLst/>
          </a:prstGeom>
        </p:spPr>
      </p:pic>
      <p:sp>
        <p:nvSpPr>
          <p:cNvPr id="52"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 fill="hold"/>
                                        <p:tgtEl>
                                          <p:spTgt spid="16"/>
                                        </p:tgtEl>
                                        <p:attrNameLst>
                                          <p:attrName>ppt_w</p:attrName>
                                        </p:attrNameLst>
                                      </p:cBhvr>
                                      <p:tavLst>
                                        <p:tav tm="0">
                                          <p:val>
                                            <p:fltVal val="0"/>
                                          </p:val>
                                        </p:tav>
                                        <p:tav tm="100000">
                                          <p:val>
                                            <p:strVal val="#ppt_w"/>
                                          </p:val>
                                        </p:tav>
                                      </p:tavLst>
                                    </p:anim>
                                    <p:anim calcmode="lin" valueType="num">
                                      <p:cBhvr>
                                        <p:cTn id="8" dur="100" fill="hold"/>
                                        <p:tgtEl>
                                          <p:spTgt spid="16"/>
                                        </p:tgtEl>
                                        <p:attrNameLst>
                                          <p:attrName>ppt_h</p:attrName>
                                        </p:attrNameLst>
                                      </p:cBhvr>
                                      <p:tavLst>
                                        <p:tav tm="0">
                                          <p:val>
                                            <p:fltVal val="0"/>
                                          </p:val>
                                        </p:tav>
                                        <p:tav tm="100000">
                                          <p:val>
                                            <p:strVal val="#ppt_h"/>
                                          </p:val>
                                        </p:tav>
                                      </p:tavLst>
                                    </p:anim>
                                    <p:animEffect transition="in" filter="fade">
                                      <p:cBhvr>
                                        <p:cTn id="9" dur="100"/>
                                        <p:tgtEl>
                                          <p:spTgt spid="16"/>
                                        </p:tgtEl>
                                      </p:cBhvr>
                                    </p:animEffect>
                                  </p:childTnLst>
                                </p:cTn>
                              </p:par>
                              <p:par>
                                <p:cTn id="10" presetID="6" presetClass="emph" presetSubtype="0" fill="hold" grpId="1" nodeType="withEffect">
                                  <p:stCondLst>
                                    <p:cond delay="100"/>
                                  </p:stCondLst>
                                  <p:childTnLst>
                                    <p:animScale>
                                      <p:cBhvr>
                                        <p:cTn id="11" dur="100" fill="hold"/>
                                        <p:tgtEl>
                                          <p:spTgt spid="16"/>
                                        </p:tgtEl>
                                      </p:cBhvr>
                                      <p:by x="110000" y="110000"/>
                                    </p:animScale>
                                  </p:childTnLst>
                                </p:cTn>
                              </p:par>
                              <p:par>
                                <p:cTn id="12" presetID="6" presetClass="emph" presetSubtype="0" fill="hold" grpId="2" nodeType="withEffect">
                                  <p:stCondLst>
                                    <p:cond delay="200"/>
                                  </p:stCondLst>
                                  <p:childTnLst>
                                    <p:animScale>
                                      <p:cBhvr>
                                        <p:cTn id="13" dur="200" fill="hold"/>
                                        <p:tgtEl>
                                          <p:spTgt spid="16"/>
                                        </p:tgtEl>
                                      </p:cBhvr>
                                      <p:by x="90000" y="90000"/>
                                    </p:animScale>
                                  </p:childTnLst>
                                </p:cTn>
                              </p:par>
                              <p:par>
                                <p:cTn id="14" presetID="6" presetClass="emph" presetSubtype="0" fill="hold" grpId="3" nodeType="withEffect">
                                  <p:stCondLst>
                                    <p:cond delay="400"/>
                                  </p:stCondLst>
                                  <p:childTnLst>
                                    <p:animScale>
                                      <p:cBhvr>
                                        <p:cTn id="15" dur="100" fill="hold"/>
                                        <p:tgtEl>
                                          <p:spTgt spid="16"/>
                                        </p:tgtEl>
                                      </p:cBhvr>
                                      <p:by x="105000" y="105000"/>
                                    </p:animScale>
                                  </p:childTnLst>
                                </p:cTn>
                              </p:par>
                              <p:par>
                                <p:cTn id="16" presetID="6" presetClass="emph" presetSubtype="0" fill="hold" grpId="4" nodeType="withEffect">
                                  <p:stCondLst>
                                    <p:cond delay="500"/>
                                  </p:stCondLst>
                                  <p:childTnLst>
                                    <p:animScale>
                                      <p:cBhvr>
                                        <p:cTn id="17" dur="200" fill="hold"/>
                                        <p:tgtEl>
                                          <p:spTgt spid="16"/>
                                        </p:tgtEl>
                                      </p:cBhvr>
                                      <p:by x="95000" y="95000"/>
                                    </p:animScale>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 fill="hold"/>
                                        <p:tgtEl>
                                          <p:spTgt spid="17"/>
                                        </p:tgtEl>
                                        <p:attrNameLst>
                                          <p:attrName>ppt_w</p:attrName>
                                        </p:attrNameLst>
                                      </p:cBhvr>
                                      <p:tavLst>
                                        <p:tav tm="0">
                                          <p:val>
                                            <p:fltVal val="0"/>
                                          </p:val>
                                        </p:tav>
                                        <p:tav tm="100000">
                                          <p:val>
                                            <p:strVal val="#ppt_w"/>
                                          </p:val>
                                        </p:tav>
                                      </p:tavLst>
                                    </p:anim>
                                    <p:anim calcmode="lin" valueType="num">
                                      <p:cBhvr>
                                        <p:cTn id="22" dur="100" fill="hold"/>
                                        <p:tgtEl>
                                          <p:spTgt spid="17"/>
                                        </p:tgtEl>
                                        <p:attrNameLst>
                                          <p:attrName>ppt_h</p:attrName>
                                        </p:attrNameLst>
                                      </p:cBhvr>
                                      <p:tavLst>
                                        <p:tav tm="0">
                                          <p:val>
                                            <p:fltVal val="0"/>
                                          </p:val>
                                        </p:tav>
                                        <p:tav tm="100000">
                                          <p:val>
                                            <p:strVal val="#ppt_h"/>
                                          </p:val>
                                        </p:tav>
                                      </p:tavLst>
                                    </p:anim>
                                    <p:animEffect transition="in" filter="fade">
                                      <p:cBhvr>
                                        <p:cTn id="23" dur="100"/>
                                        <p:tgtEl>
                                          <p:spTgt spid="17"/>
                                        </p:tgtEl>
                                      </p:cBhvr>
                                    </p:animEffect>
                                  </p:childTnLst>
                                </p:cTn>
                              </p:par>
                              <p:par>
                                <p:cTn id="24" presetID="6" presetClass="emph" presetSubtype="0" fill="hold" grpId="1" nodeType="withEffect">
                                  <p:stCondLst>
                                    <p:cond delay="100"/>
                                  </p:stCondLst>
                                  <p:childTnLst>
                                    <p:animScale>
                                      <p:cBhvr>
                                        <p:cTn id="25" dur="100" fill="hold"/>
                                        <p:tgtEl>
                                          <p:spTgt spid="17"/>
                                        </p:tgtEl>
                                      </p:cBhvr>
                                      <p:by x="110000" y="110000"/>
                                    </p:animScale>
                                  </p:childTnLst>
                                </p:cTn>
                              </p:par>
                              <p:par>
                                <p:cTn id="26" presetID="6" presetClass="emph" presetSubtype="0" fill="hold" grpId="2" nodeType="withEffect">
                                  <p:stCondLst>
                                    <p:cond delay="200"/>
                                  </p:stCondLst>
                                  <p:childTnLst>
                                    <p:animScale>
                                      <p:cBhvr>
                                        <p:cTn id="27" dur="200" fill="hold"/>
                                        <p:tgtEl>
                                          <p:spTgt spid="17"/>
                                        </p:tgtEl>
                                      </p:cBhvr>
                                      <p:by x="90000" y="90000"/>
                                    </p:animScale>
                                  </p:childTnLst>
                                </p:cTn>
                              </p:par>
                              <p:par>
                                <p:cTn id="28" presetID="6" presetClass="emph" presetSubtype="0" fill="hold" grpId="3" nodeType="withEffect">
                                  <p:stCondLst>
                                    <p:cond delay="400"/>
                                  </p:stCondLst>
                                  <p:childTnLst>
                                    <p:animScale>
                                      <p:cBhvr>
                                        <p:cTn id="29" dur="100" fill="hold"/>
                                        <p:tgtEl>
                                          <p:spTgt spid="17"/>
                                        </p:tgtEl>
                                      </p:cBhvr>
                                      <p:by x="105000" y="105000"/>
                                    </p:animScale>
                                  </p:childTnLst>
                                </p:cTn>
                              </p:par>
                              <p:par>
                                <p:cTn id="30" presetID="6" presetClass="emph" presetSubtype="0" fill="hold" grpId="4" nodeType="withEffect">
                                  <p:stCondLst>
                                    <p:cond delay="500"/>
                                  </p:stCondLst>
                                  <p:childTnLst>
                                    <p:animScale>
                                      <p:cBhvr>
                                        <p:cTn id="31" dur="200" fill="hold"/>
                                        <p:tgtEl>
                                          <p:spTgt spid="17"/>
                                        </p:tgtEl>
                                      </p:cBhvr>
                                      <p:by x="95000" y="95000"/>
                                    </p:animScale>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 fill="hold"/>
                                        <p:tgtEl>
                                          <p:spTgt spid="18"/>
                                        </p:tgtEl>
                                        <p:attrNameLst>
                                          <p:attrName>ppt_w</p:attrName>
                                        </p:attrNameLst>
                                      </p:cBhvr>
                                      <p:tavLst>
                                        <p:tav tm="0">
                                          <p:val>
                                            <p:fltVal val="0"/>
                                          </p:val>
                                        </p:tav>
                                        <p:tav tm="100000">
                                          <p:val>
                                            <p:strVal val="#ppt_w"/>
                                          </p:val>
                                        </p:tav>
                                      </p:tavLst>
                                    </p:anim>
                                    <p:anim calcmode="lin" valueType="num">
                                      <p:cBhvr>
                                        <p:cTn id="36" dur="100" fill="hold"/>
                                        <p:tgtEl>
                                          <p:spTgt spid="18"/>
                                        </p:tgtEl>
                                        <p:attrNameLst>
                                          <p:attrName>ppt_h</p:attrName>
                                        </p:attrNameLst>
                                      </p:cBhvr>
                                      <p:tavLst>
                                        <p:tav tm="0">
                                          <p:val>
                                            <p:fltVal val="0"/>
                                          </p:val>
                                        </p:tav>
                                        <p:tav tm="100000">
                                          <p:val>
                                            <p:strVal val="#ppt_h"/>
                                          </p:val>
                                        </p:tav>
                                      </p:tavLst>
                                    </p:anim>
                                    <p:animEffect transition="in" filter="fade">
                                      <p:cBhvr>
                                        <p:cTn id="37" dur="100"/>
                                        <p:tgtEl>
                                          <p:spTgt spid="18"/>
                                        </p:tgtEl>
                                      </p:cBhvr>
                                    </p:animEffect>
                                  </p:childTnLst>
                                </p:cTn>
                              </p:par>
                              <p:par>
                                <p:cTn id="38" presetID="6" presetClass="emph" presetSubtype="0" fill="hold" grpId="1" nodeType="withEffect">
                                  <p:stCondLst>
                                    <p:cond delay="100"/>
                                  </p:stCondLst>
                                  <p:childTnLst>
                                    <p:animScale>
                                      <p:cBhvr>
                                        <p:cTn id="39" dur="100" fill="hold"/>
                                        <p:tgtEl>
                                          <p:spTgt spid="18"/>
                                        </p:tgtEl>
                                      </p:cBhvr>
                                      <p:by x="110000" y="110000"/>
                                    </p:animScale>
                                  </p:childTnLst>
                                </p:cTn>
                              </p:par>
                              <p:par>
                                <p:cTn id="40" presetID="6" presetClass="emph" presetSubtype="0" fill="hold" grpId="2" nodeType="withEffect">
                                  <p:stCondLst>
                                    <p:cond delay="200"/>
                                  </p:stCondLst>
                                  <p:childTnLst>
                                    <p:animScale>
                                      <p:cBhvr>
                                        <p:cTn id="41" dur="200" fill="hold"/>
                                        <p:tgtEl>
                                          <p:spTgt spid="18"/>
                                        </p:tgtEl>
                                      </p:cBhvr>
                                      <p:by x="90000" y="90000"/>
                                    </p:animScale>
                                  </p:childTnLst>
                                </p:cTn>
                              </p:par>
                              <p:par>
                                <p:cTn id="42" presetID="6" presetClass="emph" presetSubtype="0" fill="hold" grpId="3" nodeType="withEffect">
                                  <p:stCondLst>
                                    <p:cond delay="400"/>
                                  </p:stCondLst>
                                  <p:childTnLst>
                                    <p:animScale>
                                      <p:cBhvr>
                                        <p:cTn id="43" dur="100" fill="hold"/>
                                        <p:tgtEl>
                                          <p:spTgt spid="18"/>
                                        </p:tgtEl>
                                      </p:cBhvr>
                                      <p:by x="105000" y="105000"/>
                                    </p:animScale>
                                  </p:childTnLst>
                                </p:cTn>
                              </p:par>
                              <p:par>
                                <p:cTn id="44" presetID="6" presetClass="emph" presetSubtype="0" fill="hold" grpId="4" nodeType="withEffect">
                                  <p:stCondLst>
                                    <p:cond delay="500"/>
                                  </p:stCondLst>
                                  <p:childTnLst>
                                    <p:animScale>
                                      <p:cBhvr>
                                        <p:cTn id="45" dur="200" fill="hold"/>
                                        <p:tgtEl>
                                          <p:spTgt spid="18"/>
                                        </p:tgtEl>
                                      </p:cBhvr>
                                      <p:by x="95000" y="95000"/>
                                    </p:animScale>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 fill="hold"/>
                                        <p:tgtEl>
                                          <p:spTgt spid="19"/>
                                        </p:tgtEl>
                                        <p:attrNameLst>
                                          <p:attrName>ppt_w</p:attrName>
                                        </p:attrNameLst>
                                      </p:cBhvr>
                                      <p:tavLst>
                                        <p:tav tm="0">
                                          <p:val>
                                            <p:fltVal val="0"/>
                                          </p:val>
                                        </p:tav>
                                        <p:tav tm="100000">
                                          <p:val>
                                            <p:strVal val="#ppt_w"/>
                                          </p:val>
                                        </p:tav>
                                      </p:tavLst>
                                    </p:anim>
                                    <p:anim calcmode="lin" valueType="num">
                                      <p:cBhvr>
                                        <p:cTn id="50" dur="100" fill="hold"/>
                                        <p:tgtEl>
                                          <p:spTgt spid="19"/>
                                        </p:tgtEl>
                                        <p:attrNameLst>
                                          <p:attrName>ppt_h</p:attrName>
                                        </p:attrNameLst>
                                      </p:cBhvr>
                                      <p:tavLst>
                                        <p:tav tm="0">
                                          <p:val>
                                            <p:fltVal val="0"/>
                                          </p:val>
                                        </p:tav>
                                        <p:tav tm="100000">
                                          <p:val>
                                            <p:strVal val="#ppt_h"/>
                                          </p:val>
                                        </p:tav>
                                      </p:tavLst>
                                    </p:anim>
                                    <p:animEffect transition="in" filter="fade">
                                      <p:cBhvr>
                                        <p:cTn id="51" dur="100"/>
                                        <p:tgtEl>
                                          <p:spTgt spid="19"/>
                                        </p:tgtEl>
                                      </p:cBhvr>
                                    </p:animEffect>
                                  </p:childTnLst>
                                </p:cTn>
                              </p:par>
                              <p:par>
                                <p:cTn id="52" presetID="6" presetClass="emph" presetSubtype="0" fill="hold" grpId="1" nodeType="withEffect">
                                  <p:stCondLst>
                                    <p:cond delay="100"/>
                                  </p:stCondLst>
                                  <p:childTnLst>
                                    <p:animScale>
                                      <p:cBhvr>
                                        <p:cTn id="53" dur="100" fill="hold"/>
                                        <p:tgtEl>
                                          <p:spTgt spid="19"/>
                                        </p:tgtEl>
                                      </p:cBhvr>
                                      <p:by x="110000" y="110000"/>
                                    </p:animScale>
                                  </p:childTnLst>
                                </p:cTn>
                              </p:par>
                              <p:par>
                                <p:cTn id="54" presetID="6" presetClass="emph" presetSubtype="0" fill="hold" grpId="2" nodeType="withEffect">
                                  <p:stCondLst>
                                    <p:cond delay="200"/>
                                  </p:stCondLst>
                                  <p:childTnLst>
                                    <p:animScale>
                                      <p:cBhvr>
                                        <p:cTn id="55" dur="200" fill="hold"/>
                                        <p:tgtEl>
                                          <p:spTgt spid="19"/>
                                        </p:tgtEl>
                                      </p:cBhvr>
                                      <p:by x="90000" y="90000"/>
                                    </p:animScale>
                                  </p:childTnLst>
                                </p:cTn>
                              </p:par>
                              <p:par>
                                <p:cTn id="56" presetID="6" presetClass="emph" presetSubtype="0" fill="hold" grpId="3" nodeType="withEffect">
                                  <p:stCondLst>
                                    <p:cond delay="400"/>
                                  </p:stCondLst>
                                  <p:childTnLst>
                                    <p:animScale>
                                      <p:cBhvr>
                                        <p:cTn id="57" dur="100" fill="hold"/>
                                        <p:tgtEl>
                                          <p:spTgt spid="19"/>
                                        </p:tgtEl>
                                      </p:cBhvr>
                                      <p:by x="105000" y="105000"/>
                                    </p:animScale>
                                  </p:childTnLst>
                                </p:cTn>
                              </p:par>
                              <p:par>
                                <p:cTn id="58" presetID="6" presetClass="emph" presetSubtype="0" fill="hold" grpId="4" nodeType="withEffect">
                                  <p:stCondLst>
                                    <p:cond delay="500"/>
                                  </p:stCondLst>
                                  <p:childTnLst>
                                    <p:animScale>
                                      <p:cBhvr>
                                        <p:cTn id="59" dur="200" fill="hold"/>
                                        <p:tgtEl>
                                          <p:spTgt spid="19"/>
                                        </p:tgtEl>
                                      </p:cBhvr>
                                      <p:by x="95000" y="95000"/>
                                    </p:animScale>
                                  </p:childTnLst>
                                </p:cTn>
                              </p:par>
                            </p:childTnLst>
                          </p:cTn>
                        </p:par>
                        <p:par>
                          <p:cTn id="60" fill="hold">
                            <p:stCondLst>
                              <p:cond delay="2000"/>
                            </p:stCondLst>
                            <p:childTnLst>
                              <p:par>
                                <p:cTn id="61" presetID="21" presetClass="entr" presetSubtype="1"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heel(1)">
                                      <p:cBhvr>
                                        <p:cTn id="63" dur="750"/>
                                        <p:tgtEl>
                                          <p:spTgt spid="43"/>
                                        </p:tgtEl>
                                      </p:cBhvr>
                                    </p:animEffect>
                                  </p:childTnLst>
                                </p:cTn>
                              </p:par>
                              <p:par>
                                <p:cTn id="64" presetID="21" presetClass="entr" presetSubtype="1" fill="hold" nodeType="withEffect">
                                  <p:stCondLst>
                                    <p:cond delay="250"/>
                                  </p:stCondLst>
                                  <p:childTnLst>
                                    <p:set>
                                      <p:cBhvr>
                                        <p:cTn id="65" dur="1" fill="hold">
                                          <p:stCondLst>
                                            <p:cond delay="0"/>
                                          </p:stCondLst>
                                        </p:cTn>
                                        <p:tgtEl>
                                          <p:spTgt spid="39"/>
                                        </p:tgtEl>
                                        <p:attrNameLst>
                                          <p:attrName>style.visibility</p:attrName>
                                        </p:attrNameLst>
                                      </p:cBhvr>
                                      <p:to>
                                        <p:strVal val="visible"/>
                                      </p:to>
                                    </p:set>
                                    <p:animEffect transition="in" filter="wheel(1)">
                                      <p:cBhvr>
                                        <p:cTn id="66" dur="750"/>
                                        <p:tgtEl>
                                          <p:spTgt spid="39"/>
                                        </p:tgtEl>
                                      </p:cBhvr>
                                    </p:animEffect>
                                  </p:childTnLst>
                                </p:cTn>
                              </p:par>
                              <p:par>
                                <p:cTn id="67" presetID="21" presetClass="entr" presetSubtype="1" fill="hold" nodeType="withEffect">
                                  <p:stCondLst>
                                    <p:cond delay="500"/>
                                  </p:stCondLst>
                                  <p:childTnLst>
                                    <p:set>
                                      <p:cBhvr>
                                        <p:cTn id="68" dur="1" fill="hold">
                                          <p:stCondLst>
                                            <p:cond delay="0"/>
                                          </p:stCondLst>
                                        </p:cTn>
                                        <p:tgtEl>
                                          <p:spTgt spid="36"/>
                                        </p:tgtEl>
                                        <p:attrNameLst>
                                          <p:attrName>style.visibility</p:attrName>
                                        </p:attrNameLst>
                                      </p:cBhvr>
                                      <p:to>
                                        <p:strVal val="visible"/>
                                      </p:to>
                                    </p:set>
                                    <p:animEffect transition="in" filter="wheel(1)">
                                      <p:cBhvr>
                                        <p:cTn id="69" dur="750"/>
                                        <p:tgtEl>
                                          <p:spTgt spid="36"/>
                                        </p:tgtEl>
                                      </p:cBhvr>
                                    </p:animEffect>
                                  </p:childTnLst>
                                </p:cTn>
                              </p:par>
                              <p:par>
                                <p:cTn id="70" presetID="21" presetClass="entr" presetSubtype="1" fill="hold" nodeType="withEffect">
                                  <p:stCondLst>
                                    <p:cond delay="750"/>
                                  </p:stCondLst>
                                  <p:childTnLst>
                                    <p:set>
                                      <p:cBhvr>
                                        <p:cTn id="71" dur="1" fill="hold">
                                          <p:stCondLst>
                                            <p:cond delay="0"/>
                                          </p:stCondLst>
                                        </p:cTn>
                                        <p:tgtEl>
                                          <p:spTgt spid="47"/>
                                        </p:tgtEl>
                                        <p:attrNameLst>
                                          <p:attrName>style.visibility</p:attrName>
                                        </p:attrNameLst>
                                      </p:cBhvr>
                                      <p:to>
                                        <p:strVal val="visible"/>
                                      </p:to>
                                    </p:set>
                                    <p:animEffect transition="in" filter="wheel(1)">
                                      <p:cBhvr>
                                        <p:cTn id="72" dur="750"/>
                                        <p:tgtEl>
                                          <p:spTgt spid="47"/>
                                        </p:tgtEl>
                                      </p:cBhvr>
                                    </p:animEffect>
                                  </p:childTnLst>
                                </p:cTn>
                              </p:par>
                            </p:childTnLst>
                          </p:cTn>
                        </p:par>
                        <p:par>
                          <p:cTn id="73" fill="hold">
                            <p:stCondLst>
                              <p:cond delay="3000"/>
                            </p:stCondLst>
                            <p:childTnLst>
                              <p:par>
                                <p:cTn id="74" presetID="37" presetClass="entr" presetSubtype="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900" decel="100000" fill="hold"/>
                                        <p:tgtEl>
                                          <p:spTgt spid="20"/>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80" presetID="37" presetClass="entr" presetSubtype="0" fill="hold" nodeType="withEffect">
                                  <p:stCondLst>
                                    <p:cond delay="25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900" decel="100000" fill="hold"/>
                                        <p:tgtEl>
                                          <p:spTgt spid="24"/>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86" presetID="37" presetClass="entr" presetSubtype="0" fill="hold" nodeType="withEffect">
                                  <p:stCondLst>
                                    <p:cond delay="5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anim calcmode="lin" valueType="num">
                                      <p:cBhvr>
                                        <p:cTn id="89" dur="1000" fill="hold"/>
                                        <p:tgtEl>
                                          <p:spTgt spid="28"/>
                                        </p:tgtEl>
                                        <p:attrNameLst>
                                          <p:attrName>ppt_x</p:attrName>
                                        </p:attrNameLst>
                                      </p:cBhvr>
                                      <p:tavLst>
                                        <p:tav tm="0">
                                          <p:val>
                                            <p:strVal val="#ppt_x"/>
                                          </p:val>
                                        </p:tav>
                                        <p:tav tm="100000">
                                          <p:val>
                                            <p:strVal val="#ppt_x"/>
                                          </p:val>
                                        </p:tav>
                                      </p:tavLst>
                                    </p:anim>
                                    <p:anim calcmode="lin" valueType="num">
                                      <p:cBhvr>
                                        <p:cTn id="90" dur="900" decel="100000" fill="hold"/>
                                        <p:tgtEl>
                                          <p:spTgt spid="2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92" presetID="37" presetClass="entr" presetSubtype="0" fill="hold" nodeType="withEffect">
                                  <p:stCondLst>
                                    <p:cond delay="75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1000"/>
                                        <p:tgtEl>
                                          <p:spTgt spid="32"/>
                                        </p:tgtEl>
                                      </p:cBhvr>
                                    </p:animEffect>
                                    <p:anim calcmode="lin" valueType="num">
                                      <p:cBhvr>
                                        <p:cTn id="95" dur="1000" fill="hold"/>
                                        <p:tgtEl>
                                          <p:spTgt spid="32"/>
                                        </p:tgtEl>
                                        <p:attrNameLst>
                                          <p:attrName>ppt_x</p:attrName>
                                        </p:attrNameLst>
                                      </p:cBhvr>
                                      <p:tavLst>
                                        <p:tav tm="0">
                                          <p:val>
                                            <p:strVal val="#ppt_x"/>
                                          </p:val>
                                        </p:tav>
                                        <p:tav tm="100000">
                                          <p:val>
                                            <p:strVal val="#ppt_x"/>
                                          </p:val>
                                        </p:tav>
                                      </p:tavLst>
                                    </p:anim>
                                    <p:anim calcmode="lin" valueType="num">
                                      <p:cBhvr>
                                        <p:cTn id="96" dur="900" decel="100000" fill="hold"/>
                                        <p:tgtEl>
                                          <p:spTgt spid="3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16" grpId="3" animBg="1"/>
      <p:bldP spid="16" grpId="4" animBg="1"/>
      <p:bldP spid="17" grpId="0" animBg="1"/>
      <p:bldP spid="17" grpId="1" animBg="1"/>
      <p:bldP spid="17" grpId="2" animBg="1"/>
      <p:bldP spid="17" grpId="3" animBg="1"/>
      <p:bldP spid="17" grpId="4" animBg="1"/>
      <p:bldP spid="18" grpId="0" animBg="1"/>
      <p:bldP spid="18" grpId="1" animBg="1"/>
      <p:bldP spid="18" grpId="2" animBg="1"/>
      <p:bldP spid="18" grpId="3" animBg="1"/>
      <p:bldP spid="18" grpId="4" animBg="1"/>
      <p:bldP spid="19" grpId="0" animBg="1"/>
      <p:bldP spid="19" grpId="1" animBg="1"/>
      <p:bldP spid="19" grpId="2" animBg="1"/>
      <p:bldP spid="19" grpId="3" animBg="1"/>
      <p:bldP spid="19" grpId="4"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bwMode="auto">
          <a:xfrm>
            <a:off x="2289739" y="4341811"/>
            <a:ext cx="1564773" cy="1523771"/>
          </a:xfrm>
          <a:prstGeom prst="roundRect">
            <a:avLst>
              <a:gd name="adj" fmla="val 6712"/>
            </a:avLst>
          </a:prstGeom>
          <a:blipFill>
            <a:blip r:embed="rId3"/>
            <a:stretch>
              <a:fillRect/>
            </a:stretch>
          </a:blipFill>
          <a:ln w="9525" cap="flat" cmpd="sng" algn="ctr">
            <a:noFill/>
            <a:prstDash val="solid"/>
            <a:round/>
            <a:headEnd type="none" w="med" len="med"/>
            <a:tailEnd type="none" w="med" len="med"/>
          </a:ln>
          <a:effectLst>
            <a:outerShdw blurRad="50800" dist="50800" dir="5400000" sx="102000" sy="102000" algn="ctr" rotWithShape="0">
              <a:prstClr val="black">
                <a:alpha val="0"/>
              </a:prstClr>
            </a:outerShdw>
          </a:effectLst>
        </p:spPr>
        <p:txBody>
          <a:bodyPr vert="horz" wrap="square" lIns="79183" tIns="39591" rIns="79183" bIns="39591" numCol="1" rtlCol="0" anchor="ctr" anchorCtr="0" compatLnSpc="1">
            <a:noAutofit/>
          </a:bodyPr>
          <a:lstStyle/>
          <a:p>
            <a:pPr algn="ctr" defTabSz="801370" fontAlgn="base">
              <a:spcBef>
                <a:spcPct val="0"/>
              </a:spcBef>
              <a:spcAft>
                <a:spcPct val="0"/>
              </a:spcAft>
            </a:pPr>
            <a:endParaRPr lang="zh-CN" altLang="en-US" sz="2400" b="1" dirty="0">
              <a:solidFill>
                <a:schemeClr val="bg1"/>
              </a:solidFill>
              <a:cs typeface="+mn-ea"/>
              <a:sym typeface="+mn-lt"/>
            </a:endParaRPr>
          </a:p>
        </p:txBody>
      </p:sp>
      <p:sp>
        <p:nvSpPr>
          <p:cNvPr id="17" name="圆角矩形 16"/>
          <p:cNvSpPr/>
          <p:nvPr/>
        </p:nvSpPr>
        <p:spPr bwMode="auto">
          <a:xfrm>
            <a:off x="4274694" y="2676410"/>
            <a:ext cx="1548727" cy="1548727"/>
          </a:xfrm>
          <a:prstGeom prst="roundRect">
            <a:avLst>
              <a:gd name="adj" fmla="val 6712"/>
            </a:avLst>
          </a:prstGeom>
          <a:blipFill>
            <a:blip r:embed="rId4"/>
            <a:stretch>
              <a:fillRect/>
            </a:stretch>
          </a:blipFill>
          <a:ln w="9525" cap="flat" cmpd="sng" algn="ctr">
            <a:noFill/>
            <a:prstDash val="solid"/>
            <a:round/>
            <a:headEnd type="none" w="med" len="med"/>
            <a:tailEnd type="none" w="med" len="med"/>
          </a:ln>
          <a:effectLst>
            <a:outerShdw blurRad="50800" dist="50800" dir="5400000" sx="102000" sy="102000" algn="ctr" rotWithShape="0">
              <a:prstClr val="black">
                <a:alpha val="0"/>
              </a:prstClr>
            </a:outerShdw>
          </a:effectLst>
        </p:spPr>
        <p:txBody>
          <a:bodyPr vert="horz" wrap="square" lIns="79183" tIns="39591" rIns="79183" bIns="39591" numCol="1" rtlCol="0" anchor="ctr" anchorCtr="0" compatLnSpc="1">
            <a:noAutofit/>
          </a:bodyPr>
          <a:lstStyle/>
          <a:p>
            <a:pPr algn="ctr" defTabSz="801370" fontAlgn="base">
              <a:spcBef>
                <a:spcPct val="0"/>
              </a:spcBef>
              <a:spcAft>
                <a:spcPct val="0"/>
              </a:spcAft>
            </a:pPr>
            <a:endParaRPr lang="zh-CN" altLang="en-US" sz="2400" b="1" dirty="0">
              <a:solidFill>
                <a:schemeClr val="bg1"/>
              </a:solidFill>
              <a:cs typeface="+mn-ea"/>
              <a:sym typeface="+mn-lt"/>
            </a:endParaRPr>
          </a:p>
        </p:txBody>
      </p:sp>
      <p:sp>
        <p:nvSpPr>
          <p:cNvPr id="18" name="圆角矩形 17"/>
          <p:cNvSpPr/>
          <p:nvPr/>
        </p:nvSpPr>
        <p:spPr bwMode="auto">
          <a:xfrm>
            <a:off x="6339430" y="3880285"/>
            <a:ext cx="1597967" cy="1597967"/>
          </a:xfrm>
          <a:prstGeom prst="roundRect">
            <a:avLst>
              <a:gd name="adj" fmla="val 6712"/>
            </a:avLst>
          </a:prstGeom>
          <a:blipFill>
            <a:blip r:embed="rId5"/>
            <a:stretch>
              <a:fillRect/>
            </a:stretch>
          </a:blipFill>
          <a:ln w="9525" cap="flat" cmpd="sng" algn="ctr">
            <a:noFill/>
            <a:prstDash val="solid"/>
            <a:round/>
            <a:headEnd type="none" w="med" len="med"/>
            <a:tailEnd type="none" w="med" len="med"/>
          </a:ln>
          <a:effectLst>
            <a:outerShdw blurRad="50800" dist="50800" dir="5400000" algn="ctr" rotWithShape="0">
              <a:prstClr val="black">
                <a:alpha val="0"/>
              </a:prstClr>
            </a:outerShdw>
          </a:effectLst>
        </p:spPr>
        <p:txBody>
          <a:bodyPr vert="horz" wrap="square" lIns="79183" tIns="39591" rIns="79183" bIns="39591" numCol="1" rtlCol="0" anchor="ctr" anchorCtr="0" compatLnSpc="1">
            <a:noAutofit/>
          </a:bodyPr>
          <a:lstStyle/>
          <a:p>
            <a:pPr algn="ctr" defTabSz="801370" fontAlgn="base">
              <a:spcBef>
                <a:spcPct val="0"/>
              </a:spcBef>
              <a:spcAft>
                <a:spcPct val="0"/>
              </a:spcAft>
            </a:pPr>
            <a:endParaRPr lang="zh-CN" altLang="en-US" sz="2400" b="1" dirty="0">
              <a:solidFill>
                <a:schemeClr val="bg1"/>
              </a:solidFill>
              <a:cs typeface="+mn-ea"/>
              <a:sym typeface="+mn-lt"/>
            </a:endParaRPr>
          </a:p>
        </p:txBody>
      </p:sp>
      <p:sp>
        <p:nvSpPr>
          <p:cNvPr id="19" name="圆角矩形 18"/>
          <p:cNvSpPr/>
          <p:nvPr/>
        </p:nvSpPr>
        <p:spPr bwMode="auto">
          <a:xfrm>
            <a:off x="8354883" y="3067849"/>
            <a:ext cx="1535512" cy="1535512"/>
          </a:xfrm>
          <a:prstGeom prst="roundRect">
            <a:avLst>
              <a:gd name="adj" fmla="val 6712"/>
            </a:avLst>
          </a:prstGeom>
          <a:blipFill>
            <a:blip r:embed="rId6"/>
            <a:stretch>
              <a:fillRect/>
            </a:stretch>
          </a:blipFill>
          <a:ln w="9525" cap="flat" cmpd="sng" algn="ctr">
            <a:noFill/>
            <a:prstDash val="solid"/>
            <a:round/>
            <a:headEnd type="none" w="med" len="med"/>
            <a:tailEnd type="none" w="med" len="med"/>
          </a:ln>
          <a:effectLst>
            <a:outerShdw blurRad="50800" dist="50800" dir="5400000" sx="101000" sy="101000" algn="ctr" rotWithShape="0">
              <a:prstClr val="black">
                <a:alpha val="0"/>
              </a:prstClr>
            </a:outerShdw>
          </a:effectLst>
        </p:spPr>
        <p:txBody>
          <a:bodyPr vert="horz" wrap="square" lIns="79183" tIns="39591" rIns="79183" bIns="39591" numCol="1" rtlCol="0" anchor="ctr" anchorCtr="0" compatLnSpc="1">
            <a:noAutofit/>
          </a:bodyPr>
          <a:lstStyle/>
          <a:p>
            <a:pPr algn="ctr" defTabSz="801370" fontAlgn="base">
              <a:spcBef>
                <a:spcPct val="0"/>
              </a:spcBef>
              <a:spcAft>
                <a:spcPct val="0"/>
              </a:spcAft>
            </a:pPr>
            <a:endParaRPr lang="zh-CN" altLang="en-US" sz="2400" b="1" dirty="0">
              <a:solidFill>
                <a:schemeClr val="bg1"/>
              </a:solidFill>
              <a:cs typeface="+mn-ea"/>
              <a:sym typeface="+mn-lt"/>
            </a:endParaRPr>
          </a:p>
        </p:txBody>
      </p:sp>
      <p:sp>
        <p:nvSpPr>
          <p:cNvPr id="20" name="文本框 27"/>
          <p:cNvSpPr txBox="1"/>
          <p:nvPr/>
        </p:nvSpPr>
        <p:spPr>
          <a:xfrm>
            <a:off x="2584309" y="4603362"/>
            <a:ext cx="902811" cy="953851"/>
          </a:xfrm>
          <a:prstGeom prst="rect">
            <a:avLst/>
          </a:prstGeom>
          <a:noFill/>
        </p:spPr>
        <p:txBody>
          <a:bodyPr wrap="none" rtlCol="0">
            <a:spAutoFit/>
          </a:bodyPr>
          <a:lstStyle/>
          <a:p>
            <a:r>
              <a:rPr lang="zh-CN" altLang="en-US" sz="2800" b="1" dirty="0">
                <a:solidFill>
                  <a:schemeClr val="bg1"/>
                </a:solidFill>
                <a:cs typeface="+mn-ea"/>
                <a:sym typeface="+mn-lt"/>
              </a:rPr>
              <a:t>本地</a:t>
            </a:r>
            <a:endParaRPr lang="en-US" altLang="zh-CN" sz="2800" b="1" dirty="0">
              <a:solidFill>
                <a:schemeClr val="bg1"/>
              </a:solidFill>
              <a:cs typeface="+mn-ea"/>
              <a:sym typeface="+mn-lt"/>
            </a:endParaRPr>
          </a:p>
          <a:p>
            <a:r>
              <a:rPr lang="zh-CN" altLang="en-US" sz="2800" b="1" dirty="0">
                <a:solidFill>
                  <a:schemeClr val="bg1"/>
                </a:solidFill>
                <a:cs typeface="+mn-ea"/>
                <a:sym typeface="+mn-lt"/>
              </a:rPr>
              <a:t>市场</a:t>
            </a:r>
          </a:p>
        </p:txBody>
      </p:sp>
      <p:sp>
        <p:nvSpPr>
          <p:cNvPr id="21" name="TextBox 20"/>
          <p:cNvSpPr txBox="1"/>
          <p:nvPr/>
        </p:nvSpPr>
        <p:spPr>
          <a:xfrm>
            <a:off x="1953416" y="2618025"/>
            <a:ext cx="2018304" cy="1600438"/>
          </a:xfrm>
          <a:prstGeom prst="rect">
            <a:avLst/>
          </a:prstGeom>
          <a:noFill/>
        </p:spPr>
        <p:txBody>
          <a:bodyPr wrap="square" rtlCol="0">
            <a:spAutoFit/>
          </a:bodyPr>
          <a:lstStyle/>
          <a:p>
            <a:pPr>
              <a:lnSpc>
                <a:spcPct val="150000"/>
              </a:lnSpc>
            </a:pPr>
            <a:r>
              <a:rPr lang="zh-CN" altLang="en-US" sz="1400" dirty="0">
                <a:solidFill>
                  <a:schemeClr val="bg1">
                    <a:lumMod val="50000"/>
                  </a:schemeClr>
                </a:solidFill>
                <a:cs typeface="+mn-ea"/>
                <a:sym typeface="+mn-lt"/>
              </a:rPr>
              <a:t>公司</a:t>
            </a:r>
            <a:r>
              <a:rPr lang="zh-CN" altLang="zh-CN" sz="1400" dirty="0">
                <a:solidFill>
                  <a:schemeClr val="bg1">
                    <a:lumMod val="50000"/>
                  </a:schemeClr>
                </a:solidFill>
                <a:cs typeface="+mn-ea"/>
                <a:sym typeface="+mn-lt"/>
              </a:rPr>
              <a:t>必须清醒地看到前进中的困难与挑战，为集团公司提供强有力的金融服务与支持。</a:t>
            </a:r>
            <a:endParaRPr lang="zh-CN" altLang="en-US" sz="1400" dirty="0">
              <a:solidFill>
                <a:schemeClr val="bg1">
                  <a:lumMod val="50000"/>
                </a:schemeClr>
              </a:solidFill>
              <a:cs typeface="+mn-ea"/>
              <a:sym typeface="+mn-lt"/>
            </a:endParaRPr>
          </a:p>
          <a:p>
            <a:endParaRPr lang="zh-CN" altLang="en-US" sz="1400" dirty="0">
              <a:solidFill>
                <a:schemeClr val="bg1">
                  <a:lumMod val="50000"/>
                </a:schemeClr>
              </a:solidFill>
              <a:cs typeface="+mn-ea"/>
              <a:sym typeface="+mn-lt"/>
            </a:endParaRPr>
          </a:p>
        </p:txBody>
      </p:sp>
      <p:sp>
        <p:nvSpPr>
          <p:cNvPr id="22" name="TextBox 21"/>
          <p:cNvSpPr txBox="1"/>
          <p:nvPr/>
        </p:nvSpPr>
        <p:spPr>
          <a:xfrm>
            <a:off x="4152123" y="4566865"/>
            <a:ext cx="2018304" cy="1600438"/>
          </a:xfrm>
          <a:prstGeom prst="rect">
            <a:avLst/>
          </a:prstGeom>
          <a:noFill/>
        </p:spPr>
        <p:txBody>
          <a:bodyPr wrap="square" rtlCol="0">
            <a:spAutoFit/>
          </a:bodyPr>
          <a:lstStyle/>
          <a:p>
            <a:pPr>
              <a:lnSpc>
                <a:spcPct val="150000"/>
              </a:lnSpc>
            </a:pPr>
            <a:r>
              <a:rPr lang="zh-CN" altLang="en-US" sz="1400" dirty="0">
                <a:solidFill>
                  <a:schemeClr val="bg1">
                    <a:lumMod val="50000"/>
                  </a:schemeClr>
                </a:solidFill>
                <a:cs typeface="+mn-ea"/>
                <a:sym typeface="+mn-lt"/>
              </a:rPr>
              <a:t>公司</a:t>
            </a:r>
            <a:r>
              <a:rPr lang="zh-CN" altLang="zh-CN" sz="1400" dirty="0">
                <a:solidFill>
                  <a:schemeClr val="bg1">
                    <a:lumMod val="50000"/>
                  </a:schemeClr>
                </a:solidFill>
                <a:cs typeface="+mn-ea"/>
                <a:sym typeface="+mn-lt"/>
              </a:rPr>
              <a:t>必须清醒地看到前进中的困难与挑战，为集团公司提供强有力的金融服务与支持。</a:t>
            </a:r>
            <a:endParaRPr lang="zh-CN" altLang="en-US" sz="1400" dirty="0">
              <a:solidFill>
                <a:schemeClr val="bg1">
                  <a:lumMod val="50000"/>
                </a:schemeClr>
              </a:solidFill>
              <a:cs typeface="+mn-ea"/>
              <a:sym typeface="+mn-lt"/>
            </a:endParaRPr>
          </a:p>
          <a:p>
            <a:endParaRPr lang="zh-CN" altLang="en-US" sz="1400" dirty="0">
              <a:solidFill>
                <a:schemeClr val="bg1">
                  <a:lumMod val="50000"/>
                </a:schemeClr>
              </a:solidFill>
              <a:cs typeface="+mn-ea"/>
              <a:sym typeface="+mn-lt"/>
            </a:endParaRPr>
          </a:p>
        </p:txBody>
      </p:sp>
      <p:sp>
        <p:nvSpPr>
          <p:cNvPr id="23" name="TextBox 22"/>
          <p:cNvSpPr txBox="1"/>
          <p:nvPr/>
        </p:nvSpPr>
        <p:spPr>
          <a:xfrm>
            <a:off x="6252979" y="2208427"/>
            <a:ext cx="2018304" cy="1600438"/>
          </a:xfrm>
          <a:prstGeom prst="rect">
            <a:avLst/>
          </a:prstGeom>
          <a:noFill/>
        </p:spPr>
        <p:txBody>
          <a:bodyPr wrap="square" rtlCol="0">
            <a:spAutoFit/>
          </a:bodyPr>
          <a:lstStyle/>
          <a:p>
            <a:pPr>
              <a:lnSpc>
                <a:spcPct val="150000"/>
              </a:lnSpc>
            </a:pPr>
            <a:r>
              <a:rPr lang="zh-CN" altLang="en-US" sz="1400" dirty="0">
                <a:solidFill>
                  <a:schemeClr val="bg1">
                    <a:lumMod val="50000"/>
                  </a:schemeClr>
                </a:solidFill>
                <a:cs typeface="+mn-ea"/>
                <a:sym typeface="+mn-lt"/>
              </a:rPr>
              <a:t>公司</a:t>
            </a:r>
            <a:r>
              <a:rPr lang="zh-CN" altLang="zh-CN" sz="1400" dirty="0">
                <a:solidFill>
                  <a:schemeClr val="bg1">
                    <a:lumMod val="50000"/>
                  </a:schemeClr>
                </a:solidFill>
                <a:cs typeface="+mn-ea"/>
                <a:sym typeface="+mn-lt"/>
              </a:rPr>
              <a:t>必须清醒地看到前进中的困难与挑战，为集团公司提供强有力的金融服务与支持。</a:t>
            </a:r>
            <a:endParaRPr lang="zh-CN" altLang="en-US" sz="1400" dirty="0">
              <a:solidFill>
                <a:schemeClr val="bg1">
                  <a:lumMod val="50000"/>
                </a:schemeClr>
              </a:solidFill>
              <a:cs typeface="+mn-ea"/>
              <a:sym typeface="+mn-lt"/>
            </a:endParaRPr>
          </a:p>
          <a:p>
            <a:endParaRPr lang="zh-CN" altLang="en-US" sz="1400" dirty="0">
              <a:solidFill>
                <a:schemeClr val="bg1">
                  <a:lumMod val="50000"/>
                </a:schemeClr>
              </a:solidFill>
              <a:cs typeface="+mn-ea"/>
              <a:sym typeface="+mn-lt"/>
            </a:endParaRPr>
          </a:p>
        </p:txBody>
      </p:sp>
      <p:sp>
        <p:nvSpPr>
          <p:cNvPr id="24" name="TextBox 23"/>
          <p:cNvSpPr txBox="1"/>
          <p:nvPr/>
        </p:nvSpPr>
        <p:spPr>
          <a:xfrm>
            <a:off x="8379235" y="5063130"/>
            <a:ext cx="2018304" cy="1600438"/>
          </a:xfrm>
          <a:prstGeom prst="rect">
            <a:avLst/>
          </a:prstGeom>
          <a:noFill/>
        </p:spPr>
        <p:txBody>
          <a:bodyPr wrap="square" rtlCol="0">
            <a:spAutoFit/>
          </a:bodyPr>
          <a:lstStyle/>
          <a:p>
            <a:pPr>
              <a:lnSpc>
                <a:spcPct val="150000"/>
              </a:lnSpc>
            </a:pPr>
            <a:r>
              <a:rPr lang="zh-CN" altLang="en-US" sz="1400" dirty="0">
                <a:solidFill>
                  <a:schemeClr val="bg1">
                    <a:lumMod val="50000"/>
                  </a:schemeClr>
                </a:solidFill>
                <a:cs typeface="+mn-ea"/>
                <a:sym typeface="+mn-lt"/>
              </a:rPr>
              <a:t>公司</a:t>
            </a:r>
            <a:r>
              <a:rPr lang="zh-CN" altLang="zh-CN" sz="1400" dirty="0">
                <a:solidFill>
                  <a:schemeClr val="bg1">
                    <a:lumMod val="50000"/>
                  </a:schemeClr>
                </a:solidFill>
                <a:cs typeface="+mn-ea"/>
                <a:sym typeface="+mn-lt"/>
              </a:rPr>
              <a:t>必须清醒地看到前进中的困难与挑战，为集团公司提供强有力的金融服务与支持。</a:t>
            </a:r>
            <a:endParaRPr lang="zh-CN" altLang="en-US" sz="1400" dirty="0">
              <a:solidFill>
                <a:schemeClr val="bg1">
                  <a:lumMod val="50000"/>
                </a:schemeClr>
              </a:solidFill>
              <a:cs typeface="+mn-ea"/>
              <a:sym typeface="+mn-lt"/>
            </a:endParaRPr>
          </a:p>
          <a:p>
            <a:endParaRPr lang="zh-CN" altLang="en-US" sz="1400" dirty="0">
              <a:solidFill>
                <a:schemeClr val="bg1">
                  <a:lumMod val="50000"/>
                </a:schemeClr>
              </a:solidFill>
              <a:cs typeface="+mn-ea"/>
              <a:sym typeface="+mn-lt"/>
            </a:endParaRPr>
          </a:p>
        </p:txBody>
      </p:sp>
      <p:sp>
        <p:nvSpPr>
          <p:cNvPr id="25" name="文本框 27"/>
          <p:cNvSpPr txBox="1"/>
          <p:nvPr/>
        </p:nvSpPr>
        <p:spPr>
          <a:xfrm>
            <a:off x="4597755" y="3008464"/>
            <a:ext cx="902811" cy="953851"/>
          </a:xfrm>
          <a:prstGeom prst="rect">
            <a:avLst/>
          </a:prstGeom>
          <a:noFill/>
        </p:spPr>
        <p:txBody>
          <a:bodyPr wrap="none" rtlCol="0">
            <a:spAutoFit/>
          </a:bodyPr>
          <a:lstStyle/>
          <a:p>
            <a:r>
              <a:rPr lang="zh-CN" altLang="en-US" sz="2800" b="1" dirty="0">
                <a:solidFill>
                  <a:schemeClr val="bg1"/>
                </a:solidFill>
                <a:cs typeface="+mn-ea"/>
                <a:sym typeface="+mn-lt"/>
              </a:rPr>
              <a:t>周边</a:t>
            </a:r>
            <a:endParaRPr lang="en-US" altLang="zh-CN" sz="2800" b="1" dirty="0">
              <a:solidFill>
                <a:schemeClr val="bg1"/>
              </a:solidFill>
              <a:cs typeface="+mn-ea"/>
              <a:sym typeface="+mn-lt"/>
            </a:endParaRPr>
          </a:p>
          <a:p>
            <a:r>
              <a:rPr lang="zh-CN" altLang="en-US" sz="2800" b="1" dirty="0">
                <a:solidFill>
                  <a:schemeClr val="bg1"/>
                </a:solidFill>
                <a:cs typeface="+mn-ea"/>
                <a:sym typeface="+mn-lt"/>
              </a:rPr>
              <a:t>市场</a:t>
            </a:r>
          </a:p>
        </p:txBody>
      </p:sp>
      <p:sp>
        <p:nvSpPr>
          <p:cNvPr id="26" name="文本框 27"/>
          <p:cNvSpPr txBox="1"/>
          <p:nvPr/>
        </p:nvSpPr>
        <p:spPr>
          <a:xfrm>
            <a:off x="6687113" y="4205784"/>
            <a:ext cx="902811" cy="953851"/>
          </a:xfrm>
          <a:prstGeom prst="rect">
            <a:avLst/>
          </a:prstGeom>
          <a:noFill/>
        </p:spPr>
        <p:txBody>
          <a:bodyPr wrap="none" rtlCol="0">
            <a:spAutoFit/>
          </a:bodyPr>
          <a:lstStyle/>
          <a:p>
            <a:r>
              <a:rPr lang="zh-CN" altLang="en-US" sz="2800" b="1" dirty="0">
                <a:solidFill>
                  <a:schemeClr val="bg1"/>
                </a:solidFill>
                <a:cs typeface="+mn-ea"/>
                <a:sym typeface="+mn-lt"/>
              </a:rPr>
              <a:t>细分</a:t>
            </a:r>
            <a:endParaRPr lang="en-US" altLang="zh-CN" sz="2800" b="1" dirty="0">
              <a:solidFill>
                <a:schemeClr val="bg1"/>
              </a:solidFill>
              <a:cs typeface="+mn-ea"/>
              <a:sym typeface="+mn-lt"/>
            </a:endParaRPr>
          </a:p>
          <a:p>
            <a:r>
              <a:rPr lang="zh-CN" altLang="en-US" sz="2800" b="1" dirty="0">
                <a:solidFill>
                  <a:schemeClr val="bg1"/>
                </a:solidFill>
                <a:cs typeface="+mn-ea"/>
                <a:sym typeface="+mn-lt"/>
              </a:rPr>
              <a:t>市场</a:t>
            </a:r>
          </a:p>
        </p:txBody>
      </p:sp>
      <p:sp>
        <p:nvSpPr>
          <p:cNvPr id="27" name="文本框 27"/>
          <p:cNvSpPr txBox="1"/>
          <p:nvPr/>
        </p:nvSpPr>
        <p:spPr>
          <a:xfrm>
            <a:off x="8671338" y="3369645"/>
            <a:ext cx="902811" cy="953851"/>
          </a:xfrm>
          <a:prstGeom prst="rect">
            <a:avLst/>
          </a:prstGeom>
          <a:noFill/>
        </p:spPr>
        <p:txBody>
          <a:bodyPr wrap="none" rtlCol="0">
            <a:spAutoFit/>
          </a:bodyPr>
          <a:lstStyle/>
          <a:p>
            <a:r>
              <a:rPr lang="zh-CN" altLang="en-US" sz="2800" b="1" dirty="0">
                <a:solidFill>
                  <a:schemeClr val="bg1"/>
                </a:solidFill>
                <a:cs typeface="+mn-ea"/>
                <a:sym typeface="+mn-lt"/>
              </a:rPr>
              <a:t>高端</a:t>
            </a:r>
            <a:endParaRPr lang="en-US" altLang="zh-CN" sz="2800" b="1" dirty="0">
              <a:solidFill>
                <a:schemeClr val="bg1"/>
              </a:solidFill>
              <a:cs typeface="+mn-ea"/>
              <a:sym typeface="+mn-lt"/>
            </a:endParaRPr>
          </a:p>
          <a:p>
            <a:r>
              <a:rPr lang="zh-CN" altLang="en-US" sz="2800" b="1" dirty="0">
                <a:solidFill>
                  <a:schemeClr val="bg1"/>
                </a:solidFill>
                <a:cs typeface="+mn-ea"/>
                <a:sym typeface="+mn-lt"/>
              </a:rPr>
              <a:t>市场</a:t>
            </a:r>
          </a:p>
        </p:txBody>
      </p:sp>
      <p:pic>
        <p:nvPicPr>
          <p:cNvPr id="15" name="图片 14"/>
          <p:cNvPicPr>
            <a:picLocks noChangeAspect="1"/>
          </p:cNvPicPr>
          <p:nvPr/>
        </p:nvPicPr>
        <p:blipFill rotWithShape="1">
          <a:blip r:embed="rId7" cstate="screen"/>
          <a:srcRect/>
          <a:stretch>
            <a:fillRect/>
          </a:stretch>
        </p:blipFill>
        <p:spPr>
          <a:xfrm>
            <a:off x="240629" y="43544"/>
            <a:ext cx="958827" cy="1328375"/>
          </a:xfrm>
          <a:prstGeom prst="rect">
            <a:avLst/>
          </a:prstGeom>
        </p:spPr>
      </p:pic>
      <p:sp>
        <p:nvSpPr>
          <p:cNvPr id="28"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400" fill="hold"/>
                                        <p:tgtEl>
                                          <p:spTgt spid="16"/>
                                        </p:tgtEl>
                                        <p:attrNameLst>
                                          <p:attrName>ppt_w</p:attrName>
                                        </p:attrNameLst>
                                      </p:cBhvr>
                                      <p:tavLst>
                                        <p:tav tm="0">
                                          <p:val>
                                            <p:fltVal val="0"/>
                                          </p:val>
                                        </p:tav>
                                        <p:tav tm="100000">
                                          <p:val>
                                            <p:strVal val="#ppt_w"/>
                                          </p:val>
                                        </p:tav>
                                      </p:tavLst>
                                    </p:anim>
                                    <p:anim calcmode="lin" valueType="num">
                                      <p:cBhvr>
                                        <p:cTn id="8" dur="400" fill="hold"/>
                                        <p:tgtEl>
                                          <p:spTgt spid="16"/>
                                        </p:tgtEl>
                                        <p:attrNameLst>
                                          <p:attrName>ppt_h</p:attrName>
                                        </p:attrNameLst>
                                      </p:cBhvr>
                                      <p:tavLst>
                                        <p:tav tm="0">
                                          <p:val>
                                            <p:fltVal val="0"/>
                                          </p:val>
                                        </p:tav>
                                        <p:tav tm="100000">
                                          <p:val>
                                            <p:strVal val="#ppt_h"/>
                                          </p:val>
                                        </p:tav>
                                      </p:tavLst>
                                    </p:anim>
                                    <p:animEffect transition="in" filter="fade">
                                      <p:cBhvr>
                                        <p:cTn id="9" dur="4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0"/>
                                  </p:iterate>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8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20"/>
                                        </p:tgtEl>
                                      </p:cBhvr>
                                    </p:animEffect>
                                    <p:animScale>
                                      <p:cBhvr>
                                        <p:cTn id="19" dur="250" autoRev="1" fill="hold"/>
                                        <p:tgtEl>
                                          <p:spTgt spid="20"/>
                                        </p:tgtEl>
                                      </p:cBhvr>
                                      <p:by x="105000" y="105000"/>
                                    </p:animScale>
                                  </p:childTnLst>
                                </p:cTn>
                              </p:par>
                              <p:par>
                                <p:cTn id="20" presetID="41" presetClass="entr" presetSubtype="0" fill="hold" grpId="0" nodeType="withEffect">
                                  <p:stCondLst>
                                    <p:cond delay="0"/>
                                  </p:stCondLst>
                                  <p:iterate type="lt">
                                    <p:tmPct val="2811"/>
                                  </p:iterate>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1"/>
                                        </p:tgtEl>
                                        <p:attrNameLst>
                                          <p:attrName>ppt_y</p:attrName>
                                        </p:attrNameLst>
                                      </p:cBhvr>
                                      <p:tavLst>
                                        <p:tav tm="0">
                                          <p:val>
                                            <p:strVal val="#ppt_y"/>
                                          </p:val>
                                        </p:tav>
                                        <p:tav tm="100000">
                                          <p:val>
                                            <p:strVal val="#ppt_y"/>
                                          </p:val>
                                        </p:tav>
                                      </p:tavLst>
                                    </p:anim>
                                    <p:anim calcmode="lin" valueType="num">
                                      <p:cBhvr>
                                        <p:cTn id="2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1"/>
                                        </p:tgtEl>
                                      </p:cBhvr>
                                    </p:animEffect>
                                  </p:childTnLst>
                                </p:cTn>
                              </p:par>
                            </p:childTnLst>
                          </p:cTn>
                        </p:par>
                        <p:par>
                          <p:cTn id="27" fill="hold">
                            <p:stCondLst>
                              <p:cond delay="1920"/>
                            </p:stCondLst>
                            <p:childTnLst>
                              <p:par>
                                <p:cTn id="28" presetID="53" presetClass="entr" presetSubtype="16"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400" fill="hold"/>
                                        <p:tgtEl>
                                          <p:spTgt spid="17"/>
                                        </p:tgtEl>
                                        <p:attrNameLst>
                                          <p:attrName>ppt_w</p:attrName>
                                        </p:attrNameLst>
                                      </p:cBhvr>
                                      <p:tavLst>
                                        <p:tav tm="0">
                                          <p:val>
                                            <p:fltVal val="0"/>
                                          </p:val>
                                        </p:tav>
                                        <p:tav tm="100000">
                                          <p:val>
                                            <p:strVal val="#ppt_w"/>
                                          </p:val>
                                        </p:tav>
                                      </p:tavLst>
                                    </p:anim>
                                    <p:anim calcmode="lin" valueType="num">
                                      <p:cBhvr>
                                        <p:cTn id="31" dur="400" fill="hold"/>
                                        <p:tgtEl>
                                          <p:spTgt spid="17"/>
                                        </p:tgtEl>
                                        <p:attrNameLst>
                                          <p:attrName>ppt_h</p:attrName>
                                        </p:attrNameLst>
                                      </p:cBhvr>
                                      <p:tavLst>
                                        <p:tav tm="0">
                                          <p:val>
                                            <p:fltVal val="0"/>
                                          </p:val>
                                        </p:tav>
                                        <p:tav tm="100000">
                                          <p:val>
                                            <p:strVal val="#ppt_h"/>
                                          </p:val>
                                        </p:tav>
                                      </p:tavLst>
                                    </p:anim>
                                    <p:animEffect transition="in" filter="fade">
                                      <p:cBhvr>
                                        <p:cTn id="32" dur="400"/>
                                        <p:tgtEl>
                                          <p:spTgt spid="17"/>
                                        </p:tgtEl>
                                      </p:cBhvr>
                                    </p:animEffect>
                                  </p:childTnLst>
                                </p:cTn>
                              </p:par>
                            </p:childTnLst>
                          </p:cTn>
                        </p:par>
                        <p:par>
                          <p:cTn id="33" fill="hold">
                            <p:stCondLst>
                              <p:cond delay="2420"/>
                            </p:stCondLst>
                            <p:childTnLst>
                              <p:par>
                                <p:cTn id="34" presetID="53" presetClass="entr" presetSubtype="16" fill="hold" grpId="0" nodeType="afterEffect">
                                  <p:stCondLst>
                                    <p:cond delay="0"/>
                                  </p:stCondLst>
                                  <p:iterate type="lt">
                                    <p:tmPct val="0"/>
                                  </p:iterate>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par>
                          <p:cTn id="39" fill="hold">
                            <p:stCondLst>
                              <p:cond delay="2820"/>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25"/>
                                        </p:tgtEl>
                                      </p:cBhvr>
                                    </p:animEffect>
                                    <p:animScale>
                                      <p:cBhvr>
                                        <p:cTn id="42" dur="250" autoRev="1" fill="hold"/>
                                        <p:tgtEl>
                                          <p:spTgt spid="25"/>
                                        </p:tgtEl>
                                      </p:cBhvr>
                                      <p:by x="105000" y="105000"/>
                                    </p:animScale>
                                  </p:childTnLst>
                                </p:cTn>
                              </p:par>
                            </p:childTnLst>
                          </p:cTn>
                        </p:par>
                        <p:par>
                          <p:cTn id="43" fill="hold">
                            <p:stCondLst>
                              <p:cond delay="3320"/>
                            </p:stCondLst>
                            <p:childTnLst>
                              <p:par>
                                <p:cTn id="44" presetID="53" presetClass="entr" presetSubtype="16"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400" fill="hold"/>
                                        <p:tgtEl>
                                          <p:spTgt spid="18"/>
                                        </p:tgtEl>
                                        <p:attrNameLst>
                                          <p:attrName>ppt_w</p:attrName>
                                        </p:attrNameLst>
                                      </p:cBhvr>
                                      <p:tavLst>
                                        <p:tav tm="0">
                                          <p:val>
                                            <p:fltVal val="0"/>
                                          </p:val>
                                        </p:tav>
                                        <p:tav tm="100000">
                                          <p:val>
                                            <p:strVal val="#ppt_w"/>
                                          </p:val>
                                        </p:tav>
                                      </p:tavLst>
                                    </p:anim>
                                    <p:anim calcmode="lin" valueType="num">
                                      <p:cBhvr>
                                        <p:cTn id="47" dur="400" fill="hold"/>
                                        <p:tgtEl>
                                          <p:spTgt spid="18"/>
                                        </p:tgtEl>
                                        <p:attrNameLst>
                                          <p:attrName>ppt_h</p:attrName>
                                        </p:attrNameLst>
                                      </p:cBhvr>
                                      <p:tavLst>
                                        <p:tav tm="0">
                                          <p:val>
                                            <p:fltVal val="0"/>
                                          </p:val>
                                        </p:tav>
                                        <p:tav tm="100000">
                                          <p:val>
                                            <p:strVal val="#ppt_h"/>
                                          </p:val>
                                        </p:tav>
                                      </p:tavLst>
                                    </p:anim>
                                    <p:animEffect transition="in" filter="fade">
                                      <p:cBhvr>
                                        <p:cTn id="48" dur="400"/>
                                        <p:tgtEl>
                                          <p:spTgt spid="18"/>
                                        </p:tgtEl>
                                      </p:cBhvr>
                                    </p:animEffect>
                                  </p:childTnLst>
                                </p:cTn>
                              </p:par>
                              <p:par>
                                <p:cTn id="49" presetID="41" presetClass="entr" presetSubtype="0" fill="hold" grpId="0" nodeType="withEffect">
                                  <p:stCondLst>
                                    <p:cond delay="0"/>
                                  </p:stCondLst>
                                  <p:iterate type="lt">
                                    <p:tmPct val="2811"/>
                                  </p:iterate>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2"/>
                                        </p:tgtEl>
                                        <p:attrNameLst>
                                          <p:attrName>ppt_y</p:attrName>
                                        </p:attrNameLst>
                                      </p:cBhvr>
                                      <p:tavLst>
                                        <p:tav tm="0">
                                          <p:val>
                                            <p:strVal val="#ppt_y"/>
                                          </p:val>
                                        </p:tav>
                                        <p:tav tm="100000">
                                          <p:val>
                                            <p:strVal val="#ppt_y"/>
                                          </p:val>
                                        </p:tav>
                                      </p:tavLst>
                                    </p:anim>
                                    <p:anim calcmode="lin" valueType="num">
                                      <p:cBhvr>
                                        <p:cTn id="5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2"/>
                                        </p:tgtEl>
                                      </p:cBhvr>
                                    </p:animEffect>
                                  </p:childTnLst>
                                </p:cTn>
                              </p:par>
                            </p:childTnLst>
                          </p:cTn>
                        </p:par>
                        <p:par>
                          <p:cTn id="56" fill="hold">
                            <p:stCondLst>
                              <p:cond delay="4340"/>
                            </p:stCondLst>
                            <p:childTnLst>
                              <p:par>
                                <p:cTn id="57" presetID="53" presetClass="entr" presetSubtype="16" fill="hold" grpId="0" nodeType="afterEffect">
                                  <p:stCondLst>
                                    <p:cond delay="0"/>
                                  </p:stCondLst>
                                  <p:iterate type="lt">
                                    <p:tmPct val="0"/>
                                  </p:iterate>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childTnLst>
                          </p:cTn>
                        </p:par>
                        <p:par>
                          <p:cTn id="62" fill="hold">
                            <p:stCondLst>
                              <p:cond delay="4840"/>
                            </p:stCondLst>
                            <p:childTnLst>
                              <p:par>
                                <p:cTn id="63" presetID="26" presetClass="emph" presetSubtype="0" fill="hold" grpId="1" nodeType="afterEffect">
                                  <p:stCondLst>
                                    <p:cond delay="0"/>
                                  </p:stCondLst>
                                  <p:iterate type="lt">
                                    <p:tmPct val="0"/>
                                  </p:iterate>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par>
                                <p:cTn id="66" presetID="41" presetClass="entr" presetSubtype="0" fill="hold" grpId="0" nodeType="withEffect">
                                  <p:stCondLst>
                                    <p:cond delay="0"/>
                                  </p:stCondLst>
                                  <p:iterate type="lt">
                                    <p:tmPct val="2811"/>
                                  </p:iterate>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3"/>
                                        </p:tgtEl>
                                        <p:attrNameLst>
                                          <p:attrName>ppt_y</p:attrName>
                                        </p:attrNameLst>
                                      </p:cBhvr>
                                      <p:tavLst>
                                        <p:tav tm="0">
                                          <p:val>
                                            <p:strVal val="#ppt_y"/>
                                          </p:val>
                                        </p:tav>
                                        <p:tav tm="100000">
                                          <p:val>
                                            <p:strVal val="#ppt_y"/>
                                          </p:val>
                                        </p:tav>
                                      </p:tavLst>
                                    </p:anim>
                                    <p:anim calcmode="lin" valueType="num">
                                      <p:cBhvr>
                                        <p:cTn id="7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3"/>
                                        </p:tgtEl>
                                      </p:cBhvr>
                                    </p:animEffect>
                                  </p:childTnLst>
                                </p:cTn>
                              </p:par>
                            </p:childTnLst>
                          </p:cTn>
                        </p:par>
                        <p:par>
                          <p:cTn id="73" fill="hold">
                            <p:stCondLst>
                              <p:cond delay="5860"/>
                            </p:stCondLst>
                            <p:childTnLst>
                              <p:par>
                                <p:cTn id="74" presetID="53" presetClass="entr" presetSubtype="16"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400" fill="hold"/>
                                        <p:tgtEl>
                                          <p:spTgt spid="19"/>
                                        </p:tgtEl>
                                        <p:attrNameLst>
                                          <p:attrName>ppt_w</p:attrName>
                                        </p:attrNameLst>
                                      </p:cBhvr>
                                      <p:tavLst>
                                        <p:tav tm="0">
                                          <p:val>
                                            <p:fltVal val="0"/>
                                          </p:val>
                                        </p:tav>
                                        <p:tav tm="100000">
                                          <p:val>
                                            <p:strVal val="#ppt_w"/>
                                          </p:val>
                                        </p:tav>
                                      </p:tavLst>
                                    </p:anim>
                                    <p:anim calcmode="lin" valueType="num">
                                      <p:cBhvr>
                                        <p:cTn id="77" dur="400" fill="hold"/>
                                        <p:tgtEl>
                                          <p:spTgt spid="19"/>
                                        </p:tgtEl>
                                        <p:attrNameLst>
                                          <p:attrName>ppt_h</p:attrName>
                                        </p:attrNameLst>
                                      </p:cBhvr>
                                      <p:tavLst>
                                        <p:tav tm="0">
                                          <p:val>
                                            <p:fltVal val="0"/>
                                          </p:val>
                                        </p:tav>
                                        <p:tav tm="100000">
                                          <p:val>
                                            <p:strVal val="#ppt_h"/>
                                          </p:val>
                                        </p:tav>
                                      </p:tavLst>
                                    </p:anim>
                                    <p:animEffect transition="in" filter="fade">
                                      <p:cBhvr>
                                        <p:cTn id="78" dur="400"/>
                                        <p:tgtEl>
                                          <p:spTgt spid="19"/>
                                        </p:tgtEl>
                                      </p:cBhvr>
                                    </p:animEffect>
                                  </p:childTnLst>
                                </p:cTn>
                              </p:par>
                            </p:childTnLst>
                          </p:cTn>
                        </p:par>
                        <p:par>
                          <p:cTn id="79" fill="hold">
                            <p:stCondLst>
                              <p:cond delay="6360"/>
                            </p:stCondLst>
                            <p:childTnLst>
                              <p:par>
                                <p:cTn id="80" presetID="53" presetClass="entr" presetSubtype="16" fill="hold" grpId="0" nodeType="afterEffect">
                                  <p:stCondLst>
                                    <p:cond delay="0"/>
                                  </p:stCondLst>
                                  <p:iterate type="lt">
                                    <p:tmPct val="0"/>
                                  </p:iterate>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childTnLst>
                          </p:cTn>
                        </p:par>
                        <p:par>
                          <p:cTn id="85" fill="hold">
                            <p:stCondLst>
                              <p:cond delay="6760"/>
                            </p:stCondLst>
                            <p:childTnLst>
                              <p:par>
                                <p:cTn id="86" presetID="26" presetClass="emph" presetSubtype="0" fill="hold" grpId="1" nodeType="afterEffect">
                                  <p:stCondLst>
                                    <p:cond delay="0"/>
                                  </p:stCondLst>
                                  <p:iterate type="lt">
                                    <p:tmPct val="0"/>
                                  </p:iterate>
                                  <p:childTnLst>
                                    <p:animEffect transition="out" filter="fade">
                                      <p:cBhvr>
                                        <p:cTn id="87" dur="500" tmFilter="0, 0; .2, .5; .8, .5; 1, 0"/>
                                        <p:tgtEl>
                                          <p:spTgt spid="27"/>
                                        </p:tgtEl>
                                      </p:cBhvr>
                                    </p:animEffect>
                                    <p:animScale>
                                      <p:cBhvr>
                                        <p:cTn id="88" dur="250" autoRev="1" fill="hold"/>
                                        <p:tgtEl>
                                          <p:spTgt spid="27"/>
                                        </p:tgtEl>
                                      </p:cBhvr>
                                      <p:by x="105000" y="105000"/>
                                    </p:animScale>
                                  </p:childTnLst>
                                </p:cTn>
                              </p:par>
                              <p:par>
                                <p:cTn id="89" presetID="41" presetClass="entr" presetSubtype="0" fill="hold" grpId="0" nodeType="withEffect">
                                  <p:stCondLst>
                                    <p:cond delay="0"/>
                                  </p:stCondLst>
                                  <p:iterate type="lt">
                                    <p:tmPct val="2811"/>
                                  </p:iterate>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4"/>
                                        </p:tgtEl>
                                        <p:attrNameLst>
                                          <p:attrName>ppt_y</p:attrName>
                                        </p:attrNameLst>
                                      </p:cBhvr>
                                      <p:tavLst>
                                        <p:tav tm="0">
                                          <p:val>
                                            <p:strVal val="#ppt_y"/>
                                          </p:val>
                                        </p:tav>
                                        <p:tav tm="100000">
                                          <p:val>
                                            <p:strVal val="#ppt_y"/>
                                          </p:val>
                                        </p:tav>
                                      </p:tavLst>
                                    </p:anim>
                                    <p:anim calcmode="lin" valueType="num">
                                      <p:cBhvr>
                                        <p:cTn id="9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0" grpId="1"/>
      <p:bldP spid="21" grpId="0"/>
      <p:bldP spid="22" grpId="0"/>
      <p:bldP spid="23" grpId="0"/>
      <p:bldP spid="24" grpId="0"/>
      <p:bldP spid="25" grpId="0"/>
      <p:bldP spid="25" grpId="1"/>
      <p:bldP spid="26" grpId="0"/>
      <p:bldP spid="26" grpId="1"/>
      <p:bldP spid="27" grpId="0"/>
      <p:bldP spid="2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434515" y="2258194"/>
            <a:ext cx="1063583" cy="1063583"/>
            <a:chOff x="6406391" y="3446094"/>
            <a:chExt cx="838200" cy="838200"/>
          </a:xfrm>
        </p:grpSpPr>
        <p:sp>
          <p:nvSpPr>
            <p:cNvPr id="17" name="椭圆 16"/>
            <p:cNvSpPr/>
            <p:nvPr/>
          </p:nvSpPr>
          <p:spPr>
            <a:xfrm>
              <a:off x="6406391" y="3446094"/>
              <a:ext cx="838200" cy="8382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Freeform 28"/>
            <p:cNvSpPr>
              <a:spLocks noEditPoints="1"/>
            </p:cNvSpPr>
            <p:nvPr/>
          </p:nvSpPr>
          <p:spPr bwMode="auto">
            <a:xfrm>
              <a:off x="6525545" y="3642360"/>
              <a:ext cx="599892" cy="445668"/>
            </a:xfrm>
            <a:custGeom>
              <a:avLst/>
              <a:gdLst>
                <a:gd name="T0" fmla="*/ 44 w 209"/>
                <a:gd name="T1" fmla="*/ 99 h 155"/>
                <a:gd name="T2" fmla="*/ 24 w 209"/>
                <a:gd name="T3" fmla="*/ 87 h 155"/>
                <a:gd name="T4" fmla="*/ 28 w 209"/>
                <a:gd name="T5" fmla="*/ 4 h 155"/>
                <a:gd name="T6" fmla="*/ 179 w 209"/>
                <a:gd name="T7" fmla="*/ 4 h 155"/>
                <a:gd name="T8" fmla="*/ 182 w 209"/>
                <a:gd name="T9" fmla="*/ 87 h 155"/>
                <a:gd name="T10" fmla="*/ 161 w 209"/>
                <a:gd name="T11" fmla="*/ 99 h 155"/>
                <a:gd name="T12" fmla="*/ 209 w 209"/>
                <a:gd name="T13" fmla="*/ 141 h 155"/>
                <a:gd name="T14" fmla="*/ 7 w 209"/>
                <a:gd name="T15" fmla="*/ 155 h 155"/>
                <a:gd name="T16" fmla="*/ 63 w 209"/>
                <a:gd name="T17" fmla="*/ 102 h 155"/>
                <a:gd name="T18" fmla="*/ 63 w 209"/>
                <a:gd name="T19" fmla="*/ 99 h 155"/>
                <a:gd name="T20" fmla="*/ 36 w 209"/>
                <a:gd name="T21" fmla="*/ 12 h 155"/>
                <a:gd name="T22" fmla="*/ 36 w 209"/>
                <a:gd name="T23" fmla="*/ 12 h 155"/>
                <a:gd name="T24" fmla="*/ 36 w 209"/>
                <a:gd name="T25" fmla="*/ 87 h 155"/>
                <a:gd name="T26" fmla="*/ 170 w 209"/>
                <a:gd name="T27" fmla="*/ 87 h 155"/>
                <a:gd name="T28" fmla="*/ 170 w 209"/>
                <a:gd name="T29" fmla="*/ 12 h 155"/>
                <a:gd name="T30" fmla="*/ 27 w 209"/>
                <a:gd name="T31" fmla="*/ 133 h 155"/>
                <a:gd name="T32" fmla="*/ 31 w 209"/>
                <a:gd name="T33" fmla="*/ 126 h 155"/>
                <a:gd name="T34" fmla="*/ 61 w 209"/>
                <a:gd name="T35" fmla="*/ 115 h 155"/>
                <a:gd name="T36" fmla="*/ 157 w 209"/>
                <a:gd name="T37" fmla="*/ 110 h 155"/>
                <a:gd name="T38" fmla="*/ 170 w 209"/>
                <a:gd name="T39" fmla="*/ 110 h 155"/>
                <a:gd name="T40" fmla="*/ 140 w 209"/>
                <a:gd name="T41" fmla="*/ 115 h 155"/>
                <a:gd name="T42" fmla="*/ 139 w 209"/>
                <a:gd name="T43" fmla="*/ 110 h 155"/>
                <a:gd name="T44" fmla="*/ 136 w 209"/>
                <a:gd name="T45" fmla="*/ 115 h 155"/>
                <a:gd name="T46" fmla="*/ 103 w 209"/>
                <a:gd name="T47" fmla="*/ 110 h 155"/>
                <a:gd name="T48" fmla="*/ 117 w 209"/>
                <a:gd name="T49" fmla="*/ 110 h 155"/>
                <a:gd name="T50" fmla="*/ 84 w 209"/>
                <a:gd name="T51" fmla="*/ 115 h 155"/>
                <a:gd name="T52" fmla="*/ 85 w 209"/>
                <a:gd name="T53" fmla="*/ 110 h 155"/>
                <a:gd name="T54" fmla="*/ 80 w 209"/>
                <a:gd name="T55" fmla="*/ 115 h 155"/>
                <a:gd name="T56" fmla="*/ 152 w 209"/>
                <a:gd name="T57" fmla="*/ 117 h 155"/>
                <a:gd name="T58" fmla="*/ 175 w 209"/>
                <a:gd name="T59" fmla="*/ 117 h 155"/>
                <a:gd name="T60" fmla="*/ 134 w 209"/>
                <a:gd name="T61" fmla="*/ 123 h 155"/>
                <a:gd name="T62" fmla="*/ 132 w 209"/>
                <a:gd name="T63" fmla="*/ 117 h 155"/>
                <a:gd name="T64" fmla="*/ 129 w 209"/>
                <a:gd name="T65" fmla="*/ 123 h 155"/>
                <a:gd name="T66" fmla="*/ 94 w 209"/>
                <a:gd name="T67" fmla="*/ 117 h 155"/>
                <a:gd name="T68" fmla="*/ 109 w 209"/>
                <a:gd name="T69" fmla="*/ 117 h 155"/>
                <a:gd name="T70" fmla="*/ 73 w 209"/>
                <a:gd name="T71" fmla="*/ 123 h 155"/>
                <a:gd name="T72" fmla="*/ 75 w 209"/>
                <a:gd name="T73" fmla="*/ 117 h 155"/>
                <a:gd name="T74" fmla="*/ 68 w 209"/>
                <a:gd name="T75" fmla="*/ 123 h 155"/>
                <a:gd name="T76" fmla="*/ 37 w 209"/>
                <a:gd name="T77" fmla="*/ 117 h 155"/>
                <a:gd name="T78" fmla="*/ 51 w 209"/>
                <a:gd name="T79" fmla="*/ 117 h 155"/>
                <a:gd name="T80" fmla="*/ 163 w 209"/>
                <a:gd name="T81" fmla="*/ 133 h 155"/>
                <a:gd name="T82" fmla="*/ 160 w 209"/>
                <a:gd name="T83" fmla="*/ 126 h 155"/>
                <a:gd name="T84" fmla="*/ 158 w 209"/>
                <a:gd name="T85" fmla="*/ 133 h 155"/>
                <a:gd name="T86" fmla="*/ 119 w 209"/>
                <a:gd name="T87" fmla="*/ 126 h 155"/>
                <a:gd name="T88" fmla="*/ 135 w 209"/>
                <a:gd name="T89" fmla="*/ 126 h 155"/>
                <a:gd name="T90" fmla="*/ 98 w 209"/>
                <a:gd name="T91" fmla="*/ 133 h 155"/>
                <a:gd name="T92" fmla="*/ 98 w 209"/>
                <a:gd name="T93" fmla="*/ 126 h 155"/>
                <a:gd name="T94" fmla="*/ 92 w 209"/>
                <a:gd name="T95" fmla="*/ 133 h 155"/>
                <a:gd name="T96" fmla="*/ 57 w 209"/>
                <a:gd name="T97" fmla="*/ 126 h 155"/>
                <a:gd name="T98" fmla="*/ 73 w 209"/>
                <a:gd name="T99" fmla="*/ 12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55">
                  <a:moveTo>
                    <a:pt x="27" y="102"/>
                  </a:moveTo>
                  <a:cubicBezTo>
                    <a:pt x="44" y="102"/>
                    <a:pt x="44" y="102"/>
                    <a:pt x="44" y="102"/>
                  </a:cubicBezTo>
                  <a:cubicBezTo>
                    <a:pt x="44" y="99"/>
                    <a:pt x="44" y="99"/>
                    <a:pt x="44" y="99"/>
                  </a:cubicBezTo>
                  <a:cubicBezTo>
                    <a:pt x="36" y="99"/>
                    <a:pt x="36" y="99"/>
                    <a:pt x="36" y="99"/>
                  </a:cubicBezTo>
                  <a:cubicBezTo>
                    <a:pt x="33" y="99"/>
                    <a:pt x="30" y="98"/>
                    <a:pt x="28" y="96"/>
                  </a:cubicBezTo>
                  <a:cubicBezTo>
                    <a:pt x="25" y="93"/>
                    <a:pt x="24" y="90"/>
                    <a:pt x="24" y="87"/>
                  </a:cubicBezTo>
                  <a:cubicBezTo>
                    <a:pt x="24" y="12"/>
                    <a:pt x="24" y="12"/>
                    <a:pt x="24" y="12"/>
                  </a:cubicBezTo>
                  <a:cubicBezTo>
                    <a:pt x="24" y="9"/>
                    <a:pt x="25" y="6"/>
                    <a:pt x="28" y="4"/>
                  </a:cubicBezTo>
                  <a:cubicBezTo>
                    <a:pt x="28" y="4"/>
                    <a:pt x="28" y="4"/>
                    <a:pt x="28" y="4"/>
                  </a:cubicBezTo>
                  <a:cubicBezTo>
                    <a:pt x="30" y="1"/>
                    <a:pt x="33" y="0"/>
                    <a:pt x="36" y="0"/>
                  </a:cubicBezTo>
                  <a:cubicBezTo>
                    <a:pt x="170" y="0"/>
                    <a:pt x="170" y="0"/>
                    <a:pt x="170" y="0"/>
                  </a:cubicBezTo>
                  <a:cubicBezTo>
                    <a:pt x="173" y="0"/>
                    <a:pt x="177" y="1"/>
                    <a:pt x="179" y="4"/>
                  </a:cubicBezTo>
                  <a:cubicBezTo>
                    <a:pt x="179" y="4"/>
                    <a:pt x="179" y="4"/>
                    <a:pt x="179" y="4"/>
                  </a:cubicBezTo>
                  <a:cubicBezTo>
                    <a:pt x="181" y="6"/>
                    <a:pt x="182" y="9"/>
                    <a:pt x="182" y="12"/>
                  </a:cubicBezTo>
                  <a:cubicBezTo>
                    <a:pt x="182" y="87"/>
                    <a:pt x="182" y="87"/>
                    <a:pt x="182" y="87"/>
                  </a:cubicBezTo>
                  <a:cubicBezTo>
                    <a:pt x="182" y="90"/>
                    <a:pt x="181" y="93"/>
                    <a:pt x="179" y="96"/>
                  </a:cubicBezTo>
                  <a:cubicBezTo>
                    <a:pt x="177" y="98"/>
                    <a:pt x="173" y="99"/>
                    <a:pt x="170" y="99"/>
                  </a:cubicBezTo>
                  <a:cubicBezTo>
                    <a:pt x="161" y="99"/>
                    <a:pt x="161" y="99"/>
                    <a:pt x="161" y="99"/>
                  </a:cubicBezTo>
                  <a:cubicBezTo>
                    <a:pt x="161" y="102"/>
                    <a:pt x="161" y="102"/>
                    <a:pt x="161" y="102"/>
                  </a:cubicBezTo>
                  <a:cubicBezTo>
                    <a:pt x="180" y="102"/>
                    <a:pt x="180" y="102"/>
                    <a:pt x="180" y="102"/>
                  </a:cubicBezTo>
                  <a:cubicBezTo>
                    <a:pt x="209" y="141"/>
                    <a:pt x="209" y="141"/>
                    <a:pt x="209" y="141"/>
                  </a:cubicBezTo>
                  <a:cubicBezTo>
                    <a:pt x="209" y="141"/>
                    <a:pt x="209" y="141"/>
                    <a:pt x="209" y="141"/>
                  </a:cubicBezTo>
                  <a:cubicBezTo>
                    <a:pt x="202" y="155"/>
                    <a:pt x="202" y="155"/>
                    <a:pt x="202" y="155"/>
                  </a:cubicBezTo>
                  <a:cubicBezTo>
                    <a:pt x="7" y="155"/>
                    <a:pt x="7" y="155"/>
                    <a:pt x="7" y="155"/>
                  </a:cubicBezTo>
                  <a:cubicBezTo>
                    <a:pt x="0" y="141"/>
                    <a:pt x="0" y="141"/>
                    <a:pt x="0" y="141"/>
                  </a:cubicBezTo>
                  <a:cubicBezTo>
                    <a:pt x="27" y="102"/>
                    <a:pt x="27" y="102"/>
                    <a:pt x="27" y="102"/>
                  </a:cubicBezTo>
                  <a:close/>
                  <a:moveTo>
                    <a:pt x="63" y="102"/>
                  </a:moveTo>
                  <a:cubicBezTo>
                    <a:pt x="143" y="102"/>
                    <a:pt x="143" y="102"/>
                    <a:pt x="143" y="102"/>
                  </a:cubicBezTo>
                  <a:cubicBezTo>
                    <a:pt x="143" y="99"/>
                    <a:pt x="143" y="99"/>
                    <a:pt x="143" y="99"/>
                  </a:cubicBezTo>
                  <a:cubicBezTo>
                    <a:pt x="63" y="99"/>
                    <a:pt x="63" y="99"/>
                    <a:pt x="63" y="99"/>
                  </a:cubicBezTo>
                  <a:cubicBezTo>
                    <a:pt x="63" y="102"/>
                    <a:pt x="63" y="102"/>
                    <a:pt x="63" y="102"/>
                  </a:cubicBezTo>
                  <a:close/>
                  <a:moveTo>
                    <a:pt x="170" y="12"/>
                  </a:moveTo>
                  <a:cubicBezTo>
                    <a:pt x="36" y="12"/>
                    <a:pt x="36" y="12"/>
                    <a:pt x="36" y="12"/>
                  </a:cubicBezTo>
                  <a:cubicBezTo>
                    <a:pt x="36" y="12"/>
                    <a:pt x="36" y="12"/>
                    <a:pt x="36" y="12"/>
                  </a:cubicBezTo>
                  <a:cubicBezTo>
                    <a:pt x="36" y="12"/>
                    <a:pt x="36" y="12"/>
                    <a:pt x="36" y="12"/>
                  </a:cubicBezTo>
                  <a:cubicBezTo>
                    <a:pt x="36" y="12"/>
                    <a:pt x="36" y="12"/>
                    <a:pt x="36" y="12"/>
                  </a:cubicBezTo>
                  <a:cubicBezTo>
                    <a:pt x="36" y="87"/>
                    <a:pt x="36" y="87"/>
                    <a:pt x="36" y="87"/>
                  </a:cubicBezTo>
                  <a:cubicBezTo>
                    <a:pt x="36" y="87"/>
                    <a:pt x="36" y="87"/>
                    <a:pt x="36" y="87"/>
                  </a:cubicBezTo>
                  <a:cubicBezTo>
                    <a:pt x="36" y="87"/>
                    <a:pt x="36" y="87"/>
                    <a:pt x="36" y="87"/>
                  </a:cubicBezTo>
                  <a:cubicBezTo>
                    <a:pt x="170" y="87"/>
                    <a:pt x="170" y="87"/>
                    <a:pt x="170" y="87"/>
                  </a:cubicBezTo>
                  <a:cubicBezTo>
                    <a:pt x="170" y="87"/>
                    <a:pt x="170" y="87"/>
                    <a:pt x="170" y="87"/>
                  </a:cubicBezTo>
                  <a:cubicBezTo>
                    <a:pt x="170" y="87"/>
                    <a:pt x="170" y="87"/>
                    <a:pt x="170" y="87"/>
                  </a:cubicBezTo>
                  <a:cubicBezTo>
                    <a:pt x="170" y="12"/>
                    <a:pt x="170" y="12"/>
                    <a:pt x="170" y="12"/>
                  </a:cubicBezTo>
                  <a:cubicBezTo>
                    <a:pt x="170" y="12"/>
                    <a:pt x="170" y="12"/>
                    <a:pt x="170" y="12"/>
                  </a:cubicBezTo>
                  <a:cubicBezTo>
                    <a:pt x="170" y="12"/>
                    <a:pt x="170" y="12"/>
                    <a:pt x="170" y="12"/>
                  </a:cubicBezTo>
                  <a:cubicBezTo>
                    <a:pt x="170" y="12"/>
                    <a:pt x="170" y="12"/>
                    <a:pt x="170" y="12"/>
                  </a:cubicBezTo>
                  <a:close/>
                  <a:moveTo>
                    <a:pt x="31" y="126"/>
                  </a:moveTo>
                  <a:cubicBezTo>
                    <a:pt x="30" y="128"/>
                    <a:pt x="28" y="131"/>
                    <a:pt x="27" y="133"/>
                  </a:cubicBezTo>
                  <a:cubicBezTo>
                    <a:pt x="34" y="133"/>
                    <a:pt x="41" y="133"/>
                    <a:pt x="48" y="133"/>
                  </a:cubicBezTo>
                  <a:cubicBezTo>
                    <a:pt x="49" y="131"/>
                    <a:pt x="50" y="128"/>
                    <a:pt x="51" y="126"/>
                  </a:cubicBezTo>
                  <a:cubicBezTo>
                    <a:pt x="44" y="126"/>
                    <a:pt x="38" y="126"/>
                    <a:pt x="31" y="126"/>
                  </a:cubicBezTo>
                  <a:close/>
                  <a:moveTo>
                    <a:pt x="41" y="110"/>
                  </a:moveTo>
                  <a:cubicBezTo>
                    <a:pt x="40" y="111"/>
                    <a:pt x="39" y="113"/>
                    <a:pt x="38" y="115"/>
                  </a:cubicBezTo>
                  <a:cubicBezTo>
                    <a:pt x="46" y="115"/>
                    <a:pt x="53" y="115"/>
                    <a:pt x="61" y="115"/>
                  </a:cubicBezTo>
                  <a:cubicBezTo>
                    <a:pt x="62" y="113"/>
                    <a:pt x="62" y="111"/>
                    <a:pt x="63" y="110"/>
                  </a:cubicBezTo>
                  <a:cubicBezTo>
                    <a:pt x="56" y="110"/>
                    <a:pt x="49" y="110"/>
                    <a:pt x="41" y="110"/>
                  </a:cubicBezTo>
                  <a:close/>
                  <a:moveTo>
                    <a:pt x="157" y="110"/>
                  </a:moveTo>
                  <a:cubicBezTo>
                    <a:pt x="157" y="111"/>
                    <a:pt x="158" y="113"/>
                    <a:pt x="159" y="115"/>
                  </a:cubicBezTo>
                  <a:cubicBezTo>
                    <a:pt x="164" y="115"/>
                    <a:pt x="169" y="115"/>
                    <a:pt x="173" y="115"/>
                  </a:cubicBezTo>
                  <a:cubicBezTo>
                    <a:pt x="172" y="113"/>
                    <a:pt x="171" y="111"/>
                    <a:pt x="170" y="110"/>
                  </a:cubicBezTo>
                  <a:cubicBezTo>
                    <a:pt x="166" y="110"/>
                    <a:pt x="161" y="110"/>
                    <a:pt x="157" y="110"/>
                  </a:cubicBezTo>
                  <a:close/>
                  <a:moveTo>
                    <a:pt x="139" y="110"/>
                  </a:moveTo>
                  <a:cubicBezTo>
                    <a:pt x="139" y="111"/>
                    <a:pt x="140" y="113"/>
                    <a:pt x="140" y="115"/>
                  </a:cubicBezTo>
                  <a:cubicBezTo>
                    <a:pt x="145" y="115"/>
                    <a:pt x="150" y="115"/>
                    <a:pt x="155" y="115"/>
                  </a:cubicBezTo>
                  <a:cubicBezTo>
                    <a:pt x="154" y="113"/>
                    <a:pt x="153" y="111"/>
                    <a:pt x="152" y="110"/>
                  </a:cubicBezTo>
                  <a:cubicBezTo>
                    <a:pt x="148" y="110"/>
                    <a:pt x="143" y="110"/>
                    <a:pt x="139" y="110"/>
                  </a:cubicBezTo>
                  <a:close/>
                  <a:moveTo>
                    <a:pt x="121" y="110"/>
                  </a:moveTo>
                  <a:cubicBezTo>
                    <a:pt x="121" y="111"/>
                    <a:pt x="121" y="113"/>
                    <a:pt x="122" y="115"/>
                  </a:cubicBezTo>
                  <a:cubicBezTo>
                    <a:pt x="126" y="115"/>
                    <a:pt x="131" y="115"/>
                    <a:pt x="136" y="115"/>
                  </a:cubicBezTo>
                  <a:cubicBezTo>
                    <a:pt x="135" y="113"/>
                    <a:pt x="135" y="111"/>
                    <a:pt x="134" y="110"/>
                  </a:cubicBezTo>
                  <a:cubicBezTo>
                    <a:pt x="130" y="110"/>
                    <a:pt x="125" y="110"/>
                    <a:pt x="121" y="110"/>
                  </a:cubicBezTo>
                  <a:close/>
                  <a:moveTo>
                    <a:pt x="103" y="110"/>
                  </a:moveTo>
                  <a:cubicBezTo>
                    <a:pt x="103" y="111"/>
                    <a:pt x="103" y="113"/>
                    <a:pt x="103" y="115"/>
                  </a:cubicBezTo>
                  <a:cubicBezTo>
                    <a:pt x="108" y="115"/>
                    <a:pt x="113" y="115"/>
                    <a:pt x="117" y="115"/>
                  </a:cubicBezTo>
                  <a:cubicBezTo>
                    <a:pt x="117" y="113"/>
                    <a:pt x="117" y="111"/>
                    <a:pt x="117" y="110"/>
                  </a:cubicBezTo>
                  <a:cubicBezTo>
                    <a:pt x="112" y="110"/>
                    <a:pt x="108" y="110"/>
                    <a:pt x="103" y="110"/>
                  </a:cubicBezTo>
                  <a:close/>
                  <a:moveTo>
                    <a:pt x="85" y="110"/>
                  </a:moveTo>
                  <a:cubicBezTo>
                    <a:pt x="85" y="111"/>
                    <a:pt x="85" y="113"/>
                    <a:pt x="84" y="115"/>
                  </a:cubicBezTo>
                  <a:cubicBezTo>
                    <a:pt x="89" y="115"/>
                    <a:pt x="94" y="115"/>
                    <a:pt x="98" y="115"/>
                  </a:cubicBezTo>
                  <a:cubicBezTo>
                    <a:pt x="99" y="113"/>
                    <a:pt x="99" y="111"/>
                    <a:pt x="99" y="110"/>
                  </a:cubicBezTo>
                  <a:cubicBezTo>
                    <a:pt x="94" y="110"/>
                    <a:pt x="90" y="110"/>
                    <a:pt x="85" y="110"/>
                  </a:cubicBezTo>
                  <a:close/>
                  <a:moveTo>
                    <a:pt x="67" y="110"/>
                  </a:moveTo>
                  <a:cubicBezTo>
                    <a:pt x="67" y="111"/>
                    <a:pt x="66" y="113"/>
                    <a:pt x="66" y="115"/>
                  </a:cubicBezTo>
                  <a:cubicBezTo>
                    <a:pt x="70" y="115"/>
                    <a:pt x="75" y="115"/>
                    <a:pt x="80" y="115"/>
                  </a:cubicBezTo>
                  <a:cubicBezTo>
                    <a:pt x="80" y="113"/>
                    <a:pt x="81" y="111"/>
                    <a:pt x="81" y="110"/>
                  </a:cubicBezTo>
                  <a:cubicBezTo>
                    <a:pt x="77" y="110"/>
                    <a:pt x="72" y="110"/>
                    <a:pt x="67" y="110"/>
                  </a:cubicBezTo>
                  <a:close/>
                  <a:moveTo>
                    <a:pt x="152" y="117"/>
                  </a:moveTo>
                  <a:cubicBezTo>
                    <a:pt x="153" y="119"/>
                    <a:pt x="153" y="121"/>
                    <a:pt x="154" y="123"/>
                  </a:cubicBezTo>
                  <a:cubicBezTo>
                    <a:pt x="162" y="123"/>
                    <a:pt x="170" y="123"/>
                    <a:pt x="178" y="123"/>
                  </a:cubicBezTo>
                  <a:cubicBezTo>
                    <a:pt x="177" y="121"/>
                    <a:pt x="176" y="119"/>
                    <a:pt x="175" y="117"/>
                  </a:cubicBezTo>
                  <a:cubicBezTo>
                    <a:pt x="167" y="117"/>
                    <a:pt x="160" y="117"/>
                    <a:pt x="152" y="117"/>
                  </a:cubicBezTo>
                  <a:close/>
                  <a:moveTo>
                    <a:pt x="132" y="117"/>
                  </a:moveTo>
                  <a:cubicBezTo>
                    <a:pt x="133" y="119"/>
                    <a:pt x="133" y="121"/>
                    <a:pt x="134" y="123"/>
                  </a:cubicBezTo>
                  <a:cubicBezTo>
                    <a:pt x="139" y="123"/>
                    <a:pt x="144" y="123"/>
                    <a:pt x="149" y="123"/>
                  </a:cubicBezTo>
                  <a:cubicBezTo>
                    <a:pt x="148" y="121"/>
                    <a:pt x="148" y="119"/>
                    <a:pt x="147" y="117"/>
                  </a:cubicBezTo>
                  <a:cubicBezTo>
                    <a:pt x="142" y="117"/>
                    <a:pt x="137" y="117"/>
                    <a:pt x="132" y="117"/>
                  </a:cubicBezTo>
                  <a:close/>
                  <a:moveTo>
                    <a:pt x="113" y="117"/>
                  </a:moveTo>
                  <a:cubicBezTo>
                    <a:pt x="113" y="119"/>
                    <a:pt x="114" y="121"/>
                    <a:pt x="114" y="123"/>
                  </a:cubicBezTo>
                  <a:cubicBezTo>
                    <a:pt x="119" y="123"/>
                    <a:pt x="124" y="123"/>
                    <a:pt x="129" y="123"/>
                  </a:cubicBezTo>
                  <a:cubicBezTo>
                    <a:pt x="129" y="121"/>
                    <a:pt x="128" y="119"/>
                    <a:pt x="128" y="117"/>
                  </a:cubicBezTo>
                  <a:cubicBezTo>
                    <a:pt x="123" y="117"/>
                    <a:pt x="118" y="117"/>
                    <a:pt x="113" y="117"/>
                  </a:cubicBezTo>
                  <a:close/>
                  <a:moveTo>
                    <a:pt x="94" y="117"/>
                  </a:moveTo>
                  <a:cubicBezTo>
                    <a:pt x="94" y="119"/>
                    <a:pt x="94" y="121"/>
                    <a:pt x="93" y="123"/>
                  </a:cubicBezTo>
                  <a:cubicBezTo>
                    <a:pt x="99" y="123"/>
                    <a:pt x="104" y="123"/>
                    <a:pt x="109" y="123"/>
                  </a:cubicBezTo>
                  <a:cubicBezTo>
                    <a:pt x="109" y="121"/>
                    <a:pt x="109" y="119"/>
                    <a:pt x="109" y="117"/>
                  </a:cubicBezTo>
                  <a:cubicBezTo>
                    <a:pt x="104" y="117"/>
                    <a:pt x="99" y="117"/>
                    <a:pt x="94" y="117"/>
                  </a:cubicBezTo>
                  <a:close/>
                  <a:moveTo>
                    <a:pt x="75" y="117"/>
                  </a:moveTo>
                  <a:cubicBezTo>
                    <a:pt x="74" y="119"/>
                    <a:pt x="74" y="121"/>
                    <a:pt x="73" y="123"/>
                  </a:cubicBezTo>
                  <a:cubicBezTo>
                    <a:pt x="79" y="123"/>
                    <a:pt x="84" y="123"/>
                    <a:pt x="89" y="123"/>
                  </a:cubicBezTo>
                  <a:cubicBezTo>
                    <a:pt x="89" y="121"/>
                    <a:pt x="89" y="119"/>
                    <a:pt x="90" y="117"/>
                  </a:cubicBezTo>
                  <a:cubicBezTo>
                    <a:pt x="85" y="117"/>
                    <a:pt x="80" y="117"/>
                    <a:pt x="75" y="117"/>
                  </a:cubicBezTo>
                  <a:close/>
                  <a:moveTo>
                    <a:pt x="56" y="117"/>
                  </a:moveTo>
                  <a:cubicBezTo>
                    <a:pt x="55" y="119"/>
                    <a:pt x="54" y="121"/>
                    <a:pt x="53" y="123"/>
                  </a:cubicBezTo>
                  <a:cubicBezTo>
                    <a:pt x="58" y="123"/>
                    <a:pt x="63" y="123"/>
                    <a:pt x="68" y="123"/>
                  </a:cubicBezTo>
                  <a:cubicBezTo>
                    <a:pt x="69" y="121"/>
                    <a:pt x="70" y="119"/>
                    <a:pt x="70" y="117"/>
                  </a:cubicBezTo>
                  <a:cubicBezTo>
                    <a:pt x="65" y="117"/>
                    <a:pt x="60" y="117"/>
                    <a:pt x="56" y="117"/>
                  </a:cubicBezTo>
                  <a:close/>
                  <a:moveTo>
                    <a:pt x="37" y="117"/>
                  </a:moveTo>
                  <a:cubicBezTo>
                    <a:pt x="35" y="119"/>
                    <a:pt x="34" y="121"/>
                    <a:pt x="33" y="123"/>
                  </a:cubicBezTo>
                  <a:cubicBezTo>
                    <a:pt x="38" y="123"/>
                    <a:pt x="43" y="123"/>
                    <a:pt x="48" y="123"/>
                  </a:cubicBezTo>
                  <a:cubicBezTo>
                    <a:pt x="49" y="121"/>
                    <a:pt x="50" y="119"/>
                    <a:pt x="51" y="117"/>
                  </a:cubicBezTo>
                  <a:cubicBezTo>
                    <a:pt x="46" y="117"/>
                    <a:pt x="41" y="117"/>
                    <a:pt x="37" y="117"/>
                  </a:cubicBezTo>
                  <a:close/>
                  <a:moveTo>
                    <a:pt x="160" y="126"/>
                  </a:moveTo>
                  <a:cubicBezTo>
                    <a:pt x="161" y="128"/>
                    <a:pt x="162" y="131"/>
                    <a:pt x="163" y="133"/>
                  </a:cubicBezTo>
                  <a:cubicBezTo>
                    <a:pt x="170" y="133"/>
                    <a:pt x="177" y="133"/>
                    <a:pt x="184" y="133"/>
                  </a:cubicBezTo>
                  <a:cubicBezTo>
                    <a:pt x="183" y="131"/>
                    <a:pt x="182" y="128"/>
                    <a:pt x="180" y="126"/>
                  </a:cubicBezTo>
                  <a:cubicBezTo>
                    <a:pt x="174" y="126"/>
                    <a:pt x="167" y="126"/>
                    <a:pt x="160" y="126"/>
                  </a:cubicBezTo>
                  <a:close/>
                  <a:moveTo>
                    <a:pt x="139" y="126"/>
                  </a:moveTo>
                  <a:cubicBezTo>
                    <a:pt x="140" y="128"/>
                    <a:pt x="141" y="131"/>
                    <a:pt x="141" y="133"/>
                  </a:cubicBezTo>
                  <a:cubicBezTo>
                    <a:pt x="147" y="133"/>
                    <a:pt x="152" y="133"/>
                    <a:pt x="158" y="133"/>
                  </a:cubicBezTo>
                  <a:cubicBezTo>
                    <a:pt x="157" y="131"/>
                    <a:pt x="156" y="128"/>
                    <a:pt x="155" y="126"/>
                  </a:cubicBezTo>
                  <a:cubicBezTo>
                    <a:pt x="150" y="126"/>
                    <a:pt x="145" y="126"/>
                    <a:pt x="139" y="126"/>
                  </a:cubicBezTo>
                  <a:close/>
                  <a:moveTo>
                    <a:pt x="119" y="126"/>
                  </a:moveTo>
                  <a:cubicBezTo>
                    <a:pt x="119" y="128"/>
                    <a:pt x="119" y="131"/>
                    <a:pt x="119" y="133"/>
                  </a:cubicBezTo>
                  <a:cubicBezTo>
                    <a:pt x="125" y="133"/>
                    <a:pt x="131" y="133"/>
                    <a:pt x="136" y="133"/>
                  </a:cubicBezTo>
                  <a:cubicBezTo>
                    <a:pt x="136" y="131"/>
                    <a:pt x="135" y="128"/>
                    <a:pt x="135" y="126"/>
                  </a:cubicBezTo>
                  <a:cubicBezTo>
                    <a:pt x="129" y="126"/>
                    <a:pt x="124" y="126"/>
                    <a:pt x="119" y="126"/>
                  </a:cubicBezTo>
                  <a:close/>
                  <a:moveTo>
                    <a:pt x="98" y="126"/>
                  </a:moveTo>
                  <a:cubicBezTo>
                    <a:pt x="98" y="128"/>
                    <a:pt x="98" y="131"/>
                    <a:pt x="98" y="133"/>
                  </a:cubicBezTo>
                  <a:cubicBezTo>
                    <a:pt x="103" y="133"/>
                    <a:pt x="109" y="133"/>
                    <a:pt x="115" y="133"/>
                  </a:cubicBezTo>
                  <a:cubicBezTo>
                    <a:pt x="114" y="131"/>
                    <a:pt x="114" y="128"/>
                    <a:pt x="114" y="126"/>
                  </a:cubicBezTo>
                  <a:cubicBezTo>
                    <a:pt x="109" y="126"/>
                    <a:pt x="103" y="126"/>
                    <a:pt x="98" y="126"/>
                  </a:cubicBezTo>
                  <a:close/>
                  <a:moveTo>
                    <a:pt x="77" y="126"/>
                  </a:moveTo>
                  <a:cubicBezTo>
                    <a:pt x="77" y="128"/>
                    <a:pt x="76" y="131"/>
                    <a:pt x="76" y="133"/>
                  </a:cubicBezTo>
                  <a:cubicBezTo>
                    <a:pt x="81" y="133"/>
                    <a:pt x="87" y="133"/>
                    <a:pt x="92" y="133"/>
                  </a:cubicBezTo>
                  <a:cubicBezTo>
                    <a:pt x="93" y="131"/>
                    <a:pt x="93" y="128"/>
                    <a:pt x="93" y="126"/>
                  </a:cubicBezTo>
                  <a:cubicBezTo>
                    <a:pt x="88" y="126"/>
                    <a:pt x="83" y="126"/>
                    <a:pt x="77" y="126"/>
                  </a:cubicBezTo>
                  <a:close/>
                  <a:moveTo>
                    <a:pt x="57" y="126"/>
                  </a:moveTo>
                  <a:cubicBezTo>
                    <a:pt x="56" y="128"/>
                    <a:pt x="55" y="131"/>
                    <a:pt x="54" y="133"/>
                  </a:cubicBezTo>
                  <a:cubicBezTo>
                    <a:pt x="60" y="133"/>
                    <a:pt x="65" y="133"/>
                    <a:pt x="71" y="133"/>
                  </a:cubicBezTo>
                  <a:cubicBezTo>
                    <a:pt x="71" y="131"/>
                    <a:pt x="72" y="128"/>
                    <a:pt x="73" y="126"/>
                  </a:cubicBezTo>
                  <a:cubicBezTo>
                    <a:pt x="67" y="126"/>
                    <a:pt x="62" y="126"/>
                    <a:pt x="57" y="126"/>
                  </a:cubicBezTo>
                  <a:close/>
                </a:path>
              </a:pathLst>
            </a:custGeom>
            <a:solidFill>
              <a:schemeClr val="bg1"/>
            </a:solidFill>
            <a:ln>
              <a:noFill/>
            </a:ln>
          </p:spPr>
          <p:txBody>
            <a:bodyPr vert="horz" wrap="square" lIns="91419" tIns="45709" rIns="91419" bIns="45709" numCol="1" anchor="t" anchorCtr="0" compatLnSpc="1"/>
            <a:lstStyle/>
            <a:p>
              <a:endParaRPr lang="zh-CN" altLang="en-US">
                <a:cs typeface="+mn-ea"/>
                <a:sym typeface="+mn-lt"/>
              </a:endParaRPr>
            </a:p>
          </p:txBody>
        </p:sp>
      </p:grpSp>
      <p:grpSp>
        <p:nvGrpSpPr>
          <p:cNvPr id="19" name="组合 18"/>
          <p:cNvGrpSpPr/>
          <p:nvPr/>
        </p:nvGrpSpPr>
        <p:grpSpPr>
          <a:xfrm>
            <a:off x="2790529" y="2258195"/>
            <a:ext cx="8427435" cy="1123310"/>
            <a:chOff x="6568699" y="2146581"/>
            <a:chExt cx="5242301" cy="698756"/>
          </a:xfrm>
        </p:grpSpPr>
        <p:sp>
          <p:nvSpPr>
            <p:cNvPr id="20" name="文本框 6"/>
            <p:cNvSpPr txBox="1"/>
            <p:nvPr/>
          </p:nvSpPr>
          <p:spPr>
            <a:xfrm>
              <a:off x="6568699" y="2146581"/>
              <a:ext cx="1072137" cy="248889"/>
            </a:xfrm>
            <a:prstGeom prst="rect">
              <a:avLst/>
            </a:prstGeom>
            <a:noFill/>
          </p:spPr>
          <p:txBody>
            <a:bodyPr wrap="none" rtlCol="0">
              <a:spAutoFit/>
            </a:bodyPr>
            <a:lstStyle/>
            <a:p>
              <a:r>
                <a:rPr lang="zh-CN" altLang="en-US" sz="2000" dirty="0">
                  <a:solidFill>
                    <a:schemeClr val="tx1">
                      <a:lumMod val="50000"/>
                      <a:lumOff val="50000"/>
                    </a:schemeClr>
                  </a:solidFill>
                  <a:cs typeface="+mn-ea"/>
                  <a:sym typeface="+mn-lt"/>
                </a:rPr>
                <a:t>输入文本内容</a:t>
              </a:r>
            </a:p>
          </p:txBody>
        </p:sp>
        <p:sp>
          <p:nvSpPr>
            <p:cNvPr id="21" name="矩形 20"/>
            <p:cNvSpPr/>
            <p:nvPr/>
          </p:nvSpPr>
          <p:spPr>
            <a:xfrm>
              <a:off x="6568699" y="2456449"/>
              <a:ext cx="5242301" cy="388888"/>
            </a:xfrm>
            <a:prstGeom prst="rect">
              <a:avLst/>
            </a:prstGeom>
          </p:spPr>
          <p:txBody>
            <a:bodyPr wrap="square">
              <a:spAutoFit/>
            </a:bodyPr>
            <a:lstStyle/>
            <a:p>
              <a:pPr>
                <a:lnSpc>
                  <a:spcPct val="130000"/>
                </a:lnSpc>
              </a:pPr>
              <a:r>
                <a:rPr lang="zh-CN" altLang="en-US" sz="1400" dirty="0">
                  <a:solidFill>
                    <a:schemeClr val="tx1">
                      <a:lumMod val="50000"/>
                      <a:lumOff val="50000"/>
                    </a:schemeClr>
                  </a:solidFill>
                  <a:cs typeface="+mn-ea"/>
                  <a:sym typeface="+mn-lt"/>
                </a:rPr>
                <a:t>树梢上的叶片簌簌低语，狗的吠声由远而近，若有若无，细微得如同从另一世界的入口处传来似的。此外便万籁俱寂了。耳畔不闻任何声响，身边没有任何人擦过。</a:t>
              </a:r>
            </a:p>
          </p:txBody>
        </p:sp>
      </p:grpSp>
      <p:grpSp>
        <p:nvGrpSpPr>
          <p:cNvPr id="22" name="组合 21"/>
          <p:cNvGrpSpPr/>
          <p:nvPr/>
        </p:nvGrpSpPr>
        <p:grpSpPr>
          <a:xfrm>
            <a:off x="1434515" y="3675813"/>
            <a:ext cx="1063583" cy="1063583"/>
            <a:chOff x="8096250" y="3600450"/>
            <a:chExt cx="838200" cy="838200"/>
          </a:xfrm>
        </p:grpSpPr>
        <p:sp>
          <p:nvSpPr>
            <p:cNvPr id="23" name="椭圆 22"/>
            <p:cNvSpPr/>
            <p:nvPr/>
          </p:nvSpPr>
          <p:spPr>
            <a:xfrm>
              <a:off x="8096250" y="3600450"/>
              <a:ext cx="838200" cy="8382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Freeform 283"/>
            <p:cNvSpPr>
              <a:spLocks noEditPoints="1"/>
            </p:cNvSpPr>
            <p:nvPr/>
          </p:nvSpPr>
          <p:spPr bwMode="auto">
            <a:xfrm>
              <a:off x="8319301" y="3747671"/>
              <a:ext cx="392098" cy="543758"/>
            </a:xfrm>
            <a:custGeom>
              <a:avLst/>
              <a:gdLst>
                <a:gd name="T0" fmla="*/ 6 w 45"/>
                <a:gd name="T1" fmla="*/ 0 h 62"/>
                <a:gd name="T2" fmla="*/ 39 w 45"/>
                <a:gd name="T3" fmla="*/ 0 h 62"/>
                <a:gd name="T4" fmla="*/ 45 w 45"/>
                <a:gd name="T5" fmla="*/ 5 h 62"/>
                <a:gd name="T6" fmla="*/ 45 w 45"/>
                <a:gd name="T7" fmla="*/ 56 h 62"/>
                <a:gd name="T8" fmla="*/ 39 w 45"/>
                <a:gd name="T9" fmla="*/ 62 h 62"/>
                <a:gd name="T10" fmla="*/ 6 w 45"/>
                <a:gd name="T11" fmla="*/ 62 h 62"/>
                <a:gd name="T12" fmla="*/ 0 w 45"/>
                <a:gd name="T13" fmla="*/ 56 h 62"/>
                <a:gd name="T14" fmla="*/ 0 w 45"/>
                <a:gd name="T15" fmla="*/ 5 h 62"/>
                <a:gd name="T16" fmla="*/ 6 w 45"/>
                <a:gd name="T17" fmla="*/ 0 h 62"/>
                <a:gd name="T18" fmla="*/ 20 w 45"/>
                <a:gd name="T19" fmla="*/ 54 h 62"/>
                <a:gd name="T20" fmla="*/ 20 w 45"/>
                <a:gd name="T21" fmla="*/ 59 h 62"/>
                <a:gd name="T22" fmla="*/ 25 w 45"/>
                <a:gd name="T23" fmla="*/ 59 h 62"/>
                <a:gd name="T24" fmla="*/ 25 w 45"/>
                <a:gd name="T25" fmla="*/ 54 h 62"/>
                <a:gd name="T26" fmla="*/ 20 w 45"/>
                <a:gd name="T27" fmla="*/ 54 h 62"/>
                <a:gd name="T28" fmla="*/ 15 w 45"/>
                <a:gd name="T29" fmla="*/ 3 h 62"/>
                <a:gd name="T30" fmla="*/ 15 w 45"/>
                <a:gd name="T31" fmla="*/ 5 h 62"/>
                <a:gd name="T32" fmla="*/ 29 w 45"/>
                <a:gd name="T33" fmla="*/ 5 h 62"/>
                <a:gd name="T34" fmla="*/ 29 w 45"/>
                <a:gd name="T35" fmla="*/ 3 h 62"/>
                <a:gd name="T36" fmla="*/ 15 w 45"/>
                <a:gd name="T37" fmla="*/ 3 h 62"/>
                <a:gd name="T38" fmla="*/ 5 w 45"/>
                <a:gd name="T39" fmla="*/ 8 h 62"/>
                <a:gd name="T40" fmla="*/ 5 w 45"/>
                <a:gd name="T41" fmla="*/ 51 h 62"/>
                <a:gd name="T42" fmla="*/ 40 w 45"/>
                <a:gd name="T43" fmla="*/ 51 h 62"/>
                <a:gd name="T44" fmla="*/ 40 w 45"/>
                <a:gd name="T45" fmla="*/ 8 h 62"/>
                <a:gd name="T46" fmla="*/ 5 w 45"/>
                <a:gd name="T47"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2">
                  <a:moveTo>
                    <a:pt x="6" y="0"/>
                  </a:moveTo>
                  <a:cubicBezTo>
                    <a:pt x="39" y="0"/>
                    <a:pt x="39" y="0"/>
                    <a:pt x="39" y="0"/>
                  </a:cubicBezTo>
                  <a:cubicBezTo>
                    <a:pt x="42" y="0"/>
                    <a:pt x="45" y="2"/>
                    <a:pt x="45" y="5"/>
                  </a:cubicBezTo>
                  <a:cubicBezTo>
                    <a:pt x="45" y="56"/>
                    <a:pt x="45" y="56"/>
                    <a:pt x="45" y="56"/>
                  </a:cubicBezTo>
                  <a:cubicBezTo>
                    <a:pt x="45" y="59"/>
                    <a:pt x="42" y="62"/>
                    <a:pt x="39" y="62"/>
                  </a:cubicBezTo>
                  <a:cubicBezTo>
                    <a:pt x="6" y="62"/>
                    <a:pt x="6" y="62"/>
                    <a:pt x="6" y="62"/>
                  </a:cubicBezTo>
                  <a:cubicBezTo>
                    <a:pt x="2" y="62"/>
                    <a:pt x="0" y="59"/>
                    <a:pt x="0" y="56"/>
                  </a:cubicBezTo>
                  <a:cubicBezTo>
                    <a:pt x="0" y="5"/>
                    <a:pt x="0" y="5"/>
                    <a:pt x="0" y="5"/>
                  </a:cubicBezTo>
                  <a:cubicBezTo>
                    <a:pt x="0" y="2"/>
                    <a:pt x="2" y="0"/>
                    <a:pt x="6" y="0"/>
                  </a:cubicBezTo>
                  <a:close/>
                  <a:moveTo>
                    <a:pt x="20" y="54"/>
                  </a:moveTo>
                  <a:cubicBezTo>
                    <a:pt x="20" y="59"/>
                    <a:pt x="20" y="59"/>
                    <a:pt x="20" y="59"/>
                  </a:cubicBezTo>
                  <a:cubicBezTo>
                    <a:pt x="25" y="59"/>
                    <a:pt x="25" y="59"/>
                    <a:pt x="25" y="59"/>
                  </a:cubicBezTo>
                  <a:cubicBezTo>
                    <a:pt x="25" y="54"/>
                    <a:pt x="25" y="54"/>
                    <a:pt x="25" y="54"/>
                  </a:cubicBezTo>
                  <a:cubicBezTo>
                    <a:pt x="20" y="54"/>
                    <a:pt x="20" y="54"/>
                    <a:pt x="20" y="54"/>
                  </a:cubicBezTo>
                  <a:close/>
                  <a:moveTo>
                    <a:pt x="15" y="3"/>
                  </a:moveTo>
                  <a:cubicBezTo>
                    <a:pt x="15" y="5"/>
                    <a:pt x="15" y="5"/>
                    <a:pt x="15" y="5"/>
                  </a:cubicBezTo>
                  <a:cubicBezTo>
                    <a:pt x="29" y="5"/>
                    <a:pt x="29" y="5"/>
                    <a:pt x="29" y="5"/>
                  </a:cubicBezTo>
                  <a:cubicBezTo>
                    <a:pt x="29" y="3"/>
                    <a:pt x="29" y="3"/>
                    <a:pt x="29" y="3"/>
                  </a:cubicBezTo>
                  <a:cubicBezTo>
                    <a:pt x="15" y="3"/>
                    <a:pt x="15" y="3"/>
                    <a:pt x="15" y="3"/>
                  </a:cubicBezTo>
                  <a:close/>
                  <a:moveTo>
                    <a:pt x="5" y="8"/>
                  </a:moveTo>
                  <a:cubicBezTo>
                    <a:pt x="5" y="51"/>
                    <a:pt x="5" y="51"/>
                    <a:pt x="5" y="51"/>
                  </a:cubicBezTo>
                  <a:cubicBezTo>
                    <a:pt x="40" y="51"/>
                    <a:pt x="40" y="51"/>
                    <a:pt x="40" y="51"/>
                  </a:cubicBezTo>
                  <a:cubicBezTo>
                    <a:pt x="40" y="8"/>
                    <a:pt x="40" y="8"/>
                    <a:pt x="40" y="8"/>
                  </a:cubicBezTo>
                  <a:lnTo>
                    <a:pt x="5" y="8"/>
                  </a:lnTo>
                  <a:close/>
                </a:path>
              </a:pathLst>
            </a:custGeom>
            <a:solidFill>
              <a:schemeClr val="bg1"/>
            </a:solidFill>
            <a:ln>
              <a:noFill/>
            </a:ln>
          </p:spPr>
          <p:txBody>
            <a:bodyPr vert="horz" wrap="square" lIns="91419" tIns="45709" rIns="91419" bIns="45709" numCol="1" anchor="t" anchorCtr="0" compatLnSpc="1"/>
            <a:lstStyle/>
            <a:p>
              <a:endParaRPr lang="zh-CN" altLang="en-US">
                <a:cs typeface="+mn-ea"/>
                <a:sym typeface="+mn-lt"/>
              </a:endParaRPr>
            </a:p>
          </p:txBody>
        </p:sp>
      </p:grpSp>
      <p:grpSp>
        <p:nvGrpSpPr>
          <p:cNvPr id="25" name="组合 24"/>
          <p:cNvGrpSpPr/>
          <p:nvPr/>
        </p:nvGrpSpPr>
        <p:grpSpPr>
          <a:xfrm>
            <a:off x="2790528" y="3675813"/>
            <a:ext cx="8427437" cy="1052558"/>
            <a:chOff x="6568699" y="3575724"/>
            <a:chExt cx="5242301" cy="654745"/>
          </a:xfrm>
        </p:grpSpPr>
        <p:sp>
          <p:nvSpPr>
            <p:cNvPr id="26" name="文本框 12"/>
            <p:cNvSpPr txBox="1"/>
            <p:nvPr/>
          </p:nvSpPr>
          <p:spPr>
            <a:xfrm>
              <a:off x="6568699" y="3575724"/>
              <a:ext cx="1072136" cy="248889"/>
            </a:xfrm>
            <a:prstGeom prst="rect">
              <a:avLst/>
            </a:prstGeom>
            <a:noFill/>
          </p:spPr>
          <p:txBody>
            <a:bodyPr wrap="none" rtlCol="0">
              <a:spAutoFit/>
            </a:bodyPr>
            <a:lstStyle/>
            <a:p>
              <a:r>
                <a:rPr lang="zh-CN" altLang="en-US" sz="2000" dirty="0">
                  <a:solidFill>
                    <a:schemeClr val="tx1">
                      <a:lumMod val="50000"/>
                      <a:lumOff val="50000"/>
                    </a:schemeClr>
                  </a:solidFill>
                  <a:cs typeface="+mn-ea"/>
                  <a:sym typeface="+mn-lt"/>
                </a:rPr>
                <a:t>输入文本内容</a:t>
              </a:r>
            </a:p>
          </p:txBody>
        </p:sp>
        <p:sp>
          <p:nvSpPr>
            <p:cNvPr id="27" name="矩形 26"/>
            <p:cNvSpPr/>
            <p:nvPr/>
          </p:nvSpPr>
          <p:spPr>
            <a:xfrm>
              <a:off x="6568699" y="3841580"/>
              <a:ext cx="5242301" cy="388889"/>
            </a:xfrm>
            <a:prstGeom prst="rect">
              <a:avLst/>
            </a:prstGeom>
          </p:spPr>
          <p:txBody>
            <a:bodyPr wrap="square">
              <a:spAutoFit/>
            </a:bodyPr>
            <a:lstStyle/>
            <a:p>
              <a:pPr>
                <a:lnSpc>
                  <a:spcPct val="130000"/>
                </a:lnSpc>
              </a:pPr>
              <a:r>
                <a:rPr lang="zh-CN" altLang="en-US" sz="1400" dirty="0">
                  <a:solidFill>
                    <a:schemeClr val="tx1">
                      <a:lumMod val="50000"/>
                      <a:lumOff val="50000"/>
                    </a:schemeClr>
                  </a:solidFill>
                  <a:cs typeface="+mn-ea"/>
                  <a:sym typeface="+mn-lt"/>
                </a:rPr>
                <a:t>只见两只火团样的小鸟，受惊似的从草木从中蓦然腾起，朝杂木林方向飞去。直子一边移动步履，一边向我讲述水井的故事。</a:t>
              </a:r>
            </a:p>
          </p:txBody>
        </p:sp>
      </p:grpSp>
      <p:grpSp>
        <p:nvGrpSpPr>
          <p:cNvPr id="28" name="组合 27"/>
          <p:cNvGrpSpPr/>
          <p:nvPr/>
        </p:nvGrpSpPr>
        <p:grpSpPr>
          <a:xfrm>
            <a:off x="1434515" y="5185298"/>
            <a:ext cx="1063583" cy="1063583"/>
            <a:chOff x="9429750" y="3600450"/>
            <a:chExt cx="838200" cy="838200"/>
          </a:xfrm>
        </p:grpSpPr>
        <p:sp>
          <p:nvSpPr>
            <p:cNvPr id="29" name="椭圆 28"/>
            <p:cNvSpPr/>
            <p:nvPr/>
          </p:nvSpPr>
          <p:spPr>
            <a:xfrm>
              <a:off x="9429750" y="3600450"/>
              <a:ext cx="838200" cy="8382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5"/>
            <p:cNvSpPr>
              <a:spLocks noEditPoints="1"/>
            </p:cNvSpPr>
            <p:nvPr/>
          </p:nvSpPr>
          <p:spPr bwMode="auto">
            <a:xfrm>
              <a:off x="9660213" y="3721403"/>
              <a:ext cx="377274" cy="59629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bg1"/>
            </a:solidFill>
            <a:ln>
              <a:noFill/>
            </a:ln>
          </p:spPr>
          <p:txBody>
            <a:bodyPr vert="horz" wrap="square" lIns="91419" tIns="45709" rIns="91419" bIns="45709" numCol="1" anchor="t" anchorCtr="0" compatLnSpc="1"/>
            <a:lstStyle/>
            <a:p>
              <a:endParaRPr lang="zh-CN" altLang="en-US">
                <a:cs typeface="+mn-ea"/>
                <a:sym typeface="+mn-lt"/>
              </a:endParaRPr>
            </a:p>
          </p:txBody>
        </p:sp>
      </p:grpSp>
      <p:grpSp>
        <p:nvGrpSpPr>
          <p:cNvPr id="31" name="组合 30"/>
          <p:cNvGrpSpPr/>
          <p:nvPr/>
        </p:nvGrpSpPr>
        <p:grpSpPr>
          <a:xfrm>
            <a:off x="2790529" y="5185302"/>
            <a:ext cx="7558867" cy="1052558"/>
            <a:chOff x="6568700" y="4960855"/>
            <a:chExt cx="4702005" cy="654745"/>
          </a:xfrm>
        </p:grpSpPr>
        <p:sp>
          <p:nvSpPr>
            <p:cNvPr id="32" name="文本框 18"/>
            <p:cNvSpPr txBox="1"/>
            <p:nvPr/>
          </p:nvSpPr>
          <p:spPr>
            <a:xfrm>
              <a:off x="6568700" y="4960855"/>
              <a:ext cx="1072136" cy="248889"/>
            </a:xfrm>
            <a:prstGeom prst="rect">
              <a:avLst/>
            </a:prstGeom>
            <a:noFill/>
          </p:spPr>
          <p:txBody>
            <a:bodyPr wrap="none" rtlCol="0">
              <a:spAutoFit/>
            </a:bodyPr>
            <a:lstStyle/>
            <a:p>
              <a:r>
                <a:rPr lang="zh-CN" altLang="en-US" sz="2000" dirty="0">
                  <a:solidFill>
                    <a:schemeClr val="tx1">
                      <a:lumMod val="50000"/>
                      <a:lumOff val="50000"/>
                    </a:schemeClr>
                  </a:solidFill>
                  <a:cs typeface="+mn-ea"/>
                  <a:sym typeface="+mn-lt"/>
                </a:rPr>
                <a:t>输入文本内容</a:t>
              </a:r>
            </a:p>
          </p:txBody>
        </p:sp>
        <p:sp>
          <p:nvSpPr>
            <p:cNvPr id="33" name="矩形 32"/>
            <p:cNvSpPr/>
            <p:nvPr/>
          </p:nvSpPr>
          <p:spPr>
            <a:xfrm>
              <a:off x="6568700" y="5226712"/>
              <a:ext cx="4702005" cy="388888"/>
            </a:xfrm>
            <a:prstGeom prst="rect">
              <a:avLst/>
            </a:prstGeom>
          </p:spPr>
          <p:txBody>
            <a:bodyPr wrap="square">
              <a:spAutoFit/>
            </a:bodyPr>
            <a:lstStyle/>
            <a:p>
              <a:pPr>
                <a:lnSpc>
                  <a:spcPct val="130000"/>
                </a:lnSpc>
              </a:pPr>
              <a:r>
                <a:rPr lang="zh-CN" altLang="en-US" sz="1400" dirty="0">
                  <a:solidFill>
                    <a:schemeClr val="tx1">
                      <a:lumMod val="50000"/>
                      <a:lumOff val="50000"/>
                    </a:schemeClr>
                  </a:solidFill>
                  <a:cs typeface="+mn-ea"/>
                  <a:sym typeface="+mn-lt"/>
                </a:rPr>
                <a:t>记忆这东西真有些不可思议。实际身临其境的时候，几乎未曾意识到那片风景，未曾觉得它有什么撩人情怀之处，更没想到十八年后仍历历在目。</a:t>
              </a:r>
            </a:p>
          </p:txBody>
        </p:sp>
      </p:grpSp>
      <p:pic>
        <p:nvPicPr>
          <p:cNvPr id="35" name="图片 34"/>
          <p:cNvPicPr>
            <a:picLocks noChangeAspect="1"/>
          </p:cNvPicPr>
          <p:nvPr/>
        </p:nvPicPr>
        <p:blipFill rotWithShape="1">
          <a:blip r:embed="rId6" cstate="screen"/>
          <a:srcRect/>
          <a:stretch>
            <a:fillRect/>
          </a:stretch>
        </p:blipFill>
        <p:spPr>
          <a:xfrm>
            <a:off x="240629" y="43544"/>
            <a:ext cx="958827" cy="1328375"/>
          </a:xfrm>
          <a:prstGeom prst="rect">
            <a:avLst/>
          </a:prstGeom>
        </p:spPr>
      </p:pic>
      <p:sp>
        <p:nvSpPr>
          <p:cNvPr id="36"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p:cNvSpPr/>
          <p:nvPr/>
        </p:nvSpPr>
        <p:spPr>
          <a:xfrm>
            <a:off x="2587600" y="789368"/>
            <a:ext cx="7132431" cy="619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dirty="0">
                <a:solidFill>
                  <a:schemeClr val="bg1"/>
                </a:solidFill>
                <a:cs typeface="+mn-ea"/>
                <a:sym typeface="+mn-lt"/>
              </a:rPr>
              <a:t>（前四个纹理为矢量素材，可直接通过更改形状填充更改颜色）</a:t>
            </a:r>
          </a:p>
        </p:txBody>
      </p:sp>
      <p:grpSp>
        <p:nvGrpSpPr>
          <p:cNvPr id="4" name="组合 3"/>
          <p:cNvGrpSpPr/>
          <p:nvPr/>
        </p:nvGrpSpPr>
        <p:grpSpPr>
          <a:xfrm>
            <a:off x="3192449" y="3128207"/>
            <a:ext cx="1116999" cy="1042119"/>
            <a:chOff x="5116499" y="3128207"/>
            <a:chExt cx="1116999" cy="1042119"/>
          </a:xfrm>
          <a:solidFill>
            <a:schemeClr val="accent1"/>
          </a:solidFill>
        </p:grpSpPr>
        <p:grpSp>
          <p:nvGrpSpPr>
            <p:cNvPr id="14" name="Group 4"/>
            <p:cNvGrpSpPr>
              <a:grpSpLocks noChangeAspect="1"/>
            </p:cNvGrpSpPr>
            <p:nvPr/>
          </p:nvGrpSpPr>
          <p:grpSpPr bwMode="auto">
            <a:xfrm>
              <a:off x="5122481" y="3152089"/>
              <a:ext cx="1089381" cy="1018237"/>
              <a:chOff x="2806" y="2798"/>
              <a:chExt cx="735" cy="687"/>
            </a:xfrm>
            <a:grpFill/>
          </p:grpSpPr>
          <p:sp>
            <p:nvSpPr>
              <p:cNvPr id="15"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17"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18"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19"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0"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1"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2"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6"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7"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30"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31"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83" name="Group 4"/>
            <p:cNvGrpSpPr>
              <a:grpSpLocks noChangeAspect="1"/>
            </p:cNvGrpSpPr>
            <p:nvPr/>
          </p:nvGrpSpPr>
          <p:grpSpPr bwMode="auto">
            <a:xfrm>
              <a:off x="5144117" y="3152089"/>
              <a:ext cx="1089381" cy="1018237"/>
              <a:chOff x="2806" y="2798"/>
              <a:chExt cx="735" cy="687"/>
            </a:xfrm>
            <a:grpFill/>
          </p:grpSpPr>
          <p:sp>
            <p:nvSpPr>
              <p:cNvPr id="84"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0"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1"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2"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3"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4"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5"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6"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7"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8"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9"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229" name="Group 4"/>
            <p:cNvGrpSpPr>
              <a:grpSpLocks noChangeAspect="1"/>
            </p:cNvGrpSpPr>
            <p:nvPr/>
          </p:nvGrpSpPr>
          <p:grpSpPr bwMode="auto">
            <a:xfrm>
              <a:off x="5128555" y="3152089"/>
              <a:ext cx="1089381" cy="1018237"/>
              <a:chOff x="2806" y="2798"/>
              <a:chExt cx="735" cy="687"/>
            </a:xfrm>
            <a:grpFill/>
          </p:grpSpPr>
          <p:sp>
            <p:nvSpPr>
              <p:cNvPr id="230"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1"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2"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3"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4"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5"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6"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7"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8"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39"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0"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1"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2"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3"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4"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5"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246" name="Group 4"/>
            <p:cNvGrpSpPr>
              <a:grpSpLocks noChangeAspect="1"/>
            </p:cNvGrpSpPr>
            <p:nvPr/>
          </p:nvGrpSpPr>
          <p:grpSpPr bwMode="auto">
            <a:xfrm>
              <a:off x="5116499" y="3128207"/>
              <a:ext cx="1089381" cy="1018237"/>
              <a:chOff x="2806" y="2798"/>
              <a:chExt cx="735" cy="687"/>
            </a:xfrm>
            <a:grpFill/>
          </p:grpSpPr>
          <p:sp>
            <p:nvSpPr>
              <p:cNvPr id="247"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8"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49"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0"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1"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2"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3"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4"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5"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6"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7"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8"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59"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60"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61"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62"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280" name="Group 4"/>
            <p:cNvGrpSpPr>
              <a:grpSpLocks noChangeAspect="1"/>
            </p:cNvGrpSpPr>
            <p:nvPr/>
          </p:nvGrpSpPr>
          <p:grpSpPr bwMode="auto">
            <a:xfrm>
              <a:off x="5132062" y="3142454"/>
              <a:ext cx="1089381" cy="1018237"/>
              <a:chOff x="2806" y="2798"/>
              <a:chExt cx="735" cy="687"/>
            </a:xfrm>
            <a:grpFill/>
          </p:grpSpPr>
          <p:sp>
            <p:nvSpPr>
              <p:cNvPr id="281"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2"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3"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4"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5"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6"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7"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8"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89"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0"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1"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2"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3"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4"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5"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296"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grpSp>
        <p:nvGrpSpPr>
          <p:cNvPr id="558" name="组合 557"/>
          <p:cNvGrpSpPr/>
          <p:nvPr/>
        </p:nvGrpSpPr>
        <p:grpSpPr>
          <a:xfrm>
            <a:off x="5036816" y="3128207"/>
            <a:ext cx="1116999" cy="1042119"/>
            <a:chOff x="5116499" y="3128207"/>
            <a:chExt cx="1116999" cy="1042119"/>
          </a:xfrm>
          <a:solidFill>
            <a:schemeClr val="accent2"/>
          </a:solidFill>
        </p:grpSpPr>
        <p:grpSp>
          <p:nvGrpSpPr>
            <p:cNvPr id="559" name="Group 4"/>
            <p:cNvGrpSpPr>
              <a:grpSpLocks noChangeAspect="1"/>
            </p:cNvGrpSpPr>
            <p:nvPr/>
          </p:nvGrpSpPr>
          <p:grpSpPr bwMode="auto">
            <a:xfrm>
              <a:off x="5122481" y="3152089"/>
              <a:ext cx="1089381" cy="1018237"/>
              <a:chOff x="2806" y="2798"/>
              <a:chExt cx="735" cy="687"/>
            </a:xfrm>
            <a:grpFill/>
          </p:grpSpPr>
          <p:sp>
            <p:nvSpPr>
              <p:cNvPr id="628"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9"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0"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1"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2"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3"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4"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5"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6"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7"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8"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39"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40"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41"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42"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43"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560" name="Group 4"/>
            <p:cNvGrpSpPr>
              <a:grpSpLocks noChangeAspect="1"/>
            </p:cNvGrpSpPr>
            <p:nvPr/>
          </p:nvGrpSpPr>
          <p:grpSpPr bwMode="auto">
            <a:xfrm>
              <a:off x="5144117" y="3152089"/>
              <a:ext cx="1089381" cy="1018237"/>
              <a:chOff x="2806" y="2798"/>
              <a:chExt cx="735" cy="687"/>
            </a:xfrm>
            <a:grpFill/>
          </p:grpSpPr>
          <p:sp>
            <p:nvSpPr>
              <p:cNvPr id="612"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3"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4"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5"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6"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7"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8"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9"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0"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1"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2"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3"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4"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5"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6"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27"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561" name="Group 4"/>
            <p:cNvGrpSpPr>
              <a:grpSpLocks noChangeAspect="1"/>
            </p:cNvGrpSpPr>
            <p:nvPr/>
          </p:nvGrpSpPr>
          <p:grpSpPr bwMode="auto">
            <a:xfrm>
              <a:off x="5128555" y="3152089"/>
              <a:ext cx="1089381" cy="1018237"/>
              <a:chOff x="2806" y="2798"/>
              <a:chExt cx="735" cy="687"/>
            </a:xfrm>
            <a:grpFill/>
          </p:grpSpPr>
          <p:sp>
            <p:nvSpPr>
              <p:cNvPr id="596"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7"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8"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9"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0"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1"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2"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3"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4"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5"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6"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7"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8"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09"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0"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11"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562" name="Group 4"/>
            <p:cNvGrpSpPr>
              <a:grpSpLocks noChangeAspect="1"/>
            </p:cNvGrpSpPr>
            <p:nvPr/>
          </p:nvGrpSpPr>
          <p:grpSpPr bwMode="auto">
            <a:xfrm>
              <a:off x="5116499" y="3128207"/>
              <a:ext cx="1089381" cy="1018237"/>
              <a:chOff x="2806" y="2798"/>
              <a:chExt cx="735" cy="687"/>
            </a:xfrm>
            <a:grpFill/>
          </p:grpSpPr>
          <p:sp>
            <p:nvSpPr>
              <p:cNvPr id="580"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1"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2"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3"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4"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5"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6"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7"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8"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89"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0"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1"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2"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3"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4"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95"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563" name="Group 4"/>
            <p:cNvGrpSpPr>
              <a:grpSpLocks noChangeAspect="1"/>
            </p:cNvGrpSpPr>
            <p:nvPr/>
          </p:nvGrpSpPr>
          <p:grpSpPr bwMode="auto">
            <a:xfrm>
              <a:off x="5132062" y="3142454"/>
              <a:ext cx="1089381" cy="1018237"/>
              <a:chOff x="2806" y="2798"/>
              <a:chExt cx="735" cy="687"/>
            </a:xfrm>
            <a:grpFill/>
          </p:grpSpPr>
          <p:sp>
            <p:nvSpPr>
              <p:cNvPr id="564"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65"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66"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67"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68"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69"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0"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1"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2"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3"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4"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5"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6"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7"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8"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579"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grpSp>
        <p:nvGrpSpPr>
          <p:cNvPr id="644" name="组合 643"/>
          <p:cNvGrpSpPr/>
          <p:nvPr/>
        </p:nvGrpSpPr>
        <p:grpSpPr>
          <a:xfrm>
            <a:off x="7056116" y="3128207"/>
            <a:ext cx="1116999" cy="1042119"/>
            <a:chOff x="5116499" y="3128207"/>
            <a:chExt cx="1116999" cy="1042119"/>
          </a:xfrm>
          <a:solidFill>
            <a:schemeClr val="accent3"/>
          </a:solidFill>
        </p:grpSpPr>
        <p:grpSp>
          <p:nvGrpSpPr>
            <p:cNvPr id="645" name="Group 4"/>
            <p:cNvGrpSpPr>
              <a:grpSpLocks noChangeAspect="1"/>
            </p:cNvGrpSpPr>
            <p:nvPr/>
          </p:nvGrpSpPr>
          <p:grpSpPr bwMode="auto">
            <a:xfrm>
              <a:off x="5122481" y="3152089"/>
              <a:ext cx="1089381" cy="1018237"/>
              <a:chOff x="2806" y="2798"/>
              <a:chExt cx="735" cy="687"/>
            </a:xfrm>
            <a:grpFill/>
          </p:grpSpPr>
          <p:sp>
            <p:nvSpPr>
              <p:cNvPr id="714"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5"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6"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7"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8"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9"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0"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1"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2"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3"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4"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5"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6"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7"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8"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29"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646" name="Group 4"/>
            <p:cNvGrpSpPr>
              <a:grpSpLocks noChangeAspect="1"/>
            </p:cNvGrpSpPr>
            <p:nvPr/>
          </p:nvGrpSpPr>
          <p:grpSpPr bwMode="auto">
            <a:xfrm>
              <a:off x="5144117" y="3152089"/>
              <a:ext cx="1089381" cy="1018237"/>
              <a:chOff x="2806" y="2798"/>
              <a:chExt cx="735" cy="687"/>
            </a:xfrm>
            <a:grpFill/>
          </p:grpSpPr>
          <p:sp>
            <p:nvSpPr>
              <p:cNvPr id="698"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9"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0"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1"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2"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3"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4"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5"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6"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7"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8"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09"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0"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1"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2"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13"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647" name="Group 4"/>
            <p:cNvGrpSpPr>
              <a:grpSpLocks noChangeAspect="1"/>
            </p:cNvGrpSpPr>
            <p:nvPr/>
          </p:nvGrpSpPr>
          <p:grpSpPr bwMode="auto">
            <a:xfrm>
              <a:off x="5128555" y="3152089"/>
              <a:ext cx="1089381" cy="1018237"/>
              <a:chOff x="2806" y="2798"/>
              <a:chExt cx="735" cy="687"/>
            </a:xfrm>
            <a:grpFill/>
          </p:grpSpPr>
          <p:sp>
            <p:nvSpPr>
              <p:cNvPr id="682"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3"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4"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5"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6"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7"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8"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9"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0"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1"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2"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3"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4"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5"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6"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97"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648" name="Group 4"/>
            <p:cNvGrpSpPr>
              <a:grpSpLocks noChangeAspect="1"/>
            </p:cNvGrpSpPr>
            <p:nvPr/>
          </p:nvGrpSpPr>
          <p:grpSpPr bwMode="auto">
            <a:xfrm>
              <a:off x="5116499" y="3128207"/>
              <a:ext cx="1089381" cy="1018237"/>
              <a:chOff x="2806" y="2798"/>
              <a:chExt cx="735" cy="687"/>
            </a:xfrm>
            <a:grpFill/>
          </p:grpSpPr>
          <p:sp>
            <p:nvSpPr>
              <p:cNvPr id="666"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7"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8"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9"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0"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1"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2"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3"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4"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5"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6"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7"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8"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79"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0"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81"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649" name="Group 4"/>
            <p:cNvGrpSpPr>
              <a:grpSpLocks noChangeAspect="1"/>
            </p:cNvGrpSpPr>
            <p:nvPr/>
          </p:nvGrpSpPr>
          <p:grpSpPr bwMode="auto">
            <a:xfrm>
              <a:off x="5132062" y="3142454"/>
              <a:ext cx="1089381" cy="1018237"/>
              <a:chOff x="2806" y="2798"/>
              <a:chExt cx="735" cy="687"/>
            </a:xfrm>
            <a:grpFill/>
          </p:grpSpPr>
          <p:sp>
            <p:nvSpPr>
              <p:cNvPr id="650"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1"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2"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3"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4"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5"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6"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7"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8"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59"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0"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1"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2"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3"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4"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665"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grpSp>
        <p:nvGrpSpPr>
          <p:cNvPr id="730" name="组合 729"/>
          <p:cNvGrpSpPr/>
          <p:nvPr/>
        </p:nvGrpSpPr>
        <p:grpSpPr>
          <a:xfrm>
            <a:off x="8894441" y="3128207"/>
            <a:ext cx="1116999" cy="1042119"/>
            <a:chOff x="5116499" y="3128207"/>
            <a:chExt cx="1116999" cy="1042119"/>
          </a:xfrm>
          <a:solidFill>
            <a:schemeClr val="accent4"/>
          </a:solidFill>
        </p:grpSpPr>
        <p:grpSp>
          <p:nvGrpSpPr>
            <p:cNvPr id="731" name="Group 4"/>
            <p:cNvGrpSpPr>
              <a:grpSpLocks noChangeAspect="1"/>
            </p:cNvGrpSpPr>
            <p:nvPr/>
          </p:nvGrpSpPr>
          <p:grpSpPr bwMode="auto">
            <a:xfrm>
              <a:off x="5122481" y="3152089"/>
              <a:ext cx="1089381" cy="1018237"/>
              <a:chOff x="2806" y="2798"/>
              <a:chExt cx="735" cy="687"/>
            </a:xfrm>
            <a:grpFill/>
          </p:grpSpPr>
          <p:sp>
            <p:nvSpPr>
              <p:cNvPr id="800"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1"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2"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3"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4"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5"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6"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7"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8"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09"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10"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11"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12"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13"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14"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15"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732" name="Group 4"/>
            <p:cNvGrpSpPr>
              <a:grpSpLocks noChangeAspect="1"/>
            </p:cNvGrpSpPr>
            <p:nvPr/>
          </p:nvGrpSpPr>
          <p:grpSpPr bwMode="auto">
            <a:xfrm>
              <a:off x="5144117" y="3152089"/>
              <a:ext cx="1089381" cy="1018237"/>
              <a:chOff x="2806" y="2798"/>
              <a:chExt cx="735" cy="687"/>
            </a:xfrm>
            <a:grpFill/>
          </p:grpSpPr>
          <p:sp>
            <p:nvSpPr>
              <p:cNvPr id="784"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5"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6"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7"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8"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9"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0"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1"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2"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3"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4"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5"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6"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7"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8"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99"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733" name="Group 4"/>
            <p:cNvGrpSpPr>
              <a:grpSpLocks noChangeAspect="1"/>
            </p:cNvGrpSpPr>
            <p:nvPr/>
          </p:nvGrpSpPr>
          <p:grpSpPr bwMode="auto">
            <a:xfrm>
              <a:off x="5128555" y="3152089"/>
              <a:ext cx="1089381" cy="1018237"/>
              <a:chOff x="2806" y="2798"/>
              <a:chExt cx="735" cy="687"/>
            </a:xfrm>
            <a:grpFill/>
          </p:grpSpPr>
          <p:sp>
            <p:nvSpPr>
              <p:cNvPr id="768"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9"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0"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1"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2"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3"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4"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5"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6"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7"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8"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79"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0"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1"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2"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83"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734" name="Group 4"/>
            <p:cNvGrpSpPr>
              <a:grpSpLocks noChangeAspect="1"/>
            </p:cNvGrpSpPr>
            <p:nvPr/>
          </p:nvGrpSpPr>
          <p:grpSpPr bwMode="auto">
            <a:xfrm>
              <a:off x="5116499" y="3128207"/>
              <a:ext cx="1089381" cy="1018237"/>
              <a:chOff x="2806" y="2798"/>
              <a:chExt cx="735" cy="687"/>
            </a:xfrm>
            <a:grpFill/>
          </p:grpSpPr>
          <p:sp>
            <p:nvSpPr>
              <p:cNvPr id="752"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3"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4"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5"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6"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7"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8"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9"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0"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1"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2"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3"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4"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5"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6"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67"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735" name="Group 4"/>
            <p:cNvGrpSpPr>
              <a:grpSpLocks noChangeAspect="1"/>
            </p:cNvGrpSpPr>
            <p:nvPr/>
          </p:nvGrpSpPr>
          <p:grpSpPr bwMode="auto">
            <a:xfrm>
              <a:off x="5132062" y="3142454"/>
              <a:ext cx="1089381" cy="1018237"/>
              <a:chOff x="2806" y="2798"/>
              <a:chExt cx="735" cy="687"/>
            </a:xfrm>
            <a:grpFill/>
          </p:grpSpPr>
          <p:sp>
            <p:nvSpPr>
              <p:cNvPr id="736"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37"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38"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39"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0"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1"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2"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3"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4"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5"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6"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7"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8"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49"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0"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751"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pic>
        <p:nvPicPr>
          <p:cNvPr id="816" name="图片 815"/>
          <p:cNvPicPr>
            <a:picLocks noChangeAspect="1"/>
          </p:cNvPicPr>
          <p:nvPr/>
        </p:nvPicPr>
        <p:blipFill rotWithShape="1">
          <a:blip r:embed="rId3" cstate="screen"/>
          <a:srcRect/>
          <a:stretch>
            <a:fillRect/>
          </a:stretch>
        </p:blipFill>
        <p:spPr>
          <a:xfrm>
            <a:off x="240629" y="43544"/>
            <a:ext cx="958827" cy="1328375"/>
          </a:xfrm>
          <a:prstGeom prst="rect">
            <a:avLst/>
          </a:prstGeom>
        </p:spPr>
      </p:pic>
      <p:sp>
        <p:nvSpPr>
          <p:cNvPr id="817"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grpSp>
        <p:nvGrpSpPr>
          <p:cNvPr id="818" name="组合 817"/>
          <p:cNvGrpSpPr/>
          <p:nvPr/>
        </p:nvGrpSpPr>
        <p:grpSpPr>
          <a:xfrm>
            <a:off x="8894441" y="4971522"/>
            <a:ext cx="1116999" cy="1042119"/>
            <a:chOff x="5116499" y="3128207"/>
            <a:chExt cx="1116999" cy="1042119"/>
          </a:xfrm>
          <a:solidFill>
            <a:schemeClr val="tx2">
              <a:lumMod val="75000"/>
              <a:lumOff val="25000"/>
            </a:schemeClr>
          </a:solidFill>
        </p:grpSpPr>
        <p:grpSp>
          <p:nvGrpSpPr>
            <p:cNvPr id="819" name="Group 4"/>
            <p:cNvGrpSpPr>
              <a:grpSpLocks noChangeAspect="1"/>
            </p:cNvGrpSpPr>
            <p:nvPr/>
          </p:nvGrpSpPr>
          <p:grpSpPr bwMode="auto">
            <a:xfrm>
              <a:off x="5122481" y="3152089"/>
              <a:ext cx="1089381" cy="1018237"/>
              <a:chOff x="2806" y="2798"/>
              <a:chExt cx="735" cy="687"/>
            </a:xfrm>
            <a:grpFill/>
          </p:grpSpPr>
          <p:sp>
            <p:nvSpPr>
              <p:cNvPr id="888"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9"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0"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1"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2"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3"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4"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5"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6"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7"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8"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99"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00"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01"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02"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903"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820" name="Group 4"/>
            <p:cNvGrpSpPr>
              <a:grpSpLocks noChangeAspect="1"/>
            </p:cNvGrpSpPr>
            <p:nvPr/>
          </p:nvGrpSpPr>
          <p:grpSpPr bwMode="auto">
            <a:xfrm>
              <a:off x="5144117" y="3152089"/>
              <a:ext cx="1089381" cy="1018237"/>
              <a:chOff x="2806" y="2798"/>
              <a:chExt cx="735" cy="687"/>
            </a:xfrm>
            <a:grpFill/>
          </p:grpSpPr>
          <p:sp>
            <p:nvSpPr>
              <p:cNvPr id="872"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3"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4"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5"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6"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7"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8"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9"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0"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1"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2"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3"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4"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5"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6"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87"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821" name="Group 4"/>
            <p:cNvGrpSpPr>
              <a:grpSpLocks noChangeAspect="1"/>
            </p:cNvGrpSpPr>
            <p:nvPr/>
          </p:nvGrpSpPr>
          <p:grpSpPr bwMode="auto">
            <a:xfrm>
              <a:off x="5128555" y="3152089"/>
              <a:ext cx="1089381" cy="1018237"/>
              <a:chOff x="2806" y="2798"/>
              <a:chExt cx="735" cy="687"/>
            </a:xfrm>
            <a:grpFill/>
          </p:grpSpPr>
          <p:sp>
            <p:nvSpPr>
              <p:cNvPr id="856"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7"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8"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9"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0"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1"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2"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3"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4"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5"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6"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7"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8"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69"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0"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71"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822" name="Group 4"/>
            <p:cNvGrpSpPr>
              <a:grpSpLocks noChangeAspect="1"/>
            </p:cNvGrpSpPr>
            <p:nvPr/>
          </p:nvGrpSpPr>
          <p:grpSpPr bwMode="auto">
            <a:xfrm>
              <a:off x="5116499" y="3128207"/>
              <a:ext cx="1089381" cy="1018237"/>
              <a:chOff x="2806" y="2798"/>
              <a:chExt cx="735" cy="687"/>
            </a:xfrm>
            <a:grpFill/>
          </p:grpSpPr>
          <p:sp>
            <p:nvSpPr>
              <p:cNvPr id="840"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1"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2"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3"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4"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5"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6"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7"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8"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49"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0"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1"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2"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3"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4"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55"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nvGrpSpPr>
            <p:cNvPr id="823" name="Group 4"/>
            <p:cNvGrpSpPr>
              <a:grpSpLocks noChangeAspect="1"/>
            </p:cNvGrpSpPr>
            <p:nvPr/>
          </p:nvGrpSpPr>
          <p:grpSpPr bwMode="auto">
            <a:xfrm>
              <a:off x="5132062" y="3142454"/>
              <a:ext cx="1089381" cy="1018237"/>
              <a:chOff x="2806" y="2798"/>
              <a:chExt cx="735" cy="687"/>
            </a:xfrm>
            <a:grpFill/>
          </p:grpSpPr>
          <p:sp>
            <p:nvSpPr>
              <p:cNvPr id="824" name="Freeform 5"/>
              <p:cNvSpPr/>
              <p:nvPr/>
            </p:nvSpPr>
            <p:spPr bwMode="auto">
              <a:xfrm>
                <a:off x="2806" y="2798"/>
                <a:ext cx="96" cy="101"/>
              </a:xfrm>
              <a:custGeom>
                <a:avLst/>
                <a:gdLst>
                  <a:gd name="T0" fmla="*/ 40 w 157"/>
                  <a:gd name="T1" fmla="*/ 0 h 164"/>
                  <a:gd name="T2" fmla="*/ 157 w 157"/>
                  <a:gd name="T3" fmla="*/ 0 h 164"/>
                  <a:gd name="T4" fmla="*/ 34 w 157"/>
                  <a:gd name="T5" fmla="*/ 130 h 164"/>
                  <a:gd name="T6" fmla="*/ 0 w 157"/>
                  <a:gd name="T7" fmla="*/ 164 h 164"/>
                  <a:gd name="T8" fmla="*/ 0 w 157"/>
                  <a:gd name="T9" fmla="*/ 119 h 164"/>
                  <a:gd name="T10" fmla="*/ 29 w 157"/>
                  <a:gd name="T11" fmla="*/ 89 h 164"/>
                  <a:gd name="T12" fmla="*/ 26 w 157"/>
                  <a:gd name="T13" fmla="*/ 77 h 164"/>
                  <a:gd name="T14" fmla="*/ 20 w 157"/>
                  <a:gd name="T15" fmla="*/ 84 h 164"/>
                  <a:gd name="T16" fmla="*/ 13 w 157"/>
                  <a:gd name="T17" fmla="*/ 97 h 164"/>
                  <a:gd name="T18" fmla="*/ 0 w 157"/>
                  <a:gd name="T19" fmla="*/ 109 h 164"/>
                  <a:gd name="T20" fmla="*/ 0 w 157"/>
                  <a:gd name="T21" fmla="*/ 32 h 164"/>
                  <a:gd name="T22" fmla="*/ 40 w 157"/>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64">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25" name="Freeform 6"/>
              <p:cNvSpPr/>
              <p:nvPr/>
            </p:nvSpPr>
            <p:spPr bwMode="auto">
              <a:xfrm>
                <a:off x="2806" y="2798"/>
                <a:ext cx="154" cy="185"/>
              </a:xfrm>
              <a:custGeom>
                <a:avLst/>
                <a:gdLst>
                  <a:gd name="T0" fmla="*/ 207 w 252"/>
                  <a:gd name="T1" fmla="*/ 0 h 301"/>
                  <a:gd name="T2" fmla="*/ 252 w 252"/>
                  <a:gd name="T3" fmla="*/ 0 h 301"/>
                  <a:gd name="T4" fmla="*/ 0 w 252"/>
                  <a:gd name="T5" fmla="*/ 301 h 301"/>
                  <a:gd name="T6" fmla="*/ 0 w 252"/>
                  <a:gd name="T7" fmla="*/ 257 h 301"/>
                  <a:gd name="T8" fmla="*/ 207 w 252"/>
                  <a:gd name="T9" fmla="*/ 0 h 301"/>
                </a:gdLst>
                <a:ahLst/>
                <a:cxnLst>
                  <a:cxn ang="0">
                    <a:pos x="T0" y="T1"/>
                  </a:cxn>
                  <a:cxn ang="0">
                    <a:pos x="T2" y="T3"/>
                  </a:cxn>
                  <a:cxn ang="0">
                    <a:pos x="T4" y="T5"/>
                  </a:cxn>
                  <a:cxn ang="0">
                    <a:pos x="T6" y="T7"/>
                  </a:cxn>
                  <a:cxn ang="0">
                    <a:pos x="T8" y="T9"/>
                  </a:cxn>
                </a:cxnLst>
                <a:rect l="0" t="0" r="r" b="b"/>
                <a:pathLst>
                  <a:path w="252" h="30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26" name="Freeform 7"/>
              <p:cNvSpPr/>
              <p:nvPr/>
            </p:nvSpPr>
            <p:spPr bwMode="auto">
              <a:xfrm>
                <a:off x="2806" y="2798"/>
                <a:ext cx="207" cy="274"/>
              </a:xfrm>
              <a:custGeom>
                <a:avLst/>
                <a:gdLst>
                  <a:gd name="T0" fmla="*/ 313 w 338"/>
                  <a:gd name="T1" fmla="*/ 0 h 446"/>
                  <a:gd name="T2" fmla="*/ 338 w 338"/>
                  <a:gd name="T3" fmla="*/ 0 h 446"/>
                  <a:gd name="T4" fmla="*/ 271 w 338"/>
                  <a:gd name="T5" fmla="*/ 99 h 446"/>
                  <a:gd name="T6" fmla="*/ 94 w 338"/>
                  <a:gd name="T7" fmla="*/ 330 h 446"/>
                  <a:gd name="T8" fmla="*/ 0 w 338"/>
                  <a:gd name="T9" fmla="*/ 446 h 446"/>
                  <a:gd name="T10" fmla="*/ 0 w 338"/>
                  <a:gd name="T11" fmla="*/ 416 h 446"/>
                  <a:gd name="T12" fmla="*/ 28 w 338"/>
                  <a:gd name="T13" fmla="*/ 380 h 446"/>
                  <a:gd name="T14" fmla="*/ 313 w 338"/>
                  <a:gd name="T15" fmla="*/ 0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446">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27" name="Freeform 8"/>
              <p:cNvSpPr>
                <a:spLocks noEditPoints="1"/>
              </p:cNvSpPr>
              <p:nvPr/>
            </p:nvSpPr>
            <p:spPr bwMode="auto">
              <a:xfrm>
                <a:off x="2806" y="2798"/>
                <a:ext cx="417" cy="464"/>
              </a:xfrm>
              <a:custGeom>
                <a:avLst/>
                <a:gdLst>
                  <a:gd name="T0" fmla="*/ 427 w 681"/>
                  <a:gd name="T1" fmla="*/ 0 h 756"/>
                  <a:gd name="T2" fmla="*/ 412 w 681"/>
                  <a:gd name="T3" fmla="*/ 48 h 756"/>
                  <a:gd name="T4" fmla="*/ 503 w 681"/>
                  <a:gd name="T5" fmla="*/ 0 h 756"/>
                  <a:gd name="T6" fmla="*/ 141 w 681"/>
                  <a:gd name="T7" fmla="*/ 445 h 756"/>
                  <a:gd name="T8" fmla="*/ 90 w 681"/>
                  <a:gd name="T9" fmla="*/ 514 h 756"/>
                  <a:gd name="T10" fmla="*/ 81 w 681"/>
                  <a:gd name="T11" fmla="*/ 532 h 756"/>
                  <a:gd name="T12" fmla="*/ 432 w 681"/>
                  <a:gd name="T13" fmla="*/ 156 h 756"/>
                  <a:gd name="T14" fmla="*/ 613 w 681"/>
                  <a:gd name="T15" fmla="*/ 0 h 756"/>
                  <a:gd name="T16" fmla="*/ 564 w 681"/>
                  <a:gd name="T17" fmla="*/ 73 h 756"/>
                  <a:gd name="T18" fmla="*/ 650 w 681"/>
                  <a:gd name="T19" fmla="*/ 0 h 756"/>
                  <a:gd name="T20" fmla="*/ 623 w 681"/>
                  <a:gd name="T21" fmla="*/ 59 h 756"/>
                  <a:gd name="T22" fmla="*/ 0 w 681"/>
                  <a:gd name="T23" fmla="*/ 756 h 756"/>
                  <a:gd name="T24" fmla="*/ 224 w 681"/>
                  <a:gd name="T25" fmla="*/ 496 h 756"/>
                  <a:gd name="T26" fmla="*/ 237 w 681"/>
                  <a:gd name="T27" fmla="*/ 469 h 756"/>
                  <a:gd name="T28" fmla="*/ 102 w 681"/>
                  <a:gd name="T29" fmla="*/ 577 h 756"/>
                  <a:gd name="T30" fmla="*/ 0 w 681"/>
                  <a:gd name="T31" fmla="*/ 696 h 756"/>
                  <a:gd name="T32" fmla="*/ 28 w 681"/>
                  <a:gd name="T33" fmla="*/ 571 h 756"/>
                  <a:gd name="T34" fmla="*/ 176 w 681"/>
                  <a:gd name="T35" fmla="*/ 365 h 756"/>
                  <a:gd name="T36" fmla="*/ 202 w 681"/>
                  <a:gd name="T37" fmla="*/ 325 h 756"/>
                  <a:gd name="T38" fmla="*/ 213 w 681"/>
                  <a:gd name="T39" fmla="*/ 311 h 756"/>
                  <a:gd name="T40" fmla="*/ 200 w 681"/>
                  <a:gd name="T41" fmla="*/ 322 h 756"/>
                  <a:gd name="T42" fmla="*/ 114 w 681"/>
                  <a:gd name="T43" fmla="*/ 421 h 756"/>
                  <a:gd name="T44" fmla="*/ 0 w 681"/>
                  <a:gd name="T45" fmla="*/ 470 h 756"/>
                  <a:gd name="T46" fmla="*/ 159 w 681"/>
                  <a:gd name="T47" fmla="*/ 267 h 756"/>
                  <a:gd name="T48" fmla="*/ 469 w 681"/>
                  <a:gd name="T49" fmla="*/ 149 h 756"/>
                  <a:gd name="T50" fmla="*/ 437 w 681"/>
                  <a:gd name="T51" fmla="*/ 181 h 756"/>
                  <a:gd name="T52" fmla="*/ 401 w 681"/>
                  <a:gd name="T53" fmla="*/ 221 h 756"/>
                  <a:gd name="T54" fmla="*/ 435 w 681"/>
                  <a:gd name="T55" fmla="*/ 195 h 756"/>
                  <a:gd name="T56" fmla="*/ 479 w 681"/>
                  <a:gd name="T57" fmla="*/ 142 h 756"/>
                  <a:gd name="T58" fmla="*/ 127 w 681"/>
                  <a:gd name="T59" fmla="*/ 339 h 756"/>
                  <a:gd name="T60" fmla="*/ 78 w 681"/>
                  <a:gd name="T61" fmla="*/ 406 h 756"/>
                  <a:gd name="T62" fmla="*/ 87 w 681"/>
                  <a:gd name="T63" fmla="*/ 395 h 756"/>
                  <a:gd name="T64" fmla="*/ 224 w 681"/>
                  <a:gd name="T65" fmla="*/ 236 h 756"/>
                  <a:gd name="T66" fmla="*/ 267 w 681"/>
                  <a:gd name="T67" fmla="*/ 171 h 756"/>
                  <a:gd name="T68" fmla="*/ 278 w 681"/>
                  <a:gd name="T69" fmla="*/ 157 h 756"/>
                  <a:gd name="T70" fmla="*/ 323 w 681"/>
                  <a:gd name="T71" fmla="*/ 334 h 756"/>
                  <a:gd name="T72" fmla="*/ 283 w 681"/>
                  <a:gd name="T73" fmla="*/ 375 h 756"/>
                  <a:gd name="T74" fmla="*/ 213 w 681"/>
                  <a:gd name="T75" fmla="*/ 459 h 756"/>
                  <a:gd name="T76" fmla="*/ 206 w 681"/>
                  <a:gd name="T77" fmla="*/ 467 h 756"/>
                  <a:gd name="T78" fmla="*/ 323 w 681"/>
                  <a:gd name="T79" fmla="*/ 33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756">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28" name="Freeform 9"/>
              <p:cNvSpPr/>
              <p:nvPr/>
            </p:nvSpPr>
            <p:spPr bwMode="auto">
              <a:xfrm>
                <a:off x="2806" y="2798"/>
                <a:ext cx="581" cy="593"/>
              </a:xfrm>
              <a:custGeom>
                <a:avLst/>
                <a:gdLst>
                  <a:gd name="T0" fmla="*/ 791 w 948"/>
                  <a:gd name="T1" fmla="*/ 0 h 966"/>
                  <a:gd name="T2" fmla="*/ 819 w 948"/>
                  <a:gd name="T3" fmla="*/ 0 h 966"/>
                  <a:gd name="T4" fmla="*/ 708 w 948"/>
                  <a:gd name="T5" fmla="*/ 116 h 966"/>
                  <a:gd name="T6" fmla="*/ 593 w 948"/>
                  <a:gd name="T7" fmla="*/ 244 h 966"/>
                  <a:gd name="T8" fmla="*/ 451 w 948"/>
                  <a:gd name="T9" fmla="*/ 408 h 966"/>
                  <a:gd name="T10" fmla="*/ 442 w 948"/>
                  <a:gd name="T11" fmla="*/ 419 h 966"/>
                  <a:gd name="T12" fmla="*/ 442 w 948"/>
                  <a:gd name="T13" fmla="*/ 428 h 966"/>
                  <a:gd name="T14" fmla="*/ 447 w 948"/>
                  <a:gd name="T15" fmla="*/ 419 h 966"/>
                  <a:gd name="T16" fmla="*/ 582 w 948"/>
                  <a:gd name="T17" fmla="*/ 286 h 966"/>
                  <a:gd name="T18" fmla="*/ 666 w 948"/>
                  <a:gd name="T19" fmla="*/ 201 h 966"/>
                  <a:gd name="T20" fmla="*/ 781 w 948"/>
                  <a:gd name="T21" fmla="*/ 80 h 966"/>
                  <a:gd name="T22" fmla="*/ 860 w 948"/>
                  <a:gd name="T23" fmla="*/ 0 h 966"/>
                  <a:gd name="T24" fmla="*/ 889 w 948"/>
                  <a:gd name="T25" fmla="*/ 0 h 966"/>
                  <a:gd name="T26" fmla="*/ 860 w 948"/>
                  <a:gd name="T27" fmla="*/ 30 h 966"/>
                  <a:gd name="T28" fmla="*/ 870 w 948"/>
                  <a:gd name="T29" fmla="*/ 31 h 966"/>
                  <a:gd name="T30" fmla="*/ 870 w 948"/>
                  <a:gd name="T31" fmla="*/ 22 h 966"/>
                  <a:gd name="T32" fmla="*/ 879 w 948"/>
                  <a:gd name="T33" fmla="*/ 21 h 966"/>
                  <a:gd name="T34" fmla="*/ 896 w 948"/>
                  <a:gd name="T35" fmla="*/ 0 h 966"/>
                  <a:gd name="T36" fmla="*/ 948 w 948"/>
                  <a:gd name="T37" fmla="*/ 0 h 966"/>
                  <a:gd name="T38" fmla="*/ 874 w 948"/>
                  <a:gd name="T39" fmla="*/ 70 h 966"/>
                  <a:gd name="T40" fmla="*/ 0 w 948"/>
                  <a:gd name="T41" fmla="*/ 966 h 966"/>
                  <a:gd name="T42" fmla="*/ 0 w 948"/>
                  <a:gd name="T43" fmla="*/ 933 h 966"/>
                  <a:gd name="T44" fmla="*/ 102 w 948"/>
                  <a:gd name="T45" fmla="*/ 822 h 966"/>
                  <a:gd name="T46" fmla="*/ 208 w 948"/>
                  <a:gd name="T47" fmla="*/ 712 h 966"/>
                  <a:gd name="T48" fmla="*/ 273 w 948"/>
                  <a:gd name="T49" fmla="*/ 649 h 966"/>
                  <a:gd name="T50" fmla="*/ 450 w 948"/>
                  <a:gd name="T51" fmla="*/ 470 h 966"/>
                  <a:gd name="T52" fmla="*/ 524 w 948"/>
                  <a:gd name="T53" fmla="*/ 388 h 966"/>
                  <a:gd name="T54" fmla="*/ 573 w 948"/>
                  <a:gd name="T55" fmla="*/ 336 h 966"/>
                  <a:gd name="T56" fmla="*/ 574 w 948"/>
                  <a:gd name="T57" fmla="*/ 328 h 966"/>
                  <a:gd name="T58" fmla="*/ 595 w 948"/>
                  <a:gd name="T59" fmla="*/ 308 h 966"/>
                  <a:gd name="T60" fmla="*/ 559 w 948"/>
                  <a:gd name="T61" fmla="*/ 339 h 966"/>
                  <a:gd name="T62" fmla="*/ 519 w 948"/>
                  <a:gd name="T63" fmla="*/ 379 h 966"/>
                  <a:gd name="T64" fmla="*/ 473 w 948"/>
                  <a:gd name="T65" fmla="*/ 425 h 966"/>
                  <a:gd name="T66" fmla="*/ 372 w 948"/>
                  <a:gd name="T67" fmla="*/ 524 h 966"/>
                  <a:gd name="T68" fmla="*/ 302 w 948"/>
                  <a:gd name="T69" fmla="*/ 590 h 966"/>
                  <a:gd name="T70" fmla="*/ 152 w 948"/>
                  <a:gd name="T71" fmla="*/ 727 h 966"/>
                  <a:gd name="T72" fmla="*/ 36 w 948"/>
                  <a:gd name="T73" fmla="*/ 844 h 966"/>
                  <a:gd name="T74" fmla="*/ 0 w 948"/>
                  <a:gd name="T75" fmla="*/ 883 h 966"/>
                  <a:gd name="T76" fmla="*/ 0 w 948"/>
                  <a:gd name="T77" fmla="*/ 830 h 966"/>
                  <a:gd name="T78" fmla="*/ 127 w 948"/>
                  <a:gd name="T79" fmla="*/ 716 h 966"/>
                  <a:gd name="T80" fmla="*/ 212 w 948"/>
                  <a:gd name="T81" fmla="*/ 628 h 966"/>
                  <a:gd name="T82" fmla="*/ 452 w 948"/>
                  <a:gd name="T83" fmla="*/ 376 h 966"/>
                  <a:gd name="T84" fmla="*/ 736 w 948"/>
                  <a:gd name="T85" fmla="*/ 56 h 966"/>
                  <a:gd name="T86" fmla="*/ 791 w 948"/>
                  <a:gd name="T8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66">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29" name="Freeform 10"/>
              <p:cNvSpPr/>
              <p:nvPr/>
            </p:nvSpPr>
            <p:spPr bwMode="auto">
              <a:xfrm>
                <a:off x="2806" y="2798"/>
                <a:ext cx="618" cy="649"/>
              </a:xfrm>
              <a:custGeom>
                <a:avLst/>
                <a:gdLst>
                  <a:gd name="T0" fmla="*/ 986 w 1009"/>
                  <a:gd name="T1" fmla="*/ 0 h 1058"/>
                  <a:gd name="T2" fmla="*/ 1009 w 1009"/>
                  <a:gd name="T3" fmla="*/ 0 h 1058"/>
                  <a:gd name="T4" fmla="*/ 817 w 1009"/>
                  <a:gd name="T5" fmla="*/ 186 h 1058"/>
                  <a:gd name="T6" fmla="*/ 478 w 1009"/>
                  <a:gd name="T7" fmla="*/ 546 h 1058"/>
                  <a:gd name="T8" fmla="*/ 180 w 1009"/>
                  <a:gd name="T9" fmla="*/ 851 h 1058"/>
                  <a:gd name="T10" fmla="*/ 0 w 1009"/>
                  <a:gd name="T11" fmla="*/ 1058 h 1058"/>
                  <a:gd name="T12" fmla="*/ 0 w 1009"/>
                  <a:gd name="T13" fmla="*/ 1027 h 1058"/>
                  <a:gd name="T14" fmla="*/ 33 w 1009"/>
                  <a:gd name="T15" fmla="*/ 985 h 1058"/>
                  <a:gd name="T16" fmla="*/ 379 w 1009"/>
                  <a:gd name="T17" fmla="*/ 623 h 1058"/>
                  <a:gd name="T18" fmla="*/ 447 w 1009"/>
                  <a:gd name="T19" fmla="*/ 551 h 1058"/>
                  <a:gd name="T20" fmla="*/ 584 w 1009"/>
                  <a:gd name="T21" fmla="*/ 400 h 1058"/>
                  <a:gd name="T22" fmla="*/ 720 w 1009"/>
                  <a:gd name="T23" fmla="*/ 260 h 1058"/>
                  <a:gd name="T24" fmla="*/ 986 w 1009"/>
                  <a:gd name="T25"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9" h="1058">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0" name="Freeform 11"/>
              <p:cNvSpPr/>
              <p:nvPr/>
            </p:nvSpPr>
            <p:spPr bwMode="auto">
              <a:xfrm>
                <a:off x="2806" y="2798"/>
                <a:ext cx="652" cy="687"/>
              </a:xfrm>
              <a:custGeom>
                <a:avLst/>
                <a:gdLst>
                  <a:gd name="T0" fmla="*/ 1036 w 1064"/>
                  <a:gd name="T1" fmla="*/ 0 h 1120"/>
                  <a:gd name="T2" fmla="*/ 1064 w 1064"/>
                  <a:gd name="T3" fmla="*/ 0 h 1120"/>
                  <a:gd name="T4" fmla="*/ 884 w 1064"/>
                  <a:gd name="T5" fmla="*/ 168 h 1120"/>
                  <a:gd name="T6" fmla="*/ 782 w 1064"/>
                  <a:gd name="T7" fmla="*/ 270 h 1120"/>
                  <a:gd name="T8" fmla="*/ 383 w 1064"/>
                  <a:gd name="T9" fmla="*/ 715 h 1120"/>
                  <a:gd name="T10" fmla="*/ 321 w 1064"/>
                  <a:gd name="T11" fmla="*/ 789 h 1120"/>
                  <a:gd name="T12" fmla="*/ 207 w 1064"/>
                  <a:gd name="T13" fmla="*/ 923 h 1120"/>
                  <a:gd name="T14" fmla="*/ 15 w 1064"/>
                  <a:gd name="T15" fmla="*/ 1120 h 1120"/>
                  <a:gd name="T16" fmla="*/ 0 w 1064"/>
                  <a:gd name="T17" fmla="*/ 1120 h 1120"/>
                  <a:gd name="T18" fmla="*/ 0 w 1064"/>
                  <a:gd name="T19" fmla="*/ 1110 h 1120"/>
                  <a:gd name="T20" fmla="*/ 35 w 1064"/>
                  <a:gd name="T21" fmla="*/ 1075 h 1120"/>
                  <a:gd name="T22" fmla="*/ 510 w 1064"/>
                  <a:gd name="T23" fmla="*/ 534 h 1120"/>
                  <a:gd name="T24" fmla="*/ 1036 w 1064"/>
                  <a:gd name="T2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120">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1" name="Freeform 12"/>
              <p:cNvSpPr/>
              <p:nvPr/>
            </p:nvSpPr>
            <p:spPr bwMode="auto">
              <a:xfrm>
                <a:off x="2877" y="2798"/>
                <a:ext cx="643" cy="687"/>
              </a:xfrm>
              <a:custGeom>
                <a:avLst/>
                <a:gdLst>
                  <a:gd name="T0" fmla="*/ 1020 w 1049"/>
                  <a:gd name="T1" fmla="*/ 0 h 1120"/>
                  <a:gd name="T2" fmla="*/ 1049 w 1049"/>
                  <a:gd name="T3" fmla="*/ 0 h 1120"/>
                  <a:gd name="T4" fmla="*/ 881 w 1049"/>
                  <a:gd name="T5" fmla="*/ 145 h 1120"/>
                  <a:gd name="T6" fmla="*/ 778 w 1049"/>
                  <a:gd name="T7" fmla="*/ 238 h 1120"/>
                  <a:gd name="T8" fmla="*/ 698 w 1049"/>
                  <a:gd name="T9" fmla="*/ 310 h 1120"/>
                  <a:gd name="T10" fmla="*/ 88 w 1049"/>
                  <a:gd name="T11" fmla="*/ 1012 h 1120"/>
                  <a:gd name="T12" fmla="*/ 23 w 1049"/>
                  <a:gd name="T13" fmla="*/ 1120 h 1120"/>
                  <a:gd name="T14" fmla="*/ 0 w 1049"/>
                  <a:gd name="T15" fmla="*/ 1120 h 1120"/>
                  <a:gd name="T16" fmla="*/ 381 w 1049"/>
                  <a:gd name="T17" fmla="*/ 602 h 1120"/>
                  <a:gd name="T18" fmla="*/ 642 w 1049"/>
                  <a:gd name="T19" fmla="*/ 338 h 1120"/>
                  <a:gd name="T20" fmla="*/ 1020 w 1049"/>
                  <a:gd name="T2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9" h="1120">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2" name="Freeform 13"/>
              <p:cNvSpPr>
                <a:spLocks noEditPoints="1"/>
              </p:cNvSpPr>
              <p:nvPr/>
            </p:nvSpPr>
            <p:spPr bwMode="auto">
              <a:xfrm>
                <a:off x="2905" y="2798"/>
                <a:ext cx="636" cy="687"/>
              </a:xfrm>
              <a:custGeom>
                <a:avLst/>
                <a:gdLst>
                  <a:gd name="T0" fmla="*/ 1019 w 1039"/>
                  <a:gd name="T1" fmla="*/ 0 h 1120"/>
                  <a:gd name="T2" fmla="*/ 1039 w 1039"/>
                  <a:gd name="T3" fmla="*/ 0 h 1120"/>
                  <a:gd name="T4" fmla="*/ 1039 w 1039"/>
                  <a:gd name="T5" fmla="*/ 8 h 1120"/>
                  <a:gd name="T6" fmla="*/ 930 w 1039"/>
                  <a:gd name="T7" fmla="*/ 115 h 1120"/>
                  <a:gd name="T8" fmla="*/ 701 w 1039"/>
                  <a:gd name="T9" fmla="*/ 342 h 1120"/>
                  <a:gd name="T10" fmla="*/ 425 w 1039"/>
                  <a:gd name="T11" fmla="*/ 638 h 1120"/>
                  <a:gd name="T12" fmla="*/ 54 w 1039"/>
                  <a:gd name="T13" fmla="*/ 1087 h 1120"/>
                  <a:gd name="T14" fmla="*/ 32 w 1039"/>
                  <a:gd name="T15" fmla="*/ 1120 h 1120"/>
                  <a:gd name="T16" fmla="*/ 71 w 1039"/>
                  <a:gd name="T17" fmla="*/ 1085 h 1120"/>
                  <a:gd name="T18" fmla="*/ 237 w 1039"/>
                  <a:gd name="T19" fmla="*/ 894 h 1120"/>
                  <a:gd name="T20" fmla="*/ 378 w 1039"/>
                  <a:gd name="T21" fmla="*/ 739 h 1120"/>
                  <a:gd name="T22" fmla="*/ 958 w 1039"/>
                  <a:gd name="T23" fmla="*/ 171 h 1120"/>
                  <a:gd name="T24" fmla="*/ 1039 w 1039"/>
                  <a:gd name="T25" fmla="*/ 95 h 1120"/>
                  <a:gd name="T26" fmla="*/ 1039 w 1039"/>
                  <a:gd name="T27" fmla="*/ 124 h 1120"/>
                  <a:gd name="T28" fmla="*/ 829 w 1039"/>
                  <a:gd name="T29" fmla="*/ 326 h 1120"/>
                  <a:gd name="T30" fmla="*/ 566 w 1039"/>
                  <a:gd name="T31" fmla="*/ 619 h 1120"/>
                  <a:gd name="T32" fmla="*/ 259 w 1039"/>
                  <a:gd name="T33" fmla="*/ 960 h 1120"/>
                  <a:gd name="T34" fmla="*/ 141 w 1039"/>
                  <a:gd name="T35" fmla="*/ 1066 h 1120"/>
                  <a:gd name="T36" fmla="*/ 100 w 1039"/>
                  <a:gd name="T37" fmla="*/ 1120 h 1120"/>
                  <a:gd name="T38" fmla="*/ 0 w 1039"/>
                  <a:gd name="T39" fmla="*/ 1120 h 1120"/>
                  <a:gd name="T40" fmla="*/ 99 w 1039"/>
                  <a:gd name="T41" fmla="*/ 1004 h 1120"/>
                  <a:gd name="T42" fmla="*/ 462 w 1039"/>
                  <a:gd name="T43" fmla="*/ 567 h 1120"/>
                  <a:gd name="T44" fmla="*/ 699 w 1039"/>
                  <a:gd name="T45" fmla="*/ 316 h 1120"/>
                  <a:gd name="T46" fmla="*/ 758 w 1039"/>
                  <a:gd name="T47" fmla="*/ 255 h 1120"/>
                  <a:gd name="T48" fmla="*/ 888 w 1039"/>
                  <a:gd name="T49" fmla="*/ 125 h 1120"/>
                  <a:gd name="T50" fmla="*/ 968 w 1039"/>
                  <a:gd name="T51" fmla="*/ 49 h 1120"/>
                  <a:gd name="T52" fmla="*/ 1019 w 1039"/>
                  <a:gd name="T53" fmla="*/ 0 h 1120"/>
                  <a:gd name="T54" fmla="*/ 475 w 1039"/>
                  <a:gd name="T55" fmla="*/ 676 h 1120"/>
                  <a:gd name="T56" fmla="*/ 412 w 1039"/>
                  <a:gd name="T57" fmla="*/ 741 h 1120"/>
                  <a:gd name="T58" fmla="*/ 215 w 1039"/>
                  <a:gd name="T59" fmla="*/ 960 h 1120"/>
                  <a:gd name="T60" fmla="*/ 203 w 1039"/>
                  <a:gd name="T61" fmla="*/ 987 h 1120"/>
                  <a:gd name="T62" fmla="*/ 262 w 1039"/>
                  <a:gd name="T63" fmla="*/ 931 h 1120"/>
                  <a:gd name="T64" fmla="*/ 347 w 1039"/>
                  <a:gd name="T65" fmla="*/ 840 h 1120"/>
                  <a:gd name="T66" fmla="*/ 490 w 1039"/>
                  <a:gd name="T67" fmla="*/ 675 h 1120"/>
                  <a:gd name="T68" fmla="*/ 510 w 1039"/>
                  <a:gd name="T69" fmla="*/ 648 h 1120"/>
                  <a:gd name="T70" fmla="*/ 518 w 1039"/>
                  <a:gd name="T71" fmla="*/ 640 h 1120"/>
                  <a:gd name="T72" fmla="*/ 475 w 1039"/>
                  <a:gd name="T73" fmla="*/ 67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9" h="1120">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3" name="Freeform 14"/>
              <p:cNvSpPr>
                <a:spLocks noEditPoints="1"/>
              </p:cNvSpPr>
              <p:nvPr/>
            </p:nvSpPr>
            <p:spPr bwMode="auto">
              <a:xfrm>
                <a:off x="2996" y="2903"/>
                <a:ext cx="545" cy="582"/>
              </a:xfrm>
              <a:custGeom>
                <a:avLst/>
                <a:gdLst>
                  <a:gd name="T0" fmla="*/ 823 w 890"/>
                  <a:gd name="T1" fmla="*/ 66 h 949"/>
                  <a:gd name="T2" fmla="*/ 890 w 890"/>
                  <a:gd name="T3" fmla="*/ 0 h 949"/>
                  <a:gd name="T4" fmla="*/ 890 w 890"/>
                  <a:gd name="T5" fmla="*/ 24 h 949"/>
                  <a:gd name="T6" fmla="*/ 724 w 890"/>
                  <a:gd name="T7" fmla="*/ 187 h 949"/>
                  <a:gd name="T8" fmla="*/ 616 w 890"/>
                  <a:gd name="T9" fmla="*/ 299 h 949"/>
                  <a:gd name="T10" fmla="*/ 555 w 890"/>
                  <a:gd name="T11" fmla="*/ 375 h 949"/>
                  <a:gd name="T12" fmla="*/ 669 w 890"/>
                  <a:gd name="T13" fmla="*/ 265 h 949"/>
                  <a:gd name="T14" fmla="*/ 778 w 890"/>
                  <a:gd name="T15" fmla="*/ 156 h 949"/>
                  <a:gd name="T16" fmla="*/ 890 w 890"/>
                  <a:gd name="T17" fmla="*/ 41 h 949"/>
                  <a:gd name="T18" fmla="*/ 890 w 890"/>
                  <a:gd name="T19" fmla="*/ 73 h 949"/>
                  <a:gd name="T20" fmla="*/ 811 w 890"/>
                  <a:gd name="T21" fmla="*/ 150 h 949"/>
                  <a:gd name="T22" fmla="*/ 711 w 890"/>
                  <a:gd name="T23" fmla="*/ 254 h 949"/>
                  <a:gd name="T24" fmla="*/ 695 w 890"/>
                  <a:gd name="T25" fmla="*/ 270 h 949"/>
                  <a:gd name="T26" fmla="*/ 666 w 890"/>
                  <a:gd name="T27" fmla="*/ 304 h 949"/>
                  <a:gd name="T28" fmla="*/ 716 w 890"/>
                  <a:gd name="T29" fmla="*/ 262 h 949"/>
                  <a:gd name="T30" fmla="*/ 890 w 890"/>
                  <a:gd name="T31" fmla="*/ 104 h 949"/>
                  <a:gd name="T32" fmla="*/ 890 w 890"/>
                  <a:gd name="T33" fmla="*/ 196 h 949"/>
                  <a:gd name="T34" fmla="*/ 792 w 890"/>
                  <a:gd name="T35" fmla="*/ 291 h 949"/>
                  <a:gd name="T36" fmla="*/ 673 w 890"/>
                  <a:gd name="T37" fmla="*/ 408 h 949"/>
                  <a:gd name="T38" fmla="*/ 306 w 890"/>
                  <a:gd name="T39" fmla="*/ 805 h 949"/>
                  <a:gd name="T40" fmla="*/ 202 w 890"/>
                  <a:gd name="T41" fmla="*/ 909 h 949"/>
                  <a:gd name="T42" fmla="*/ 159 w 890"/>
                  <a:gd name="T43" fmla="*/ 949 h 949"/>
                  <a:gd name="T44" fmla="*/ 94 w 890"/>
                  <a:gd name="T45" fmla="*/ 949 h 949"/>
                  <a:gd name="T46" fmla="*/ 170 w 890"/>
                  <a:gd name="T47" fmla="*/ 876 h 949"/>
                  <a:gd name="T48" fmla="*/ 217 w 890"/>
                  <a:gd name="T49" fmla="*/ 824 h 949"/>
                  <a:gd name="T50" fmla="*/ 537 w 890"/>
                  <a:gd name="T51" fmla="*/ 480 h 949"/>
                  <a:gd name="T52" fmla="*/ 593 w 890"/>
                  <a:gd name="T53" fmla="*/ 424 h 949"/>
                  <a:gd name="T54" fmla="*/ 660 w 890"/>
                  <a:gd name="T55" fmla="*/ 359 h 949"/>
                  <a:gd name="T56" fmla="*/ 715 w 890"/>
                  <a:gd name="T57" fmla="*/ 306 h 949"/>
                  <a:gd name="T58" fmla="*/ 866 w 890"/>
                  <a:gd name="T59" fmla="*/ 165 h 949"/>
                  <a:gd name="T60" fmla="*/ 886 w 890"/>
                  <a:gd name="T61" fmla="*/ 138 h 949"/>
                  <a:gd name="T62" fmla="*/ 853 w 890"/>
                  <a:gd name="T63" fmla="*/ 163 h 949"/>
                  <a:gd name="T64" fmla="*/ 445 w 890"/>
                  <a:gd name="T65" fmla="*/ 548 h 949"/>
                  <a:gd name="T66" fmla="*/ 367 w 890"/>
                  <a:gd name="T67" fmla="*/ 631 h 949"/>
                  <a:gd name="T68" fmla="*/ 158 w 890"/>
                  <a:gd name="T69" fmla="*/ 857 h 949"/>
                  <a:gd name="T70" fmla="*/ 71 w 890"/>
                  <a:gd name="T71" fmla="*/ 949 h 949"/>
                  <a:gd name="T72" fmla="*/ 0 w 890"/>
                  <a:gd name="T73" fmla="*/ 949 h 949"/>
                  <a:gd name="T74" fmla="*/ 153 w 890"/>
                  <a:gd name="T75" fmla="*/ 772 h 949"/>
                  <a:gd name="T76" fmla="*/ 229 w 890"/>
                  <a:gd name="T77" fmla="*/ 693 h 949"/>
                  <a:gd name="T78" fmla="*/ 294 w 890"/>
                  <a:gd name="T79" fmla="*/ 629 h 949"/>
                  <a:gd name="T80" fmla="*/ 373 w 890"/>
                  <a:gd name="T81" fmla="*/ 552 h 949"/>
                  <a:gd name="T82" fmla="*/ 416 w 890"/>
                  <a:gd name="T83" fmla="*/ 507 h 949"/>
                  <a:gd name="T84" fmla="*/ 607 w 890"/>
                  <a:gd name="T85" fmla="*/ 282 h 949"/>
                  <a:gd name="T86" fmla="*/ 771 w 890"/>
                  <a:gd name="T87" fmla="*/ 118 h 949"/>
                  <a:gd name="T88" fmla="*/ 823 w 890"/>
                  <a:gd name="T89" fmla="*/ 66 h 949"/>
                  <a:gd name="T90" fmla="*/ 215 w 890"/>
                  <a:gd name="T91" fmla="*/ 736 h 949"/>
                  <a:gd name="T92" fmla="*/ 216 w 890"/>
                  <a:gd name="T93" fmla="*/ 743 h 949"/>
                  <a:gd name="T94" fmla="*/ 206 w 890"/>
                  <a:gd name="T95" fmla="*/ 744 h 949"/>
                  <a:gd name="T96" fmla="*/ 191 w 890"/>
                  <a:gd name="T97" fmla="*/ 762 h 949"/>
                  <a:gd name="T98" fmla="*/ 98 w 890"/>
                  <a:gd name="T99" fmla="*/ 862 h 949"/>
                  <a:gd name="T100" fmla="*/ 83 w 890"/>
                  <a:gd name="T101" fmla="*/ 887 h 949"/>
                  <a:gd name="T102" fmla="*/ 77 w 890"/>
                  <a:gd name="T103" fmla="*/ 887 h 949"/>
                  <a:gd name="T104" fmla="*/ 77 w 890"/>
                  <a:gd name="T105" fmla="*/ 894 h 949"/>
                  <a:gd name="T106" fmla="*/ 67 w 890"/>
                  <a:gd name="T107" fmla="*/ 899 h 949"/>
                  <a:gd name="T108" fmla="*/ 81 w 890"/>
                  <a:gd name="T109" fmla="*/ 892 h 949"/>
                  <a:gd name="T110" fmla="*/ 167 w 890"/>
                  <a:gd name="T111" fmla="*/ 802 h 949"/>
                  <a:gd name="T112" fmla="*/ 213 w 890"/>
                  <a:gd name="T113" fmla="*/ 748 h 949"/>
                  <a:gd name="T114" fmla="*/ 241 w 890"/>
                  <a:gd name="T115" fmla="*/ 714 h 949"/>
                  <a:gd name="T116" fmla="*/ 215 w 890"/>
                  <a:gd name="T117" fmla="*/ 736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949">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4" name="Freeform 15"/>
              <p:cNvSpPr/>
              <p:nvPr/>
            </p:nvSpPr>
            <p:spPr bwMode="auto">
              <a:xfrm>
                <a:off x="3137" y="3031"/>
                <a:ext cx="404" cy="454"/>
              </a:xfrm>
              <a:custGeom>
                <a:avLst/>
                <a:gdLst>
                  <a:gd name="T0" fmla="*/ 536 w 660"/>
                  <a:gd name="T1" fmla="*/ 128 h 740"/>
                  <a:gd name="T2" fmla="*/ 660 w 660"/>
                  <a:gd name="T3" fmla="*/ 0 h 740"/>
                  <a:gd name="T4" fmla="*/ 660 w 660"/>
                  <a:gd name="T5" fmla="*/ 27 h 740"/>
                  <a:gd name="T6" fmla="*/ 453 w 660"/>
                  <a:gd name="T7" fmla="*/ 248 h 740"/>
                  <a:gd name="T8" fmla="*/ 430 w 660"/>
                  <a:gd name="T9" fmla="*/ 279 h 740"/>
                  <a:gd name="T10" fmla="*/ 434 w 660"/>
                  <a:gd name="T11" fmla="*/ 277 h 740"/>
                  <a:gd name="T12" fmla="*/ 660 w 660"/>
                  <a:gd name="T13" fmla="*/ 67 h 740"/>
                  <a:gd name="T14" fmla="*/ 660 w 660"/>
                  <a:gd name="T15" fmla="*/ 94 h 740"/>
                  <a:gd name="T16" fmla="*/ 541 w 660"/>
                  <a:gd name="T17" fmla="*/ 205 h 740"/>
                  <a:gd name="T18" fmla="*/ 121 w 660"/>
                  <a:gd name="T19" fmla="*/ 636 h 740"/>
                  <a:gd name="T20" fmla="*/ 36 w 660"/>
                  <a:gd name="T21" fmla="*/ 740 h 740"/>
                  <a:gd name="T22" fmla="*/ 0 w 660"/>
                  <a:gd name="T23" fmla="*/ 740 h 740"/>
                  <a:gd name="T24" fmla="*/ 66 w 660"/>
                  <a:gd name="T25" fmla="*/ 666 h 740"/>
                  <a:gd name="T26" fmla="*/ 196 w 660"/>
                  <a:gd name="T27" fmla="*/ 513 h 740"/>
                  <a:gd name="T28" fmla="*/ 536 w 660"/>
                  <a:gd name="T29" fmla="*/ 12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74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5" name="Freeform 16"/>
              <p:cNvSpPr/>
              <p:nvPr/>
            </p:nvSpPr>
            <p:spPr bwMode="auto">
              <a:xfrm>
                <a:off x="3197" y="3110"/>
                <a:ext cx="344" cy="375"/>
              </a:xfrm>
              <a:custGeom>
                <a:avLst/>
                <a:gdLst>
                  <a:gd name="T0" fmla="*/ 471 w 561"/>
                  <a:gd name="T1" fmla="*/ 94 h 612"/>
                  <a:gd name="T2" fmla="*/ 561 w 561"/>
                  <a:gd name="T3" fmla="*/ 0 h 612"/>
                  <a:gd name="T4" fmla="*/ 561 w 561"/>
                  <a:gd name="T5" fmla="*/ 79 h 612"/>
                  <a:gd name="T6" fmla="*/ 448 w 561"/>
                  <a:gd name="T7" fmla="*/ 191 h 612"/>
                  <a:gd name="T8" fmla="*/ 178 w 561"/>
                  <a:gd name="T9" fmla="*/ 461 h 612"/>
                  <a:gd name="T10" fmla="*/ 38 w 561"/>
                  <a:gd name="T11" fmla="*/ 612 h 612"/>
                  <a:gd name="T12" fmla="*/ 0 w 561"/>
                  <a:gd name="T13" fmla="*/ 612 h 612"/>
                  <a:gd name="T14" fmla="*/ 31 w 561"/>
                  <a:gd name="T15" fmla="*/ 579 h 612"/>
                  <a:gd name="T16" fmla="*/ 108 w 561"/>
                  <a:gd name="T17" fmla="*/ 491 h 612"/>
                  <a:gd name="T18" fmla="*/ 214 w 561"/>
                  <a:gd name="T19" fmla="*/ 373 h 612"/>
                  <a:gd name="T20" fmla="*/ 341 w 561"/>
                  <a:gd name="T21" fmla="*/ 236 h 612"/>
                  <a:gd name="T22" fmla="*/ 471 w 561"/>
                  <a:gd name="T23" fmla="*/ 9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2">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6" name="Freeform 17"/>
              <p:cNvSpPr/>
              <p:nvPr/>
            </p:nvSpPr>
            <p:spPr bwMode="auto">
              <a:xfrm>
                <a:off x="3234" y="3180"/>
                <a:ext cx="307" cy="305"/>
              </a:xfrm>
              <a:custGeom>
                <a:avLst/>
                <a:gdLst>
                  <a:gd name="T0" fmla="*/ 347 w 501"/>
                  <a:gd name="T1" fmla="*/ 143 h 497"/>
                  <a:gd name="T2" fmla="*/ 501 w 501"/>
                  <a:gd name="T3" fmla="*/ 0 h 497"/>
                  <a:gd name="T4" fmla="*/ 501 w 501"/>
                  <a:gd name="T5" fmla="*/ 24 h 497"/>
                  <a:gd name="T6" fmla="*/ 296 w 501"/>
                  <a:gd name="T7" fmla="*/ 216 h 497"/>
                  <a:gd name="T8" fmla="*/ 26 w 501"/>
                  <a:gd name="T9" fmla="*/ 497 h 497"/>
                  <a:gd name="T10" fmla="*/ 0 w 501"/>
                  <a:gd name="T11" fmla="*/ 497 h 497"/>
                  <a:gd name="T12" fmla="*/ 218 w 501"/>
                  <a:gd name="T13" fmla="*/ 267 h 497"/>
                  <a:gd name="T14" fmla="*/ 347 w 501"/>
                  <a:gd name="T15" fmla="*/ 143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7">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7" name="Freeform 18"/>
              <p:cNvSpPr/>
              <p:nvPr/>
            </p:nvSpPr>
            <p:spPr bwMode="auto">
              <a:xfrm>
                <a:off x="3292" y="3209"/>
                <a:ext cx="249" cy="276"/>
              </a:xfrm>
              <a:custGeom>
                <a:avLst/>
                <a:gdLst>
                  <a:gd name="T0" fmla="*/ 333 w 407"/>
                  <a:gd name="T1" fmla="*/ 73 h 451"/>
                  <a:gd name="T2" fmla="*/ 407 w 407"/>
                  <a:gd name="T3" fmla="*/ 0 h 451"/>
                  <a:gd name="T4" fmla="*/ 407 w 407"/>
                  <a:gd name="T5" fmla="*/ 59 h 451"/>
                  <a:gd name="T6" fmla="*/ 326 w 407"/>
                  <a:gd name="T7" fmla="*/ 154 h 451"/>
                  <a:gd name="T8" fmla="*/ 293 w 407"/>
                  <a:gd name="T9" fmla="*/ 199 h 451"/>
                  <a:gd name="T10" fmla="*/ 407 w 407"/>
                  <a:gd name="T11" fmla="*/ 82 h 451"/>
                  <a:gd name="T12" fmla="*/ 407 w 407"/>
                  <a:gd name="T13" fmla="*/ 108 h 451"/>
                  <a:gd name="T14" fmla="*/ 239 w 407"/>
                  <a:gd name="T15" fmla="*/ 298 h 451"/>
                  <a:gd name="T16" fmla="*/ 259 w 407"/>
                  <a:gd name="T17" fmla="*/ 279 h 451"/>
                  <a:gd name="T18" fmla="*/ 271 w 407"/>
                  <a:gd name="T19" fmla="*/ 267 h 451"/>
                  <a:gd name="T20" fmla="*/ 324 w 407"/>
                  <a:gd name="T21" fmla="*/ 216 h 451"/>
                  <a:gd name="T22" fmla="*/ 407 w 407"/>
                  <a:gd name="T23" fmla="*/ 133 h 451"/>
                  <a:gd name="T24" fmla="*/ 407 w 407"/>
                  <a:gd name="T25" fmla="*/ 179 h 451"/>
                  <a:gd name="T26" fmla="*/ 337 w 407"/>
                  <a:gd name="T27" fmla="*/ 257 h 451"/>
                  <a:gd name="T28" fmla="*/ 195 w 407"/>
                  <a:gd name="T29" fmla="*/ 415 h 451"/>
                  <a:gd name="T30" fmla="*/ 229 w 407"/>
                  <a:gd name="T31" fmla="*/ 393 h 451"/>
                  <a:gd name="T32" fmla="*/ 407 w 407"/>
                  <a:gd name="T33" fmla="*/ 215 h 451"/>
                  <a:gd name="T34" fmla="*/ 407 w 407"/>
                  <a:gd name="T35" fmla="*/ 241 h 451"/>
                  <a:gd name="T36" fmla="*/ 309 w 407"/>
                  <a:gd name="T37" fmla="*/ 341 h 451"/>
                  <a:gd name="T38" fmla="*/ 197 w 407"/>
                  <a:gd name="T39" fmla="*/ 451 h 451"/>
                  <a:gd name="T40" fmla="*/ 77 w 407"/>
                  <a:gd name="T41" fmla="*/ 451 h 451"/>
                  <a:gd name="T42" fmla="*/ 122 w 407"/>
                  <a:gd name="T43" fmla="*/ 393 h 451"/>
                  <a:gd name="T44" fmla="*/ 127 w 407"/>
                  <a:gd name="T45" fmla="*/ 389 h 451"/>
                  <a:gd name="T46" fmla="*/ 151 w 407"/>
                  <a:gd name="T47" fmla="*/ 356 h 451"/>
                  <a:gd name="T48" fmla="*/ 131 w 407"/>
                  <a:gd name="T49" fmla="*/ 379 h 451"/>
                  <a:gd name="T50" fmla="*/ 59 w 407"/>
                  <a:gd name="T51" fmla="*/ 451 h 451"/>
                  <a:gd name="T52" fmla="*/ 0 w 407"/>
                  <a:gd name="T53" fmla="*/ 451 h 451"/>
                  <a:gd name="T54" fmla="*/ 189 w 407"/>
                  <a:gd name="T55" fmla="*/ 229 h 451"/>
                  <a:gd name="T56" fmla="*/ 333 w 407"/>
                  <a:gd name="T57" fmla="*/ 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7" h="451">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8" name="Freeform 19"/>
              <p:cNvSpPr/>
              <p:nvPr/>
            </p:nvSpPr>
            <p:spPr bwMode="auto">
              <a:xfrm>
                <a:off x="3447" y="3392"/>
                <a:ext cx="94" cy="93"/>
              </a:xfrm>
              <a:custGeom>
                <a:avLst/>
                <a:gdLst>
                  <a:gd name="T0" fmla="*/ 82 w 154"/>
                  <a:gd name="T1" fmla="*/ 72 h 152"/>
                  <a:gd name="T2" fmla="*/ 154 w 154"/>
                  <a:gd name="T3" fmla="*/ 0 h 152"/>
                  <a:gd name="T4" fmla="*/ 154 w 154"/>
                  <a:gd name="T5" fmla="*/ 48 h 152"/>
                  <a:gd name="T6" fmla="*/ 97 w 154"/>
                  <a:gd name="T7" fmla="*/ 111 h 152"/>
                  <a:gd name="T8" fmla="*/ 59 w 154"/>
                  <a:gd name="T9" fmla="*/ 152 h 152"/>
                  <a:gd name="T10" fmla="*/ 0 w 154"/>
                  <a:gd name="T11" fmla="*/ 152 h 152"/>
                  <a:gd name="T12" fmla="*/ 82 w 154"/>
                  <a:gd name="T13" fmla="*/ 72 h 152"/>
                </a:gdLst>
                <a:ahLst/>
                <a:cxnLst>
                  <a:cxn ang="0">
                    <a:pos x="T0" y="T1"/>
                  </a:cxn>
                  <a:cxn ang="0">
                    <a:pos x="T2" y="T3"/>
                  </a:cxn>
                  <a:cxn ang="0">
                    <a:pos x="T4" y="T5"/>
                  </a:cxn>
                  <a:cxn ang="0">
                    <a:pos x="T6" y="T7"/>
                  </a:cxn>
                  <a:cxn ang="0">
                    <a:pos x="T8" y="T9"/>
                  </a:cxn>
                  <a:cxn ang="0">
                    <a:pos x="T10" y="T11"/>
                  </a:cxn>
                  <a:cxn ang="0">
                    <a:pos x="T12" y="T13"/>
                  </a:cxn>
                </a:cxnLst>
                <a:rect l="0" t="0" r="r" b="b"/>
                <a:pathLst>
                  <a:path w="154" h="152">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sp>
            <p:nvSpPr>
              <p:cNvPr id="839" name="Freeform 20"/>
              <p:cNvSpPr/>
              <p:nvPr/>
            </p:nvSpPr>
            <p:spPr bwMode="auto">
              <a:xfrm>
                <a:off x="3509" y="3449"/>
                <a:ext cx="32" cy="36"/>
              </a:xfrm>
              <a:custGeom>
                <a:avLst/>
                <a:gdLst>
                  <a:gd name="T0" fmla="*/ 0 w 53"/>
                  <a:gd name="T1" fmla="*/ 58 h 58"/>
                  <a:gd name="T2" fmla="*/ 53 w 53"/>
                  <a:gd name="T3" fmla="*/ 0 h 58"/>
                  <a:gd name="T4" fmla="*/ 53 w 53"/>
                  <a:gd name="T5" fmla="*/ 31 h 58"/>
                  <a:gd name="T6" fmla="*/ 29 w 53"/>
                  <a:gd name="T7" fmla="*/ 58 h 58"/>
                  <a:gd name="T8" fmla="*/ 0 w 53"/>
                  <a:gd name="T9" fmla="*/ 58 h 58"/>
                </a:gdLst>
                <a:ahLst/>
                <a:cxnLst>
                  <a:cxn ang="0">
                    <a:pos x="T0" y="T1"/>
                  </a:cxn>
                  <a:cxn ang="0">
                    <a:pos x="T2" y="T3"/>
                  </a:cxn>
                  <a:cxn ang="0">
                    <a:pos x="T4" y="T5"/>
                  </a:cxn>
                  <a:cxn ang="0">
                    <a:pos x="T6" y="T7"/>
                  </a:cxn>
                  <a:cxn ang="0">
                    <a:pos x="T8" y="T9"/>
                  </a:cxn>
                </a:cxnLst>
                <a:rect l="0" t="0" r="r" b="b"/>
                <a:pathLst>
                  <a:path w="53" h="58">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4000" advTm="0">
        <p14:vortex dir="u"/>
      </p:transition>
    </mc:Choice>
    <mc:Fallback xmlns="">
      <p:transition spd="slow"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文本框 5"/>
          <p:cNvSpPr txBox="1">
            <a:spLocks noChangeArrowheads="1"/>
          </p:cNvSpPr>
          <p:nvPr/>
        </p:nvSpPr>
        <p:spPr bwMode="auto">
          <a:xfrm>
            <a:off x="2543557" y="3902533"/>
            <a:ext cx="59170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5400" b="1" dirty="0" smtClean="0">
                <a:blipFill>
                  <a:blip r:embed="rId3"/>
                  <a:stretch>
                    <a:fillRect/>
                  </a:stretch>
                </a:blipFill>
                <a:latin typeface="+mn-lt"/>
                <a:ea typeface="+mn-ea"/>
                <a:cs typeface="+mn-ea"/>
                <a:sym typeface="+mn-lt"/>
              </a:rPr>
              <a:t>演讲完毕 谢谢观看</a:t>
            </a:r>
            <a:endParaRPr lang="zh-CN" altLang="en-US" sz="5400" b="1" dirty="0">
              <a:blipFill>
                <a:blip r:embed="rId3"/>
                <a:stretch>
                  <a:fillRect/>
                </a:stretch>
              </a:blipFill>
              <a:latin typeface="+mn-lt"/>
              <a:ea typeface="+mn-ea"/>
              <a:cs typeface="+mn-ea"/>
              <a:sym typeface="+mn-lt"/>
            </a:endParaRPr>
          </a:p>
        </p:txBody>
      </p:sp>
      <p:pic>
        <p:nvPicPr>
          <p:cNvPr id="2" name="图片 1"/>
          <p:cNvPicPr>
            <a:picLocks noChangeAspect="1"/>
          </p:cNvPicPr>
          <p:nvPr/>
        </p:nvPicPr>
        <p:blipFill rotWithShape="1">
          <a:blip r:embed="rId4" cstate="screen"/>
          <a:srcRect t="19775" r="4867" b="17241"/>
          <a:stretch>
            <a:fillRect/>
          </a:stretch>
        </p:blipFill>
        <p:spPr>
          <a:xfrm>
            <a:off x="1793197" y="-61686"/>
            <a:ext cx="5436900" cy="3599543"/>
          </a:xfrm>
          <a:prstGeom prst="rect">
            <a:avLst/>
          </a:prstGeom>
        </p:spPr>
      </p:pic>
      <p:pic>
        <p:nvPicPr>
          <p:cNvPr id="13" name="图片 12"/>
          <p:cNvPicPr>
            <a:picLocks noChangeAspect="1"/>
          </p:cNvPicPr>
          <p:nvPr/>
        </p:nvPicPr>
        <p:blipFill rotWithShape="1">
          <a:blip r:embed="rId4" cstate="screen"/>
          <a:srcRect t="19775" r="4867" b="17241"/>
          <a:stretch>
            <a:fillRect/>
          </a:stretch>
        </p:blipFill>
        <p:spPr>
          <a:xfrm>
            <a:off x="4660837" y="-252186"/>
            <a:ext cx="5436900" cy="3599543"/>
          </a:xfrm>
          <a:prstGeom prst="rect">
            <a:avLst/>
          </a:prstGeom>
        </p:spPr>
      </p:pic>
      <p:pic>
        <p:nvPicPr>
          <p:cNvPr id="14" name="图片 13"/>
          <p:cNvPicPr>
            <a:picLocks noChangeAspect="1"/>
          </p:cNvPicPr>
          <p:nvPr/>
        </p:nvPicPr>
        <p:blipFill rotWithShape="1">
          <a:blip r:embed="rId4" cstate="screen"/>
          <a:srcRect t="19775" r="4867" b="17241"/>
          <a:stretch>
            <a:fillRect/>
          </a:stretch>
        </p:blipFill>
        <p:spPr>
          <a:xfrm>
            <a:off x="7528478" y="-61686"/>
            <a:ext cx="5436900" cy="3599543"/>
          </a:xfrm>
          <a:prstGeom prst="rect">
            <a:avLst/>
          </a:prstGeom>
        </p:spPr>
      </p:pic>
      <p:sp>
        <p:nvSpPr>
          <p:cNvPr id="9" name="文本框 21"/>
          <p:cNvSpPr txBox="1"/>
          <p:nvPr/>
        </p:nvSpPr>
        <p:spPr>
          <a:xfrm>
            <a:off x="2412452" y="4863859"/>
            <a:ext cx="6120680" cy="62331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400" dirty="0">
                <a:solidFill>
                  <a:schemeClr val="tx2"/>
                </a:solidFill>
                <a:cs typeface="+mn-ea"/>
                <a:sym typeface="+mn-lt"/>
              </a:rPr>
              <a:t>Fresh business general </a:t>
            </a:r>
            <a:r>
              <a:rPr lang="en-US" altLang="zh-CN" sz="1400" dirty="0" err="1" smtClean="0">
                <a:solidFill>
                  <a:schemeClr val="tx2"/>
                </a:solidFill>
                <a:cs typeface="+mn-ea"/>
                <a:sym typeface="+mn-lt"/>
              </a:rPr>
              <a:t>templateApplicable</a:t>
            </a:r>
            <a:r>
              <a:rPr lang="en-US" altLang="zh-CN" sz="1400" dirty="0" smtClean="0">
                <a:solidFill>
                  <a:schemeClr val="tx2"/>
                </a:solidFill>
                <a:cs typeface="+mn-ea"/>
                <a:sym typeface="+mn-lt"/>
              </a:rPr>
              <a:t> </a:t>
            </a:r>
            <a:r>
              <a:rPr lang="en-US" altLang="zh-CN" sz="1400" dirty="0">
                <a:solidFill>
                  <a:schemeClr val="tx2"/>
                </a:solidFill>
                <a:cs typeface="+mn-ea"/>
                <a:sym typeface="+mn-lt"/>
              </a:rPr>
              <a:t>to enterprise introduction, summary report, sales marketing, chart </a:t>
            </a:r>
            <a:r>
              <a:rPr lang="en-US" altLang="zh-CN" sz="1400" dirty="0" err="1">
                <a:solidFill>
                  <a:schemeClr val="tx2"/>
                </a:solidFill>
                <a:cs typeface="+mn-ea"/>
                <a:sym typeface="+mn-lt"/>
              </a:rPr>
              <a:t>dataa</a:t>
            </a:r>
            <a:endParaRPr lang="zh-CN" altLang="en-US" sz="1400" dirty="0">
              <a:solidFill>
                <a:schemeClr val="tx2"/>
              </a:solidFill>
              <a:cs typeface="+mn-ea"/>
              <a:sym typeface="+mn-lt"/>
            </a:endParaRPr>
          </a:p>
        </p:txBody>
      </p:sp>
      <p:pic>
        <p:nvPicPr>
          <p:cNvPr id="11" name="图片 10"/>
          <p:cNvPicPr>
            <a:picLocks noChangeAspect="1"/>
          </p:cNvPicPr>
          <p:nvPr/>
        </p:nvPicPr>
        <p:blipFill rotWithShape="1">
          <a:blip r:embed="rId4" cstate="screen"/>
          <a:srcRect t="19775" r="4867" b="17241"/>
          <a:stretch>
            <a:fillRect/>
          </a:stretch>
        </p:blipFill>
        <p:spPr>
          <a:xfrm>
            <a:off x="-1074443" y="-252186"/>
            <a:ext cx="5436900" cy="359954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161"/>
                                        </p:tgtEl>
                                        <p:attrNameLst>
                                          <p:attrName>style.visibility</p:attrName>
                                        </p:attrNameLst>
                                      </p:cBhvr>
                                      <p:to>
                                        <p:strVal val="visible"/>
                                      </p:to>
                                    </p:set>
                                    <p:anim calcmode="lin" valueType="num">
                                      <p:cBhvr>
                                        <p:cTn id="22" dur="1000" fill="hold"/>
                                        <p:tgtEl>
                                          <p:spTgt spid="161"/>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161"/>
                                        </p:tgtEl>
                                        <p:attrNameLst>
                                          <p:attrName>ppt_y</p:attrName>
                                        </p:attrNameLst>
                                      </p:cBhvr>
                                      <p:tavLst>
                                        <p:tav tm="0">
                                          <p:val>
                                            <p:strVal val="#ppt_y"/>
                                          </p:val>
                                        </p:tav>
                                        <p:tav tm="100000">
                                          <p:val>
                                            <p:strVal val="#ppt_y"/>
                                          </p:val>
                                        </p:tav>
                                      </p:tavLst>
                                    </p:anim>
                                    <p:anim calcmode="lin" valueType="num">
                                      <p:cBhvr>
                                        <p:cTn id="24" dur="1000" fill="hold"/>
                                        <p:tgtEl>
                                          <p:spTgt spid="161"/>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16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161"/>
                                        </p:tgtEl>
                                      </p:cBhvr>
                                    </p:animEffect>
                                  </p:childTnLst>
                                </p:cTn>
                              </p:par>
                            </p:childTnLst>
                          </p:cTn>
                        </p:par>
                        <p:par>
                          <p:cTn id="27" fill="hold">
                            <p:stCondLst>
                              <p:cond delay="1799"/>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1406545" y="-341611"/>
            <a:ext cx="3473066" cy="4627861"/>
          </a:xfrm>
          <a:prstGeom prst="rect">
            <a:avLst/>
          </a:prstGeom>
        </p:spPr>
      </p:pic>
      <p:pic>
        <p:nvPicPr>
          <p:cNvPr id="9" name="图片 8"/>
          <p:cNvPicPr>
            <a:picLocks noChangeAspect="1"/>
          </p:cNvPicPr>
          <p:nvPr/>
        </p:nvPicPr>
        <p:blipFill rotWithShape="1">
          <a:blip r:embed="rId4" cstate="screen"/>
          <a:srcRect t="19775" r="4867" b="17241"/>
          <a:stretch>
            <a:fillRect/>
          </a:stretch>
        </p:blipFill>
        <p:spPr>
          <a:xfrm>
            <a:off x="5498285" y="0"/>
            <a:ext cx="5033999" cy="3332799"/>
          </a:xfrm>
          <a:prstGeom prst="rect">
            <a:avLst/>
          </a:prstGeom>
        </p:spPr>
      </p:pic>
      <p:sp>
        <p:nvSpPr>
          <p:cNvPr id="229" name="TextBox 76"/>
          <p:cNvSpPr txBox="1"/>
          <p:nvPr/>
        </p:nvSpPr>
        <p:spPr>
          <a:xfrm>
            <a:off x="5026840" y="3332799"/>
            <a:ext cx="2016223" cy="584775"/>
          </a:xfrm>
          <a:prstGeom prst="rect">
            <a:avLst/>
          </a:prstGeom>
          <a:noFill/>
          <a:effectLst/>
        </p:spPr>
        <p:txBody>
          <a:bodyPr wrap="square" rtlCol="0">
            <a:spAutoFit/>
          </a:bodyPr>
          <a:lstStyle/>
          <a:p>
            <a:pPr algn="ctr"/>
            <a:r>
              <a:rPr lang="zh-CN" altLang="en-US" sz="3200" b="1" dirty="0" smtClean="0">
                <a:solidFill>
                  <a:schemeClr val="tx2"/>
                </a:solidFill>
                <a:cs typeface="+mn-ea"/>
                <a:sym typeface="+mn-lt"/>
              </a:rPr>
              <a:t>第一章节</a:t>
            </a:r>
            <a:endParaRPr lang="zh-CN" altLang="en-US" sz="3200" b="1" dirty="0">
              <a:solidFill>
                <a:schemeClr val="tx2"/>
              </a:solidFill>
              <a:cs typeface="+mn-ea"/>
              <a:sym typeface="+mn-lt"/>
            </a:endParaRPr>
          </a:p>
        </p:txBody>
      </p:sp>
      <p:sp>
        <p:nvSpPr>
          <p:cNvPr id="230" name="文本框 21"/>
          <p:cNvSpPr txBox="1"/>
          <p:nvPr/>
        </p:nvSpPr>
        <p:spPr>
          <a:xfrm>
            <a:off x="2974611" y="4844967"/>
            <a:ext cx="6120680" cy="47295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000" b="1" dirty="0">
                <a:solidFill>
                  <a:schemeClr val="tx2"/>
                </a:solidFill>
                <a:cs typeface="+mn-ea"/>
                <a:sym typeface="+mn-lt"/>
              </a:rPr>
              <a:t>Fresh business general template</a:t>
            </a:r>
          </a:p>
          <a:p>
            <a:pPr algn="ctr">
              <a:lnSpc>
                <a:spcPct val="130000"/>
              </a:lnSpc>
            </a:pPr>
            <a:r>
              <a:rPr lang="en-US" altLang="zh-CN" sz="1000" b="1" dirty="0">
                <a:solidFill>
                  <a:schemeClr val="tx2"/>
                </a:solidFill>
                <a:cs typeface="+mn-ea"/>
                <a:sym typeface="+mn-lt"/>
              </a:rPr>
              <a:t>Applicable to enterprise introduction, summary report, sales marketing, chart </a:t>
            </a:r>
            <a:r>
              <a:rPr lang="en-US" altLang="zh-CN" sz="1000" b="1" dirty="0" err="1">
                <a:solidFill>
                  <a:schemeClr val="tx2"/>
                </a:solidFill>
                <a:cs typeface="+mn-ea"/>
                <a:sym typeface="+mn-lt"/>
              </a:rPr>
              <a:t>dataa</a:t>
            </a:r>
            <a:endParaRPr lang="zh-CN" altLang="en-US" sz="1000" b="1" dirty="0">
              <a:solidFill>
                <a:schemeClr val="tx2"/>
              </a:solidFill>
              <a:cs typeface="+mn-ea"/>
              <a:sym typeface="+mn-lt"/>
            </a:endParaRPr>
          </a:p>
        </p:txBody>
      </p:sp>
      <p:sp>
        <p:nvSpPr>
          <p:cNvPr id="231" name="TextBox 76"/>
          <p:cNvSpPr txBox="1"/>
          <p:nvPr/>
        </p:nvSpPr>
        <p:spPr>
          <a:xfrm>
            <a:off x="3309337" y="4027328"/>
            <a:ext cx="5451229" cy="707886"/>
          </a:xfrm>
          <a:prstGeom prst="rect">
            <a:avLst/>
          </a:prstGeom>
          <a:noFill/>
          <a:effectLst/>
        </p:spPr>
        <p:txBody>
          <a:bodyPr wrap="square" rtlCol="0">
            <a:spAutoFit/>
          </a:bodyPr>
          <a:lstStyle/>
          <a:p>
            <a:pPr algn="ctr"/>
            <a:r>
              <a:rPr lang="zh-CN" altLang="en-US" sz="4000" b="1" dirty="0" smtClean="0">
                <a:solidFill>
                  <a:schemeClr val="accent3"/>
                </a:solidFill>
                <a:cs typeface="+mn-ea"/>
                <a:sym typeface="+mn-lt"/>
              </a:rPr>
              <a:t>单击修改您的标题</a:t>
            </a:r>
            <a:endParaRPr lang="zh-CN" altLang="en-US" sz="4000" b="1" dirty="0">
              <a:solidFill>
                <a:schemeClr val="accent3"/>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229"/>
                                        </p:tgtEl>
                                        <p:attrNameLst>
                                          <p:attrName>style.visibility</p:attrName>
                                        </p:attrNameLst>
                                      </p:cBhvr>
                                      <p:to>
                                        <p:strVal val="visible"/>
                                      </p:to>
                                    </p:set>
                                    <p:animEffect transition="in" filter="wheel(1)">
                                      <p:cBhvr>
                                        <p:cTn id="18" dur="2000"/>
                                        <p:tgtEl>
                                          <p:spTgt spid="229"/>
                                        </p:tgtEl>
                                      </p:cBhvr>
                                    </p:animEffect>
                                  </p:childTnLst>
                                </p:cTn>
                              </p:par>
                            </p:childTnLst>
                          </p:cTn>
                        </p:par>
                        <p:par>
                          <p:cTn id="19" fill="hold">
                            <p:stCondLst>
                              <p:cond delay="3000"/>
                            </p:stCondLst>
                            <p:childTnLst>
                              <p:par>
                                <p:cTn id="20" presetID="50" presetClass="entr" presetSubtype="0" decel="100000" fill="hold" grpId="0" nodeType="afterEffect">
                                  <p:stCondLst>
                                    <p:cond delay="0"/>
                                  </p:stCondLst>
                                  <p:childTnLst>
                                    <p:set>
                                      <p:cBhvr>
                                        <p:cTn id="21" dur="1" fill="hold">
                                          <p:stCondLst>
                                            <p:cond delay="0"/>
                                          </p:stCondLst>
                                        </p:cTn>
                                        <p:tgtEl>
                                          <p:spTgt spid="231"/>
                                        </p:tgtEl>
                                        <p:attrNameLst>
                                          <p:attrName>style.visibility</p:attrName>
                                        </p:attrNameLst>
                                      </p:cBhvr>
                                      <p:to>
                                        <p:strVal val="visible"/>
                                      </p:to>
                                    </p:set>
                                    <p:anim calcmode="lin" valueType="num">
                                      <p:cBhvr>
                                        <p:cTn id="22" dur="1000" fill="hold"/>
                                        <p:tgtEl>
                                          <p:spTgt spid="231"/>
                                        </p:tgtEl>
                                        <p:attrNameLst>
                                          <p:attrName>ppt_w</p:attrName>
                                        </p:attrNameLst>
                                      </p:cBhvr>
                                      <p:tavLst>
                                        <p:tav tm="0">
                                          <p:val>
                                            <p:strVal val="#ppt_w+.3"/>
                                          </p:val>
                                        </p:tav>
                                        <p:tav tm="100000">
                                          <p:val>
                                            <p:strVal val="#ppt_w"/>
                                          </p:val>
                                        </p:tav>
                                      </p:tavLst>
                                    </p:anim>
                                    <p:anim calcmode="lin" valueType="num">
                                      <p:cBhvr>
                                        <p:cTn id="23" dur="1000" fill="hold"/>
                                        <p:tgtEl>
                                          <p:spTgt spid="231"/>
                                        </p:tgtEl>
                                        <p:attrNameLst>
                                          <p:attrName>ppt_h</p:attrName>
                                        </p:attrNameLst>
                                      </p:cBhvr>
                                      <p:tavLst>
                                        <p:tav tm="0">
                                          <p:val>
                                            <p:strVal val="#ppt_h"/>
                                          </p:val>
                                        </p:tav>
                                        <p:tav tm="100000">
                                          <p:val>
                                            <p:strVal val="#ppt_h"/>
                                          </p:val>
                                        </p:tav>
                                      </p:tavLst>
                                    </p:anim>
                                    <p:animEffect transition="in" filter="fade">
                                      <p:cBhvr>
                                        <p:cTn id="24" dur="1000"/>
                                        <p:tgtEl>
                                          <p:spTgt spid="231"/>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230"/>
                                        </p:tgtEl>
                                        <p:attrNameLst>
                                          <p:attrName>style.visibility</p:attrName>
                                        </p:attrNameLst>
                                      </p:cBhvr>
                                      <p:to>
                                        <p:strVal val="visible"/>
                                      </p:to>
                                    </p:set>
                                    <p:animEffect transition="in" filter="fade">
                                      <p:cBhvr>
                                        <p:cTn id="28" dur="1000"/>
                                        <p:tgtEl>
                                          <p:spTgt spid="230"/>
                                        </p:tgtEl>
                                      </p:cBhvr>
                                    </p:animEffect>
                                    <p:anim calcmode="lin" valueType="num">
                                      <p:cBhvr>
                                        <p:cTn id="29" dur="1000" fill="hold"/>
                                        <p:tgtEl>
                                          <p:spTgt spid="230"/>
                                        </p:tgtEl>
                                        <p:attrNameLst>
                                          <p:attrName>ppt_x</p:attrName>
                                        </p:attrNameLst>
                                      </p:cBhvr>
                                      <p:tavLst>
                                        <p:tav tm="0">
                                          <p:val>
                                            <p:strVal val="#ppt_x"/>
                                          </p:val>
                                        </p:tav>
                                        <p:tav tm="100000">
                                          <p:val>
                                            <p:strVal val="#ppt_x"/>
                                          </p:val>
                                        </p:tav>
                                      </p:tavLst>
                                    </p:anim>
                                    <p:anim calcmode="lin" valueType="num">
                                      <p:cBhvr>
                                        <p:cTn id="30" dur="1000" fill="hold"/>
                                        <p:tgtEl>
                                          <p:spTgt spid="2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30" grpId="0"/>
      <p:bldP spid="2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6"/>
          <p:cNvSpPr>
            <a:spLocks noChangeShapeType="1"/>
          </p:cNvSpPr>
          <p:nvPr/>
        </p:nvSpPr>
        <p:spPr bwMode="auto">
          <a:xfrm flipV="1">
            <a:off x="1893867" y="1371919"/>
            <a:ext cx="0" cy="1577028"/>
          </a:xfrm>
          <a:prstGeom prst="line">
            <a:avLst/>
          </a:prstGeom>
          <a:noFill/>
          <a:ln w="12700" cmpd="sng">
            <a:solidFill>
              <a:schemeClr val="accent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sp>
        <p:nvSpPr>
          <p:cNvPr id="6" name="Line 7"/>
          <p:cNvSpPr>
            <a:spLocks noChangeShapeType="1"/>
          </p:cNvSpPr>
          <p:nvPr/>
        </p:nvSpPr>
        <p:spPr bwMode="auto">
          <a:xfrm flipH="1" flipV="1">
            <a:off x="5959082" y="1371919"/>
            <a:ext cx="14575" cy="1577028"/>
          </a:xfrm>
          <a:prstGeom prst="line">
            <a:avLst/>
          </a:prstGeom>
          <a:noFill/>
          <a:ln w="12700" cmpd="sng">
            <a:solidFill>
              <a:schemeClr val="accent3"/>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sp>
        <p:nvSpPr>
          <p:cNvPr id="7" name="Line 8"/>
          <p:cNvSpPr>
            <a:spLocks noChangeShapeType="1"/>
          </p:cNvSpPr>
          <p:nvPr/>
        </p:nvSpPr>
        <p:spPr bwMode="auto">
          <a:xfrm flipV="1">
            <a:off x="4798425" y="4241168"/>
            <a:ext cx="0" cy="1492088"/>
          </a:xfrm>
          <a:prstGeom prst="line">
            <a:avLst/>
          </a:prstGeom>
          <a:noFill/>
          <a:ln w="12700" cmpd="sng">
            <a:solidFill>
              <a:schemeClr val="accent2"/>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sp>
        <p:nvSpPr>
          <p:cNvPr id="8" name="Line 9"/>
          <p:cNvSpPr>
            <a:spLocks noChangeShapeType="1"/>
          </p:cNvSpPr>
          <p:nvPr/>
        </p:nvSpPr>
        <p:spPr bwMode="auto">
          <a:xfrm flipV="1">
            <a:off x="7370092" y="4241168"/>
            <a:ext cx="0" cy="1492089"/>
          </a:xfrm>
          <a:prstGeom prst="line">
            <a:avLst/>
          </a:prstGeom>
          <a:noFill/>
          <a:ln w="12700" cmpd="sng">
            <a:solidFill>
              <a:schemeClr val="accent4"/>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grpSp>
        <p:nvGrpSpPr>
          <p:cNvPr id="9" name="组合 8"/>
          <p:cNvGrpSpPr/>
          <p:nvPr/>
        </p:nvGrpSpPr>
        <p:grpSpPr>
          <a:xfrm>
            <a:off x="1582925" y="3055857"/>
            <a:ext cx="9313608" cy="1064520"/>
            <a:chOff x="1187194" y="2291893"/>
            <a:chExt cx="6985206" cy="798390"/>
          </a:xfrm>
        </p:grpSpPr>
        <p:grpSp>
          <p:nvGrpSpPr>
            <p:cNvPr id="10" name="Group 14"/>
            <p:cNvGrpSpPr/>
            <p:nvPr/>
          </p:nvGrpSpPr>
          <p:grpSpPr bwMode="auto">
            <a:xfrm>
              <a:off x="1187194" y="2291893"/>
              <a:ext cx="6985206" cy="798390"/>
              <a:chOff x="0" y="0"/>
              <a:chExt cx="4502" cy="749"/>
            </a:xfrm>
          </p:grpSpPr>
          <p:sp>
            <p:nvSpPr>
              <p:cNvPr id="16" name="AutoShape 15"/>
              <p:cNvSpPr>
                <a:spLocks noChangeArrowheads="1"/>
              </p:cNvSpPr>
              <p:nvPr/>
            </p:nvSpPr>
            <p:spPr bwMode="auto">
              <a:xfrm>
                <a:off x="0" y="0"/>
                <a:ext cx="1009" cy="749"/>
              </a:xfrm>
              <a:prstGeom prst="homePlate">
                <a:avLst>
                  <a:gd name="adj" fmla="val 33678"/>
                </a:avLst>
              </a:prstGeom>
              <a:blipFill>
                <a:blip r:embed="rId3"/>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chemeClr val="bg1"/>
                  </a:solidFill>
                  <a:cs typeface="+mn-ea"/>
                  <a:sym typeface="+mn-lt"/>
                </a:endParaRPr>
              </a:p>
            </p:txBody>
          </p:sp>
          <p:sp>
            <p:nvSpPr>
              <p:cNvPr id="17" name="AutoShape 16"/>
              <p:cNvSpPr>
                <a:spLocks noChangeArrowheads="1"/>
              </p:cNvSpPr>
              <p:nvPr/>
            </p:nvSpPr>
            <p:spPr bwMode="auto">
              <a:xfrm>
                <a:off x="897" y="0"/>
                <a:ext cx="1009" cy="749"/>
              </a:xfrm>
              <a:prstGeom prst="chevron">
                <a:avLst>
                  <a:gd name="adj" fmla="val 33678"/>
                </a:avLst>
              </a:prstGeom>
              <a:blipFill>
                <a:blip r:embed="rId4"/>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chemeClr val="bg1"/>
                  </a:solidFill>
                  <a:cs typeface="+mn-ea"/>
                  <a:sym typeface="+mn-lt"/>
                </a:endParaRPr>
              </a:p>
            </p:txBody>
          </p:sp>
          <p:sp>
            <p:nvSpPr>
              <p:cNvPr id="18" name="AutoShape 17"/>
              <p:cNvSpPr>
                <a:spLocks noChangeArrowheads="1"/>
              </p:cNvSpPr>
              <p:nvPr/>
            </p:nvSpPr>
            <p:spPr bwMode="auto">
              <a:xfrm>
                <a:off x="1770" y="0"/>
                <a:ext cx="1009" cy="749"/>
              </a:xfrm>
              <a:prstGeom prst="chevron">
                <a:avLst>
                  <a:gd name="adj" fmla="val 33678"/>
                </a:avLst>
              </a:prstGeom>
              <a:blipFill>
                <a:blip r:embed="rId5"/>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chemeClr val="bg1"/>
                  </a:solidFill>
                  <a:cs typeface="+mn-ea"/>
                  <a:sym typeface="+mn-lt"/>
                </a:endParaRPr>
              </a:p>
            </p:txBody>
          </p:sp>
          <p:sp>
            <p:nvSpPr>
              <p:cNvPr id="19" name="AutoShape 18"/>
              <p:cNvSpPr>
                <a:spLocks noChangeArrowheads="1"/>
              </p:cNvSpPr>
              <p:nvPr/>
            </p:nvSpPr>
            <p:spPr bwMode="auto">
              <a:xfrm>
                <a:off x="2631" y="0"/>
                <a:ext cx="1009" cy="749"/>
              </a:xfrm>
              <a:prstGeom prst="chevron">
                <a:avLst>
                  <a:gd name="adj" fmla="val 33678"/>
                </a:avLst>
              </a:prstGeom>
              <a:blipFill>
                <a:blip r:embed="rId6"/>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chemeClr val="bg1"/>
                  </a:solidFill>
                  <a:cs typeface="+mn-ea"/>
                  <a:sym typeface="+mn-lt"/>
                </a:endParaRPr>
              </a:p>
            </p:txBody>
          </p:sp>
          <p:sp>
            <p:nvSpPr>
              <p:cNvPr id="20" name="AutoShape 19"/>
              <p:cNvSpPr>
                <a:spLocks noChangeArrowheads="1"/>
              </p:cNvSpPr>
              <p:nvPr/>
            </p:nvSpPr>
            <p:spPr bwMode="auto">
              <a:xfrm>
                <a:off x="3493" y="0"/>
                <a:ext cx="1009" cy="749"/>
              </a:xfrm>
              <a:prstGeom prst="chevron">
                <a:avLst>
                  <a:gd name="adj" fmla="val 33678"/>
                </a:avLst>
              </a:prstGeom>
              <a:blipFill>
                <a:blip r:embed="rId3"/>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chemeClr val="bg1"/>
                  </a:solidFill>
                  <a:cs typeface="+mn-ea"/>
                  <a:sym typeface="+mn-lt"/>
                </a:endParaRPr>
              </a:p>
            </p:txBody>
          </p:sp>
        </p:grpSp>
        <p:sp>
          <p:nvSpPr>
            <p:cNvPr id="11" name="WordArt 20"/>
            <p:cNvSpPr>
              <a:spLocks noChangeArrowheads="1" noChangeShapeType="1"/>
            </p:cNvSpPr>
            <p:nvPr/>
          </p:nvSpPr>
          <p:spPr bwMode="auto">
            <a:xfrm>
              <a:off x="1537008" y="2595718"/>
              <a:ext cx="633772" cy="1920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zh-CN" altLang="en-US" sz="3200" kern="0" dirty="0">
                  <a:ln w="9525" cmpd="sng">
                    <a:noFill/>
                    <a:round/>
                  </a:ln>
                  <a:solidFill>
                    <a:schemeClr val="bg1"/>
                  </a:solidFill>
                  <a:cs typeface="+mn-ea"/>
                  <a:sym typeface="+mn-lt"/>
                </a:rPr>
                <a:t>标题文字</a:t>
              </a:r>
            </a:p>
          </p:txBody>
        </p:sp>
        <p:sp>
          <p:nvSpPr>
            <p:cNvPr id="12" name="WordArt 21"/>
            <p:cNvSpPr>
              <a:spLocks noChangeArrowheads="1" noChangeShapeType="1"/>
            </p:cNvSpPr>
            <p:nvPr/>
          </p:nvSpPr>
          <p:spPr bwMode="auto">
            <a:xfrm>
              <a:off x="3142010" y="2610958"/>
              <a:ext cx="633772" cy="192056"/>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4400"/>
              <a:r>
                <a:rPr lang="zh-CN" altLang="en-US" sz="3200" dirty="0">
                  <a:solidFill>
                    <a:schemeClr val="bg1"/>
                  </a:solidFill>
                  <a:cs typeface="+mn-ea"/>
                  <a:sym typeface="+mn-lt"/>
                </a:rPr>
                <a:t>标题文字</a:t>
              </a:r>
            </a:p>
          </p:txBody>
        </p:sp>
        <p:sp>
          <p:nvSpPr>
            <p:cNvPr id="13" name="WordArt 22"/>
            <p:cNvSpPr>
              <a:spLocks noChangeArrowheads="1" noChangeShapeType="1"/>
            </p:cNvSpPr>
            <p:nvPr/>
          </p:nvSpPr>
          <p:spPr bwMode="auto">
            <a:xfrm>
              <a:off x="4509696" y="2571750"/>
              <a:ext cx="633772" cy="1920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zh-CN" altLang="en-US" sz="3200" kern="0" dirty="0">
                  <a:ln w="9525" cmpd="sng">
                    <a:noFill/>
                    <a:round/>
                  </a:ln>
                  <a:solidFill>
                    <a:schemeClr val="bg1"/>
                  </a:solidFill>
                  <a:cs typeface="+mn-ea"/>
                  <a:sym typeface="+mn-lt"/>
                </a:rPr>
                <a:t>标题文字</a:t>
              </a:r>
            </a:p>
          </p:txBody>
        </p:sp>
        <p:sp>
          <p:nvSpPr>
            <p:cNvPr id="14" name="WordArt 23"/>
            <p:cNvSpPr>
              <a:spLocks noChangeArrowheads="1" noChangeShapeType="1"/>
            </p:cNvSpPr>
            <p:nvPr/>
          </p:nvSpPr>
          <p:spPr bwMode="auto">
            <a:xfrm>
              <a:off x="5826627" y="2560596"/>
              <a:ext cx="633772" cy="215366"/>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4400"/>
              <a:r>
                <a:rPr lang="zh-CN" altLang="en-US" sz="3200" dirty="0">
                  <a:solidFill>
                    <a:schemeClr val="bg1"/>
                  </a:solidFill>
                  <a:cs typeface="+mn-ea"/>
                  <a:sym typeface="+mn-lt"/>
                </a:rPr>
                <a:t>标题文字</a:t>
              </a:r>
            </a:p>
          </p:txBody>
        </p:sp>
        <p:sp>
          <p:nvSpPr>
            <p:cNvPr id="15" name="WordArt 23"/>
            <p:cNvSpPr>
              <a:spLocks noChangeArrowheads="1" noChangeShapeType="1"/>
            </p:cNvSpPr>
            <p:nvPr/>
          </p:nvSpPr>
          <p:spPr bwMode="auto">
            <a:xfrm>
              <a:off x="7072743" y="2571750"/>
              <a:ext cx="633772" cy="215366"/>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4400"/>
              <a:r>
                <a:rPr lang="zh-CN" altLang="en-US" sz="3200" dirty="0">
                  <a:solidFill>
                    <a:schemeClr val="bg1"/>
                  </a:solidFill>
                  <a:cs typeface="+mn-ea"/>
                  <a:sym typeface="+mn-lt"/>
                </a:rPr>
                <a:t>标题文字</a:t>
              </a:r>
            </a:p>
          </p:txBody>
        </p:sp>
      </p:grpSp>
      <p:grpSp>
        <p:nvGrpSpPr>
          <p:cNvPr id="21" name="组合 20"/>
          <p:cNvGrpSpPr/>
          <p:nvPr/>
        </p:nvGrpSpPr>
        <p:grpSpPr>
          <a:xfrm>
            <a:off x="1775520" y="1436210"/>
            <a:ext cx="3733800" cy="989388"/>
            <a:chOff x="611560" y="1846599"/>
            <a:chExt cx="2800350" cy="742041"/>
          </a:xfrm>
        </p:grpSpPr>
        <p:sp>
          <p:nvSpPr>
            <p:cNvPr id="22" name="TextBox 33"/>
            <p:cNvSpPr txBox="1"/>
            <p:nvPr/>
          </p:nvSpPr>
          <p:spPr>
            <a:xfrm>
              <a:off x="611560" y="1846599"/>
              <a:ext cx="2800350" cy="315423"/>
            </a:xfrm>
            <a:prstGeom prst="rect">
              <a:avLst/>
            </a:prstGeom>
            <a:noFill/>
          </p:spPr>
          <p:txBody>
            <a:bodyPr wrap="square" rtlCol="0">
              <a:spAutoFit/>
            </a:bodyPr>
            <a:lstStyle/>
            <a:p>
              <a:pPr algn="ctr"/>
              <a:r>
                <a:rPr lang="zh-CN" altLang="en-US" sz="2135" dirty="0">
                  <a:solidFill>
                    <a:schemeClr val="accent1"/>
                  </a:solidFill>
                  <a:cs typeface="+mn-ea"/>
                  <a:sym typeface="+mn-lt"/>
                </a:rPr>
                <a:t>标题</a:t>
              </a:r>
              <a:r>
                <a:rPr lang="zh-CN" altLang="en-US" sz="2135" dirty="0">
                  <a:solidFill>
                    <a:schemeClr val="bg1"/>
                  </a:solidFill>
                  <a:cs typeface="+mn-ea"/>
                  <a:sym typeface="+mn-lt"/>
                </a:rPr>
                <a:t>文字</a:t>
              </a:r>
            </a:p>
          </p:txBody>
        </p:sp>
        <p:sp>
          <p:nvSpPr>
            <p:cNvPr id="23" name="TextBox 34"/>
            <p:cNvSpPr txBox="1"/>
            <p:nvPr/>
          </p:nvSpPr>
          <p:spPr>
            <a:xfrm>
              <a:off x="830317" y="2211710"/>
              <a:ext cx="2445539" cy="376930"/>
            </a:xfrm>
            <a:prstGeom prst="rect">
              <a:avLst/>
            </a:prstGeom>
            <a:noFill/>
          </p:spPr>
          <p:txBody>
            <a:bodyPr wrap="square" rtlCol="0">
              <a:spAutoFit/>
            </a:bodyPr>
            <a:lstStyle/>
            <a:p>
              <a:r>
                <a:rPr lang="zh-CN" altLang="en-US" sz="1335" spc="-13" dirty="0">
                  <a:solidFill>
                    <a:schemeClr val="tx2">
                      <a:lumMod val="75000"/>
                      <a:lumOff val="25000"/>
                    </a:schemeClr>
                  </a:solidFill>
                  <a:cs typeface="+mn-ea"/>
                  <a:sym typeface="+mn-lt"/>
                </a:rPr>
                <a:t>请输入内容请输入文字内容请输入内容请输入文字内容请输入内容</a:t>
              </a:r>
            </a:p>
          </p:txBody>
        </p:sp>
      </p:grpSp>
      <p:grpSp>
        <p:nvGrpSpPr>
          <p:cNvPr id="24" name="组合 23"/>
          <p:cNvGrpSpPr/>
          <p:nvPr/>
        </p:nvGrpSpPr>
        <p:grpSpPr>
          <a:xfrm>
            <a:off x="6062936" y="1448598"/>
            <a:ext cx="3733800" cy="989388"/>
            <a:chOff x="611560" y="1846599"/>
            <a:chExt cx="2800350" cy="742041"/>
          </a:xfrm>
        </p:grpSpPr>
        <p:sp>
          <p:nvSpPr>
            <p:cNvPr id="25" name="TextBox 36"/>
            <p:cNvSpPr txBox="1"/>
            <p:nvPr/>
          </p:nvSpPr>
          <p:spPr>
            <a:xfrm>
              <a:off x="611560" y="1846599"/>
              <a:ext cx="2800350" cy="315423"/>
            </a:xfrm>
            <a:prstGeom prst="rect">
              <a:avLst/>
            </a:prstGeom>
            <a:noFill/>
          </p:spPr>
          <p:txBody>
            <a:bodyPr wrap="square" rtlCol="0">
              <a:spAutoFit/>
            </a:bodyPr>
            <a:lstStyle/>
            <a:p>
              <a:pPr algn="ctr"/>
              <a:r>
                <a:rPr lang="zh-CN" altLang="en-US" sz="2135" dirty="0">
                  <a:solidFill>
                    <a:schemeClr val="accent3"/>
                  </a:solidFill>
                  <a:cs typeface="+mn-ea"/>
                  <a:sym typeface="+mn-lt"/>
                </a:rPr>
                <a:t>标题文字</a:t>
              </a:r>
            </a:p>
          </p:txBody>
        </p:sp>
        <p:sp>
          <p:nvSpPr>
            <p:cNvPr id="29" name="TextBox 37"/>
            <p:cNvSpPr txBox="1"/>
            <p:nvPr/>
          </p:nvSpPr>
          <p:spPr>
            <a:xfrm>
              <a:off x="830317" y="2211710"/>
              <a:ext cx="2445539" cy="376930"/>
            </a:xfrm>
            <a:prstGeom prst="rect">
              <a:avLst/>
            </a:prstGeom>
            <a:noFill/>
          </p:spPr>
          <p:txBody>
            <a:bodyPr wrap="square" rtlCol="0">
              <a:spAutoFit/>
            </a:bodyPr>
            <a:lstStyle/>
            <a:p>
              <a:r>
                <a:rPr lang="zh-CN" altLang="en-US" sz="1335" spc="-13" dirty="0">
                  <a:solidFill>
                    <a:schemeClr val="tx2">
                      <a:lumMod val="75000"/>
                      <a:lumOff val="25000"/>
                    </a:schemeClr>
                  </a:solidFill>
                  <a:cs typeface="+mn-ea"/>
                  <a:sym typeface="+mn-lt"/>
                </a:rPr>
                <a:t>请输入内容请输入文字内容请输入内容请输入文字内容请输入内容</a:t>
              </a:r>
            </a:p>
          </p:txBody>
        </p:sp>
      </p:grpSp>
      <p:grpSp>
        <p:nvGrpSpPr>
          <p:cNvPr id="30" name="组合 29"/>
          <p:cNvGrpSpPr/>
          <p:nvPr/>
        </p:nvGrpSpPr>
        <p:grpSpPr>
          <a:xfrm>
            <a:off x="1199456" y="4446294"/>
            <a:ext cx="3733800" cy="989316"/>
            <a:chOff x="611560" y="1846653"/>
            <a:chExt cx="2800350" cy="741987"/>
          </a:xfrm>
        </p:grpSpPr>
        <p:sp>
          <p:nvSpPr>
            <p:cNvPr id="31" name="TextBox 41"/>
            <p:cNvSpPr txBox="1"/>
            <p:nvPr/>
          </p:nvSpPr>
          <p:spPr>
            <a:xfrm>
              <a:off x="611560" y="1846653"/>
              <a:ext cx="2800350" cy="315423"/>
            </a:xfrm>
            <a:prstGeom prst="rect">
              <a:avLst/>
            </a:prstGeom>
            <a:noFill/>
          </p:spPr>
          <p:txBody>
            <a:bodyPr wrap="square" rtlCol="0">
              <a:spAutoFit/>
            </a:bodyPr>
            <a:lstStyle/>
            <a:p>
              <a:pPr algn="ctr"/>
              <a:r>
                <a:rPr lang="zh-CN" altLang="en-US" sz="2135" dirty="0">
                  <a:solidFill>
                    <a:schemeClr val="accent2"/>
                  </a:solidFill>
                  <a:cs typeface="+mn-ea"/>
                  <a:sym typeface="+mn-lt"/>
                </a:rPr>
                <a:t>标题文字</a:t>
              </a:r>
            </a:p>
          </p:txBody>
        </p:sp>
        <p:sp>
          <p:nvSpPr>
            <p:cNvPr id="32" name="TextBox 42"/>
            <p:cNvSpPr txBox="1"/>
            <p:nvPr/>
          </p:nvSpPr>
          <p:spPr>
            <a:xfrm>
              <a:off x="830317" y="2211710"/>
              <a:ext cx="2445539" cy="376930"/>
            </a:xfrm>
            <a:prstGeom prst="rect">
              <a:avLst/>
            </a:prstGeom>
            <a:noFill/>
          </p:spPr>
          <p:txBody>
            <a:bodyPr wrap="square" rtlCol="0">
              <a:spAutoFit/>
            </a:bodyPr>
            <a:lstStyle/>
            <a:p>
              <a:r>
                <a:rPr lang="zh-CN" altLang="en-US" sz="1335" spc="-13" dirty="0">
                  <a:solidFill>
                    <a:schemeClr val="tx2">
                      <a:lumMod val="75000"/>
                      <a:lumOff val="25000"/>
                    </a:schemeClr>
                  </a:solidFill>
                  <a:cs typeface="+mn-ea"/>
                  <a:sym typeface="+mn-lt"/>
                </a:rPr>
                <a:t>请输入内容请输入文字内容请输入内容请输入文字内容请输入内容</a:t>
              </a:r>
            </a:p>
          </p:txBody>
        </p:sp>
      </p:grpSp>
      <p:grpSp>
        <p:nvGrpSpPr>
          <p:cNvPr id="33" name="组合 32"/>
          <p:cNvGrpSpPr/>
          <p:nvPr/>
        </p:nvGrpSpPr>
        <p:grpSpPr>
          <a:xfrm>
            <a:off x="7162733" y="4446294"/>
            <a:ext cx="3733800" cy="989316"/>
            <a:chOff x="611560" y="1846653"/>
            <a:chExt cx="2800350" cy="741987"/>
          </a:xfrm>
        </p:grpSpPr>
        <p:sp>
          <p:nvSpPr>
            <p:cNvPr id="34" name="TextBox 44"/>
            <p:cNvSpPr txBox="1"/>
            <p:nvPr/>
          </p:nvSpPr>
          <p:spPr>
            <a:xfrm>
              <a:off x="611560" y="1846653"/>
              <a:ext cx="2800350" cy="315423"/>
            </a:xfrm>
            <a:prstGeom prst="rect">
              <a:avLst/>
            </a:prstGeom>
            <a:noFill/>
          </p:spPr>
          <p:txBody>
            <a:bodyPr wrap="square" rtlCol="0">
              <a:spAutoFit/>
            </a:bodyPr>
            <a:lstStyle/>
            <a:p>
              <a:pPr algn="ctr"/>
              <a:r>
                <a:rPr lang="zh-CN" altLang="en-US" sz="2135" dirty="0">
                  <a:solidFill>
                    <a:schemeClr val="accent4"/>
                  </a:solidFill>
                  <a:cs typeface="+mn-ea"/>
                  <a:sym typeface="+mn-lt"/>
                </a:rPr>
                <a:t>标题文字</a:t>
              </a:r>
            </a:p>
          </p:txBody>
        </p:sp>
        <p:sp>
          <p:nvSpPr>
            <p:cNvPr id="35" name="TextBox 45"/>
            <p:cNvSpPr txBox="1"/>
            <p:nvPr/>
          </p:nvSpPr>
          <p:spPr>
            <a:xfrm>
              <a:off x="830317" y="2211710"/>
              <a:ext cx="2445539" cy="376930"/>
            </a:xfrm>
            <a:prstGeom prst="rect">
              <a:avLst/>
            </a:prstGeom>
            <a:noFill/>
          </p:spPr>
          <p:txBody>
            <a:bodyPr wrap="square" rtlCol="0">
              <a:spAutoFit/>
            </a:bodyPr>
            <a:lstStyle/>
            <a:p>
              <a:r>
                <a:rPr lang="zh-CN" altLang="en-US" sz="1335" spc="-13" dirty="0">
                  <a:solidFill>
                    <a:schemeClr val="tx2">
                      <a:lumMod val="75000"/>
                      <a:lumOff val="25000"/>
                    </a:schemeClr>
                  </a:solidFill>
                  <a:cs typeface="+mn-ea"/>
                  <a:sym typeface="+mn-lt"/>
                </a:rPr>
                <a:t>请输入内容请输入文字内容请输入内容请输入文字内容请输入内容</a:t>
              </a:r>
            </a:p>
          </p:txBody>
        </p:sp>
      </p:grpSp>
      <p:pic>
        <p:nvPicPr>
          <p:cNvPr id="36" name="图片 35"/>
          <p:cNvPicPr>
            <a:picLocks noChangeAspect="1"/>
          </p:cNvPicPr>
          <p:nvPr/>
        </p:nvPicPr>
        <p:blipFill rotWithShape="1">
          <a:blip r:embed="rId7" cstate="screen"/>
          <a:srcRect/>
          <a:stretch>
            <a:fillRect/>
          </a:stretch>
        </p:blipFill>
        <p:spPr>
          <a:xfrm>
            <a:off x="240629" y="43544"/>
            <a:ext cx="958827" cy="1328375"/>
          </a:xfrm>
          <a:prstGeom prst="rect">
            <a:avLst/>
          </a:prstGeom>
        </p:spPr>
      </p:pic>
      <p:sp>
        <p:nvSpPr>
          <p:cNvPr id="37"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anim calcmode="lin" valueType="num">
                                      <p:cBhvr>
                                        <p:cTn id="36" dur="500" fill="hold"/>
                                        <p:tgtEl>
                                          <p:spTgt spid="30"/>
                                        </p:tgtEl>
                                        <p:attrNameLst>
                                          <p:attrName>ppt_x</p:attrName>
                                        </p:attrNameLst>
                                      </p:cBhvr>
                                      <p:tavLst>
                                        <p:tav tm="0">
                                          <p:val>
                                            <p:strVal val="#ppt_x"/>
                                          </p:val>
                                        </p:tav>
                                        <p:tav tm="100000">
                                          <p:val>
                                            <p:strVal val="#ppt_x"/>
                                          </p:val>
                                        </p:tav>
                                      </p:tavLst>
                                    </p:anim>
                                    <p:anim calcmode="lin" valueType="num">
                                      <p:cBhvr>
                                        <p:cTn id="37" dur="500" fill="hold"/>
                                        <p:tgtEl>
                                          <p:spTgt spid="30"/>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strVal val="#ppt_x"/>
                                          </p:val>
                                        </p:tav>
                                        <p:tav tm="100000">
                                          <p:val>
                                            <p:strVal val="#ppt_x"/>
                                          </p:val>
                                        </p:tav>
                                      </p:tavLst>
                                    </p:anim>
                                    <p:anim calcmode="lin" valueType="num">
                                      <p:cBhvr>
                                        <p:cTn id="42" dur="500" fill="hold"/>
                                        <p:tgtEl>
                                          <p:spTgt spid="3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anim calcmode="lin" valueType="num">
                                      <p:cBhvr>
                                        <p:cTn id="46" dur="500" fill="hold"/>
                                        <p:tgtEl>
                                          <p:spTgt spid="7"/>
                                        </p:tgtEl>
                                        <p:attrNameLst>
                                          <p:attrName>ppt_x</p:attrName>
                                        </p:attrNameLst>
                                      </p:cBhvr>
                                      <p:tavLst>
                                        <p:tav tm="0">
                                          <p:val>
                                            <p:strVal val="#ppt_x"/>
                                          </p:val>
                                        </p:tav>
                                        <p:tav tm="100000">
                                          <p:val>
                                            <p:strVal val="#ppt_x"/>
                                          </p:val>
                                        </p:tav>
                                      </p:tavLst>
                                    </p:anim>
                                    <p:anim calcmode="lin" valueType="num">
                                      <p:cBhvr>
                                        <p:cTn id="47" dur="50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13018" y="1707983"/>
            <a:ext cx="785644" cy="785925"/>
            <a:chOff x="1463339" y="1072758"/>
            <a:chExt cx="1546058" cy="1546058"/>
          </a:xfrm>
          <a:effectLst>
            <a:outerShdw blurRad="330200" dist="215900" dir="6900000" sx="81000" sy="81000" algn="t" rotWithShape="0">
              <a:prstClr val="black">
                <a:alpha val="42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0" name="椭圆 9"/>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1" name="椭圆 10"/>
          <p:cNvSpPr/>
          <p:nvPr/>
        </p:nvSpPr>
        <p:spPr>
          <a:xfrm>
            <a:off x="7008533" y="1803536"/>
            <a:ext cx="594608" cy="594819"/>
          </a:xfrm>
          <a:prstGeom prst="ellipse">
            <a:avLst/>
          </a:prstGeom>
          <a:blipFill>
            <a:blip r:embed="rId3" cstate="screen"/>
            <a:stretch>
              <a:fillRect/>
            </a:stretch>
          </a:blip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29" tIns="60915" rIns="121829" bIns="60915" rtlCol="0" anchor="ctr"/>
          <a:lstStyle/>
          <a:p>
            <a:pPr algn="ctr"/>
            <a:endParaRPr lang="zh-CN" altLang="en-US" sz="1400" dirty="0">
              <a:cs typeface="+mn-ea"/>
              <a:sym typeface="+mn-lt"/>
            </a:endParaRPr>
          </a:p>
        </p:txBody>
      </p:sp>
      <p:grpSp>
        <p:nvGrpSpPr>
          <p:cNvPr id="12" name="组合 11"/>
          <p:cNvGrpSpPr/>
          <p:nvPr/>
        </p:nvGrpSpPr>
        <p:grpSpPr>
          <a:xfrm>
            <a:off x="6898131" y="2767756"/>
            <a:ext cx="785644" cy="785925"/>
            <a:chOff x="1463339" y="1072758"/>
            <a:chExt cx="1546058" cy="1546058"/>
          </a:xfrm>
          <a:effectLst>
            <a:outerShdw blurRad="330200" dist="215900" dir="6900000" sx="81000" sy="81000" algn="t" rotWithShape="0">
              <a:prstClr val="black">
                <a:alpha val="49000"/>
              </a:prstClr>
            </a:outerShdw>
          </a:effectLst>
        </p:grpSpPr>
        <p:sp>
          <p:nvSpPr>
            <p:cNvPr id="13" name="同心圆 1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4" name="椭圆 1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5" name="椭圆 14"/>
          <p:cNvSpPr/>
          <p:nvPr/>
        </p:nvSpPr>
        <p:spPr>
          <a:xfrm>
            <a:off x="6993648" y="2863309"/>
            <a:ext cx="594608" cy="594819"/>
          </a:xfrm>
          <a:prstGeom prst="ellipse">
            <a:avLst/>
          </a:prstGeom>
          <a:blipFill>
            <a:blip r:embed="rId4"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29" tIns="60915" rIns="121829" bIns="60915" rtlCol="0" anchor="ctr"/>
          <a:lstStyle/>
          <a:p>
            <a:pPr algn="ctr"/>
            <a:endParaRPr lang="zh-CN" altLang="en-US" sz="1400">
              <a:cs typeface="+mn-ea"/>
              <a:sym typeface="+mn-lt"/>
            </a:endParaRPr>
          </a:p>
        </p:txBody>
      </p:sp>
      <p:grpSp>
        <p:nvGrpSpPr>
          <p:cNvPr id="16" name="组合 15"/>
          <p:cNvGrpSpPr/>
          <p:nvPr/>
        </p:nvGrpSpPr>
        <p:grpSpPr>
          <a:xfrm>
            <a:off x="6898131" y="3827528"/>
            <a:ext cx="785644" cy="785925"/>
            <a:chOff x="1463339" y="1072758"/>
            <a:chExt cx="1546058" cy="1546058"/>
          </a:xfrm>
          <a:effectLst>
            <a:outerShdw blurRad="330200" dist="215900" dir="6900000" sx="81000" sy="8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8" name="椭圆 1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9" name="椭圆 18"/>
          <p:cNvSpPr/>
          <p:nvPr/>
        </p:nvSpPr>
        <p:spPr>
          <a:xfrm>
            <a:off x="6993648" y="3923081"/>
            <a:ext cx="594608" cy="594819"/>
          </a:xfrm>
          <a:prstGeom prst="ellipse">
            <a:avLst/>
          </a:prstGeom>
          <a:blipFill>
            <a:blip r:embed="rId5" cstate="screen"/>
            <a:stretch>
              <a:fillRect/>
            </a:stretch>
          </a:blipFill>
          <a:ln>
            <a:noFill/>
          </a:ln>
          <a:effectLst>
            <a:innerShdw blurRad="114300">
              <a:srgbClr val="D3133C"/>
            </a:innerShdw>
          </a:effectLst>
        </p:spPr>
        <p:style>
          <a:lnRef idx="2">
            <a:schemeClr val="accent1">
              <a:shade val="50000"/>
            </a:schemeClr>
          </a:lnRef>
          <a:fillRef idx="1">
            <a:schemeClr val="accent1"/>
          </a:fillRef>
          <a:effectRef idx="0">
            <a:schemeClr val="accent1"/>
          </a:effectRef>
          <a:fontRef idx="minor">
            <a:schemeClr val="lt1"/>
          </a:fontRef>
        </p:style>
        <p:txBody>
          <a:bodyPr lIns="121829" tIns="60915" rIns="121829" bIns="60915" rtlCol="0" anchor="ctr"/>
          <a:lstStyle/>
          <a:p>
            <a:pPr algn="ctr"/>
            <a:endParaRPr lang="zh-CN" altLang="en-US" sz="1400">
              <a:cs typeface="+mn-ea"/>
              <a:sym typeface="+mn-lt"/>
            </a:endParaRPr>
          </a:p>
        </p:txBody>
      </p:sp>
      <p:grpSp>
        <p:nvGrpSpPr>
          <p:cNvPr id="20" name="组合 19"/>
          <p:cNvGrpSpPr/>
          <p:nvPr/>
        </p:nvGrpSpPr>
        <p:grpSpPr>
          <a:xfrm>
            <a:off x="7976185" y="1700932"/>
            <a:ext cx="2096951" cy="736515"/>
            <a:chOff x="6084168" y="1274556"/>
            <a:chExt cx="1669538" cy="586183"/>
          </a:xfrm>
        </p:grpSpPr>
        <p:sp>
          <p:nvSpPr>
            <p:cNvPr id="21" name="TextBox 20"/>
            <p:cNvSpPr txBox="1"/>
            <p:nvPr/>
          </p:nvSpPr>
          <p:spPr>
            <a:xfrm>
              <a:off x="6084168" y="1514663"/>
              <a:ext cx="1669538" cy="346076"/>
            </a:xfrm>
            <a:prstGeom prst="rect">
              <a:avLst/>
            </a:prstGeom>
            <a:noFill/>
          </p:spPr>
          <p:txBody>
            <a:bodyPr wrap="square" lIns="91409" tIns="45704" rIns="91409" bIns="45704" rtlCol="0">
              <a:spAutoFit/>
            </a:bodyPr>
            <a:lstStyle/>
            <a:p>
              <a:pPr>
                <a:lnSpc>
                  <a:spcPct val="130000"/>
                </a:lnSpc>
              </a:pPr>
              <a:r>
                <a:rPr lang="zh-CN" altLang="en-US" sz="900" dirty="0">
                  <a:solidFill>
                    <a:schemeClr val="tx1">
                      <a:lumMod val="75000"/>
                      <a:lumOff val="25000"/>
                    </a:schemeClr>
                  </a:solidFill>
                  <a:cs typeface="+mn-ea"/>
                  <a:sym typeface="+mn-lt"/>
                </a:rPr>
                <a:t>您的内容打在这里，或者通过您的内容打在这里，或者您的内容打在这里，</a:t>
              </a:r>
            </a:p>
          </p:txBody>
        </p:sp>
        <p:sp>
          <p:nvSpPr>
            <p:cNvPr id="22" name="TextBox 21"/>
            <p:cNvSpPr txBox="1"/>
            <p:nvPr/>
          </p:nvSpPr>
          <p:spPr>
            <a:xfrm>
              <a:off x="6109640" y="1274556"/>
              <a:ext cx="1008112" cy="259346"/>
            </a:xfrm>
            <a:prstGeom prst="rect">
              <a:avLst/>
            </a:prstGeom>
            <a:noFill/>
          </p:spPr>
          <p:txBody>
            <a:bodyPr wrap="square" lIns="91409" tIns="0" rIns="91409" bIns="0" rtlCol="0" anchor="t">
              <a:spAutoFit/>
            </a:bodyPr>
            <a:lstStyle/>
            <a:p>
              <a:pPr>
                <a:lnSpc>
                  <a:spcPct val="150000"/>
                </a:lnSpc>
              </a:pPr>
              <a:r>
                <a:rPr lang="zh-CN" altLang="en-US" sz="1600" dirty="0">
                  <a:solidFill>
                    <a:schemeClr val="tx1">
                      <a:lumMod val="75000"/>
                      <a:lumOff val="25000"/>
                    </a:schemeClr>
                  </a:solidFill>
                  <a:cs typeface="+mn-ea"/>
                  <a:sym typeface="+mn-lt"/>
                </a:rPr>
                <a:t>添加标题</a:t>
              </a:r>
            </a:p>
          </p:txBody>
        </p:sp>
      </p:grpSp>
      <p:grpSp>
        <p:nvGrpSpPr>
          <p:cNvPr id="23" name="组合 22"/>
          <p:cNvGrpSpPr/>
          <p:nvPr/>
        </p:nvGrpSpPr>
        <p:grpSpPr>
          <a:xfrm>
            <a:off x="7976185" y="2866932"/>
            <a:ext cx="2096951" cy="708265"/>
            <a:chOff x="6084168" y="2547213"/>
            <a:chExt cx="1669538" cy="563699"/>
          </a:xfrm>
        </p:grpSpPr>
        <p:sp>
          <p:nvSpPr>
            <p:cNvPr id="24" name="TextBox 22"/>
            <p:cNvSpPr txBox="1"/>
            <p:nvPr/>
          </p:nvSpPr>
          <p:spPr>
            <a:xfrm>
              <a:off x="6084168" y="2764836"/>
              <a:ext cx="1669538" cy="346076"/>
            </a:xfrm>
            <a:prstGeom prst="rect">
              <a:avLst/>
            </a:prstGeom>
            <a:noFill/>
          </p:spPr>
          <p:txBody>
            <a:bodyPr wrap="square" lIns="91409" tIns="45704" rIns="91409" bIns="45704" rtlCol="0">
              <a:spAutoFit/>
            </a:bodyPr>
            <a:lstStyle/>
            <a:p>
              <a:pPr>
                <a:lnSpc>
                  <a:spcPct val="130000"/>
                </a:lnSpc>
              </a:pPr>
              <a:r>
                <a:rPr lang="zh-CN" altLang="en-US" sz="900" dirty="0">
                  <a:solidFill>
                    <a:schemeClr val="tx1">
                      <a:lumMod val="75000"/>
                      <a:lumOff val="25000"/>
                    </a:schemeClr>
                  </a:solidFill>
                  <a:cs typeface="+mn-ea"/>
                  <a:sym typeface="+mn-lt"/>
                </a:rPr>
                <a:t>您的内容打在这里，或者通过您的内容打在这里，或者您的内容打在这里，</a:t>
              </a:r>
            </a:p>
          </p:txBody>
        </p:sp>
        <p:sp>
          <p:nvSpPr>
            <p:cNvPr id="25" name="TextBox 23"/>
            <p:cNvSpPr txBox="1"/>
            <p:nvPr/>
          </p:nvSpPr>
          <p:spPr>
            <a:xfrm>
              <a:off x="6109640" y="2547213"/>
              <a:ext cx="1008112" cy="259346"/>
            </a:xfrm>
            <a:prstGeom prst="rect">
              <a:avLst/>
            </a:prstGeom>
            <a:noFill/>
          </p:spPr>
          <p:txBody>
            <a:bodyPr wrap="square" lIns="91409" tIns="0" rIns="91409" bIns="0" rtlCol="0" anchor="t">
              <a:spAutoFit/>
            </a:bodyPr>
            <a:lstStyle/>
            <a:p>
              <a:pPr>
                <a:lnSpc>
                  <a:spcPct val="150000"/>
                </a:lnSpc>
              </a:pPr>
              <a:r>
                <a:rPr lang="zh-CN" altLang="en-US" sz="1600" dirty="0">
                  <a:solidFill>
                    <a:schemeClr val="tx1">
                      <a:lumMod val="75000"/>
                      <a:lumOff val="25000"/>
                    </a:schemeClr>
                  </a:solidFill>
                  <a:cs typeface="+mn-ea"/>
                  <a:sym typeface="+mn-lt"/>
                </a:rPr>
                <a:t>添加标题</a:t>
              </a:r>
            </a:p>
          </p:txBody>
        </p:sp>
      </p:grpSp>
      <p:grpSp>
        <p:nvGrpSpPr>
          <p:cNvPr id="26" name="组合 25"/>
          <p:cNvGrpSpPr/>
          <p:nvPr/>
        </p:nvGrpSpPr>
        <p:grpSpPr>
          <a:xfrm>
            <a:off x="7976185" y="3863979"/>
            <a:ext cx="2096951" cy="727097"/>
            <a:chOff x="6084168" y="3766937"/>
            <a:chExt cx="1669538" cy="578688"/>
          </a:xfrm>
        </p:grpSpPr>
        <p:sp>
          <p:nvSpPr>
            <p:cNvPr id="27" name="TextBox 24"/>
            <p:cNvSpPr txBox="1"/>
            <p:nvPr/>
          </p:nvSpPr>
          <p:spPr>
            <a:xfrm>
              <a:off x="6084168" y="3999549"/>
              <a:ext cx="1669538" cy="346076"/>
            </a:xfrm>
            <a:prstGeom prst="rect">
              <a:avLst/>
            </a:prstGeom>
            <a:noFill/>
          </p:spPr>
          <p:txBody>
            <a:bodyPr wrap="square" lIns="91409" tIns="45704" rIns="91409" bIns="45704" rtlCol="0">
              <a:spAutoFit/>
            </a:bodyPr>
            <a:lstStyle/>
            <a:p>
              <a:pPr>
                <a:lnSpc>
                  <a:spcPct val="130000"/>
                </a:lnSpc>
              </a:pPr>
              <a:r>
                <a:rPr lang="zh-CN" altLang="en-US" sz="900" dirty="0">
                  <a:solidFill>
                    <a:schemeClr val="tx1">
                      <a:lumMod val="75000"/>
                      <a:lumOff val="25000"/>
                    </a:schemeClr>
                  </a:solidFill>
                  <a:cs typeface="+mn-ea"/>
                  <a:sym typeface="+mn-lt"/>
                </a:rPr>
                <a:t>您的内容打在这里，或者通过您的内容打在这里，或者您的内容打在这里，</a:t>
              </a:r>
            </a:p>
          </p:txBody>
        </p:sp>
        <p:sp>
          <p:nvSpPr>
            <p:cNvPr id="28" name="TextBox 25"/>
            <p:cNvSpPr txBox="1"/>
            <p:nvPr/>
          </p:nvSpPr>
          <p:spPr>
            <a:xfrm>
              <a:off x="6094400" y="3766937"/>
              <a:ext cx="1008112" cy="259347"/>
            </a:xfrm>
            <a:prstGeom prst="rect">
              <a:avLst/>
            </a:prstGeom>
            <a:noFill/>
          </p:spPr>
          <p:txBody>
            <a:bodyPr wrap="square" lIns="91409" tIns="0" rIns="91409" bIns="0" rtlCol="0" anchor="t">
              <a:spAutoFit/>
            </a:bodyPr>
            <a:lstStyle/>
            <a:p>
              <a:pPr>
                <a:lnSpc>
                  <a:spcPct val="150000"/>
                </a:lnSpc>
              </a:pPr>
              <a:r>
                <a:rPr lang="zh-CN" altLang="en-US" sz="1600" dirty="0">
                  <a:solidFill>
                    <a:schemeClr val="tx1">
                      <a:lumMod val="75000"/>
                      <a:lumOff val="25000"/>
                    </a:schemeClr>
                  </a:solidFill>
                  <a:cs typeface="+mn-ea"/>
                  <a:sym typeface="+mn-lt"/>
                </a:rPr>
                <a:t>添加标题</a:t>
              </a:r>
            </a:p>
          </p:txBody>
        </p:sp>
      </p:grpSp>
      <p:sp>
        <p:nvSpPr>
          <p:cNvPr id="29" name="TextBox 26"/>
          <p:cNvSpPr txBox="1"/>
          <p:nvPr/>
        </p:nvSpPr>
        <p:spPr>
          <a:xfrm>
            <a:off x="7008536" y="1818745"/>
            <a:ext cx="690125" cy="492352"/>
          </a:xfrm>
          <a:prstGeom prst="rect">
            <a:avLst/>
          </a:prstGeom>
          <a:noFill/>
        </p:spPr>
        <p:txBody>
          <a:bodyPr wrap="square" lIns="121829" tIns="60915" rIns="121829" bIns="60915" rtlCol="0">
            <a:spAutoFit/>
          </a:bodyPr>
          <a:lstStyle/>
          <a:p>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30" name="TextBox 27"/>
          <p:cNvSpPr txBox="1"/>
          <p:nvPr/>
        </p:nvSpPr>
        <p:spPr>
          <a:xfrm>
            <a:off x="6987380" y="2878517"/>
            <a:ext cx="690125" cy="492352"/>
          </a:xfrm>
          <a:prstGeom prst="rect">
            <a:avLst/>
          </a:prstGeom>
          <a:noFill/>
        </p:spPr>
        <p:txBody>
          <a:bodyPr wrap="square" lIns="121829" tIns="60915" rIns="121829" bIns="60915" rtlCol="0">
            <a:spAutoFit/>
          </a:bodyPr>
          <a:lstStyle/>
          <a:p>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31" name="TextBox 28"/>
          <p:cNvSpPr txBox="1"/>
          <p:nvPr/>
        </p:nvSpPr>
        <p:spPr>
          <a:xfrm>
            <a:off x="6976800" y="3960745"/>
            <a:ext cx="690125" cy="492352"/>
          </a:xfrm>
          <a:prstGeom prst="rect">
            <a:avLst/>
          </a:prstGeom>
          <a:noFill/>
        </p:spPr>
        <p:txBody>
          <a:bodyPr wrap="square" lIns="121829" tIns="60915" rIns="121829" bIns="60915" rtlCol="0">
            <a:spAutoFit/>
          </a:bodyPr>
          <a:lstStyle/>
          <a:p>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grpSp>
        <p:nvGrpSpPr>
          <p:cNvPr id="32" name="组合 31"/>
          <p:cNvGrpSpPr/>
          <p:nvPr/>
        </p:nvGrpSpPr>
        <p:grpSpPr>
          <a:xfrm>
            <a:off x="246111" y="1938125"/>
            <a:ext cx="6098989" cy="3707553"/>
            <a:chOff x="857224" y="1876434"/>
            <a:chExt cx="3519051" cy="2124076"/>
          </a:xfrm>
        </p:grpSpPr>
        <p:grpSp>
          <p:nvGrpSpPr>
            <p:cNvPr id="33" name="Group 7"/>
            <p:cNvGrpSpPr/>
            <p:nvPr/>
          </p:nvGrpSpPr>
          <p:grpSpPr>
            <a:xfrm>
              <a:off x="857224" y="1876434"/>
              <a:ext cx="3519051" cy="2124076"/>
              <a:chOff x="4901105" y="2090748"/>
              <a:chExt cx="3519051" cy="2124076"/>
            </a:xfrm>
          </p:grpSpPr>
          <p:pic>
            <p:nvPicPr>
              <p:cNvPr id="35" name="Picture 53"/>
              <p:cNvPicPr>
                <a:picLocks noChangeAspect="1"/>
              </p:cNvPicPr>
              <p:nvPr/>
            </p:nvPicPr>
            <p:blipFill>
              <a:blip r:embed="rId6"/>
              <a:srcRect/>
              <a:stretch>
                <a:fillRect/>
              </a:stretch>
            </p:blipFill>
            <p:spPr bwMode="auto">
              <a:xfrm>
                <a:off x="4901105" y="2090748"/>
                <a:ext cx="3519051" cy="2124076"/>
              </a:xfrm>
              <a:prstGeom prst="rect">
                <a:avLst/>
              </a:prstGeom>
              <a:noFill/>
              <a:ln w="9525">
                <a:noFill/>
                <a:miter lim="800000"/>
                <a:headEnd/>
                <a:tailEnd/>
              </a:ln>
            </p:spPr>
          </p:pic>
          <p:sp>
            <p:nvSpPr>
              <p:cNvPr id="36" name="Rectangle 9"/>
              <p:cNvSpPr/>
              <p:nvPr/>
            </p:nvSpPr>
            <p:spPr>
              <a:xfrm>
                <a:off x="5330923" y="2195514"/>
                <a:ext cx="2675358" cy="1674094"/>
              </a:xfrm>
              <a:prstGeom prst="rect">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75">
                  <a:cs typeface="+mn-ea"/>
                  <a:sym typeface="+mn-lt"/>
                </a:endParaRPr>
              </a:p>
            </p:txBody>
          </p:sp>
        </p:grpSp>
        <p:pic>
          <p:nvPicPr>
            <p:cNvPr id="34" name="图片 33"/>
            <p:cNvPicPr>
              <a:picLocks noChangeAspect="1"/>
            </p:cNvPicPr>
            <p:nvPr/>
          </p:nvPicPr>
          <p:blipFill>
            <a:blip r:embed="rId8" cstate="screen"/>
            <a:srcRect/>
            <a:stretch>
              <a:fillRect/>
            </a:stretch>
          </p:blipFill>
          <p:spPr>
            <a:xfrm>
              <a:off x="1287042" y="1981200"/>
              <a:ext cx="2675358" cy="1713148"/>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p:spPr>
        </p:pic>
      </p:grpSp>
      <p:grpSp>
        <p:nvGrpSpPr>
          <p:cNvPr id="37" name="组合 36"/>
          <p:cNvGrpSpPr/>
          <p:nvPr/>
        </p:nvGrpSpPr>
        <p:grpSpPr>
          <a:xfrm>
            <a:off x="6898131" y="4776907"/>
            <a:ext cx="785644" cy="785925"/>
            <a:chOff x="1463339" y="1072758"/>
            <a:chExt cx="1546058" cy="1546058"/>
          </a:xfrm>
          <a:effectLst>
            <a:outerShdw blurRad="330200" dist="215900" dir="6900000" sx="81000" sy="8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39" name="椭圆 38"/>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40" name="椭圆 39"/>
          <p:cNvSpPr/>
          <p:nvPr/>
        </p:nvSpPr>
        <p:spPr>
          <a:xfrm>
            <a:off x="6993648" y="4872457"/>
            <a:ext cx="594608" cy="594819"/>
          </a:xfrm>
          <a:prstGeom prst="ellipse">
            <a:avLst/>
          </a:prstGeom>
          <a:blipFill>
            <a:blip r:embed="rId9"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29" tIns="60915" rIns="121829" bIns="60915" rtlCol="0" anchor="ctr"/>
          <a:lstStyle/>
          <a:p>
            <a:pPr algn="ctr"/>
            <a:endParaRPr lang="zh-CN" altLang="en-US" sz="1400">
              <a:cs typeface="+mn-ea"/>
              <a:sym typeface="+mn-lt"/>
            </a:endParaRPr>
          </a:p>
        </p:txBody>
      </p:sp>
      <p:grpSp>
        <p:nvGrpSpPr>
          <p:cNvPr id="41" name="组合 40"/>
          <p:cNvGrpSpPr/>
          <p:nvPr/>
        </p:nvGrpSpPr>
        <p:grpSpPr>
          <a:xfrm>
            <a:off x="7976185" y="4813356"/>
            <a:ext cx="2096951" cy="727097"/>
            <a:chOff x="6084168" y="3766937"/>
            <a:chExt cx="1669538" cy="578688"/>
          </a:xfrm>
        </p:grpSpPr>
        <p:sp>
          <p:nvSpPr>
            <p:cNvPr id="42" name="TextBox 95"/>
            <p:cNvSpPr txBox="1"/>
            <p:nvPr/>
          </p:nvSpPr>
          <p:spPr>
            <a:xfrm>
              <a:off x="6084168" y="3999549"/>
              <a:ext cx="1669538" cy="346076"/>
            </a:xfrm>
            <a:prstGeom prst="rect">
              <a:avLst/>
            </a:prstGeom>
            <a:noFill/>
          </p:spPr>
          <p:txBody>
            <a:bodyPr wrap="square" lIns="91409" tIns="45704" rIns="91409" bIns="45704" rtlCol="0">
              <a:spAutoFit/>
            </a:bodyPr>
            <a:lstStyle/>
            <a:p>
              <a:pPr>
                <a:lnSpc>
                  <a:spcPct val="130000"/>
                </a:lnSpc>
              </a:pPr>
              <a:r>
                <a:rPr lang="zh-CN" altLang="en-US" sz="900" dirty="0">
                  <a:solidFill>
                    <a:schemeClr val="tx1">
                      <a:lumMod val="75000"/>
                      <a:lumOff val="25000"/>
                    </a:schemeClr>
                  </a:solidFill>
                  <a:cs typeface="+mn-ea"/>
                  <a:sym typeface="+mn-lt"/>
                </a:rPr>
                <a:t>您的内容打在这里，或者通过您的内容打在这里，或者您的内容打在这里，</a:t>
              </a:r>
            </a:p>
          </p:txBody>
        </p:sp>
        <p:sp>
          <p:nvSpPr>
            <p:cNvPr id="43" name="TextBox 101"/>
            <p:cNvSpPr txBox="1"/>
            <p:nvPr/>
          </p:nvSpPr>
          <p:spPr>
            <a:xfrm>
              <a:off x="6094400" y="3766937"/>
              <a:ext cx="1008112" cy="259347"/>
            </a:xfrm>
            <a:prstGeom prst="rect">
              <a:avLst/>
            </a:prstGeom>
            <a:noFill/>
          </p:spPr>
          <p:txBody>
            <a:bodyPr wrap="square" lIns="91409" tIns="0" rIns="91409" bIns="0" rtlCol="0" anchor="t">
              <a:spAutoFit/>
            </a:bodyPr>
            <a:lstStyle/>
            <a:p>
              <a:pPr>
                <a:lnSpc>
                  <a:spcPct val="150000"/>
                </a:lnSpc>
              </a:pPr>
              <a:r>
                <a:rPr lang="zh-CN" altLang="en-US" sz="1600" dirty="0">
                  <a:solidFill>
                    <a:schemeClr val="tx1">
                      <a:lumMod val="75000"/>
                      <a:lumOff val="25000"/>
                    </a:schemeClr>
                  </a:solidFill>
                  <a:cs typeface="+mn-ea"/>
                  <a:sym typeface="+mn-lt"/>
                </a:rPr>
                <a:t>添加标题</a:t>
              </a:r>
            </a:p>
          </p:txBody>
        </p:sp>
      </p:grpSp>
      <p:sp>
        <p:nvSpPr>
          <p:cNvPr id="44" name="TextBox 102"/>
          <p:cNvSpPr txBox="1"/>
          <p:nvPr/>
        </p:nvSpPr>
        <p:spPr>
          <a:xfrm>
            <a:off x="6993648" y="4910123"/>
            <a:ext cx="705013" cy="492352"/>
          </a:xfrm>
          <a:prstGeom prst="rect">
            <a:avLst/>
          </a:prstGeom>
          <a:noFill/>
        </p:spPr>
        <p:txBody>
          <a:bodyPr wrap="square" lIns="121829" tIns="60915" rIns="121829" bIns="60915" rtlCol="0">
            <a:spAutoFit/>
          </a:bodyPr>
          <a:lstStyle/>
          <a:p>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pic>
        <p:nvPicPr>
          <p:cNvPr id="46" name="图片 45"/>
          <p:cNvPicPr>
            <a:picLocks noChangeAspect="1"/>
          </p:cNvPicPr>
          <p:nvPr/>
        </p:nvPicPr>
        <p:blipFill rotWithShape="1">
          <a:blip r:embed="rId10" cstate="screen"/>
          <a:srcRect/>
          <a:stretch>
            <a:fillRect/>
          </a:stretch>
        </p:blipFill>
        <p:spPr>
          <a:xfrm>
            <a:off x="240629" y="43544"/>
            <a:ext cx="958827" cy="1328375"/>
          </a:xfrm>
          <a:prstGeom prst="rect">
            <a:avLst/>
          </a:prstGeom>
        </p:spPr>
      </p:pic>
      <p:sp>
        <p:nvSpPr>
          <p:cNvPr id="47"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27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2/3*#ppt_w"/>
                                          </p:val>
                                        </p:tav>
                                        <p:tav tm="100000">
                                          <p:val>
                                            <p:strVal val="#ppt_w"/>
                                          </p:val>
                                        </p:tav>
                                      </p:tavLst>
                                    </p:anim>
                                    <p:anim calcmode="lin" valueType="num">
                                      <p:cBhvr>
                                        <p:cTn id="13" dur="500" fill="hold"/>
                                        <p:tgtEl>
                                          <p:spTgt spid="8"/>
                                        </p:tgtEl>
                                        <p:attrNameLst>
                                          <p:attrName>ppt_h</p:attrName>
                                        </p:attrNameLst>
                                      </p:cBhvr>
                                      <p:tavLst>
                                        <p:tav tm="0">
                                          <p:val>
                                            <p:strVal val="2/3*#ppt_h"/>
                                          </p:val>
                                        </p:tav>
                                        <p:tav tm="100000">
                                          <p:val>
                                            <p:strVal val="#ppt_h"/>
                                          </p:val>
                                        </p:tav>
                                      </p:tavLst>
                                    </p:anim>
                                  </p:childTnLst>
                                </p:cTn>
                              </p:par>
                              <p:par>
                                <p:cTn id="14" presetID="23" presetClass="entr" presetSubtype="28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strVal val="4/3*#ppt_w"/>
                                          </p:val>
                                        </p:tav>
                                        <p:tav tm="100000">
                                          <p:val>
                                            <p:strVal val="#ppt_w"/>
                                          </p:val>
                                        </p:tav>
                                      </p:tavLst>
                                    </p:anim>
                                    <p:anim calcmode="lin" valueType="num">
                                      <p:cBhvr>
                                        <p:cTn id="17" dur="500" fill="hold"/>
                                        <p:tgtEl>
                                          <p:spTgt spid="11"/>
                                        </p:tgtEl>
                                        <p:attrNameLst>
                                          <p:attrName>ppt_h</p:attrName>
                                        </p:attrNameLst>
                                      </p:cBhvr>
                                      <p:tavLst>
                                        <p:tav tm="0">
                                          <p:val>
                                            <p:strVal val="4/3*#ppt_h"/>
                                          </p:val>
                                        </p:tav>
                                        <p:tav tm="100000">
                                          <p:val>
                                            <p:strVal val="#ppt_h"/>
                                          </p:val>
                                        </p:tav>
                                      </p:tavLst>
                                    </p:anim>
                                  </p:childTnLst>
                                </p:cTn>
                              </p:par>
                              <p:par>
                                <p:cTn id="18" presetID="23" presetClass="entr" presetSubtype="288"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strVal val="4/3*#ppt_w"/>
                                          </p:val>
                                        </p:tav>
                                        <p:tav tm="100000">
                                          <p:val>
                                            <p:strVal val="#ppt_w"/>
                                          </p:val>
                                        </p:tav>
                                      </p:tavLst>
                                    </p:anim>
                                    <p:anim calcmode="lin" valueType="num">
                                      <p:cBhvr>
                                        <p:cTn id="21" dur="500" fill="hold"/>
                                        <p:tgtEl>
                                          <p:spTgt spid="29"/>
                                        </p:tgtEl>
                                        <p:attrNameLst>
                                          <p:attrName>ppt_h</p:attrName>
                                        </p:attrNameLst>
                                      </p:cBhvr>
                                      <p:tavLst>
                                        <p:tav tm="0">
                                          <p:val>
                                            <p:strVal val="4/3*#ppt_h"/>
                                          </p:val>
                                        </p:tav>
                                        <p:tav tm="100000">
                                          <p:val>
                                            <p:strVal val="#ppt_h"/>
                                          </p:val>
                                        </p:tav>
                                      </p:tavLst>
                                    </p:anim>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3" presetClass="entr" presetSubtype="272"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strVal val="2/3*#ppt_w"/>
                                          </p:val>
                                        </p:tav>
                                        <p:tav tm="100000">
                                          <p:val>
                                            <p:strVal val="#ppt_w"/>
                                          </p:val>
                                        </p:tav>
                                      </p:tavLst>
                                    </p:anim>
                                    <p:anim calcmode="lin" valueType="num">
                                      <p:cBhvr>
                                        <p:cTn id="31" dur="500" fill="hold"/>
                                        <p:tgtEl>
                                          <p:spTgt spid="12"/>
                                        </p:tgtEl>
                                        <p:attrNameLst>
                                          <p:attrName>ppt_h</p:attrName>
                                        </p:attrNameLst>
                                      </p:cBhvr>
                                      <p:tavLst>
                                        <p:tav tm="0">
                                          <p:val>
                                            <p:strVal val="2/3*#ppt_h"/>
                                          </p:val>
                                        </p:tav>
                                        <p:tav tm="100000">
                                          <p:val>
                                            <p:strVal val="#ppt_h"/>
                                          </p:val>
                                        </p:tav>
                                      </p:tavLst>
                                    </p:anim>
                                  </p:childTnLst>
                                </p:cTn>
                              </p:par>
                              <p:par>
                                <p:cTn id="32" presetID="23" presetClass="entr" presetSubtype="28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strVal val="4/3*#ppt_w"/>
                                          </p:val>
                                        </p:tav>
                                        <p:tav tm="100000">
                                          <p:val>
                                            <p:strVal val="#ppt_w"/>
                                          </p:val>
                                        </p:tav>
                                      </p:tavLst>
                                    </p:anim>
                                    <p:anim calcmode="lin" valueType="num">
                                      <p:cBhvr>
                                        <p:cTn id="35" dur="500" fill="hold"/>
                                        <p:tgtEl>
                                          <p:spTgt spid="30"/>
                                        </p:tgtEl>
                                        <p:attrNameLst>
                                          <p:attrName>ppt_h</p:attrName>
                                        </p:attrNameLst>
                                      </p:cBhvr>
                                      <p:tavLst>
                                        <p:tav tm="0">
                                          <p:val>
                                            <p:strVal val="4/3*#ppt_h"/>
                                          </p:val>
                                        </p:tav>
                                        <p:tav tm="100000">
                                          <p:val>
                                            <p:strVal val="#ppt_h"/>
                                          </p:val>
                                        </p:tav>
                                      </p:tavLst>
                                    </p:anim>
                                  </p:childTnLst>
                                </p:cTn>
                              </p:par>
                              <p:par>
                                <p:cTn id="36" presetID="23" presetClass="entr" presetSubtype="28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strVal val="4/3*#ppt_w"/>
                                          </p:val>
                                        </p:tav>
                                        <p:tav tm="100000">
                                          <p:val>
                                            <p:strVal val="#ppt_w"/>
                                          </p:val>
                                        </p:tav>
                                      </p:tavLst>
                                    </p:anim>
                                    <p:anim calcmode="lin" valueType="num">
                                      <p:cBhvr>
                                        <p:cTn id="39" dur="500" fill="hold"/>
                                        <p:tgtEl>
                                          <p:spTgt spid="15"/>
                                        </p:tgtEl>
                                        <p:attrNameLst>
                                          <p:attrName>ppt_h</p:attrName>
                                        </p:attrNameLst>
                                      </p:cBhvr>
                                      <p:tavLst>
                                        <p:tav tm="0">
                                          <p:val>
                                            <p:strVal val="4/3*#ppt_h"/>
                                          </p:val>
                                        </p:tav>
                                        <p:tav tm="100000">
                                          <p:val>
                                            <p:strVal val="#ppt_h"/>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3" presetClass="entr" presetSubtype="272"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strVal val="2/3*#ppt_w"/>
                                          </p:val>
                                        </p:tav>
                                        <p:tav tm="100000">
                                          <p:val>
                                            <p:strVal val="#ppt_w"/>
                                          </p:val>
                                        </p:tav>
                                      </p:tavLst>
                                    </p:anim>
                                    <p:anim calcmode="lin" valueType="num">
                                      <p:cBhvr>
                                        <p:cTn id="49" dur="500" fill="hold"/>
                                        <p:tgtEl>
                                          <p:spTgt spid="16"/>
                                        </p:tgtEl>
                                        <p:attrNameLst>
                                          <p:attrName>ppt_h</p:attrName>
                                        </p:attrNameLst>
                                      </p:cBhvr>
                                      <p:tavLst>
                                        <p:tav tm="0">
                                          <p:val>
                                            <p:strVal val="2/3*#ppt_h"/>
                                          </p:val>
                                        </p:tav>
                                        <p:tav tm="100000">
                                          <p:val>
                                            <p:strVal val="#ppt_h"/>
                                          </p:val>
                                        </p:tav>
                                      </p:tavLst>
                                    </p:anim>
                                  </p:childTnLst>
                                </p:cTn>
                              </p:par>
                              <p:par>
                                <p:cTn id="50" presetID="23" presetClass="entr" presetSubtype="28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strVal val="4/3*#ppt_w"/>
                                          </p:val>
                                        </p:tav>
                                        <p:tav tm="100000">
                                          <p:val>
                                            <p:strVal val="#ppt_w"/>
                                          </p:val>
                                        </p:tav>
                                      </p:tavLst>
                                    </p:anim>
                                    <p:anim calcmode="lin" valueType="num">
                                      <p:cBhvr>
                                        <p:cTn id="53" dur="500" fill="hold"/>
                                        <p:tgtEl>
                                          <p:spTgt spid="19"/>
                                        </p:tgtEl>
                                        <p:attrNameLst>
                                          <p:attrName>ppt_h</p:attrName>
                                        </p:attrNameLst>
                                      </p:cBhvr>
                                      <p:tavLst>
                                        <p:tav tm="0">
                                          <p:val>
                                            <p:strVal val="4/3*#ppt_h"/>
                                          </p:val>
                                        </p:tav>
                                        <p:tav tm="100000">
                                          <p:val>
                                            <p:strVal val="#ppt_h"/>
                                          </p:val>
                                        </p:tav>
                                      </p:tavLst>
                                    </p:anim>
                                  </p:childTnLst>
                                </p:cTn>
                              </p:par>
                              <p:par>
                                <p:cTn id="54" presetID="23" presetClass="entr" presetSubtype="288"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strVal val="4/3*#ppt_w"/>
                                          </p:val>
                                        </p:tav>
                                        <p:tav tm="100000">
                                          <p:val>
                                            <p:strVal val="#ppt_w"/>
                                          </p:val>
                                        </p:tav>
                                      </p:tavLst>
                                    </p:anim>
                                    <p:anim calcmode="lin" valueType="num">
                                      <p:cBhvr>
                                        <p:cTn id="57" dur="500" fill="hold"/>
                                        <p:tgtEl>
                                          <p:spTgt spid="31"/>
                                        </p:tgtEl>
                                        <p:attrNameLst>
                                          <p:attrName>ppt_h</p:attrName>
                                        </p:attrNameLst>
                                      </p:cBhvr>
                                      <p:tavLst>
                                        <p:tav tm="0">
                                          <p:val>
                                            <p:strVal val="4/3*#ppt_h"/>
                                          </p:val>
                                        </p:tav>
                                        <p:tav tm="100000">
                                          <p:val>
                                            <p:strVal val="#ppt_h"/>
                                          </p:val>
                                        </p:tav>
                                      </p:tavLst>
                                    </p:anim>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3" presetClass="entr" presetSubtype="272"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strVal val="2/3*#ppt_w"/>
                                          </p:val>
                                        </p:tav>
                                        <p:tav tm="100000">
                                          <p:val>
                                            <p:strVal val="#ppt_w"/>
                                          </p:val>
                                        </p:tav>
                                      </p:tavLst>
                                    </p:anim>
                                    <p:anim calcmode="lin" valueType="num">
                                      <p:cBhvr>
                                        <p:cTn id="67" dur="500" fill="hold"/>
                                        <p:tgtEl>
                                          <p:spTgt spid="37"/>
                                        </p:tgtEl>
                                        <p:attrNameLst>
                                          <p:attrName>ppt_h</p:attrName>
                                        </p:attrNameLst>
                                      </p:cBhvr>
                                      <p:tavLst>
                                        <p:tav tm="0">
                                          <p:val>
                                            <p:strVal val="2/3*#ppt_h"/>
                                          </p:val>
                                        </p:tav>
                                        <p:tav tm="100000">
                                          <p:val>
                                            <p:strVal val="#ppt_h"/>
                                          </p:val>
                                        </p:tav>
                                      </p:tavLst>
                                    </p:anim>
                                  </p:childTnLst>
                                </p:cTn>
                              </p:par>
                              <p:par>
                                <p:cTn id="68" presetID="23" presetClass="entr" presetSubtype="288"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strVal val="4/3*#ppt_w"/>
                                          </p:val>
                                        </p:tav>
                                        <p:tav tm="100000">
                                          <p:val>
                                            <p:strVal val="#ppt_w"/>
                                          </p:val>
                                        </p:tav>
                                      </p:tavLst>
                                    </p:anim>
                                    <p:anim calcmode="lin" valueType="num">
                                      <p:cBhvr>
                                        <p:cTn id="71" dur="500" fill="hold"/>
                                        <p:tgtEl>
                                          <p:spTgt spid="40"/>
                                        </p:tgtEl>
                                        <p:attrNameLst>
                                          <p:attrName>ppt_h</p:attrName>
                                        </p:attrNameLst>
                                      </p:cBhvr>
                                      <p:tavLst>
                                        <p:tav tm="0">
                                          <p:val>
                                            <p:strVal val="4/3*#ppt_h"/>
                                          </p:val>
                                        </p:tav>
                                        <p:tav tm="100000">
                                          <p:val>
                                            <p:strVal val="#ppt_h"/>
                                          </p:val>
                                        </p:tav>
                                      </p:tavLst>
                                    </p:anim>
                                  </p:childTnLst>
                                </p:cTn>
                              </p:par>
                              <p:par>
                                <p:cTn id="72" presetID="23" presetClass="entr" presetSubtype="288"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p:cTn id="74" dur="500" fill="hold"/>
                                        <p:tgtEl>
                                          <p:spTgt spid="44"/>
                                        </p:tgtEl>
                                        <p:attrNameLst>
                                          <p:attrName>ppt_w</p:attrName>
                                        </p:attrNameLst>
                                      </p:cBhvr>
                                      <p:tavLst>
                                        <p:tav tm="0">
                                          <p:val>
                                            <p:strVal val="4/3*#ppt_w"/>
                                          </p:val>
                                        </p:tav>
                                        <p:tav tm="100000">
                                          <p:val>
                                            <p:strVal val="#ppt_w"/>
                                          </p:val>
                                        </p:tav>
                                      </p:tavLst>
                                    </p:anim>
                                    <p:anim calcmode="lin" valueType="num">
                                      <p:cBhvr>
                                        <p:cTn id="75" dur="500" fill="hold"/>
                                        <p:tgtEl>
                                          <p:spTgt spid="44"/>
                                        </p:tgtEl>
                                        <p:attrNameLst>
                                          <p:attrName>ppt_h</p:attrName>
                                        </p:attrNameLst>
                                      </p:cBhvr>
                                      <p:tavLst>
                                        <p:tav tm="0">
                                          <p:val>
                                            <p:strVal val="4/3*#ppt_h"/>
                                          </p:val>
                                        </p:tav>
                                        <p:tav tm="100000">
                                          <p:val>
                                            <p:strVal val="#ppt_h"/>
                                          </p:val>
                                        </p:tav>
                                      </p:tavLst>
                                    </p:anim>
                                  </p:childTnLst>
                                </p:cTn>
                              </p:par>
                            </p:childTnLst>
                          </p:cTn>
                        </p:par>
                        <p:par>
                          <p:cTn id="76" fill="hold">
                            <p:stCondLst>
                              <p:cond delay="4000"/>
                            </p:stCondLst>
                            <p:childTnLst>
                              <p:par>
                                <p:cTn id="77" presetID="2" presetClass="entr" presetSubtype="2" fill="hold"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1+#ppt_w/2"/>
                                          </p:val>
                                        </p:tav>
                                        <p:tav tm="100000">
                                          <p:val>
                                            <p:strVal val="#ppt_x"/>
                                          </p:val>
                                        </p:tav>
                                      </p:tavLst>
                                    </p:anim>
                                    <p:anim calcmode="lin" valueType="num">
                                      <p:cBhvr additive="base">
                                        <p:cTn id="80"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29" grpId="0"/>
      <p:bldP spid="30" grpId="0"/>
      <p:bldP spid="31" grpId="0"/>
      <p:bldP spid="40" grpId="0" animBg="1"/>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30"/>
          <p:cNvSpPr>
            <a:spLocks noChangeArrowheads="1"/>
          </p:cNvSpPr>
          <p:nvPr/>
        </p:nvSpPr>
        <p:spPr bwMode="auto">
          <a:xfrm rot="18900000">
            <a:off x="5469468" y="2120902"/>
            <a:ext cx="1246717" cy="1782233"/>
          </a:xfrm>
          <a:custGeom>
            <a:avLst/>
            <a:gdLst>
              <a:gd name="T0" fmla="*/ 931847 w 936104"/>
              <a:gd name="T1" fmla="*/ 200204 h 1337481"/>
              <a:gd name="T2" fmla="*/ 931847 w 936104"/>
              <a:gd name="T3" fmla="*/ 491164 h 1337481"/>
              <a:gd name="T4" fmla="*/ 896006 w 936104"/>
              <a:gd name="T5" fmla="*/ 487543 h 1337481"/>
              <a:gd name="T6" fmla="*/ 716806 w 936104"/>
              <a:gd name="T7" fmla="*/ 667129 h 1337481"/>
              <a:gd name="T8" fmla="*/ 896006 w 936104"/>
              <a:gd name="T9" fmla="*/ 846716 h 1337481"/>
              <a:gd name="T10" fmla="*/ 931847 w 936104"/>
              <a:gd name="T11" fmla="*/ 843096 h 1337481"/>
              <a:gd name="T12" fmla="*/ 931847 w 936104"/>
              <a:gd name="T13" fmla="*/ 1134054 h 1337481"/>
              <a:gd name="T14" fmla="*/ 564309 w 936104"/>
              <a:gd name="T15" fmla="*/ 1134054 h 1337481"/>
              <a:gd name="T16" fmla="*/ 591365 w 936104"/>
              <a:gd name="T17" fmla="*/ 1208549 h 1337481"/>
              <a:gd name="T18" fmla="*/ 465924 w 936104"/>
              <a:gd name="T19" fmla="*/ 1334259 h 1337481"/>
              <a:gd name="T20" fmla="*/ 340483 w 936104"/>
              <a:gd name="T21" fmla="*/ 1208549 h 1337481"/>
              <a:gd name="T22" fmla="*/ 367539 w 936104"/>
              <a:gd name="T23" fmla="*/ 1134054 h 1337481"/>
              <a:gd name="T24" fmla="*/ 0 w 936104"/>
              <a:gd name="T25" fmla="*/ 1134054 h 1337481"/>
              <a:gd name="T26" fmla="*/ 0 w 936104"/>
              <a:gd name="T27" fmla="*/ 843096 h 1337481"/>
              <a:gd name="T28" fmla="*/ 35840 w 936104"/>
              <a:gd name="T29" fmla="*/ 846716 h 1337481"/>
              <a:gd name="T30" fmla="*/ 215042 w 936104"/>
              <a:gd name="T31" fmla="*/ 667129 h 1337481"/>
              <a:gd name="T32" fmla="*/ 35840 w 936104"/>
              <a:gd name="T33" fmla="*/ 487543 h 1337481"/>
              <a:gd name="T34" fmla="*/ 0 w 936104"/>
              <a:gd name="T35" fmla="*/ 491164 h 1337481"/>
              <a:gd name="T36" fmla="*/ 0 w 936104"/>
              <a:gd name="T37" fmla="*/ 200204 h 1337481"/>
              <a:gd name="T38" fmla="*/ 367538 w 936104"/>
              <a:gd name="T39" fmla="*/ 200204 h 1337481"/>
              <a:gd name="T40" fmla="*/ 340482 w 936104"/>
              <a:gd name="T41" fmla="*/ 125710 h 1337481"/>
              <a:gd name="T42" fmla="*/ 465923 w 936104"/>
              <a:gd name="T43" fmla="*/ 0 h 1337481"/>
              <a:gd name="T44" fmla="*/ 591364 w 936104"/>
              <a:gd name="T45" fmla="*/ 125710 h 1337481"/>
              <a:gd name="T46" fmla="*/ 564309 w 936104"/>
              <a:gd name="T47" fmla="*/ 200204 h 1337481"/>
              <a:gd name="T48" fmla="*/ 931847 w 936104"/>
              <a:gd name="T49" fmla="*/ 20020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104"/>
              <a:gd name="T76" fmla="*/ 0 h 1337481"/>
              <a:gd name="T77" fmla="*/ 936104 w 936104"/>
              <a:gd name="T78" fmla="*/ 1337481 h 13374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3"/>
            <a:stretch>
              <a:fillRect/>
            </a:stretch>
          </a:blipFill>
          <a:ln>
            <a:noFill/>
          </a:ln>
        </p:spPr>
        <p:txBody>
          <a:bodyPr anchor="ctr"/>
          <a:lstStyle/>
          <a:p>
            <a:endParaRPr lang="zh-CN" altLang="en-US" sz="2400">
              <a:solidFill>
                <a:schemeClr val="tx1">
                  <a:lumMod val="85000"/>
                  <a:lumOff val="15000"/>
                </a:schemeClr>
              </a:solidFill>
              <a:cs typeface="+mn-ea"/>
              <a:sym typeface="+mn-lt"/>
            </a:endParaRPr>
          </a:p>
        </p:txBody>
      </p:sp>
      <p:sp>
        <p:nvSpPr>
          <p:cNvPr id="9" name="椭圆 30"/>
          <p:cNvSpPr>
            <a:spLocks noChangeArrowheads="1"/>
          </p:cNvSpPr>
          <p:nvPr/>
        </p:nvSpPr>
        <p:spPr bwMode="auto">
          <a:xfrm rot="2700000">
            <a:off x="4544486" y="3039536"/>
            <a:ext cx="1248833" cy="1782233"/>
          </a:xfrm>
          <a:custGeom>
            <a:avLst/>
            <a:gdLst>
              <a:gd name="T0" fmla="*/ 938190 w 936104"/>
              <a:gd name="T1" fmla="*/ 200204 h 1337481"/>
              <a:gd name="T2" fmla="*/ 938190 w 936104"/>
              <a:gd name="T3" fmla="*/ 491164 h 1337481"/>
              <a:gd name="T4" fmla="*/ 902106 w 936104"/>
              <a:gd name="T5" fmla="*/ 487543 h 1337481"/>
              <a:gd name="T6" fmla="*/ 721684 w 936104"/>
              <a:gd name="T7" fmla="*/ 667129 h 1337481"/>
              <a:gd name="T8" fmla="*/ 902106 w 936104"/>
              <a:gd name="T9" fmla="*/ 846716 h 1337481"/>
              <a:gd name="T10" fmla="*/ 938190 w 936104"/>
              <a:gd name="T11" fmla="*/ 843096 h 1337481"/>
              <a:gd name="T12" fmla="*/ 938190 w 936104"/>
              <a:gd name="T13" fmla="*/ 1134054 h 1337481"/>
              <a:gd name="T14" fmla="*/ 568151 w 936104"/>
              <a:gd name="T15" fmla="*/ 1134054 h 1337481"/>
              <a:gd name="T16" fmla="*/ 595390 w 936104"/>
              <a:gd name="T17" fmla="*/ 1208549 h 1337481"/>
              <a:gd name="T18" fmla="*/ 469096 w 936104"/>
              <a:gd name="T19" fmla="*/ 1334259 h 1337481"/>
              <a:gd name="T20" fmla="*/ 342800 w 936104"/>
              <a:gd name="T21" fmla="*/ 1208549 h 1337481"/>
              <a:gd name="T22" fmla="*/ 370040 w 936104"/>
              <a:gd name="T23" fmla="*/ 1134054 h 1337481"/>
              <a:gd name="T24" fmla="*/ 0 w 936104"/>
              <a:gd name="T25" fmla="*/ 1134054 h 1337481"/>
              <a:gd name="T26" fmla="*/ 0 w 936104"/>
              <a:gd name="T27" fmla="*/ 843096 h 1337481"/>
              <a:gd name="T28" fmla="*/ 36084 w 936104"/>
              <a:gd name="T29" fmla="*/ 846716 h 1337481"/>
              <a:gd name="T30" fmla="*/ 216504 w 936104"/>
              <a:gd name="T31" fmla="*/ 667129 h 1337481"/>
              <a:gd name="T32" fmla="*/ 36084 w 936104"/>
              <a:gd name="T33" fmla="*/ 487543 h 1337481"/>
              <a:gd name="T34" fmla="*/ 0 w 936104"/>
              <a:gd name="T35" fmla="*/ 491164 h 1337481"/>
              <a:gd name="T36" fmla="*/ 0 w 936104"/>
              <a:gd name="T37" fmla="*/ 200204 h 1337481"/>
              <a:gd name="T38" fmla="*/ 370039 w 936104"/>
              <a:gd name="T39" fmla="*/ 200204 h 1337481"/>
              <a:gd name="T40" fmla="*/ 342799 w 936104"/>
              <a:gd name="T41" fmla="*/ 125710 h 1337481"/>
              <a:gd name="T42" fmla="*/ 469094 w 936104"/>
              <a:gd name="T43" fmla="*/ 0 h 1337481"/>
              <a:gd name="T44" fmla="*/ 595389 w 936104"/>
              <a:gd name="T45" fmla="*/ 125710 h 1337481"/>
              <a:gd name="T46" fmla="*/ 568151 w 936104"/>
              <a:gd name="T47" fmla="*/ 200204 h 1337481"/>
              <a:gd name="T48" fmla="*/ 938190 w 936104"/>
              <a:gd name="T49" fmla="*/ 20020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104"/>
              <a:gd name="T76" fmla="*/ 0 h 1337481"/>
              <a:gd name="T77" fmla="*/ 936104 w 936104"/>
              <a:gd name="T78" fmla="*/ 1337481 h 13374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4"/>
            <a:stretch>
              <a:fillRect/>
            </a:stretch>
          </a:blipFill>
          <a:ln>
            <a:noFill/>
          </a:ln>
        </p:spPr>
        <p:txBody>
          <a:bodyPr anchor="ctr"/>
          <a:lstStyle/>
          <a:p>
            <a:endParaRPr lang="zh-CN" altLang="en-US" sz="2400">
              <a:solidFill>
                <a:schemeClr val="tx1">
                  <a:lumMod val="85000"/>
                  <a:lumOff val="15000"/>
                </a:schemeClr>
              </a:solidFill>
              <a:cs typeface="+mn-ea"/>
              <a:sym typeface="+mn-lt"/>
            </a:endParaRPr>
          </a:p>
        </p:txBody>
      </p:sp>
      <p:sp>
        <p:nvSpPr>
          <p:cNvPr id="10" name="椭圆 30"/>
          <p:cNvSpPr>
            <a:spLocks noChangeArrowheads="1"/>
          </p:cNvSpPr>
          <p:nvPr/>
        </p:nvSpPr>
        <p:spPr bwMode="auto">
          <a:xfrm rot="18900000" flipH="1" flipV="1">
            <a:off x="5473702" y="3966636"/>
            <a:ext cx="1248833" cy="1782233"/>
          </a:xfrm>
          <a:custGeom>
            <a:avLst/>
            <a:gdLst>
              <a:gd name="T0" fmla="*/ 938190 w 936104"/>
              <a:gd name="T1" fmla="*/ 200204 h 1337481"/>
              <a:gd name="T2" fmla="*/ 938190 w 936104"/>
              <a:gd name="T3" fmla="*/ 491164 h 1337481"/>
              <a:gd name="T4" fmla="*/ 902106 w 936104"/>
              <a:gd name="T5" fmla="*/ 487543 h 1337481"/>
              <a:gd name="T6" fmla="*/ 721684 w 936104"/>
              <a:gd name="T7" fmla="*/ 667129 h 1337481"/>
              <a:gd name="T8" fmla="*/ 902106 w 936104"/>
              <a:gd name="T9" fmla="*/ 846716 h 1337481"/>
              <a:gd name="T10" fmla="*/ 938190 w 936104"/>
              <a:gd name="T11" fmla="*/ 843096 h 1337481"/>
              <a:gd name="T12" fmla="*/ 938190 w 936104"/>
              <a:gd name="T13" fmla="*/ 1134054 h 1337481"/>
              <a:gd name="T14" fmla="*/ 568151 w 936104"/>
              <a:gd name="T15" fmla="*/ 1134054 h 1337481"/>
              <a:gd name="T16" fmla="*/ 595390 w 936104"/>
              <a:gd name="T17" fmla="*/ 1208549 h 1337481"/>
              <a:gd name="T18" fmla="*/ 469096 w 936104"/>
              <a:gd name="T19" fmla="*/ 1334259 h 1337481"/>
              <a:gd name="T20" fmla="*/ 342800 w 936104"/>
              <a:gd name="T21" fmla="*/ 1208549 h 1337481"/>
              <a:gd name="T22" fmla="*/ 370040 w 936104"/>
              <a:gd name="T23" fmla="*/ 1134054 h 1337481"/>
              <a:gd name="T24" fmla="*/ 0 w 936104"/>
              <a:gd name="T25" fmla="*/ 1134054 h 1337481"/>
              <a:gd name="T26" fmla="*/ 0 w 936104"/>
              <a:gd name="T27" fmla="*/ 843096 h 1337481"/>
              <a:gd name="T28" fmla="*/ 36084 w 936104"/>
              <a:gd name="T29" fmla="*/ 846716 h 1337481"/>
              <a:gd name="T30" fmla="*/ 216504 w 936104"/>
              <a:gd name="T31" fmla="*/ 667129 h 1337481"/>
              <a:gd name="T32" fmla="*/ 36084 w 936104"/>
              <a:gd name="T33" fmla="*/ 487543 h 1337481"/>
              <a:gd name="T34" fmla="*/ 0 w 936104"/>
              <a:gd name="T35" fmla="*/ 491164 h 1337481"/>
              <a:gd name="T36" fmla="*/ 0 w 936104"/>
              <a:gd name="T37" fmla="*/ 200204 h 1337481"/>
              <a:gd name="T38" fmla="*/ 370039 w 936104"/>
              <a:gd name="T39" fmla="*/ 200204 h 1337481"/>
              <a:gd name="T40" fmla="*/ 342799 w 936104"/>
              <a:gd name="T41" fmla="*/ 125710 h 1337481"/>
              <a:gd name="T42" fmla="*/ 469094 w 936104"/>
              <a:gd name="T43" fmla="*/ 0 h 1337481"/>
              <a:gd name="T44" fmla="*/ 595389 w 936104"/>
              <a:gd name="T45" fmla="*/ 125710 h 1337481"/>
              <a:gd name="T46" fmla="*/ 568151 w 936104"/>
              <a:gd name="T47" fmla="*/ 200204 h 1337481"/>
              <a:gd name="T48" fmla="*/ 938190 w 936104"/>
              <a:gd name="T49" fmla="*/ 20020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104"/>
              <a:gd name="T76" fmla="*/ 0 h 1337481"/>
              <a:gd name="T77" fmla="*/ 936104 w 936104"/>
              <a:gd name="T78" fmla="*/ 1337481 h 13374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5"/>
            <a:stretch>
              <a:fillRect/>
            </a:stretch>
          </a:blipFill>
          <a:ln>
            <a:noFill/>
          </a:ln>
        </p:spPr>
        <p:txBody>
          <a:bodyPr anchor="ctr"/>
          <a:lstStyle/>
          <a:p>
            <a:endParaRPr lang="zh-CN" altLang="en-US" sz="2400">
              <a:solidFill>
                <a:schemeClr val="tx1">
                  <a:lumMod val="85000"/>
                  <a:lumOff val="15000"/>
                </a:schemeClr>
              </a:solidFill>
              <a:cs typeface="+mn-ea"/>
              <a:sym typeface="+mn-lt"/>
            </a:endParaRPr>
          </a:p>
        </p:txBody>
      </p:sp>
      <p:sp>
        <p:nvSpPr>
          <p:cNvPr id="11" name="椭圆 30"/>
          <p:cNvSpPr>
            <a:spLocks noChangeArrowheads="1"/>
          </p:cNvSpPr>
          <p:nvPr/>
        </p:nvSpPr>
        <p:spPr bwMode="auto">
          <a:xfrm rot="2700000" flipH="1" flipV="1">
            <a:off x="6398686" y="3043769"/>
            <a:ext cx="1248833" cy="1782233"/>
          </a:xfrm>
          <a:custGeom>
            <a:avLst/>
            <a:gdLst>
              <a:gd name="T0" fmla="*/ 938190 w 936104"/>
              <a:gd name="T1" fmla="*/ 200204 h 1337481"/>
              <a:gd name="T2" fmla="*/ 938190 w 936104"/>
              <a:gd name="T3" fmla="*/ 491164 h 1337481"/>
              <a:gd name="T4" fmla="*/ 902106 w 936104"/>
              <a:gd name="T5" fmla="*/ 487543 h 1337481"/>
              <a:gd name="T6" fmla="*/ 721684 w 936104"/>
              <a:gd name="T7" fmla="*/ 667129 h 1337481"/>
              <a:gd name="T8" fmla="*/ 902106 w 936104"/>
              <a:gd name="T9" fmla="*/ 846716 h 1337481"/>
              <a:gd name="T10" fmla="*/ 938190 w 936104"/>
              <a:gd name="T11" fmla="*/ 843096 h 1337481"/>
              <a:gd name="T12" fmla="*/ 938190 w 936104"/>
              <a:gd name="T13" fmla="*/ 1134054 h 1337481"/>
              <a:gd name="T14" fmla="*/ 568151 w 936104"/>
              <a:gd name="T15" fmla="*/ 1134054 h 1337481"/>
              <a:gd name="T16" fmla="*/ 595390 w 936104"/>
              <a:gd name="T17" fmla="*/ 1208549 h 1337481"/>
              <a:gd name="T18" fmla="*/ 469096 w 936104"/>
              <a:gd name="T19" fmla="*/ 1334259 h 1337481"/>
              <a:gd name="T20" fmla="*/ 342800 w 936104"/>
              <a:gd name="T21" fmla="*/ 1208549 h 1337481"/>
              <a:gd name="T22" fmla="*/ 370040 w 936104"/>
              <a:gd name="T23" fmla="*/ 1134054 h 1337481"/>
              <a:gd name="T24" fmla="*/ 0 w 936104"/>
              <a:gd name="T25" fmla="*/ 1134054 h 1337481"/>
              <a:gd name="T26" fmla="*/ 0 w 936104"/>
              <a:gd name="T27" fmla="*/ 843096 h 1337481"/>
              <a:gd name="T28" fmla="*/ 36084 w 936104"/>
              <a:gd name="T29" fmla="*/ 846716 h 1337481"/>
              <a:gd name="T30" fmla="*/ 216504 w 936104"/>
              <a:gd name="T31" fmla="*/ 667129 h 1337481"/>
              <a:gd name="T32" fmla="*/ 36084 w 936104"/>
              <a:gd name="T33" fmla="*/ 487543 h 1337481"/>
              <a:gd name="T34" fmla="*/ 0 w 936104"/>
              <a:gd name="T35" fmla="*/ 491164 h 1337481"/>
              <a:gd name="T36" fmla="*/ 0 w 936104"/>
              <a:gd name="T37" fmla="*/ 200204 h 1337481"/>
              <a:gd name="T38" fmla="*/ 370039 w 936104"/>
              <a:gd name="T39" fmla="*/ 200204 h 1337481"/>
              <a:gd name="T40" fmla="*/ 342799 w 936104"/>
              <a:gd name="T41" fmla="*/ 125710 h 1337481"/>
              <a:gd name="T42" fmla="*/ 469094 w 936104"/>
              <a:gd name="T43" fmla="*/ 0 h 1337481"/>
              <a:gd name="T44" fmla="*/ 595389 w 936104"/>
              <a:gd name="T45" fmla="*/ 125710 h 1337481"/>
              <a:gd name="T46" fmla="*/ 568151 w 936104"/>
              <a:gd name="T47" fmla="*/ 200204 h 1337481"/>
              <a:gd name="T48" fmla="*/ 938190 w 936104"/>
              <a:gd name="T49" fmla="*/ 20020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104"/>
              <a:gd name="T76" fmla="*/ 0 h 1337481"/>
              <a:gd name="T77" fmla="*/ 936104 w 936104"/>
              <a:gd name="T78" fmla="*/ 1337481 h 13374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6"/>
            <a:stretch>
              <a:fillRect/>
            </a:stretch>
          </a:blipFill>
          <a:ln>
            <a:noFill/>
          </a:ln>
        </p:spPr>
        <p:txBody>
          <a:bodyPr anchor="ctr"/>
          <a:lstStyle/>
          <a:p>
            <a:endParaRPr lang="zh-CN" altLang="en-US" sz="2400">
              <a:solidFill>
                <a:schemeClr val="tx1">
                  <a:lumMod val="85000"/>
                  <a:lumOff val="15000"/>
                </a:schemeClr>
              </a:solidFill>
              <a:cs typeface="+mn-ea"/>
              <a:sym typeface="+mn-lt"/>
            </a:endParaRPr>
          </a:p>
        </p:txBody>
      </p:sp>
      <p:sp>
        <p:nvSpPr>
          <p:cNvPr id="12" name="TextBox 59"/>
          <p:cNvSpPr>
            <a:spLocks noChangeArrowheads="1"/>
          </p:cNvSpPr>
          <p:nvPr/>
        </p:nvSpPr>
        <p:spPr bwMode="auto">
          <a:xfrm>
            <a:off x="719668" y="2563286"/>
            <a:ext cx="34565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r" eaLnBrk="1" hangingPunct="1">
              <a:spcBef>
                <a:spcPct val="0"/>
              </a:spcBef>
              <a:buFont typeface="Arial" panose="020B0604020202020204" pitchFamily="34" charset="0"/>
              <a:buNone/>
            </a:pPr>
            <a:r>
              <a:rPr lang="zh-CN" altLang="en-US" sz="1465" dirty="0">
                <a:solidFill>
                  <a:schemeClr val="tx1">
                    <a:lumMod val="85000"/>
                    <a:lumOff val="15000"/>
                  </a:schemeClr>
                </a:solidFill>
                <a:latin typeface="+mn-lt"/>
                <a:ea typeface="+mn-ea"/>
                <a:cs typeface="+mn-ea"/>
                <a:sym typeface="+mn-lt"/>
              </a:rPr>
              <a:t>单击添加标题</a:t>
            </a:r>
            <a:endParaRPr lang="en-US" altLang="zh-CN" sz="1465" dirty="0">
              <a:solidFill>
                <a:schemeClr val="tx1">
                  <a:lumMod val="85000"/>
                  <a:lumOff val="15000"/>
                </a:schemeClr>
              </a:solidFill>
              <a:latin typeface="+mn-lt"/>
              <a:ea typeface="+mn-ea"/>
              <a:cs typeface="+mn-ea"/>
              <a:sym typeface="+mn-lt"/>
            </a:endParaRPr>
          </a:p>
          <a:p>
            <a:pPr algn="r" eaLnBrk="1" hangingPunct="1">
              <a:spcBef>
                <a:spcPct val="0"/>
              </a:spcBef>
              <a:buFont typeface="Arial" panose="020B0604020202020204" pitchFamily="34" charset="0"/>
              <a:buNone/>
            </a:pPr>
            <a:r>
              <a:rPr lang="zh-CN" altLang="en-US" sz="935" dirty="0">
                <a:solidFill>
                  <a:schemeClr val="tx1">
                    <a:lumMod val="85000"/>
                    <a:lumOff val="15000"/>
                  </a:schemeClr>
                </a:solidFill>
                <a:latin typeface="+mn-lt"/>
                <a:ea typeface="+mn-ea"/>
                <a:cs typeface="+mn-ea"/>
                <a:sym typeface="+mn-lt"/>
              </a:rPr>
              <a:t/>
            </a:r>
            <a:br>
              <a:rPr lang="zh-CN" altLang="en-US" sz="935" dirty="0">
                <a:solidFill>
                  <a:schemeClr val="tx1">
                    <a:lumMod val="85000"/>
                    <a:lumOff val="15000"/>
                  </a:schemeClr>
                </a:solidFill>
                <a:latin typeface="+mn-lt"/>
                <a:ea typeface="+mn-ea"/>
                <a:cs typeface="+mn-ea"/>
                <a:sym typeface="+mn-lt"/>
              </a:rPr>
            </a:br>
            <a:r>
              <a:rPr lang="zh-CN" altLang="en-US" sz="1200" dirty="0">
                <a:solidFill>
                  <a:schemeClr val="tx1">
                    <a:lumMod val="85000"/>
                    <a:lumOff val="15000"/>
                  </a:schemeClr>
                </a:solidFill>
                <a:latin typeface="+mn-lt"/>
                <a:ea typeface="+mn-ea"/>
                <a:cs typeface="+mn-ea"/>
                <a:sym typeface="+mn-lt"/>
              </a:rPr>
              <a:t>在此处添加详细描述文本，尽量与标题文本</a:t>
            </a:r>
            <a:endParaRPr lang="en-US" altLang="zh-CN" sz="1200" dirty="0">
              <a:solidFill>
                <a:schemeClr val="tx1">
                  <a:lumMod val="85000"/>
                  <a:lumOff val="15000"/>
                </a:schemeClr>
              </a:solidFill>
              <a:latin typeface="+mn-lt"/>
              <a:ea typeface="+mn-ea"/>
              <a:cs typeface="+mn-ea"/>
              <a:sym typeface="+mn-lt"/>
            </a:endParaRPr>
          </a:p>
          <a:p>
            <a:pPr algn="r" eaLnBrk="1" hangingPunct="1">
              <a:spcBef>
                <a:spcPct val="0"/>
              </a:spcBef>
              <a:buFont typeface="Arial" panose="020B0604020202020204" pitchFamily="34" charset="0"/>
              <a:buNone/>
            </a:pPr>
            <a:r>
              <a:rPr lang="zh-CN" altLang="en-US" sz="1200" dirty="0">
                <a:solidFill>
                  <a:schemeClr val="tx1">
                    <a:lumMod val="85000"/>
                    <a:lumOff val="15000"/>
                  </a:schemeClr>
                </a:solidFill>
                <a:latin typeface="+mn-lt"/>
                <a:ea typeface="+mn-ea"/>
                <a:cs typeface="+mn-ea"/>
                <a:sym typeface="+mn-lt"/>
              </a:rPr>
              <a:t>语言风格相符合，语言描述尽</a:t>
            </a:r>
            <a:endParaRPr lang="en-US" altLang="zh-CN" sz="1200" dirty="0">
              <a:solidFill>
                <a:schemeClr val="tx1">
                  <a:lumMod val="85000"/>
                  <a:lumOff val="15000"/>
                </a:schemeClr>
              </a:solidFill>
              <a:latin typeface="+mn-lt"/>
              <a:ea typeface="+mn-ea"/>
              <a:cs typeface="+mn-ea"/>
              <a:sym typeface="+mn-lt"/>
            </a:endParaRPr>
          </a:p>
          <a:p>
            <a:pPr algn="r" eaLnBrk="1" hangingPunct="1">
              <a:spcBef>
                <a:spcPct val="0"/>
              </a:spcBef>
              <a:buFont typeface="Arial" panose="020B0604020202020204" pitchFamily="34" charset="0"/>
              <a:buNone/>
            </a:pPr>
            <a:r>
              <a:rPr lang="zh-CN" altLang="en-US" sz="1200" dirty="0">
                <a:solidFill>
                  <a:schemeClr val="tx1">
                    <a:lumMod val="85000"/>
                    <a:lumOff val="15000"/>
                  </a:schemeClr>
                </a:solidFill>
                <a:latin typeface="+mn-lt"/>
                <a:ea typeface="+mn-ea"/>
                <a:cs typeface="+mn-ea"/>
                <a:sym typeface="+mn-lt"/>
              </a:rPr>
              <a:t>量简洁生动，尽可能概括出段落内容</a:t>
            </a:r>
            <a:endParaRPr lang="en-US" altLang="zh-CN" sz="1200" dirty="0">
              <a:solidFill>
                <a:schemeClr val="tx1">
                  <a:lumMod val="85000"/>
                  <a:lumOff val="15000"/>
                </a:schemeClr>
              </a:solidFill>
              <a:latin typeface="+mn-lt"/>
              <a:ea typeface="+mn-ea"/>
              <a:cs typeface="+mn-ea"/>
              <a:sym typeface="+mn-lt"/>
            </a:endParaRPr>
          </a:p>
        </p:txBody>
      </p:sp>
      <p:sp>
        <p:nvSpPr>
          <p:cNvPr id="13" name="TextBox 60"/>
          <p:cNvSpPr>
            <a:spLocks noChangeArrowheads="1"/>
          </p:cNvSpPr>
          <p:nvPr/>
        </p:nvSpPr>
        <p:spPr bwMode="auto">
          <a:xfrm>
            <a:off x="719668" y="4224867"/>
            <a:ext cx="34565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r" eaLnBrk="1" hangingPunct="1">
              <a:spcBef>
                <a:spcPct val="0"/>
              </a:spcBef>
              <a:buFont typeface="Arial" panose="020B0604020202020204" pitchFamily="34" charset="0"/>
              <a:buNone/>
            </a:pPr>
            <a:r>
              <a:rPr lang="zh-CN" altLang="en-US" sz="1465" dirty="0">
                <a:solidFill>
                  <a:schemeClr val="tx1">
                    <a:lumMod val="85000"/>
                    <a:lumOff val="15000"/>
                  </a:schemeClr>
                </a:solidFill>
                <a:latin typeface="+mn-lt"/>
                <a:ea typeface="+mn-ea"/>
                <a:cs typeface="+mn-ea"/>
                <a:sym typeface="+mn-lt"/>
              </a:rPr>
              <a:t>单击添加标题</a:t>
            </a:r>
            <a:endParaRPr lang="en-US" altLang="zh-CN" sz="1465" dirty="0">
              <a:solidFill>
                <a:schemeClr val="tx1">
                  <a:lumMod val="85000"/>
                  <a:lumOff val="15000"/>
                </a:schemeClr>
              </a:solidFill>
              <a:latin typeface="+mn-lt"/>
              <a:ea typeface="+mn-ea"/>
              <a:cs typeface="+mn-ea"/>
              <a:sym typeface="+mn-lt"/>
            </a:endParaRPr>
          </a:p>
          <a:p>
            <a:pPr algn="r" eaLnBrk="1" hangingPunct="1">
              <a:spcBef>
                <a:spcPct val="0"/>
              </a:spcBef>
              <a:buFont typeface="Arial" panose="020B0604020202020204" pitchFamily="34" charset="0"/>
              <a:buNone/>
            </a:pPr>
            <a:r>
              <a:rPr lang="zh-CN" altLang="en-US" sz="935" dirty="0">
                <a:solidFill>
                  <a:schemeClr val="tx1">
                    <a:lumMod val="85000"/>
                    <a:lumOff val="15000"/>
                  </a:schemeClr>
                </a:solidFill>
                <a:latin typeface="+mn-lt"/>
                <a:ea typeface="+mn-ea"/>
                <a:cs typeface="+mn-ea"/>
                <a:sym typeface="+mn-lt"/>
              </a:rPr>
              <a:t/>
            </a:r>
            <a:br>
              <a:rPr lang="zh-CN" altLang="en-US" sz="935" dirty="0">
                <a:solidFill>
                  <a:schemeClr val="tx1">
                    <a:lumMod val="85000"/>
                    <a:lumOff val="15000"/>
                  </a:schemeClr>
                </a:solidFill>
                <a:latin typeface="+mn-lt"/>
                <a:ea typeface="+mn-ea"/>
                <a:cs typeface="+mn-ea"/>
                <a:sym typeface="+mn-lt"/>
              </a:rPr>
            </a:br>
            <a:r>
              <a:rPr lang="zh-CN" altLang="en-US" sz="1200" dirty="0">
                <a:solidFill>
                  <a:schemeClr val="tx1">
                    <a:lumMod val="85000"/>
                    <a:lumOff val="15000"/>
                  </a:schemeClr>
                </a:solidFill>
                <a:latin typeface="+mn-lt"/>
                <a:ea typeface="+mn-ea"/>
                <a:cs typeface="+mn-ea"/>
                <a:sym typeface="+mn-lt"/>
              </a:rPr>
              <a:t>在此处添加详细描述文本，尽量与标题文本</a:t>
            </a:r>
            <a:endParaRPr lang="en-US" altLang="zh-CN" sz="1200" dirty="0">
              <a:solidFill>
                <a:schemeClr val="tx1">
                  <a:lumMod val="85000"/>
                  <a:lumOff val="15000"/>
                </a:schemeClr>
              </a:solidFill>
              <a:latin typeface="+mn-lt"/>
              <a:ea typeface="+mn-ea"/>
              <a:cs typeface="+mn-ea"/>
              <a:sym typeface="+mn-lt"/>
            </a:endParaRPr>
          </a:p>
          <a:p>
            <a:pPr algn="r" eaLnBrk="1" hangingPunct="1">
              <a:spcBef>
                <a:spcPct val="0"/>
              </a:spcBef>
              <a:buFont typeface="Arial" panose="020B0604020202020204" pitchFamily="34" charset="0"/>
              <a:buNone/>
            </a:pPr>
            <a:r>
              <a:rPr lang="zh-CN" altLang="en-US" sz="1200" dirty="0">
                <a:solidFill>
                  <a:schemeClr val="tx1">
                    <a:lumMod val="85000"/>
                    <a:lumOff val="15000"/>
                  </a:schemeClr>
                </a:solidFill>
                <a:latin typeface="+mn-lt"/>
                <a:ea typeface="+mn-ea"/>
                <a:cs typeface="+mn-ea"/>
                <a:sym typeface="+mn-lt"/>
              </a:rPr>
              <a:t>语言风格相符合，语言描述尽</a:t>
            </a:r>
            <a:endParaRPr lang="en-US" altLang="zh-CN" sz="1200" dirty="0">
              <a:solidFill>
                <a:schemeClr val="tx1">
                  <a:lumMod val="85000"/>
                  <a:lumOff val="15000"/>
                </a:schemeClr>
              </a:solidFill>
              <a:latin typeface="+mn-lt"/>
              <a:ea typeface="+mn-ea"/>
              <a:cs typeface="+mn-ea"/>
              <a:sym typeface="+mn-lt"/>
            </a:endParaRPr>
          </a:p>
          <a:p>
            <a:pPr algn="r" eaLnBrk="1" hangingPunct="1">
              <a:spcBef>
                <a:spcPct val="0"/>
              </a:spcBef>
              <a:buFont typeface="Arial" panose="020B0604020202020204" pitchFamily="34" charset="0"/>
              <a:buNone/>
            </a:pPr>
            <a:r>
              <a:rPr lang="zh-CN" altLang="en-US" sz="1200" dirty="0">
                <a:solidFill>
                  <a:schemeClr val="tx1">
                    <a:lumMod val="85000"/>
                    <a:lumOff val="15000"/>
                  </a:schemeClr>
                </a:solidFill>
                <a:latin typeface="+mn-lt"/>
                <a:ea typeface="+mn-ea"/>
                <a:cs typeface="+mn-ea"/>
                <a:sym typeface="+mn-lt"/>
              </a:rPr>
              <a:t>量简洁生动，尽可能概括出段落内容</a:t>
            </a:r>
            <a:endParaRPr lang="en-US" altLang="zh-CN" sz="1200" dirty="0">
              <a:solidFill>
                <a:schemeClr val="tx1">
                  <a:lumMod val="85000"/>
                  <a:lumOff val="15000"/>
                </a:schemeClr>
              </a:solidFill>
              <a:latin typeface="+mn-lt"/>
              <a:ea typeface="+mn-ea"/>
              <a:cs typeface="+mn-ea"/>
              <a:sym typeface="+mn-lt"/>
            </a:endParaRPr>
          </a:p>
        </p:txBody>
      </p:sp>
      <p:sp>
        <p:nvSpPr>
          <p:cNvPr id="14" name="TextBox 71"/>
          <p:cNvSpPr>
            <a:spLocks noChangeArrowheads="1"/>
          </p:cNvSpPr>
          <p:nvPr/>
        </p:nvSpPr>
        <p:spPr bwMode="auto">
          <a:xfrm>
            <a:off x="8015819" y="2563286"/>
            <a:ext cx="34565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pPr>
            <a:r>
              <a:rPr lang="zh-CN" altLang="en-US" sz="1465" dirty="0">
                <a:solidFill>
                  <a:schemeClr val="tx1">
                    <a:lumMod val="85000"/>
                    <a:lumOff val="15000"/>
                  </a:schemeClr>
                </a:solidFill>
                <a:latin typeface="+mn-lt"/>
                <a:ea typeface="+mn-ea"/>
                <a:cs typeface="+mn-ea"/>
                <a:sym typeface="+mn-lt"/>
              </a:rPr>
              <a:t>单击添加标题</a:t>
            </a:r>
            <a:endParaRPr lang="en-US" altLang="zh-CN" sz="1465" dirty="0">
              <a:solidFill>
                <a:schemeClr val="tx1">
                  <a:lumMod val="85000"/>
                  <a:lumOff val="15000"/>
                </a:schemeClr>
              </a:solidFill>
              <a:latin typeface="+mn-lt"/>
              <a:ea typeface="+mn-ea"/>
              <a:cs typeface="+mn-ea"/>
              <a:sym typeface="+mn-lt"/>
            </a:endParaRPr>
          </a:p>
          <a:p>
            <a:pPr eaLnBrk="1" hangingPunct="1">
              <a:spcBef>
                <a:spcPct val="0"/>
              </a:spcBef>
              <a:buFont typeface="Arial" panose="020B0604020202020204" pitchFamily="34" charset="0"/>
              <a:buNone/>
            </a:pPr>
            <a:r>
              <a:rPr lang="zh-CN" altLang="en-US" sz="935" dirty="0">
                <a:solidFill>
                  <a:schemeClr val="tx1">
                    <a:lumMod val="85000"/>
                    <a:lumOff val="15000"/>
                  </a:schemeClr>
                </a:solidFill>
                <a:latin typeface="+mn-lt"/>
                <a:ea typeface="+mn-ea"/>
                <a:cs typeface="+mn-ea"/>
                <a:sym typeface="+mn-lt"/>
              </a:rPr>
              <a:t/>
            </a:r>
            <a:br>
              <a:rPr lang="zh-CN" altLang="en-US" sz="935" dirty="0">
                <a:solidFill>
                  <a:schemeClr val="tx1">
                    <a:lumMod val="85000"/>
                    <a:lumOff val="15000"/>
                  </a:schemeClr>
                </a:solidFill>
                <a:latin typeface="+mn-lt"/>
                <a:ea typeface="+mn-ea"/>
                <a:cs typeface="+mn-ea"/>
                <a:sym typeface="+mn-lt"/>
              </a:rPr>
            </a:br>
            <a:r>
              <a:rPr lang="zh-CN" altLang="en-US" sz="1200" dirty="0">
                <a:solidFill>
                  <a:schemeClr val="tx1">
                    <a:lumMod val="85000"/>
                    <a:lumOff val="15000"/>
                  </a:schemeClr>
                </a:solidFill>
                <a:latin typeface="+mn-lt"/>
                <a:ea typeface="+mn-ea"/>
                <a:cs typeface="+mn-ea"/>
                <a:sym typeface="+mn-lt"/>
              </a:rPr>
              <a:t>在此处添加详细描述文本，尽量与标题文本</a:t>
            </a:r>
            <a:endParaRPr lang="en-US" altLang="zh-CN" sz="1200" dirty="0">
              <a:solidFill>
                <a:schemeClr val="tx1">
                  <a:lumMod val="85000"/>
                  <a:lumOff val="15000"/>
                </a:schemeClr>
              </a:solidFill>
              <a:latin typeface="+mn-lt"/>
              <a:ea typeface="+mn-ea"/>
              <a:cs typeface="+mn-ea"/>
              <a:sym typeface="+mn-lt"/>
            </a:endParaRPr>
          </a:p>
          <a:p>
            <a:pPr eaLnBrk="1" hangingPunct="1">
              <a:spcBef>
                <a:spcPct val="0"/>
              </a:spcBef>
              <a:buFont typeface="Arial" panose="020B0604020202020204" pitchFamily="34" charset="0"/>
              <a:buNone/>
            </a:pPr>
            <a:r>
              <a:rPr lang="zh-CN" altLang="en-US" sz="1200" dirty="0">
                <a:solidFill>
                  <a:schemeClr val="tx1">
                    <a:lumMod val="85000"/>
                    <a:lumOff val="15000"/>
                  </a:schemeClr>
                </a:solidFill>
                <a:latin typeface="+mn-lt"/>
                <a:ea typeface="+mn-ea"/>
                <a:cs typeface="+mn-ea"/>
                <a:sym typeface="+mn-lt"/>
              </a:rPr>
              <a:t>语言风格相符合，语言描述尽</a:t>
            </a:r>
            <a:endParaRPr lang="en-US" altLang="zh-CN" sz="1200" dirty="0">
              <a:solidFill>
                <a:schemeClr val="tx1">
                  <a:lumMod val="85000"/>
                  <a:lumOff val="15000"/>
                </a:schemeClr>
              </a:solidFill>
              <a:latin typeface="+mn-lt"/>
              <a:ea typeface="+mn-ea"/>
              <a:cs typeface="+mn-ea"/>
              <a:sym typeface="+mn-lt"/>
            </a:endParaRPr>
          </a:p>
          <a:p>
            <a:pPr eaLnBrk="1" hangingPunct="1">
              <a:spcBef>
                <a:spcPct val="0"/>
              </a:spcBef>
              <a:buFont typeface="Arial" panose="020B0604020202020204" pitchFamily="34" charset="0"/>
              <a:buNone/>
            </a:pPr>
            <a:r>
              <a:rPr lang="zh-CN" altLang="en-US" sz="1200" dirty="0">
                <a:solidFill>
                  <a:schemeClr val="tx1">
                    <a:lumMod val="85000"/>
                    <a:lumOff val="15000"/>
                  </a:schemeClr>
                </a:solidFill>
                <a:latin typeface="+mn-lt"/>
                <a:ea typeface="+mn-ea"/>
                <a:cs typeface="+mn-ea"/>
                <a:sym typeface="+mn-lt"/>
              </a:rPr>
              <a:t>量简洁生动，尽可能概括出段落内容。</a:t>
            </a:r>
            <a:endParaRPr lang="en-US" altLang="zh-CN" sz="1200" dirty="0">
              <a:solidFill>
                <a:schemeClr val="tx1">
                  <a:lumMod val="85000"/>
                  <a:lumOff val="15000"/>
                </a:schemeClr>
              </a:solidFill>
              <a:latin typeface="+mn-lt"/>
              <a:ea typeface="+mn-ea"/>
              <a:cs typeface="+mn-ea"/>
              <a:sym typeface="+mn-lt"/>
            </a:endParaRPr>
          </a:p>
        </p:txBody>
      </p:sp>
      <p:sp>
        <p:nvSpPr>
          <p:cNvPr id="15" name="TextBox 72"/>
          <p:cNvSpPr>
            <a:spLocks noChangeArrowheads="1"/>
          </p:cNvSpPr>
          <p:nvPr/>
        </p:nvSpPr>
        <p:spPr bwMode="auto">
          <a:xfrm>
            <a:off x="8015819" y="4224867"/>
            <a:ext cx="34565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pPr>
            <a:r>
              <a:rPr lang="zh-CN" altLang="en-US" sz="1465" dirty="0">
                <a:solidFill>
                  <a:schemeClr val="tx1">
                    <a:lumMod val="85000"/>
                    <a:lumOff val="15000"/>
                  </a:schemeClr>
                </a:solidFill>
                <a:latin typeface="+mn-lt"/>
                <a:ea typeface="+mn-ea"/>
                <a:cs typeface="+mn-ea"/>
                <a:sym typeface="+mn-lt"/>
              </a:rPr>
              <a:t>单击添加标题</a:t>
            </a:r>
            <a:endParaRPr lang="en-US" altLang="zh-CN" sz="1465" dirty="0">
              <a:solidFill>
                <a:schemeClr val="tx1">
                  <a:lumMod val="85000"/>
                  <a:lumOff val="15000"/>
                </a:schemeClr>
              </a:solidFill>
              <a:latin typeface="+mn-lt"/>
              <a:ea typeface="+mn-ea"/>
              <a:cs typeface="+mn-ea"/>
              <a:sym typeface="+mn-lt"/>
            </a:endParaRPr>
          </a:p>
          <a:p>
            <a:pPr eaLnBrk="1" hangingPunct="1">
              <a:spcBef>
                <a:spcPct val="0"/>
              </a:spcBef>
              <a:buFont typeface="Arial" panose="020B0604020202020204" pitchFamily="34" charset="0"/>
              <a:buNone/>
            </a:pPr>
            <a:r>
              <a:rPr lang="zh-CN" altLang="en-US" sz="935" dirty="0">
                <a:solidFill>
                  <a:schemeClr val="tx1">
                    <a:lumMod val="85000"/>
                    <a:lumOff val="15000"/>
                  </a:schemeClr>
                </a:solidFill>
                <a:latin typeface="+mn-lt"/>
                <a:ea typeface="+mn-ea"/>
                <a:cs typeface="+mn-ea"/>
                <a:sym typeface="+mn-lt"/>
              </a:rPr>
              <a:t/>
            </a:r>
            <a:br>
              <a:rPr lang="zh-CN" altLang="en-US" sz="935" dirty="0">
                <a:solidFill>
                  <a:schemeClr val="tx1">
                    <a:lumMod val="85000"/>
                    <a:lumOff val="15000"/>
                  </a:schemeClr>
                </a:solidFill>
                <a:latin typeface="+mn-lt"/>
                <a:ea typeface="+mn-ea"/>
                <a:cs typeface="+mn-ea"/>
                <a:sym typeface="+mn-lt"/>
              </a:rPr>
            </a:br>
            <a:r>
              <a:rPr lang="zh-CN" altLang="en-US" sz="1200" dirty="0">
                <a:solidFill>
                  <a:schemeClr val="tx1">
                    <a:lumMod val="85000"/>
                    <a:lumOff val="15000"/>
                  </a:schemeClr>
                </a:solidFill>
                <a:latin typeface="+mn-lt"/>
                <a:ea typeface="+mn-ea"/>
                <a:cs typeface="+mn-ea"/>
                <a:sym typeface="+mn-lt"/>
              </a:rPr>
              <a:t>在此处添加详细描述文本，尽量与标题文本</a:t>
            </a:r>
            <a:endParaRPr lang="en-US" altLang="zh-CN" sz="1200" dirty="0">
              <a:solidFill>
                <a:schemeClr val="tx1">
                  <a:lumMod val="85000"/>
                  <a:lumOff val="15000"/>
                </a:schemeClr>
              </a:solidFill>
              <a:latin typeface="+mn-lt"/>
              <a:ea typeface="+mn-ea"/>
              <a:cs typeface="+mn-ea"/>
              <a:sym typeface="+mn-lt"/>
            </a:endParaRPr>
          </a:p>
          <a:p>
            <a:pPr eaLnBrk="1" hangingPunct="1">
              <a:spcBef>
                <a:spcPct val="0"/>
              </a:spcBef>
              <a:buFont typeface="Arial" panose="020B0604020202020204" pitchFamily="34" charset="0"/>
              <a:buNone/>
            </a:pPr>
            <a:r>
              <a:rPr lang="zh-CN" altLang="en-US" sz="1200" dirty="0">
                <a:solidFill>
                  <a:schemeClr val="tx1">
                    <a:lumMod val="85000"/>
                    <a:lumOff val="15000"/>
                  </a:schemeClr>
                </a:solidFill>
                <a:latin typeface="+mn-lt"/>
                <a:ea typeface="+mn-ea"/>
                <a:cs typeface="+mn-ea"/>
                <a:sym typeface="+mn-lt"/>
              </a:rPr>
              <a:t>语言风格相符合，语言描述尽</a:t>
            </a:r>
            <a:endParaRPr lang="en-US" altLang="zh-CN" sz="1200" dirty="0">
              <a:solidFill>
                <a:schemeClr val="tx1">
                  <a:lumMod val="85000"/>
                  <a:lumOff val="15000"/>
                </a:schemeClr>
              </a:solidFill>
              <a:latin typeface="+mn-lt"/>
              <a:ea typeface="+mn-ea"/>
              <a:cs typeface="+mn-ea"/>
              <a:sym typeface="+mn-lt"/>
            </a:endParaRPr>
          </a:p>
          <a:p>
            <a:pPr eaLnBrk="1" hangingPunct="1">
              <a:spcBef>
                <a:spcPct val="0"/>
              </a:spcBef>
              <a:buFont typeface="Arial" panose="020B0604020202020204" pitchFamily="34" charset="0"/>
              <a:buNone/>
            </a:pPr>
            <a:r>
              <a:rPr lang="zh-CN" altLang="en-US" sz="1200" dirty="0">
                <a:solidFill>
                  <a:schemeClr val="tx1">
                    <a:lumMod val="85000"/>
                    <a:lumOff val="15000"/>
                  </a:schemeClr>
                </a:solidFill>
                <a:latin typeface="+mn-lt"/>
                <a:ea typeface="+mn-ea"/>
                <a:cs typeface="+mn-ea"/>
                <a:sym typeface="+mn-lt"/>
              </a:rPr>
              <a:t>量简洁生动，尽可能概括出段落内容。</a:t>
            </a:r>
            <a:endParaRPr lang="en-US" altLang="zh-CN" sz="1200" dirty="0">
              <a:solidFill>
                <a:schemeClr val="tx1">
                  <a:lumMod val="85000"/>
                  <a:lumOff val="15000"/>
                </a:schemeClr>
              </a:solidFill>
              <a:latin typeface="+mn-lt"/>
              <a:ea typeface="+mn-ea"/>
              <a:cs typeface="+mn-ea"/>
              <a:sym typeface="+mn-lt"/>
            </a:endParaRPr>
          </a:p>
        </p:txBody>
      </p:sp>
      <p:pic>
        <p:nvPicPr>
          <p:cNvPr id="17" name="图片 16"/>
          <p:cNvPicPr>
            <a:picLocks noChangeAspect="1"/>
          </p:cNvPicPr>
          <p:nvPr/>
        </p:nvPicPr>
        <p:blipFill rotWithShape="1">
          <a:blip r:embed="rId7" cstate="screen"/>
          <a:srcRect/>
          <a:stretch>
            <a:fillRect/>
          </a:stretch>
        </p:blipFill>
        <p:spPr>
          <a:xfrm>
            <a:off x="240629" y="43544"/>
            <a:ext cx="958827" cy="1328375"/>
          </a:xfrm>
          <a:prstGeom prst="rect">
            <a:avLst/>
          </a:prstGeom>
        </p:spPr>
      </p:pic>
      <p:sp>
        <p:nvSpPr>
          <p:cNvPr id="18"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p:cBhvr>
                                        <p:cTn id="16" dur="1000"/>
                                        <p:tgtEl>
                                          <p:spTgt spid="1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p:cBhvr>
                                        <p:cTn id="28" dur="1000"/>
                                        <p:tgtEl>
                                          <p:spTgt spid="8"/>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ppt_x</p:attrName>
                                        </p:attrNameLst>
                                      </p:cBhvr>
                                      <p:tavLst>
                                        <p:tav tm="0">
                                          <p:val>
                                            <p:strVal val="0-#ppt_w/2"/>
                                          </p:val>
                                        </p:tav>
                                        <p:tav tm="100000">
                                          <p:val>
                                            <p:strVal val="#ppt_x"/>
                                          </p:val>
                                        </p:tav>
                                      </p:tavLst>
                                    </p:anim>
                                    <p:anim calcmode="lin" valueType="num">
                                      <p:cBhvr>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ppt_x</p:attrName>
                                        </p:attrNameLst>
                                      </p:cBhvr>
                                      <p:tavLst>
                                        <p:tav tm="0">
                                          <p:val>
                                            <p:strVal val="0-#ppt_w/2"/>
                                          </p:val>
                                        </p:tav>
                                        <p:tav tm="100000">
                                          <p:val>
                                            <p:strVal val="#ppt_x"/>
                                          </p:val>
                                        </p:tav>
                                      </p:tavLst>
                                    </p:anim>
                                    <p:anim calcmode="lin" valueType="num">
                                      <p:cBhvr>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ppt_x</p:attrName>
                                        </p:attrNameLst>
                                      </p:cBhvr>
                                      <p:tavLst>
                                        <p:tav tm="0">
                                          <p:val>
                                            <p:strVal val="1+#ppt_w/2"/>
                                          </p:val>
                                        </p:tav>
                                        <p:tav tm="100000">
                                          <p:val>
                                            <p:strVal val="#ppt_x"/>
                                          </p:val>
                                        </p:tav>
                                      </p:tavLst>
                                    </p:anim>
                                    <p:anim calcmode="lin" valueType="num">
                                      <p:cBhvr>
                                        <p:cTn id="41" dur="5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ppt_x</p:attrName>
                                        </p:attrNameLst>
                                      </p:cBhvr>
                                      <p:tavLst>
                                        <p:tav tm="0">
                                          <p:val>
                                            <p:strVal val="1+#ppt_w/2"/>
                                          </p:val>
                                        </p:tav>
                                        <p:tav tm="100000">
                                          <p:val>
                                            <p:strVal val="#ppt_x"/>
                                          </p:val>
                                        </p:tav>
                                      </p:tavLst>
                                    </p:anim>
                                    <p:anim calcmode="lin" valueType="num">
                                      <p:cBhvr>
                                        <p:cTn id="4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bldLvl="0" autoUpdateAnimBg="0"/>
      <p:bldP spid="13" grpId="0" bldLvl="0" autoUpdateAnimBg="0"/>
      <p:bldP spid="14" grpId="0" bldLvl="0" autoUpdateAnimBg="0"/>
      <p:bldP spid="15"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610784" y="3132668"/>
            <a:ext cx="1665816" cy="379656"/>
          </a:xfrm>
          <a:prstGeom prst="rect">
            <a:avLst/>
          </a:prstGeom>
          <a:noFill/>
        </p:spPr>
        <p:txBody>
          <a:bodyPr>
            <a:spAutoFit/>
          </a:bodyPr>
          <a:lstStyle/>
          <a:p>
            <a:pPr algn="ctr">
              <a:defRPr/>
            </a:pPr>
            <a:r>
              <a:rPr lang="zh-CN" altLang="en-US" sz="1865" dirty="0">
                <a:solidFill>
                  <a:schemeClr val="tx1">
                    <a:lumMod val="85000"/>
                    <a:lumOff val="15000"/>
                  </a:schemeClr>
                </a:solidFill>
                <a:cs typeface="+mn-ea"/>
                <a:sym typeface="+mn-lt"/>
              </a:rPr>
              <a:t>添加标题</a:t>
            </a:r>
          </a:p>
        </p:txBody>
      </p:sp>
      <p:sp>
        <p:nvSpPr>
          <p:cNvPr id="9" name="Rectangle 37"/>
          <p:cNvSpPr/>
          <p:nvPr/>
        </p:nvSpPr>
        <p:spPr>
          <a:xfrm>
            <a:off x="817035" y="3471333"/>
            <a:ext cx="3155951" cy="613694"/>
          </a:xfrm>
          <a:prstGeom prst="rect">
            <a:avLst/>
          </a:prstGeom>
        </p:spPr>
        <p:txBody>
          <a:bodyPr>
            <a:spAutoFit/>
          </a:bodyPr>
          <a:lstStyle/>
          <a:p>
            <a:pPr algn="ctr">
              <a:lnSpc>
                <a:spcPct val="15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a:t>
            </a:r>
            <a:endParaRPr lang="en-US" altLang="zh-CN" sz="1200" dirty="0">
              <a:solidFill>
                <a:schemeClr val="tx1">
                  <a:lumMod val="85000"/>
                  <a:lumOff val="15000"/>
                </a:schemeClr>
              </a:solidFill>
              <a:cs typeface="+mn-ea"/>
              <a:sym typeface="+mn-lt"/>
            </a:endParaRPr>
          </a:p>
        </p:txBody>
      </p:sp>
      <p:sp>
        <p:nvSpPr>
          <p:cNvPr id="10" name="文本框 9"/>
          <p:cNvSpPr txBox="1"/>
          <p:nvPr/>
        </p:nvSpPr>
        <p:spPr>
          <a:xfrm>
            <a:off x="5124451" y="3132668"/>
            <a:ext cx="1665816" cy="379656"/>
          </a:xfrm>
          <a:prstGeom prst="rect">
            <a:avLst/>
          </a:prstGeom>
          <a:noFill/>
        </p:spPr>
        <p:txBody>
          <a:bodyPr>
            <a:spAutoFit/>
          </a:bodyPr>
          <a:lstStyle/>
          <a:p>
            <a:pPr algn="ctr">
              <a:defRPr/>
            </a:pPr>
            <a:r>
              <a:rPr lang="zh-CN" altLang="en-US" sz="1865" dirty="0">
                <a:solidFill>
                  <a:schemeClr val="tx1">
                    <a:lumMod val="85000"/>
                    <a:lumOff val="15000"/>
                  </a:schemeClr>
                </a:solidFill>
                <a:cs typeface="+mn-ea"/>
                <a:sym typeface="+mn-lt"/>
              </a:rPr>
              <a:t>添加标题</a:t>
            </a:r>
          </a:p>
        </p:txBody>
      </p:sp>
      <p:sp>
        <p:nvSpPr>
          <p:cNvPr id="11" name="Rectangle 37"/>
          <p:cNvSpPr/>
          <p:nvPr/>
        </p:nvSpPr>
        <p:spPr>
          <a:xfrm>
            <a:off x="4330702" y="3471333"/>
            <a:ext cx="3155951" cy="613694"/>
          </a:xfrm>
          <a:prstGeom prst="rect">
            <a:avLst/>
          </a:prstGeom>
        </p:spPr>
        <p:txBody>
          <a:bodyPr>
            <a:spAutoFit/>
          </a:bodyPr>
          <a:lstStyle/>
          <a:p>
            <a:pPr algn="ctr">
              <a:lnSpc>
                <a:spcPct val="15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a:t>
            </a:r>
            <a:endParaRPr lang="en-US" altLang="zh-CN" sz="1200" dirty="0">
              <a:solidFill>
                <a:schemeClr val="tx1">
                  <a:lumMod val="85000"/>
                  <a:lumOff val="15000"/>
                </a:schemeClr>
              </a:solidFill>
              <a:cs typeface="+mn-ea"/>
              <a:sym typeface="+mn-lt"/>
            </a:endParaRPr>
          </a:p>
        </p:txBody>
      </p:sp>
      <p:sp>
        <p:nvSpPr>
          <p:cNvPr id="12" name="文本框 11"/>
          <p:cNvSpPr txBox="1"/>
          <p:nvPr/>
        </p:nvSpPr>
        <p:spPr>
          <a:xfrm>
            <a:off x="8659284" y="3132668"/>
            <a:ext cx="1665816" cy="379656"/>
          </a:xfrm>
          <a:prstGeom prst="rect">
            <a:avLst/>
          </a:prstGeom>
          <a:noFill/>
        </p:spPr>
        <p:txBody>
          <a:bodyPr>
            <a:spAutoFit/>
          </a:bodyPr>
          <a:lstStyle/>
          <a:p>
            <a:pPr algn="ctr">
              <a:defRPr/>
            </a:pPr>
            <a:r>
              <a:rPr lang="zh-CN" altLang="en-US" sz="1865" dirty="0">
                <a:solidFill>
                  <a:schemeClr val="tx1">
                    <a:lumMod val="85000"/>
                    <a:lumOff val="15000"/>
                  </a:schemeClr>
                </a:solidFill>
                <a:cs typeface="+mn-ea"/>
                <a:sym typeface="+mn-lt"/>
              </a:rPr>
              <a:t>添加标题</a:t>
            </a:r>
          </a:p>
        </p:txBody>
      </p:sp>
      <p:sp>
        <p:nvSpPr>
          <p:cNvPr id="13" name="Rectangle 37"/>
          <p:cNvSpPr/>
          <p:nvPr/>
        </p:nvSpPr>
        <p:spPr>
          <a:xfrm>
            <a:off x="7865536" y="3471333"/>
            <a:ext cx="3153833" cy="613694"/>
          </a:xfrm>
          <a:prstGeom prst="rect">
            <a:avLst/>
          </a:prstGeom>
        </p:spPr>
        <p:txBody>
          <a:bodyPr>
            <a:spAutoFit/>
          </a:bodyPr>
          <a:lstStyle/>
          <a:p>
            <a:pPr algn="ctr">
              <a:lnSpc>
                <a:spcPct val="15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a:t>
            </a:r>
            <a:endParaRPr lang="en-US" altLang="zh-CN" sz="1200" dirty="0">
              <a:solidFill>
                <a:schemeClr val="tx1">
                  <a:lumMod val="85000"/>
                  <a:lumOff val="15000"/>
                </a:schemeClr>
              </a:solidFill>
              <a:cs typeface="+mn-ea"/>
              <a:sym typeface="+mn-lt"/>
            </a:endParaRPr>
          </a:p>
        </p:txBody>
      </p:sp>
      <p:sp>
        <p:nvSpPr>
          <p:cNvPr id="14" name="文本框 13"/>
          <p:cNvSpPr txBox="1"/>
          <p:nvPr/>
        </p:nvSpPr>
        <p:spPr>
          <a:xfrm>
            <a:off x="7112002" y="5494868"/>
            <a:ext cx="1663700" cy="379656"/>
          </a:xfrm>
          <a:prstGeom prst="rect">
            <a:avLst/>
          </a:prstGeom>
          <a:noFill/>
        </p:spPr>
        <p:txBody>
          <a:bodyPr>
            <a:spAutoFit/>
          </a:bodyPr>
          <a:lstStyle/>
          <a:p>
            <a:pPr algn="ctr">
              <a:defRPr/>
            </a:pPr>
            <a:r>
              <a:rPr lang="zh-CN" altLang="en-US" sz="1865" dirty="0">
                <a:solidFill>
                  <a:schemeClr val="tx1">
                    <a:lumMod val="85000"/>
                    <a:lumOff val="15000"/>
                  </a:schemeClr>
                </a:solidFill>
                <a:cs typeface="+mn-ea"/>
                <a:sym typeface="+mn-lt"/>
              </a:rPr>
              <a:t>添加标题</a:t>
            </a:r>
          </a:p>
        </p:txBody>
      </p:sp>
      <p:sp>
        <p:nvSpPr>
          <p:cNvPr id="15" name="Rectangle 37"/>
          <p:cNvSpPr/>
          <p:nvPr/>
        </p:nvSpPr>
        <p:spPr>
          <a:xfrm>
            <a:off x="6316135" y="5831417"/>
            <a:ext cx="3155951" cy="613694"/>
          </a:xfrm>
          <a:prstGeom prst="rect">
            <a:avLst/>
          </a:prstGeom>
        </p:spPr>
        <p:txBody>
          <a:bodyPr>
            <a:spAutoFit/>
          </a:bodyPr>
          <a:lstStyle/>
          <a:p>
            <a:pPr algn="ctr">
              <a:lnSpc>
                <a:spcPct val="15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a:t>
            </a:r>
            <a:endParaRPr lang="en-US" altLang="zh-CN" sz="1200" dirty="0">
              <a:solidFill>
                <a:schemeClr val="tx1">
                  <a:lumMod val="85000"/>
                  <a:lumOff val="15000"/>
                </a:schemeClr>
              </a:solidFill>
              <a:cs typeface="+mn-ea"/>
              <a:sym typeface="+mn-lt"/>
            </a:endParaRPr>
          </a:p>
        </p:txBody>
      </p:sp>
      <p:sp>
        <p:nvSpPr>
          <p:cNvPr id="16" name="文本框 15"/>
          <p:cNvSpPr txBox="1"/>
          <p:nvPr/>
        </p:nvSpPr>
        <p:spPr>
          <a:xfrm>
            <a:off x="3270251" y="5494868"/>
            <a:ext cx="1663700" cy="379656"/>
          </a:xfrm>
          <a:prstGeom prst="rect">
            <a:avLst/>
          </a:prstGeom>
          <a:noFill/>
        </p:spPr>
        <p:txBody>
          <a:bodyPr>
            <a:spAutoFit/>
          </a:bodyPr>
          <a:lstStyle/>
          <a:p>
            <a:pPr algn="ctr">
              <a:defRPr/>
            </a:pPr>
            <a:r>
              <a:rPr lang="zh-CN" altLang="en-US" sz="1865" dirty="0">
                <a:solidFill>
                  <a:schemeClr val="tx1">
                    <a:lumMod val="85000"/>
                    <a:lumOff val="15000"/>
                  </a:schemeClr>
                </a:solidFill>
                <a:cs typeface="+mn-ea"/>
                <a:sym typeface="+mn-lt"/>
              </a:rPr>
              <a:t>添加标题</a:t>
            </a:r>
          </a:p>
        </p:txBody>
      </p:sp>
      <p:sp>
        <p:nvSpPr>
          <p:cNvPr id="17" name="Rectangle 37"/>
          <p:cNvSpPr/>
          <p:nvPr/>
        </p:nvSpPr>
        <p:spPr>
          <a:xfrm>
            <a:off x="2474384" y="5831417"/>
            <a:ext cx="3155949" cy="613694"/>
          </a:xfrm>
          <a:prstGeom prst="rect">
            <a:avLst/>
          </a:prstGeom>
        </p:spPr>
        <p:txBody>
          <a:bodyPr>
            <a:spAutoFit/>
          </a:bodyPr>
          <a:lstStyle/>
          <a:p>
            <a:pPr algn="ctr">
              <a:lnSpc>
                <a:spcPct val="15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a:t>
            </a:r>
            <a:endParaRPr lang="en-US" altLang="zh-CN" sz="1200" dirty="0">
              <a:solidFill>
                <a:schemeClr val="tx1">
                  <a:lumMod val="85000"/>
                  <a:lumOff val="15000"/>
                </a:schemeClr>
              </a:solidFill>
              <a:cs typeface="+mn-ea"/>
              <a:sym typeface="+mn-lt"/>
            </a:endParaRPr>
          </a:p>
        </p:txBody>
      </p:sp>
      <p:grpSp>
        <p:nvGrpSpPr>
          <p:cNvPr id="18" name="组合 17"/>
          <p:cNvGrpSpPr/>
          <p:nvPr/>
        </p:nvGrpSpPr>
        <p:grpSpPr bwMode="auto">
          <a:xfrm>
            <a:off x="5477936" y="1981202"/>
            <a:ext cx="1020233" cy="1020233"/>
            <a:chOff x="4108882" y="1486287"/>
            <a:chExt cx="765423" cy="765385"/>
          </a:xfrm>
        </p:grpSpPr>
        <p:sp>
          <p:nvSpPr>
            <p:cNvPr id="19" name="Rectangle 22"/>
            <p:cNvSpPr/>
            <p:nvPr/>
          </p:nvSpPr>
          <p:spPr>
            <a:xfrm>
              <a:off x="4108882" y="1486287"/>
              <a:ext cx="765423" cy="765385"/>
            </a:xfrm>
            <a:prstGeom prst="ellipse">
              <a:avLst/>
            </a:prstGeom>
            <a:blipFill>
              <a:blip r:embed="rId3" cstate="screen"/>
              <a:stretch>
                <a:fillRect/>
              </a:stretch>
            </a:blip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tx1">
                    <a:lumMod val="85000"/>
                    <a:lumOff val="15000"/>
                  </a:schemeClr>
                </a:solidFill>
                <a:cs typeface="+mn-ea"/>
                <a:sym typeface="+mn-lt"/>
              </a:endParaRPr>
            </a:p>
          </p:txBody>
        </p:sp>
        <p:sp>
          <p:nvSpPr>
            <p:cNvPr id="20" name="Freeform 23"/>
            <p:cNvSpPr>
              <a:spLocks noEditPoints="1"/>
            </p:cNvSpPr>
            <p:nvPr/>
          </p:nvSpPr>
          <p:spPr bwMode="auto">
            <a:xfrm>
              <a:off x="4253392" y="1680015"/>
              <a:ext cx="468464" cy="387456"/>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a:lstStyle/>
            <a:p>
              <a:pPr>
                <a:defRPr/>
              </a:pPr>
              <a:endParaRPr lang="en-US" sz="2400">
                <a:solidFill>
                  <a:schemeClr val="tx1">
                    <a:lumMod val="85000"/>
                    <a:lumOff val="15000"/>
                  </a:schemeClr>
                </a:solidFill>
                <a:cs typeface="+mn-ea"/>
                <a:sym typeface="+mn-lt"/>
              </a:endParaRPr>
            </a:p>
          </p:txBody>
        </p:sp>
      </p:grpSp>
      <p:grpSp>
        <p:nvGrpSpPr>
          <p:cNvPr id="21" name="组合 20"/>
          <p:cNvGrpSpPr/>
          <p:nvPr/>
        </p:nvGrpSpPr>
        <p:grpSpPr bwMode="auto">
          <a:xfrm>
            <a:off x="1907120" y="1981202"/>
            <a:ext cx="1020233" cy="1020233"/>
            <a:chOff x="1430846" y="1486287"/>
            <a:chExt cx="765423" cy="765385"/>
          </a:xfrm>
        </p:grpSpPr>
        <p:sp>
          <p:nvSpPr>
            <p:cNvPr id="22" name="Rectangle 13"/>
            <p:cNvSpPr/>
            <p:nvPr/>
          </p:nvSpPr>
          <p:spPr>
            <a:xfrm>
              <a:off x="1430846" y="1486287"/>
              <a:ext cx="765423" cy="765385"/>
            </a:xfrm>
            <a:prstGeom prst="ellipse">
              <a:avLst/>
            </a:prstGeom>
            <a:blipFill>
              <a:blip r:embed="rId4" cstate="screen"/>
              <a:stretch>
                <a:fillRect/>
              </a:stretch>
            </a:blipFill>
            <a:ln w="12700">
              <a:noFill/>
            </a:ln>
            <a:effectLst>
              <a:outerShdw blurRad="63500" dist="12700" dir="2700000" algn="tl" rotWithShape="0">
                <a:prstClr val="black">
                  <a:alpha val="40000"/>
                </a:prstClr>
              </a:outerShdw>
            </a:effectLst>
          </p:spPr>
          <p:txBody>
            <a:bodyPr/>
            <a:lstStyle/>
            <a:p>
              <a:pPr>
                <a:defRPr/>
              </a:pPr>
              <a:endParaRPr lang="en-US" sz="2400">
                <a:solidFill>
                  <a:schemeClr val="tx1">
                    <a:lumMod val="85000"/>
                    <a:lumOff val="15000"/>
                  </a:schemeClr>
                </a:solidFill>
                <a:cs typeface="+mn-ea"/>
                <a:sym typeface="+mn-lt"/>
              </a:endParaRPr>
            </a:p>
          </p:txBody>
        </p:sp>
        <p:sp>
          <p:nvSpPr>
            <p:cNvPr id="23" name="Freeform 100"/>
            <p:cNvSpPr/>
            <p:nvPr/>
          </p:nvSpPr>
          <p:spPr bwMode="auto">
            <a:xfrm>
              <a:off x="1602352" y="1657784"/>
              <a:ext cx="365243" cy="411276"/>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a:lstStyle/>
            <a:p>
              <a:pPr>
                <a:defRPr/>
              </a:pPr>
              <a:endParaRPr lang="en-US" sz="2400">
                <a:solidFill>
                  <a:schemeClr val="tx1">
                    <a:lumMod val="85000"/>
                    <a:lumOff val="15000"/>
                  </a:schemeClr>
                </a:solidFill>
                <a:cs typeface="+mn-ea"/>
                <a:sym typeface="+mn-lt"/>
              </a:endParaRPr>
            </a:p>
          </p:txBody>
        </p:sp>
      </p:grpSp>
      <p:grpSp>
        <p:nvGrpSpPr>
          <p:cNvPr id="24" name="组合 23"/>
          <p:cNvGrpSpPr/>
          <p:nvPr/>
        </p:nvGrpSpPr>
        <p:grpSpPr bwMode="auto">
          <a:xfrm>
            <a:off x="3543302" y="4409020"/>
            <a:ext cx="1020233" cy="1020233"/>
            <a:chOff x="2657114" y="3306918"/>
            <a:chExt cx="765423" cy="765385"/>
          </a:xfrm>
        </p:grpSpPr>
        <p:sp>
          <p:nvSpPr>
            <p:cNvPr id="25" name="Rectangle 26"/>
            <p:cNvSpPr/>
            <p:nvPr/>
          </p:nvSpPr>
          <p:spPr>
            <a:xfrm>
              <a:off x="2657114" y="3306918"/>
              <a:ext cx="765423" cy="765385"/>
            </a:xfrm>
            <a:prstGeom prst="ellipse">
              <a:avLst/>
            </a:prstGeom>
            <a:blipFill>
              <a:blip r:embed="rId5" cstate="screen"/>
              <a:stretch>
                <a:fillRect/>
              </a:stretch>
            </a:blip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tx1">
                    <a:lumMod val="85000"/>
                    <a:lumOff val="15000"/>
                  </a:schemeClr>
                </a:solidFill>
                <a:cs typeface="+mn-ea"/>
                <a:sym typeface="+mn-lt"/>
              </a:endParaRPr>
            </a:p>
          </p:txBody>
        </p:sp>
        <p:grpSp>
          <p:nvGrpSpPr>
            <p:cNvPr id="26" name="Group 67"/>
            <p:cNvGrpSpPr/>
            <p:nvPr/>
          </p:nvGrpSpPr>
          <p:grpSpPr>
            <a:xfrm>
              <a:off x="2743063" y="3564765"/>
              <a:ext cx="605458" cy="213916"/>
              <a:chOff x="1441430" y="4357700"/>
              <a:chExt cx="503238" cy="177800"/>
            </a:xfrm>
            <a:solidFill>
              <a:schemeClr val="bg1"/>
            </a:solidFill>
          </p:grpSpPr>
          <p:sp>
            <p:nvSpPr>
              <p:cNvPr id="27"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a:lstStyle/>
              <a:p>
                <a:pPr>
                  <a:defRPr/>
                </a:pPr>
                <a:endParaRPr lang="en-US" sz="2400">
                  <a:solidFill>
                    <a:schemeClr val="tx1">
                      <a:lumMod val="85000"/>
                      <a:lumOff val="15000"/>
                    </a:schemeClr>
                  </a:solidFill>
                  <a:cs typeface="+mn-ea"/>
                  <a:sym typeface="+mn-lt"/>
                </a:endParaRPr>
              </a:p>
            </p:txBody>
          </p:sp>
          <p:sp>
            <p:nvSpPr>
              <p:cNvPr id="28"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a:lstStyle/>
              <a:p>
                <a:pPr>
                  <a:defRPr/>
                </a:pPr>
                <a:endParaRPr lang="en-US" sz="2400">
                  <a:solidFill>
                    <a:schemeClr val="tx1">
                      <a:lumMod val="85000"/>
                      <a:lumOff val="15000"/>
                    </a:schemeClr>
                  </a:solidFill>
                  <a:cs typeface="+mn-ea"/>
                  <a:sym typeface="+mn-lt"/>
                </a:endParaRPr>
              </a:p>
            </p:txBody>
          </p:sp>
          <p:sp>
            <p:nvSpPr>
              <p:cNvPr id="29"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a:lstStyle/>
              <a:p>
                <a:pPr>
                  <a:defRPr/>
                </a:pPr>
                <a:endParaRPr lang="en-US" sz="2400">
                  <a:solidFill>
                    <a:schemeClr val="tx1">
                      <a:lumMod val="85000"/>
                      <a:lumOff val="15000"/>
                    </a:schemeClr>
                  </a:solidFill>
                  <a:cs typeface="+mn-ea"/>
                  <a:sym typeface="+mn-lt"/>
                </a:endParaRPr>
              </a:p>
            </p:txBody>
          </p:sp>
        </p:grpSp>
      </p:grpSp>
      <p:grpSp>
        <p:nvGrpSpPr>
          <p:cNvPr id="30" name="组合 29"/>
          <p:cNvGrpSpPr/>
          <p:nvPr/>
        </p:nvGrpSpPr>
        <p:grpSpPr bwMode="auto">
          <a:xfrm>
            <a:off x="9048752" y="1981202"/>
            <a:ext cx="1020233" cy="1020233"/>
            <a:chOff x="6721309" y="1486287"/>
            <a:chExt cx="765423" cy="765385"/>
          </a:xfrm>
        </p:grpSpPr>
        <p:sp>
          <p:nvSpPr>
            <p:cNvPr id="31" name="Rectangle 16"/>
            <p:cNvSpPr/>
            <p:nvPr/>
          </p:nvSpPr>
          <p:spPr>
            <a:xfrm>
              <a:off x="6721309" y="1486287"/>
              <a:ext cx="765423" cy="765385"/>
            </a:xfrm>
            <a:prstGeom prst="ellipse">
              <a:avLst/>
            </a:prstGeom>
            <a:blipFill>
              <a:blip r:embed="rId6" cstate="screen"/>
              <a:stretch>
                <a:fillRect/>
              </a:stretch>
            </a:blipFill>
            <a:ln w="12700">
              <a:noFill/>
            </a:ln>
            <a:effectLst>
              <a:outerShdw blurRad="63500" dist="12700" dir="2700000" algn="tl" rotWithShape="0">
                <a:prstClr val="black">
                  <a:alpha val="40000"/>
                </a:prstClr>
              </a:outerShdw>
            </a:effectLst>
          </p:spPr>
          <p:txBody>
            <a:bodyPr/>
            <a:lstStyle/>
            <a:p>
              <a:pPr>
                <a:defRPr/>
              </a:pPr>
              <a:endParaRPr lang="en-US" sz="2400">
                <a:solidFill>
                  <a:schemeClr val="tx1">
                    <a:lumMod val="85000"/>
                    <a:lumOff val="15000"/>
                  </a:schemeClr>
                </a:solidFill>
                <a:cs typeface="+mn-ea"/>
                <a:sym typeface="+mn-lt"/>
              </a:endParaRPr>
            </a:p>
          </p:txBody>
        </p:sp>
        <p:grpSp>
          <p:nvGrpSpPr>
            <p:cNvPr id="32" name="Group 68"/>
            <p:cNvGrpSpPr/>
            <p:nvPr/>
          </p:nvGrpSpPr>
          <p:grpSpPr>
            <a:xfrm>
              <a:off x="6911180" y="1670021"/>
              <a:ext cx="405503" cy="406194"/>
              <a:chOff x="6998061" y="3496249"/>
              <a:chExt cx="366051" cy="366676"/>
            </a:xfrm>
            <a:solidFill>
              <a:schemeClr val="bg1"/>
            </a:solidFill>
          </p:grpSpPr>
          <p:sp>
            <p:nvSpPr>
              <p:cNvPr id="33"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defRPr/>
                </a:pPr>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34"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defRPr/>
                </a:pPr>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35"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defRPr/>
                </a:pPr>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36"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defRPr/>
                </a:pPr>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37"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defRPr/>
                </a:pPr>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38"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defRPr/>
                </a:pPr>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39"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defRPr/>
                </a:pPr>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40"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defRPr/>
                </a:pPr>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41"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defRPr/>
                </a:pPr>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grpSp>
      </p:grpSp>
      <p:grpSp>
        <p:nvGrpSpPr>
          <p:cNvPr id="42" name="组合 41"/>
          <p:cNvGrpSpPr/>
          <p:nvPr/>
        </p:nvGrpSpPr>
        <p:grpSpPr bwMode="auto">
          <a:xfrm>
            <a:off x="7421036" y="4409020"/>
            <a:ext cx="1020233" cy="1020233"/>
            <a:chOff x="5566317" y="3306918"/>
            <a:chExt cx="765423" cy="765385"/>
          </a:xfrm>
        </p:grpSpPr>
        <p:sp>
          <p:nvSpPr>
            <p:cNvPr id="43" name="Rectangle 23"/>
            <p:cNvSpPr/>
            <p:nvPr/>
          </p:nvSpPr>
          <p:spPr>
            <a:xfrm>
              <a:off x="5566317" y="3306918"/>
              <a:ext cx="765423" cy="765385"/>
            </a:xfrm>
            <a:prstGeom prst="ellipse">
              <a:avLst/>
            </a:prstGeom>
            <a:solidFill>
              <a:srgbClr val="455761"/>
            </a:solidFill>
            <a:ln w="12700">
              <a:noFill/>
            </a:ln>
            <a:effectLst>
              <a:outerShdw blurRad="63500" dist="12700" dir="2700000" algn="tl" rotWithShape="0">
                <a:prstClr val="black">
                  <a:alpha val="40000"/>
                </a:prstClr>
              </a:outerShdw>
            </a:effectLst>
          </p:spPr>
          <p:txBody>
            <a:bodyPr/>
            <a:lstStyle/>
            <a:p>
              <a:pPr>
                <a:defRPr/>
              </a:pPr>
              <a:endParaRPr lang="en-US" sz="2400">
                <a:solidFill>
                  <a:schemeClr val="tx1">
                    <a:lumMod val="85000"/>
                    <a:lumOff val="15000"/>
                  </a:schemeClr>
                </a:solidFill>
                <a:cs typeface="+mn-ea"/>
                <a:sym typeface="+mn-lt"/>
              </a:endParaRPr>
            </a:p>
          </p:txBody>
        </p:sp>
        <p:grpSp>
          <p:nvGrpSpPr>
            <p:cNvPr id="44" name="Group 78"/>
            <p:cNvGrpSpPr/>
            <p:nvPr/>
          </p:nvGrpSpPr>
          <p:grpSpPr>
            <a:xfrm>
              <a:off x="5794464" y="3478816"/>
              <a:ext cx="327796" cy="437560"/>
              <a:chOff x="1868971" y="2767277"/>
              <a:chExt cx="274694" cy="366676"/>
            </a:xfrm>
            <a:solidFill>
              <a:schemeClr val="bg1"/>
            </a:solidFill>
          </p:grpSpPr>
          <p:sp>
            <p:nvSpPr>
              <p:cNvPr id="45"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defRPr/>
                </a:pPr>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46"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defRPr/>
                </a:pPr>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grpSp>
      </p:grpSp>
      <p:pic>
        <p:nvPicPr>
          <p:cNvPr id="48" name="图片 47"/>
          <p:cNvPicPr>
            <a:picLocks noChangeAspect="1"/>
          </p:cNvPicPr>
          <p:nvPr/>
        </p:nvPicPr>
        <p:blipFill rotWithShape="1">
          <a:blip r:embed="rId7" cstate="screen"/>
          <a:srcRect/>
          <a:stretch>
            <a:fillRect/>
          </a:stretch>
        </p:blipFill>
        <p:spPr>
          <a:xfrm>
            <a:off x="240629" y="43544"/>
            <a:ext cx="958827" cy="1328375"/>
          </a:xfrm>
          <a:prstGeom prst="rect">
            <a:avLst/>
          </a:prstGeom>
        </p:spPr>
      </p:pic>
      <p:sp>
        <p:nvSpPr>
          <p:cNvPr id="49"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360"/>
                                          </p:val>
                                        </p:tav>
                                        <p:tav tm="100000">
                                          <p:val>
                                            <p:fltVal val="0"/>
                                          </p:val>
                                        </p:tav>
                                      </p:tavLst>
                                    </p:anim>
                                    <p:animEffect transition="in" filter="fade">
                                      <p:cBhvr>
                                        <p:cTn id="10" dur="500"/>
                                        <p:tgtEl>
                                          <p:spTgt spid="2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 calcmode="lin" valueType="num">
                                      <p:cBhvr>
                                        <p:cTn id="21" dur="500" fill="hold"/>
                                        <p:tgtEl>
                                          <p:spTgt spid="30"/>
                                        </p:tgtEl>
                                        <p:attrNameLst>
                                          <p:attrName>style.rotation</p:attrName>
                                        </p:attrNameLst>
                                      </p:cBhvr>
                                      <p:tavLst>
                                        <p:tav tm="0">
                                          <p:val>
                                            <p:fltVal val="360"/>
                                          </p:val>
                                        </p:tav>
                                        <p:tav tm="100000">
                                          <p:val>
                                            <p:fltVal val="0"/>
                                          </p:val>
                                        </p:tav>
                                      </p:tavLst>
                                    </p:anim>
                                    <p:animEffect transition="in" filter="fade">
                                      <p:cBhvr>
                                        <p:cTn id="22" dur="500"/>
                                        <p:tgtEl>
                                          <p:spTgt spid="30"/>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 calcmode="lin" valueType="num">
                                      <p:cBhvr>
                                        <p:cTn id="27" dur="500" fill="hold"/>
                                        <p:tgtEl>
                                          <p:spTgt spid="24"/>
                                        </p:tgtEl>
                                        <p:attrNameLst>
                                          <p:attrName>style.rotation</p:attrName>
                                        </p:attrNameLst>
                                      </p:cBhvr>
                                      <p:tavLst>
                                        <p:tav tm="0">
                                          <p:val>
                                            <p:fltVal val="360"/>
                                          </p:val>
                                        </p:tav>
                                        <p:tav tm="100000">
                                          <p:val>
                                            <p:fltVal val="0"/>
                                          </p:val>
                                        </p:tav>
                                      </p:tavLst>
                                    </p:anim>
                                    <p:animEffect transition="in" filter="fade">
                                      <p:cBhvr>
                                        <p:cTn id="28" dur="500"/>
                                        <p:tgtEl>
                                          <p:spTgt spid="24"/>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 calcmode="lin" valueType="num">
                                      <p:cBhvr>
                                        <p:cTn id="33" dur="500" fill="hold"/>
                                        <p:tgtEl>
                                          <p:spTgt spid="42"/>
                                        </p:tgtEl>
                                        <p:attrNameLst>
                                          <p:attrName>style.rotation</p:attrName>
                                        </p:attrNameLst>
                                      </p:cBhvr>
                                      <p:tavLst>
                                        <p:tav tm="0">
                                          <p:val>
                                            <p:fltVal val="360"/>
                                          </p:val>
                                        </p:tav>
                                        <p:tav tm="100000">
                                          <p:val>
                                            <p:fltVal val="0"/>
                                          </p:val>
                                        </p:tav>
                                      </p:tavLst>
                                    </p:anim>
                                    <p:animEffect transition="in" filter="fade">
                                      <p:cBhvr>
                                        <p:cTn id="34" dur="500"/>
                                        <p:tgtEl>
                                          <p:spTgt spid="4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1000"/>
                            </p:stCondLst>
                            <p:childTnLst>
                              <p:par>
                                <p:cTn id="52" presetID="10" presetClass="entr" presetSubtype="0" fill="hold" grpId="0" nodeType="afterEffect">
                                  <p:stCondLst>
                                    <p:cond delay="0"/>
                                  </p:stCondLst>
                                  <p:iterate type="lt">
                                    <p:tmPct val="15000"/>
                                  </p:iterate>
                                  <p:childTnLst>
                                    <p:set>
                                      <p:cBhvr>
                                        <p:cTn id="53" dur="1" fill="hold">
                                          <p:stCondLst>
                                            <p:cond delay="0"/>
                                          </p:stCondLst>
                                        </p:cTn>
                                        <p:tgtEl>
                                          <p:spTgt spid="9"/>
                                        </p:tgtEl>
                                        <p:attrNameLst>
                                          <p:attrName>style.visibility</p:attrName>
                                        </p:attrNameLst>
                                      </p:cBhvr>
                                      <p:to>
                                        <p:strVal val="visible"/>
                                      </p:to>
                                    </p:set>
                                    <p:animEffect transition="in" filter="fade">
                                      <p:cBhvr>
                                        <p:cTn id="54" dur="250"/>
                                        <p:tgtEl>
                                          <p:spTgt spid="9"/>
                                        </p:tgtEl>
                                      </p:cBhvr>
                                    </p:animEffect>
                                  </p:childTnLst>
                                </p:cTn>
                              </p:par>
                              <p:par>
                                <p:cTn id="55" presetID="10" presetClass="entr" presetSubtype="0" fill="hold" grpId="0" nodeType="withEffect">
                                  <p:stCondLst>
                                    <p:cond delay="0"/>
                                  </p:stCondLst>
                                  <p:iterate type="lt">
                                    <p:tmPct val="15000"/>
                                  </p:iterate>
                                  <p:childTnLst>
                                    <p:set>
                                      <p:cBhvr>
                                        <p:cTn id="56" dur="1" fill="hold">
                                          <p:stCondLst>
                                            <p:cond delay="0"/>
                                          </p:stCondLst>
                                        </p:cTn>
                                        <p:tgtEl>
                                          <p:spTgt spid="11"/>
                                        </p:tgtEl>
                                        <p:attrNameLst>
                                          <p:attrName>style.visibility</p:attrName>
                                        </p:attrNameLst>
                                      </p:cBhvr>
                                      <p:to>
                                        <p:strVal val="visible"/>
                                      </p:to>
                                    </p:set>
                                    <p:animEffect transition="in" filter="fade">
                                      <p:cBhvr>
                                        <p:cTn id="57" dur="250"/>
                                        <p:tgtEl>
                                          <p:spTgt spid="11"/>
                                        </p:tgtEl>
                                      </p:cBhvr>
                                    </p:animEffect>
                                  </p:childTnLst>
                                </p:cTn>
                              </p:par>
                              <p:par>
                                <p:cTn id="58" presetID="10" presetClass="entr" presetSubtype="0" fill="hold" grpId="0" nodeType="withEffect">
                                  <p:stCondLst>
                                    <p:cond delay="0"/>
                                  </p:stCondLst>
                                  <p:iterate type="lt">
                                    <p:tmPct val="15000"/>
                                  </p:iterate>
                                  <p:childTnLst>
                                    <p:set>
                                      <p:cBhvr>
                                        <p:cTn id="59" dur="1" fill="hold">
                                          <p:stCondLst>
                                            <p:cond delay="0"/>
                                          </p:stCondLst>
                                        </p:cTn>
                                        <p:tgtEl>
                                          <p:spTgt spid="13"/>
                                        </p:tgtEl>
                                        <p:attrNameLst>
                                          <p:attrName>style.visibility</p:attrName>
                                        </p:attrNameLst>
                                      </p:cBhvr>
                                      <p:to>
                                        <p:strVal val="visible"/>
                                      </p:to>
                                    </p:set>
                                    <p:animEffect transition="in" filter="fade">
                                      <p:cBhvr>
                                        <p:cTn id="60" dur="250"/>
                                        <p:tgtEl>
                                          <p:spTgt spid="13"/>
                                        </p:tgtEl>
                                      </p:cBhvr>
                                    </p:animEffect>
                                  </p:childTnLst>
                                </p:cTn>
                              </p:par>
                              <p:par>
                                <p:cTn id="61" presetID="10" presetClass="entr" presetSubtype="0" fill="hold" grpId="0" nodeType="withEffect">
                                  <p:stCondLst>
                                    <p:cond delay="0"/>
                                  </p:stCondLst>
                                  <p:iterate type="lt">
                                    <p:tmPct val="15000"/>
                                  </p:iterate>
                                  <p:childTnLst>
                                    <p:set>
                                      <p:cBhvr>
                                        <p:cTn id="62" dur="1" fill="hold">
                                          <p:stCondLst>
                                            <p:cond delay="0"/>
                                          </p:stCondLst>
                                        </p:cTn>
                                        <p:tgtEl>
                                          <p:spTgt spid="17"/>
                                        </p:tgtEl>
                                        <p:attrNameLst>
                                          <p:attrName>style.visibility</p:attrName>
                                        </p:attrNameLst>
                                      </p:cBhvr>
                                      <p:to>
                                        <p:strVal val="visible"/>
                                      </p:to>
                                    </p:set>
                                    <p:animEffect transition="in" filter="fade">
                                      <p:cBhvr>
                                        <p:cTn id="63" dur="250"/>
                                        <p:tgtEl>
                                          <p:spTgt spid="17"/>
                                        </p:tgtEl>
                                      </p:cBhvr>
                                    </p:animEffect>
                                  </p:childTnLst>
                                </p:cTn>
                              </p:par>
                              <p:par>
                                <p:cTn id="64" presetID="10" presetClass="entr" presetSubtype="0" fill="hold" grpId="0" nodeType="withEffect">
                                  <p:stCondLst>
                                    <p:cond delay="0"/>
                                  </p:stCondLst>
                                  <p:iterate type="lt">
                                    <p:tmPct val="15000"/>
                                  </p:iterate>
                                  <p:childTnLst>
                                    <p:set>
                                      <p:cBhvr>
                                        <p:cTn id="65" dur="1" fill="hold">
                                          <p:stCondLst>
                                            <p:cond delay="0"/>
                                          </p:stCondLst>
                                        </p:cTn>
                                        <p:tgtEl>
                                          <p:spTgt spid="15"/>
                                        </p:tgtEl>
                                        <p:attrNameLst>
                                          <p:attrName>style.visibility</p:attrName>
                                        </p:attrNameLst>
                                      </p:cBhvr>
                                      <p:to>
                                        <p:strVal val="visible"/>
                                      </p:to>
                                    </p:set>
                                    <p:animEffect transition="in" filter="fade">
                                      <p:cBhvr>
                                        <p:cTn id="66"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bwMode="auto">
          <a:xfrm>
            <a:off x="4442884" y="2396066"/>
            <a:ext cx="3124200" cy="929217"/>
            <a:chOff x="3332900" y="1797045"/>
            <a:chExt cx="2342667" cy="696309"/>
          </a:xfrm>
        </p:grpSpPr>
        <p:sp>
          <p:nvSpPr>
            <p:cNvPr id="9" name="MH_Other_4"/>
            <p:cNvSpPr/>
            <p:nvPr>
              <p:custDataLst>
                <p:tags r:id="rId7"/>
              </p:custDataLst>
            </p:nvPr>
          </p:nvSpPr>
          <p:spPr>
            <a:xfrm>
              <a:off x="3797941"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blipFill>
              <a:blip r:embed="rId12"/>
              <a:stretch>
                <a:fillRect/>
              </a:stretch>
            </a:blipFill>
            <a:ln w="12700">
              <a:noFill/>
            </a:ln>
            <a:effectLst>
              <a:outerShdw blurRad="63500" dist="12700" dir="2700000" algn="tl" rotWithShape="0">
                <a:prstClr val="black">
                  <a:alpha val="40000"/>
                </a:prstClr>
              </a:outerShdw>
            </a:effectLst>
          </p:spPr>
          <p:txBody>
            <a:bodyPr/>
            <a:lstStyle/>
            <a:p>
              <a:pPr>
                <a:defRPr/>
              </a:pPr>
              <a:endParaRPr lang="zh-CN" altLang="en-US" sz="2400" dirty="0">
                <a:solidFill>
                  <a:schemeClr val="bg1"/>
                </a:solidFill>
                <a:cs typeface="+mn-ea"/>
                <a:sym typeface="+mn-lt"/>
              </a:endParaRPr>
            </a:p>
          </p:txBody>
        </p:sp>
        <p:pic>
          <p:nvPicPr>
            <p:cNvPr id="10" name="MH_Other_5"/>
            <p:cNvPicPr/>
            <p:nvPr>
              <p:custDataLst>
                <p:tags r:id="rId8"/>
              </p:custDataLst>
            </p:nvPr>
          </p:nvPicPr>
          <p:blipFill>
            <a:blip r:embed="rId13" cstate="screen">
              <a:lum bright="70000" contrast="-70000"/>
            </a:blip>
            <a:srcRect/>
            <a:stretch>
              <a:fillRect/>
            </a:stretch>
          </p:blipFill>
          <p:spPr bwMode="auto">
            <a:xfrm>
              <a:off x="3332900"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H_Other_2"/>
            <p:cNvSpPr txBox="1">
              <a:spLocks noChangeArrowheads="1"/>
            </p:cNvSpPr>
            <p:nvPr>
              <p:custDataLst>
                <p:tags r:id="rId9"/>
              </p:custDataLst>
            </p:nvPr>
          </p:nvSpPr>
          <p:spPr bwMode="auto">
            <a:xfrm>
              <a:off x="4164579" y="1904901"/>
              <a:ext cx="725337" cy="49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3735" dirty="0">
                  <a:solidFill>
                    <a:schemeClr val="bg1"/>
                  </a:solidFill>
                  <a:latin typeface="+mn-lt"/>
                  <a:ea typeface="+mn-ea"/>
                  <a:cs typeface="+mn-ea"/>
                  <a:sym typeface="+mn-lt"/>
                </a:rPr>
                <a:t>02</a:t>
              </a:r>
              <a:endParaRPr lang="zh-CN" altLang="en-US" sz="3735" dirty="0">
                <a:solidFill>
                  <a:schemeClr val="bg1"/>
                </a:solidFill>
                <a:latin typeface="+mn-lt"/>
                <a:ea typeface="+mn-ea"/>
                <a:cs typeface="+mn-ea"/>
                <a:sym typeface="+mn-lt"/>
              </a:endParaRPr>
            </a:p>
          </p:txBody>
        </p:sp>
      </p:grpSp>
      <p:grpSp>
        <p:nvGrpSpPr>
          <p:cNvPr id="12" name="组合 11"/>
          <p:cNvGrpSpPr/>
          <p:nvPr/>
        </p:nvGrpSpPr>
        <p:grpSpPr bwMode="auto">
          <a:xfrm>
            <a:off x="7717367" y="2396066"/>
            <a:ext cx="3122084" cy="929217"/>
            <a:chOff x="5787683" y="1797045"/>
            <a:chExt cx="2342667" cy="696309"/>
          </a:xfrm>
        </p:grpSpPr>
        <p:sp>
          <p:nvSpPr>
            <p:cNvPr id="13" name="MH_Other_7"/>
            <p:cNvSpPr/>
            <p:nvPr>
              <p:custDataLst>
                <p:tags r:id="rId4"/>
              </p:custDataLst>
            </p:nvPr>
          </p:nvSpPr>
          <p:spPr>
            <a:xfrm>
              <a:off x="6253040" y="1797045"/>
              <a:ext cx="1411952"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blipFill>
              <a:blip r:embed="rId14"/>
              <a:stretch>
                <a:fillRect/>
              </a:stretch>
            </a:blip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cs typeface="+mn-ea"/>
                <a:sym typeface="+mn-lt"/>
              </a:endParaRPr>
            </a:p>
          </p:txBody>
        </p:sp>
        <p:pic>
          <p:nvPicPr>
            <p:cNvPr id="14" name="MH_Other_8"/>
            <p:cNvPicPr/>
            <p:nvPr>
              <p:custDataLst>
                <p:tags r:id="rId5"/>
              </p:custDataLst>
            </p:nvPr>
          </p:nvPicPr>
          <p:blipFill>
            <a:blip r:embed="rId13" cstate="screen">
              <a:lum bright="70000" contrast="-70000"/>
            </a:blip>
            <a:srcRect/>
            <a:stretch>
              <a:fillRect/>
            </a:stretch>
          </p:blipFill>
          <p:spPr bwMode="auto">
            <a:xfrm>
              <a:off x="5787683"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H_Other_4"/>
            <p:cNvSpPr txBox="1">
              <a:spLocks noChangeArrowheads="1"/>
            </p:cNvSpPr>
            <p:nvPr>
              <p:custDataLst>
                <p:tags r:id="rId6"/>
              </p:custDataLst>
            </p:nvPr>
          </p:nvSpPr>
          <p:spPr bwMode="auto">
            <a:xfrm>
              <a:off x="6635808" y="1904901"/>
              <a:ext cx="724241" cy="49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3735" dirty="0">
                  <a:solidFill>
                    <a:schemeClr val="bg1"/>
                  </a:solidFill>
                  <a:latin typeface="+mn-lt"/>
                  <a:ea typeface="+mn-ea"/>
                  <a:cs typeface="+mn-ea"/>
                  <a:sym typeface="+mn-lt"/>
                </a:rPr>
                <a:t>03</a:t>
              </a:r>
              <a:endParaRPr lang="zh-CN" altLang="en-US" sz="3735" dirty="0">
                <a:solidFill>
                  <a:schemeClr val="bg1"/>
                </a:solidFill>
                <a:latin typeface="+mn-lt"/>
                <a:ea typeface="+mn-ea"/>
                <a:cs typeface="+mn-ea"/>
                <a:sym typeface="+mn-lt"/>
              </a:endParaRPr>
            </a:p>
          </p:txBody>
        </p:sp>
      </p:grpSp>
      <p:grpSp>
        <p:nvGrpSpPr>
          <p:cNvPr id="16" name="组合 15"/>
          <p:cNvGrpSpPr/>
          <p:nvPr/>
        </p:nvGrpSpPr>
        <p:grpSpPr bwMode="auto">
          <a:xfrm>
            <a:off x="1170517" y="2396066"/>
            <a:ext cx="3124200" cy="929217"/>
            <a:chOff x="878116" y="1797045"/>
            <a:chExt cx="2342667" cy="696309"/>
          </a:xfrm>
        </p:grpSpPr>
        <p:sp>
          <p:nvSpPr>
            <p:cNvPr id="17" name="MH_Other_1"/>
            <p:cNvSpPr/>
            <p:nvPr>
              <p:custDataLst>
                <p:tags r:id="rId1"/>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blipFill>
              <a:blip r:embed="rId15"/>
              <a:stretch>
                <a:fillRect/>
              </a:stretch>
            </a:blip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cs typeface="+mn-ea"/>
                <a:sym typeface="+mn-lt"/>
              </a:endParaRPr>
            </a:p>
          </p:txBody>
        </p:sp>
        <p:pic>
          <p:nvPicPr>
            <p:cNvPr id="18" name="MH_Other_2"/>
            <p:cNvPicPr/>
            <p:nvPr>
              <p:custDataLst>
                <p:tags r:id="rId2"/>
              </p:custDataLst>
            </p:nvPr>
          </p:nvPicPr>
          <p:blipFill>
            <a:blip r:embed="rId13" cstate="screen">
              <a:lum bright="70000" contrast="-70000"/>
            </a:blip>
            <a:srcRect/>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Other_5"/>
            <p:cNvSpPr txBox="1">
              <a:spLocks noChangeArrowheads="1"/>
            </p:cNvSpPr>
            <p:nvPr>
              <p:custDataLst>
                <p:tags r:id="rId3"/>
              </p:custDataLst>
            </p:nvPr>
          </p:nvSpPr>
          <p:spPr bwMode="auto">
            <a:xfrm>
              <a:off x="1679638" y="1904901"/>
              <a:ext cx="725338" cy="49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3735" dirty="0">
                  <a:solidFill>
                    <a:schemeClr val="bg1"/>
                  </a:solidFill>
                  <a:latin typeface="+mn-lt"/>
                  <a:ea typeface="+mn-ea"/>
                  <a:cs typeface="+mn-ea"/>
                  <a:sym typeface="+mn-lt"/>
                </a:rPr>
                <a:t>01</a:t>
              </a:r>
              <a:endParaRPr lang="zh-CN" altLang="en-US" sz="3735" dirty="0">
                <a:solidFill>
                  <a:schemeClr val="bg1"/>
                </a:solidFill>
                <a:latin typeface="+mn-lt"/>
                <a:ea typeface="+mn-ea"/>
                <a:cs typeface="+mn-ea"/>
                <a:sym typeface="+mn-lt"/>
              </a:endParaRPr>
            </a:p>
          </p:txBody>
        </p:sp>
      </p:grpSp>
      <p:sp>
        <p:nvSpPr>
          <p:cNvPr id="20" name="TextBox 50"/>
          <p:cNvSpPr txBox="1"/>
          <p:nvPr/>
        </p:nvSpPr>
        <p:spPr bwMode="auto">
          <a:xfrm>
            <a:off x="1087968" y="3503084"/>
            <a:ext cx="3268133" cy="472565"/>
          </a:xfrm>
          <a:prstGeom prst="rect">
            <a:avLst/>
          </a:prstGeom>
          <a:noFill/>
        </p:spPr>
        <p:txBody>
          <a:bodyPr>
            <a:spAutoFit/>
          </a:bodyPr>
          <a:lstStyle/>
          <a:p>
            <a:pPr algn="ctr">
              <a:lnSpc>
                <a:spcPct val="150000"/>
              </a:lnSpc>
              <a:defRPr/>
            </a:pPr>
            <a:r>
              <a:rPr lang="zh-CN" altLang="en-US" sz="1865" dirty="0">
                <a:solidFill>
                  <a:schemeClr val="tx1">
                    <a:lumMod val="85000"/>
                    <a:lumOff val="15000"/>
                  </a:schemeClr>
                </a:solidFill>
                <a:cs typeface="+mn-ea"/>
                <a:sym typeface="+mn-lt"/>
              </a:rPr>
              <a:t>可行性分析一</a:t>
            </a:r>
            <a:endParaRPr lang="en-US" sz="1865" dirty="0">
              <a:solidFill>
                <a:schemeClr val="tx1">
                  <a:lumMod val="85000"/>
                  <a:lumOff val="15000"/>
                </a:schemeClr>
              </a:solidFill>
              <a:cs typeface="+mn-ea"/>
              <a:sym typeface="+mn-lt"/>
            </a:endParaRPr>
          </a:p>
        </p:txBody>
      </p:sp>
      <p:sp>
        <p:nvSpPr>
          <p:cNvPr id="21" name="TextBox 51"/>
          <p:cNvSpPr txBox="1"/>
          <p:nvPr/>
        </p:nvSpPr>
        <p:spPr bwMode="auto">
          <a:xfrm>
            <a:off x="1087967" y="3939118"/>
            <a:ext cx="3124200" cy="1477328"/>
          </a:xfrm>
          <a:prstGeom prst="rect">
            <a:avLst/>
          </a:prstGeom>
          <a:noFill/>
        </p:spPr>
        <p:txBody>
          <a:bodyPr>
            <a:spAutoFit/>
          </a:bodyPr>
          <a:lstStyle/>
          <a:p>
            <a:pPr algn="ctr">
              <a:lnSpc>
                <a:spcPct val="15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您的内容打在这里，或者通过复制您的文本后在此框中选择粘贴，并选择只保留文字，您的内容打在这里或者粘贴，您的内容打在这里，您的内容打在这里，或者通过复制您的文本后在此框中</a:t>
            </a:r>
            <a:endParaRPr lang="en-US" altLang="zh-CN" sz="1200" b="1" dirty="0">
              <a:solidFill>
                <a:schemeClr val="tx1">
                  <a:lumMod val="85000"/>
                  <a:lumOff val="15000"/>
                </a:schemeClr>
              </a:solidFill>
              <a:cs typeface="+mn-ea"/>
              <a:sym typeface="+mn-lt"/>
            </a:endParaRPr>
          </a:p>
        </p:txBody>
      </p:sp>
      <p:sp>
        <p:nvSpPr>
          <p:cNvPr id="22" name="TextBox 50"/>
          <p:cNvSpPr txBox="1"/>
          <p:nvPr/>
        </p:nvSpPr>
        <p:spPr bwMode="auto">
          <a:xfrm>
            <a:off x="4294719" y="3503084"/>
            <a:ext cx="3268133" cy="472565"/>
          </a:xfrm>
          <a:prstGeom prst="rect">
            <a:avLst/>
          </a:prstGeom>
          <a:noFill/>
        </p:spPr>
        <p:txBody>
          <a:bodyPr>
            <a:spAutoFit/>
          </a:bodyPr>
          <a:lstStyle/>
          <a:p>
            <a:pPr algn="ctr">
              <a:lnSpc>
                <a:spcPct val="150000"/>
              </a:lnSpc>
              <a:defRPr/>
            </a:pPr>
            <a:r>
              <a:rPr lang="zh-CN" altLang="en-US" sz="1865" dirty="0">
                <a:solidFill>
                  <a:schemeClr val="tx1">
                    <a:lumMod val="85000"/>
                    <a:lumOff val="15000"/>
                  </a:schemeClr>
                </a:solidFill>
                <a:cs typeface="+mn-ea"/>
                <a:sym typeface="+mn-lt"/>
              </a:rPr>
              <a:t>可行性分析二</a:t>
            </a:r>
            <a:endParaRPr lang="en-US" sz="1865" dirty="0">
              <a:solidFill>
                <a:schemeClr val="tx1">
                  <a:lumMod val="85000"/>
                  <a:lumOff val="15000"/>
                </a:schemeClr>
              </a:solidFill>
              <a:cs typeface="+mn-ea"/>
              <a:sym typeface="+mn-lt"/>
            </a:endParaRPr>
          </a:p>
        </p:txBody>
      </p:sp>
      <p:sp>
        <p:nvSpPr>
          <p:cNvPr id="23" name="TextBox 51"/>
          <p:cNvSpPr txBox="1"/>
          <p:nvPr/>
        </p:nvSpPr>
        <p:spPr bwMode="auto">
          <a:xfrm>
            <a:off x="4347633" y="3939118"/>
            <a:ext cx="3124200" cy="1477328"/>
          </a:xfrm>
          <a:prstGeom prst="rect">
            <a:avLst/>
          </a:prstGeom>
          <a:noFill/>
        </p:spPr>
        <p:txBody>
          <a:bodyPr>
            <a:spAutoFit/>
          </a:bodyPr>
          <a:lstStyle/>
          <a:p>
            <a:pPr algn="ctr">
              <a:lnSpc>
                <a:spcPct val="15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您的内容打在这里，或者通过复制您的文本后在此框中选择粘贴，并选择只保留文字，您的内容打在这里或者粘贴，您的内容打在这里，您的内容打在这里，或者通过复制您的文本后在此框中</a:t>
            </a:r>
            <a:endParaRPr lang="en-US" altLang="zh-CN" sz="1200" b="1" dirty="0">
              <a:solidFill>
                <a:schemeClr val="tx1">
                  <a:lumMod val="85000"/>
                  <a:lumOff val="15000"/>
                </a:schemeClr>
              </a:solidFill>
              <a:cs typeface="+mn-ea"/>
              <a:sym typeface="+mn-lt"/>
            </a:endParaRPr>
          </a:p>
        </p:txBody>
      </p:sp>
      <p:sp>
        <p:nvSpPr>
          <p:cNvPr id="24" name="TextBox 50"/>
          <p:cNvSpPr txBox="1"/>
          <p:nvPr/>
        </p:nvSpPr>
        <p:spPr bwMode="auto">
          <a:xfrm>
            <a:off x="7672919" y="3503084"/>
            <a:ext cx="3268133" cy="472565"/>
          </a:xfrm>
          <a:prstGeom prst="rect">
            <a:avLst/>
          </a:prstGeom>
          <a:noFill/>
        </p:spPr>
        <p:txBody>
          <a:bodyPr>
            <a:spAutoFit/>
          </a:bodyPr>
          <a:lstStyle/>
          <a:p>
            <a:pPr algn="ctr">
              <a:lnSpc>
                <a:spcPct val="150000"/>
              </a:lnSpc>
              <a:defRPr/>
            </a:pPr>
            <a:r>
              <a:rPr lang="zh-CN" altLang="en-US" sz="1865" dirty="0">
                <a:solidFill>
                  <a:schemeClr val="tx1">
                    <a:lumMod val="85000"/>
                    <a:lumOff val="15000"/>
                  </a:schemeClr>
                </a:solidFill>
                <a:cs typeface="+mn-ea"/>
                <a:sym typeface="+mn-lt"/>
              </a:rPr>
              <a:t>可行性分析三</a:t>
            </a:r>
            <a:endParaRPr lang="en-US" sz="1865" dirty="0">
              <a:solidFill>
                <a:schemeClr val="tx1">
                  <a:lumMod val="85000"/>
                  <a:lumOff val="15000"/>
                </a:schemeClr>
              </a:solidFill>
              <a:cs typeface="+mn-ea"/>
              <a:sym typeface="+mn-lt"/>
            </a:endParaRPr>
          </a:p>
        </p:txBody>
      </p:sp>
      <p:sp>
        <p:nvSpPr>
          <p:cNvPr id="25" name="TextBox 51"/>
          <p:cNvSpPr txBox="1"/>
          <p:nvPr/>
        </p:nvSpPr>
        <p:spPr bwMode="auto">
          <a:xfrm>
            <a:off x="7672917" y="3939118"/>
            <a:ext cx="3124200" cy="1477328"/>
          </a:xfrm>
          <a:prstGeom prst="rect">
            <a:avLst/>
          </a:prstGeom>
          <a:noFill/>
        </p:spPr>
        <p:txBody>
          <a:bodyPr>
            <a:spAutoFit/>
          </a:bodyPr>
          <a:lstStyle/>
          <a:p>
            <a:pPr algn="ctr">
              <a:lnSpc>
                <a:spcPct val="15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您的内容打在这里，或者通过复制您的文本后在此框中选择粘贴，并选择只保留文字，您的内容打在这里或者粘贴，您的内容打在这里，您的内容打在这里，或者通过复制您的文本后在此框中</a:t>
            </a:r>
            <a:endParaRPr lang="en-US" altLang="zh-CN" sz="1200" b="1" dirty="0">
              <a:solidFill>
                <a:schemeClr val="tx1">
                  <a:lumMod val="85000"/>
                  <a:lumOff val="15000"/>
                </a:schemeClr>
              </a:solidFill>
              <a:cs typeface="+mn-ea"/>
              <a:sym typeface="+mn-lt"/>
            </a:endParaRPr>
          </a:p>
        </p:txBody>
      </p:sp>
      <p:pic>
        <p:nvPicPr>
          <p:cNvPr id="27" name="图片 26"/>
          <p:cNvPicPr>
            <a:picLocks noChangeAspect="1"/>
          </p:cNvPicPr>
          <p:nvPr/>
        </p:nvPicPr>
        <p:blipFill rotWithShape="1">
          <a:blip r:embed="rId16" cstate="screen"/>
          <a:srcRect/>
          <a:stretch>
            <a:fillRect/>
          </a:stretch>
        </p:blipFill>
        <p:spPr>
          <a:xfrm>
            <a:off x="240629" y="43544"/>
            <a:ext cx="958827" cy="1328375"/>
          </a:xfrm>
          <a:prstGeom prst="rect">
            <a:avLst/>
          </a:prstGeom>
        </p:spPr>
      </p:pic>
      <p:sp>
        <p:nvSpPr>
          <p:cNvPr id="28" name="TextBox 76"/>
          <p:cNvSpPr txBox="1"/>
          <p:nvPr/>
        </p:nvSpPr>
        <p:spPr>
          <a:xfrm>
            <a:off x="1574633" y="161671"/>
            <a:ext cx="5451229" cy="707886"/>
          </a:xfrm>
          <a:prstGeom prst="rect">
            <a:avLst/>
          </a:prstGeom>
          <a:noFill/>
          <a:effectLst/>
        </p:spPr>
        <p:txBody>
          <a:bodyPr wrap="square" rtlCol="0">
            <a:spAutoFit/>
          </a:bodyPr>
          <a:lstStyle/>
          <a:p>
            <a:r>
              <a:rPr lang="zh-CN" altLang="en-US" sz="4000" dirty="0" smtClean="0">
                <a:solidFill>
                  <a:schemeClr val="tx2">
                    <a:lumMod val="75000"/>
                    <a:lumOff val="25000"/>
                  </a:schemeClr>
                </a:solidFill>
                <a:cs typeface="+mn-ea"/>
                <a:sym typeface="+mn-lt"/>
              </a:rPr>
              <a:t>单击修改您的标题</a:t>
            </a:r>
            <a:endParaRPr lang="zh-CN" altLang="en-US" sz="4000" dirty="0">
              <a:solidFill>
                <a:schemeClr val="tx2">
                  <a:lumMod val="75000"/>
                  <a:lumOff val="25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50"/>
                                        <p:tgtEl>
                                          <p:spTgt spid="12"/>
                                        </p:tgtEl>
                                      </p:cBhvr>
                                    </p:animEffect>
                                    <p:anim calcmode="lin" valueType="num">
                                      <p:cBhvr>
                                        <p:cTn id="18" dur="750" fill="hold"/>
                                        <p:tgtEl>
                                          <p:spTgt spid="12"/>
                                        </p:tgtEl>
                                        <p:attrNameLst>
                                          <p:attrName>ppt_x</p:attrName>
                                        </p:attrNameLst>
                                      </p:cBhvr>
                                      <p:tavLst>
                                        <p:tav tm="0">
                                          <p:val>
                                            <p:strVal val="#ppt_x"/>
                                          </p:val>
                                        </p:tav>
                                        <p:tav tm="100000">
                                          <p:val>
                                            <p:strVal val="#ppt_x"/>
                                          </p:val>
                                        </p:tav>
                                      </p:tavLst>
                                    </p:anim>
                                    <p:anim calcmode="lin" valueType="num">
                                      <p:cBhvr>
                                        <p:cTn id="19" dur="75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 calcmode="lin" valueType="num">
                                      <p:cBhvr>
                                        <p:cTn id="25" dur="500" fill="hold"/>
                                        <p:tgtEl>
                                          <p:spTgt spid="20"/>
                                        </p:tgtEl>
                                        <p:attrNameLst>
                                          <p:attrName>style.rotation</p:attrName>
                                        </p:attrNameLst>
                                      </p:cBhvr>
                                      <p:tavLst>
                                        <p:tav tm="0">
                                          <p:val>
                                            <p:fltVal val="360"/>
                                          </p:val>
                                        </p:tav>
                                        <p:tav tm="100000">
                                          <p:val>
                                            <p:fltVal val="0"/>
                                          </p:val>
                                        </p:tav>
                                      </p:tavLst>
                                    </p:anim>
                                    <p:animEffect transition="in" filter="fade">
                                      <p:cBhvr>
                                        <p:cTn id="26" dur="500"/>
                                        <p:tgtEl>
                                          <p:spTgt spid="20"/>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 calcmode="lin" valueType="num">
                                      <p:cBhvr>
                                        <p:cTn id="31" dur="500" fill="hold"/>
                                        <p:tgtEl>
                                          <p:spTgt spid="22"/>
                                        </p:tgtEl>
                                        <p:attrNameLst>
                                          <p:attrName>style.rotation</p:attrName>
                                        </p:attrNameLst>
                                      </p:cBhvr>
                                      <p:tavLst>
                                        <p:tav tm="0">
                                          <p:val>
                                            <p:fltVal val="360"/>
                                          </p:val>
                                        </p:tav>
                                        <p:tav tm="100000">
                                          <p:val>
                                            <p:fltVal val="0"/>
                                          </p:val>
                                        </p:tav>
                                      </p:tavLst>
                                    </p:anim>
                                    <p:animEffect transition="in" filter="fade">
                                      <p:cBhvr>
                                        <p:cTn id="32" dur="500"/>
                                        <p:tgtEl>
                                          <p:spTgt spid="22"/>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 calcmode="lin" valueType="num">
                                      <p:cBhvr>
                                        <p:cTn id="37" dur="500" fill="hold"/>
                                        <p:tgtEl>
                                          <p:spTgt spid="24"/>
                                        </p:tgtEl>
                                        <p:attrNameLst>
                                          <p:attrName>style.rotation</p:attrName>
                                        </p:attrNameLst>
                                      </p:cBhvr>
                                      <p:tavLst>
                                        <p:tav tm="0">
                                          <p:val>
                                            <p:fltVal val="360"/>
                                          </p:val>
                                        </p:tav>
                                        <p:tav tm="100000">
                                          <p:val>
                                            <p:fltVal val="0"/>
                                          </p:val>
                                        </p:tav>
                                      </p:tavLst>
                                    </p:anim>
                                    <p:animEffect transition="in" filter="fade">
                                      <p:cBhvr>
                                        <p:cTn id="38" dur="500"/>
                                        <p:tgtEl>
                                          <p:spTgt spid="24"/>
                                        </p:tgtEl>
                                      </p:cBhvr>
                                    </p:animEffect>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up)">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1406545" y="-341611"/>
            <a:ext cx="3473066" cy="4627861"/>
          </a:xfrm>
          <a:prstGeom prst="rect">
            <a:avLst/>
          </a:prstGeom>
        </p:spPr>
      </p:pic>
      <p:pic>
        <p:nvPicPr>
          <p:cNvPr id="9" name="图片 8"/>
          <p:cNvPicPr>
            <a:picLocks noChangeAspect="1"/>
          </p:cNvPicPr>
          <p:nvPr/>
        </p:nvPicPr>
        <p:blipFill rotWithShape="1">
          <a:blip r:embed="rId4" cstate="screen"/>
          <a:srcRect t="19775" r="4867" b="17241"/>
          <a:stretch>
            <a:fillRect/>
          </a:stretch>
        </p:blipFill>
        <p:spPr>
          <a:xfrm>
            <a:off x="5498285" y="0"/>
            <a:ext cx="5033999" cy="3332799"/>
          </a:xfrm>
          <a:prstGeom prst="rect">
            <a:avLst/>
          </a:prstGeom>
        </p:spPr>
      </p:pic>
      <p:sp>
        <p:nvSpPr>
          <p:cNvPr id="229" name="TextBox 76"/>
          <p:cNvSpPr txBox="1"/>
          <p:nvPr/>
        </p:nvSpPr>
        <p:spPr>
          <a:xfrm>
            <a:off x="5026840" y="3332799"/>
            <a:ext cx="2016223" cy="584775"/>
          </a:xfrm>
          <a:prstGeom prst="rect">
            <a:avLst/>
          </a:prstGeom>
          <a:noFill/>
          <a:effectLst/>
        </p:spPr>
        <p:txBody>
          <a:bodyPr wrap="square" rtlCol="0">
            <a:spAutoFit/>
          </a:bodyPr>
          <a:lstStyle/>
          <a:p>
            <a:pPr algn="ctr"/>
            <a:r>
              <a:rPr lang="zh-CN" altLang="en-US" sz="3200" b="1" dirty="0" smtClean="0">
                <a:solidFill>
                  <a:schemeClr val="tx2"/>
                </a:solidFill>
                <a:cs typeface="+mn-ea"/>
                <a:sym typeface="+mn-lt"/>
              </a:rPr>
              <a:t>第二章节</a:t>
            </a:r>
            <a:endParaRPr lang="zh-CN" altLang="en-US" sz="3200" b="1" dirty="0">
              <a:solidFill>
                <a:schemeClr val="tx2"/>
              </a:solidFill>
              <a:cs typeface="+mn-ea"/>
              <a:sym typeface="+mn-lt"/>
            </a:endParaRPr>
          </a:p>
        </p:txBody>
      </p:sp>
      <p:sp>
        <p:nvSpPr>
          <p:cNvPr id="230" name="文本框 21"/>
          <p:cNvSpPr txBox="1"/>
          <p:nvPr/>
        </p:nvSpPr>
        <p:spPr>
          <a:xfrm>
            <a:off x="2974611" y="4844967"/>
            <a:ext cx="6120680" cy="47295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000" b="1" dirty="0">
                <a:solidFill>
                  <a:schemeClr val="tx2"/>
                </a:solidFill>
                <a:cs typeface="+mn-ea"/>
                <a:sym typeface="+mn-lt"/>
              </a:rPr>
              <a:t>Fresh business general template</a:t>
            </a:r>
          </a:p>
          <a:p>
            <a:pPr algn="ctr">
              <a:lnSpc>
                <a:spcPct val="130000"/>
              </a:lnSpc>
            </a:pPr>
            <a:r>
              <a:rPr lang="en-US" altLang="zh-CN" sz="1000" b="1" dirty="0">
                <a:solidFill>
                  <a:schemeClr val="tx2"/>
                </a:solidFill>
                <a:cs typeface="+mn-ea"/>
                <a:sym typeface="+mn-lt"/>
              </a:rPr>
              <a:t>Applicable to enterprise introduction, summary report, sales marketing, chart </a:t>
            </a:r>
            <a:r>
              <a:rPr lang="en-US" altLang="zh-CN" sz="1000" b="1" dirty="0" err="1">
                <a:solidFill>
                  <a:schemeClr val="tx2"/>
                </a:solidFill>
                <a:cs typeface="+mn-ea"/>
                <a:sym typeface="+mn-lt"/>
              </a:rPr>
              <a:t>dataa</a:t>
            </a:r>
            <a:endParaRPr lang="zh-CN" altLang="en-US" sz="1000" b="1" dirty="0">
              <a:solidFill>
                <a:schemeClr val="tx2"/>
              </a:solidFill>
              <a:cs typeface="+mn-ea"/>
              <a:sym typeface="+mn-lt"/>
            </a:endParaRPr>
          </a:p>
        </p:txBody>
      </p:sp>
      <p:sp>
        <p:nvSpPr>
          <p:cNvPr id="231" name="TextBox 76"/>
          <p:cNvSpPr txBox="1"/>
          <p:nvPr/>
        </p:nvSpPr>
        <p:spPr>
          <a:xfrm>
            <a:off x="3309337" y="4027328"/>
            <a:ext cx="5451229" cy="707886"/>
          </a:xfrm>
          <a:prstGeom prst="rect">
            <a:avLst/>
          </a:prstGeom>
          <a:noFill/>
          <a:effectLst/>
        </p:spPr>
        <p:txBody>
          <a:bodyPr wrap="square" rtlCol="0">
            <a:spAutoFit/>
          </a:bodyPr>
          <a:lstStyle/>
          <a:p>
            <a:pPr algn="ctr"/>
            <a:r>
              <a:rPr lang="zh-CN" altLang="en-US" sz="4000" b="1" dirty="0" smtClean="0">
                <a:solidFill>
                  <a:schemeClr val="accent3"/>
                </a:solidFill>
                <a:cs typeface="+mn-ea"/>
                <a:sym typeface="+mn-lt"/>
              </a:rPr>
              <a:t>单击修改您的标题</a:t>
            </a:r>
            <a:endParaRPr lang="zh-CN" altLang="en-US" sz="4000" b="1" dirty="0">
              <a:solidFill>
                <a:schemeClr val="accent3"/>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229"/>
                                        </p:tgtEl>
                                        <p:attrNameLst>
                                          <p:attrName>style.visibility</p:attrName>
                                        </p:attrNameLst>
                                      </p:cBhvr>
                                      <p:to>
                                        <p:strVal val="visible"/>
                                      </p:to>
                                    </p:set>
                                    <p:animEffect transition="in" filter="wheel(1)">
                                      <p:cBhvr>
                                        <p:cTn id="18" dur="2000"/>
                                        <p:tgtEl>
                                          <p:spTgt spid="229"/>
                                        </p:tgtEl>
                                      </p:cBhvr>
                                    </p:animEffect>
                                  </p:childTnLst>
                                </p:cTn>
                              </p:par>
                            </p:childTnLst>
                          </p:cTn>
                        </p:par>
                        <p:par>
                          <p:cTn id="19" fill="hold">
                            <p:stCondLst>
                              <p:cond delay="3000"/>
                            </p:stCondLst>
                            <p:childTnLst>
                              <p:par>
                                <p:cTn id="20" presetID="50" presetClass="entr" presetSubtype="0" decel="100000" fill="hold" grpId="0" nodeType="afterEffect">
                                  <p:stCondLst>
                                    <p:cond delay="0"/>
                                  </p:stCondLst>
                                  <p:childTnLst>
                                    <p:set>
                                      <p:cBhvr>
                                        <p:cTn id="21" dur="1" fill="hold">
                                          <p:stCondLst>
                                            <p:cond delay="0"/>
                                          </p:stCondLst>
                                        </p:cTn>
                                        <p:tgtEl>
                                          <p:spTgt spid="231"/>
                                        </p:tgtEl>
                                        <p:attrNameLst>
                                          <p:attrName>style.visibility</p:attrName>
                                        </p:attrNameLst>
                                      </p:cBhvr>
                                      <p:to>
                                        <p:strVal val="visible"/>
                                      </p:to>
                                    </p:set>
                                    <p:anim calcmode="lin" valueType="num">
                                      <p:cBhvr>
                                        <p:cTn id="22" dur="1000" fill="hold"/>
                                        <p:tgtEl>
                                          <p:spTgt spid="231"/>
                                        </p:tgtEl>
                                        <p:attrNameLst>
                                          <p:attrName>ppt_w</p:attrName>
                                        </p:attrNameLst>
                                      </p:cBhvr>
                                      <p:tavLst>
                                        <p:tav tm="0">
                                          <p:val>
                                            <p:strVal val="#ppt_w+.3"/>
                                          </p:val>
                                        </p:tav>
                                        <p:tav tm="100000">
                                          <p:val>
                                            <p:strVal val="#ppt_w"/>
                                          </p:val>
                                        </p:tav>
                                      </p:tavLst>
                                    </p:anim>
                                    <p:anim calcmode="lin" valueType="num">
                                      <p:cBhvr>
                                        <p:cTn id="23" dur="1000" fill="hold"/>
                                        <p:tgtEl>
                                          <p:spTgt spid="231"/>
                                        </p:tgtEl>
                                        <p:attrNameLst>
                                          <p:attrName>ppt_h</p:attrName>
                                        </p:attrNameLst>
                                      </p:cBhvr>
                                      <p:tavLst>
                                        <p:tav tm="0">
                                          <p:val>
                                            <p:strVal val="#ppt_h"/>
                                          </p:val>
                                        </p:tav>
                                        <p:tav tm="100000">
                                          <p:val>
                                            <p:strVal val="#ppt_h"/>
                                          </p:val>
                                        </p:tav>
                                      </p:tavLst>
                                    </p:anim>
                                    <p:animEffect transition="in" filter="fade">
                                      <p:cBhvr>
                                        <p:cTn id="24" dur="1000"/>
                                        <p:tgtEl>
                                          <p:spTgt spid="231"/>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230"/>
                                        </p:tgtEl>
                                        <p:attrNameLst>
                                          <p:attrName>style.visibility</p:attrName>
                                        </p:attrNameLst>
                                      </p:cBhvr>
                                      <p:to>
                                        <p:strVal val="visible"/>
                                      </p:to>
                                    </p:set>
                                    <p:animEffect transition="in" filter="fade">
                                      <p:cBhvr>
                                        <p:cTn id="28" dur="1000"/>
                                        <p:tgtEl>
                                          <p:spTgt spid="230"/>
                                        </p:tgtEl>
                                      </p:cBhvr>
                                    </p:animEffect>
                                    <p:anim calcmode="lin" valueType="num">
                                      <p:cBhvr>
                                        <p:cTn id="29" dur="1000" fill="hold"/>
                                        <p:tgtEl>
                                          <p:spTgt spid="230"/>
                                        </p:tgtEl>
                                        <p:attrNameLst>
                                          <p:attrName>ppt_x</p:attrName>
                                        </p:attrNameLst>
                                      </p:cBhvr>
                                      <p:tavLst>
                                        <p:tav tm="0">
                                          <p:val>
                                            <p:strVal val="#ppt_x"/>
                                          </p:val>
                                        </p:tav>
                                        <p:tav tm="100000">
                                          <p:val>
                                            <p:strVal val="#ppt_x"/>
                                          </p:val>
                                        </p:tav>
                                      </p:tavLst>
                                    </p:anim>
                                    <p:anim calcmode="lin" valueType="num">
                                      <p:cBhvr>
                                        <p:cTn id="30" dur="1000" fill="hold"/>
                                        <p:tgtEl>
                                          <p:spTgt spid="2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30" grpId="0"/>
      <p:bldP spid="2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手绘灯泡"/>
</p:tagLst>
</file>

<file path=ppt/tags/tag10.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TYPE" val="Other"/>
  <p:tag name="MH_ORDER" val="5"/>
</p:tagLst>
</file>

<file path=ppt/theme/theme1.xml><?xml version="1.0" encoding="utf-8"?>
<a:theme xmlns:a="http://schemas.openxmlformats.org/drawingml/2006/main" name="www.2ppt.com">
  <a:themeElements>
    <a:clrScheme name="自定义 403">
      <a:dk1>
        <a:sysClr val="windowText" lastClr="000000"/>
      </a:dk1>
      <a:lt1>
        <a:sysClr val="window" lastClr="FFFFFF"/>
      </a:lt1>
      <a:dk2>
        <a:srgbClr val="000000"/>
      </a:dk2>
      <a:lt2>
        <a:srgbClr val="E7E6E6"/>
      </a:lt2>
      <a:accent1>
        <a:srgbClr val="7BB256"/>
      </a:accent1>
      <a:accent2>
        <a:srgbClr val="F0993A"/>
      </a:accent2>
      <a:accent3>
        <a:srgbClr val="DE2743"/>
      </a:accent3>
      <a:accent4>
        <a:srgbClr val="2A7ABC"/>
      </a:accent4>
      <a:accent5>
        <a:srgbClr val="7BB256"/>
      </a:accent5>
      <a:accent6>
        <a:srgbClr val="F0993A"/>
      </a:accent6>
      <a:hlink>
        <a:srgbClr val="DE2743"/>
      </a:hlink>
      <a:folHlink>
        <a:srgbClr val="2A7ABC"/>
      </a:folHlink>
    </a:clrScheme>
    <a:fontScheme name="xh5uzbti">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2175</Words>
  <Application>Microsoft Office PowerPoint</Application>
  <PresentationFormat>宽屏</PresentationFormat>
  <Paragraphs>299</Paragraphs>
  <Slides>27</Slides>
  <Notes>27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2017-04-05T03:07:00Z</dcterms:created>
  <dcterms:modified xsi:type="dcterms:W3CDTF">2023-01-10T06:06:32Z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F5A9CB2FC1EF41A18AB7E599275C5B3A</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