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5"/>
  </p:handout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7612-7E67-462B-988D-1FA8960DA6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F438A-BD6A-4654-B362-2B7588956E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6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2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圆的对称性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Word___12.docx"/><Relationship Id="rId5" Type="http://schemas.openxmlformats.org/officeDocument/2006/relationships/image" Target="../media/image27.jpeg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3.docx"/><Relationship Id="rId7" Type="http://schemas.openxmlformats.org/officeDocument/2006/relationships/image" Target="../media/image3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emf"/><Relationship Id="rId5" Type="http://schemas.openxmlformats.org/officeDocument/2006/relationships/package" Target="../embeddings/Microsoft_Word___14.docx"/><Relationship Id="rId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5.docx"/><Relationship Id="rId7" Type="http://schemas.openxmlformats.org/officeDocument/2006/relationships/image" Target="../media/image33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__16.docx"/><Relationship Id="rId5" Type="http://schemas.openxmlformats.org/officeDocument/2006/relationships/image" Target="../media/image34.jpeg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__.docx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3.docx"/><Relationship Id="rId3" Type="http://schemas.openxmlformats.org/officeDocument/2006/relationships/image" Target="../media/image9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2.docx"/><Relationship Id="rId5" Type="http://schemas.openxmlformats.org/officeDocument/2006/relationships/image" Target="../media/image6.emf"/><Relationship Id="rId10" Type="http://schemas.openxmlformats.org/officeDocument/2006/relationships/image" Target="../media/image10.jpeg"/><Relationship Id="rId4" Type="http://schemas.openxmlformats.org/officeDocument/2006/relationships/package" Target="../embeddings/Microsoft_Word___1.docx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5.docx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4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package" Target="../embeddings/Microsoft_Word___6.docx"/><Relationship Id="rId7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jpeg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jpeg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jpeg"/><Relationship Id="rId5" Type="http://schemas.openxmlformats.org/officeDocument/2006/relationships/image" Target="../media/image22.emf"/><Relationship Id="rId4" Type="http://schemas.openxmlformats.org/officeDocument/2006/relationships/package" Target="../embeddings/Microsoft_Word___10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圆的对称性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6882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6066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/>
              <a:t>第三章 圆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751" y="2871398"/>
          <a:ext cx="8481845" cy="1026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文档" r:id="rId3" imgW="4918075" imgH="595630" progId="Word.Document.12">
                  <p:embed/>
                </p:oleObj>
              </mc:Choice>
              <mc:Fallback>
                <p:oleObj name="文档" r:id="rId3" imgW="4918075" imgH="595630" progId="Word.Document.12">
                  <p:embed/>
                  <p:pic>
                    <p:nvPicPr>
                      <p:cNvPr id="0" name="图片 81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2871398"/>
                        <a:ext cx="8481845" cy="1026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3899642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DB=BD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(SSS),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DE=BE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AB-BE=CD-DE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AE=CE.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285750" y="708453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自贡中考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9ZKXSD57.EPS" descr="id:214749558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283893" y="1115361"/>
            <a:ext cx="1675472" cy="1462500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76405" y="2173479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文档" r:id="rId6" imgW="4918075" imgH="397510" progId="Word.Document.12">
                  <p:embed/>
                </p:oleObj>
              </mc:Choice>
              <mc:Fallback>
                <p:oleObj name="文档" r:id="rId6" imgW="4918075" imgH="397510" progId="Word.Document.12">
                  <p:embed/>
                  <p:pic>
                    <p:nvPicPr>
                      <p:cNvPr id="0" name="图片 820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405" y="2173479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39642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为直径的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AD=DC.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OB=OC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AD=DC.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0" name="17ZKXSC114.EPS" descr="id:214749559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02600" y="1379245"/>
            <a:ext cx="1716241" cy="15290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072855"/>
            <a:ext cx="8572500" cy="74501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以平行四边形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为半径作圆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是否相等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-1661291" y="1413087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文档" r:id="rId3" imgW="4918075" imgH="199390" progId="Word.Document.12">
                  <p:embed/>
                </p:oleObj>
              </mc:Choice>
              <mc:Fallback>
                <p:oleObj name="文档" r:id="rId3" imgW="4918075" imgH="199390" progId="Word.Document.12">
                  <p:embed/>
                  <p:pic>
                    <p:nvPicPr>
                      <p:cNvPr id="0" name="图片 92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661291" y="1413087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1801136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AF.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为平行四边形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AFB=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DAF=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90638" y="3488332"/>
          <a:ext cx="6620074" cy="33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文档" r:id="rId5" imgW="3839210" imgH="196850" progId="Word.Document.12">
                  <p:embed/>
                </p:oleObj>
              </mc:Choice>
              <mc:Fallback>
                <p:oleObj name="文档" r:id="rId5" imgW="3839210" imgH="196850" progId="Word.Document.12">
                  <p:embed/>
                  <p:pic>
                    <p:nvPicPr>
                      <p:cNvPr id="0" name="图片 92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638" y="3488332"/>
                        <a:ext cx="6620074" cy="336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7ZKXSC115.EPS" descr="id:2147495602;FounderCES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5691001" y="1850397"/>
            <a:ext cx="2304620" cy="16457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26016"/>
            <a:ext cx="5879254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OPB=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OPD.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8227" y="1197935"/>
          <a:ext cx="6620074" cy="60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文档" r:id="rId3" imgW="3837305" imgH="350520" progId="Word.Document.12">
                  <p:embed/>
                </p:oleObj>
              </mc:Choice>
              <mc:Fallback>
                <p:oleObj name="文档" r:id="rId3" imgW="3837305" imgH="350520" progId="Word.Document.12">
                  <p:embed/>
                  <p:pic>
                    <p:nvPicPr>
                      <p:cNvPr id="0" name="图片 1024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27" y="1197935"/>
                        <a:ext cx="6620074" cy="601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8ZKXSL296.EPS" descr="id:2147495616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391276" y="888879"/>
            <a:ext cx="1775261" cy="2033842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85750" y="1810050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由角平分线的性质知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OE=OF.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“HL”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BE=DF.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都是等腰三角形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根据等腰三角形三线合一的性质知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85750" y="3480826"/>
          <a:ext cx="6620074" cy="33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文档" r:id="rId6" imgW="3839210" imgH="196850" progId="Word.Document.12">
                  <p:embed/>
                </p:oleObj>
              </mc:Choice>
              <mc:Fallback>
                <p:oleObj name="文档" r:id="rId6" imgW="3839210" imgH="196850" progId="Word.Document.12">
                  <p:embed/>
                  <p:pic>
                    <p:nvPicPr>
                      <p:cNvPr id="0" name="图片 1024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750" y="3480826"/>
                        <a:ext cx="6620074" cy="336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3837239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易证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OPB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800" dirty="0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PB=PD.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AB=CD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PA=PC.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686733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圆的对称性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泰安中考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下列四个图形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其中是轴对称且对称轴的条数为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的图形的个数是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	B.2	C.3	D.4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以上都不正确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8ZKXSL291.EPS" descr="id:214749548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652612" y="1424962"/>
            <a:ext cx="5725650" cy="1117079"/>
          </a:xfrm>
          <a:prstGeom prst="rect">
            <a:avLst/>
          </a:prstGeom>
        </p:spPr>
      </p:pic>
      <p:pic>
        <p:nvPicPr>
          <p:cNvPr id="7" name="18ZKXSL292.EPS" descr="id:2147495490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250847" y="3371669"/>
            <a:ext cx="1497905" cy="1561880"/>
          </a:xfrm>
          <a:prstGeom prst="rect">
            <a:avLst/>
          </a:prstGeom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043606" y="3367714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5" imgW="3839210" imgH="187325" progId="Word.Document.12">
                  <p:embed/>
                </p:oleObj>
              </mc:Choice>
              <mc:Fallback>
                <p:oleObj name="文档" r:id="rId5" imgW="3839210" imgH="187325" progId="Word.Document.12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3606" y="3367714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5547772" y="270256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370210" y="3376131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09812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圆心角的理解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下面四个图中的角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为圆心角的是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9ZKXSD51.EPS" descr="id:214749550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24550" y="1827836"/>
            <a:ext cx="4810256" cy="1348732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0" y="3191517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所对的圆心角的度数为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56157" y="1478086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932435" y="3233575"/>
            <a:ext cx="600521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9ZKXSD52.EPS" descr="id:214749551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560808" y="1487442"/>
            <a:ext cx="1118769" cy="1420858"/>
          </a:xfrm>
          <a:prstGeom prst="rect">
            <a:avLst/>
          </a:prstGeom>
        </p:spPr>
      </p:pic>
      <p:sp>
        <p:nvSpPr>
          <p:cNvPr id="7" name="矩形 6"/>
          <p:cNvSpPr>
            <a:spLocks noChangeAspect="1"/>
          </p:cNvSpPr>
          <p:nvPr/>
        </p:nvSpPr>
        <p:spPr>
          <a:xfrm>
            <a:off x="285750" y="770004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圆心角、弧、弦之间关系的应用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的交点分别为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500498" y="1126306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205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0498" y="1126306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spect="1"/>
          </p:cNvSpPr>
          <p:nvPr/>
        </p:nvSpPr>
        <p:spPr>
          <a:xfrm>
            <a:off x="285750" y="2917668"/>
            <a:ext cx="6211076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6377268" y="2957706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文档" r:id="rId6" imgW="3839210" imgH="187325" progId="Word.Document.12">
                  <p:embed/>
                </p:oleObj>
              </mc:Choice>
              <mc:Fallback>
                <p:oleObj name="文档" r:id="rId6" imgW="3839210" imgH="187325" progId="Word.Document.12">
                  <p:embed/>
                  <p:pic>
                    <p:nvPicPr>
                      <p:cNvPr id="0" name="图片 205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77268" y="2957706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>
            <a:spLocks noChangeAspect="1"/>
          </p:cNvSpPr>
          <p:nvPr/>
        </p:nvSpPr>
        <p:spPr>
          <a:xfrm>
            <a:off x="285750" y="331956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OB=OD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85750" y="4364376"/>
          <a:ext cx="6620074" cy="33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文档" r:id="rId8" imgW="3839210" imgH="196850" progId="Word.Document.12">
                  <p:embed/>
                </p:oleObj>
              </mc:Choice>
              <mc:Fallback>
                <p:oleObj name="文档" r:id="rId8" imgW="3839210" imgH="196850" progId="Word.Document.12">
                  <p:embed/>
                  <p:pic>
                    <p:nvPicPr>
                      <p:cNvPr id="0" name="图片 206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5750" y="4364376"/>
                        <a:ext cx="6620074" cy="336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9ZKXSD53.EPS" descr="id:2147495525;FounderCES"/>
          <p:cNvPicPr/>
          <p:nvPr/>
        </p:nvPicPr>
        <p:blipFill>
          <a:blip r:embed="rId10" cstate="email"/>
          <a:stretch>
            <a:fillRect/>
          </a:stretch>
        </p:blipFill>
        <p:spPr>
          <a:xfrm>
            <a:off x="5299513" y="3346783"/>
            <a:ext cx="1437463" cy="1309583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197433" y="1480822"/>
            <a:ext cx="600521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36016"/>
            <a:ext cx="8572500" cy="75616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分别为半径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试问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是否相等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说明你的理由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6" name="18ZKXSL294.EPS" descr="id:214749553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714028" y="1224399"/>
            <a:ext cx="1447850" cy="1656560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19302" y="751781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302" y="751781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11874" y="2565879"/>
          <a:ext cx="6620074" cy="2250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6" imgW="3839210" imgH="1306195" progId="Word.Document.12">
                  <p:embed/>
                </p:oleObj>
              </mc:Choice>
              <mc:Fallback>
                <p:oleObj name="文档" r:id="rId6" imgW="3839210" imgH="1306195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874" y="2565879"/>
                        <a:ext cx="6620074" cy="2250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759001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等腰三角形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等边三角形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等腰直角三角形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兰州中考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A.40°	B.45°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C.50°	D.60°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-116270" y="782962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文档" r:id="rId3" imgW="3837305" imgH="187325" progId="Word.Document.12">
                  <p:embed/>
                </p:oleObj>
              </mc:Choice>
              <mc:Fallback>
                <p:oleObj name="文档" r:id="rId3" imgW="3837305" imgH="187325" progId="Word.Document.12">
                  <p:embed/>
                  <p:pic>
                    <p:nvPicPr>
                      <p:cNvPr id="0" name="图片 4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6270" y="782962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19ZKXSD55.EPS" descr="id:2147495546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997365" y="1173480"/>
            <a:ext cx="1506439" cy="1349860"/>
          </a:xfrm>
          <a:prstGeom prst="rect">
            <a:avLst/>
          </a:prstGeom>
        </p:spPr>
      </p:pic>
      <p:pic>
        <p:nvPicPr>
          <p:cNvPr id="9" name="17ZKXSC116.EPS" descr="id:2147495553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975259" y="3117470"/>
            <a:ext cx="1550555" cy="1749788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522234" y="2764371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文档" r:id="rId7" imgW="3839210" imgH="187325" progId="Word.Document.12">
                  <p:embed/>
                </p:oleObj>
              </mc:Choice>
              <mc:Fallback>
                <p:oleObj name="文档" r:id="rId7" imgW="3839210" imgH="187325" progId="Word.Document.12">
                  <p:embed/>
                  <p:pic>
                    <p:nvPicPr>
                      <p:cNvPr id="0" name="图片 410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234" y="2764371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6767716" y="819872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052503" y="2823673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0908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下列说法错误的是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相等弦所对的弧相等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在同圆或等圆中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相等弦所对的圆心角相等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在同圆或等圆中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相等圆心角所对的弧相等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在同圆或等圆中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相等圆心角所对的弦相等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则下列结论中正确的有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76405" y="2752764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4918075" imgH="199390" progId="Word.Document.12">
                  <p:embed/>
                </p:oleObj>
              </mc:Choice>
              <mc:Fallback>
                <p:oleObj name="文档" r:id="rId3" imgW="4918075" imgH="199390" progId="Word.Document.12">
                  <p:embed/>
                  <p:pic>
                    <p:nvPicPr>
                      <p:cNvPr id="0" name="图片 51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405" y="2752764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18ZKXSL295.EPS" descr="id:214749556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383232" y="3129878"/>
            <a:ext cx="1749554" cy="177485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6405" y="4583794"/>
            <a:ext cx="3147257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5991" y="764589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202264" y="2413307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910392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的平分线上一点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为圆心的圆与角的两边分别相交于点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角平分线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PB=PD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PA=PC.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其中正确的结论有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242895" y="1256214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3" imgW="3839210" imgH="187325" progId="Word.Document.12">
                  <p:embed/>
                </p:oleObj>
              </mc:Choice>
              <mc:Fallback>
                <p:oleObj name="文档" r:id="rId3" imgW="3839210" imgH="187325" progId="Word.Document.12">
                  <p:embed/>
                  <p:pic>
                    <p:nvPicPr>
                      <p:cNvPr id="0" name="图片 61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2895" y="1256214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18ZKXSJ145.EPS" descr="id:2147495567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433258" y="1955878"/>
            <a:ext cx="2053142" cy="17980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30293" y="1626412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18264"/>
            <a:ext cx="8572500" cy="278234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BC=CD=DA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A.100°	B.110°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C.120°	D.135°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上的两点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则四边形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的周长等于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7ZKXSC112.EPS" descr="id:214749557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008120" y="1114614"/>
            <a:ext cx="1698998" cy="1511963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113622" y="2689372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3622" y="2689372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19ZKXSD56.EPS" descr="id:2147495581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669673" y="3500614"/>
            <a:ext cx="1437518" cy="135962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153812" y="759302"/>
            <a:ext cx="276215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01017" y="3069828"/>
            <a:ext cx="496298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641</Words>
  <Application>Microsoft Office PowerPoint</Application>
  <PresentationFormat>全屏显示(16:9)</PresentationFormat>
  <Paragraphs>88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Segoe UI Symbol</vt:lpstr>
      <vt:lpstr>Times New Roman</vt:lpstr>
      <vt:lpstr>WWW.2PPT.COM
</vt:lpstr>
      <vt:lpstr>文档</vt:lpstr>
      <vt:lpstr>圆的对称性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4762EB412E594D14BE06F030473FB4B1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