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5" r:id="rId2"/>
  </p:sldMasterIdLst>
  <p:notesMasterIdLst>
    <p:notesMasterId r:id="rId27"/>
  </p:notesMasterIdLst>
  <p:handoutMasterIdLst>
    <p:handoutMasterId r:id="rId28"/>
  </p:handoutMasterIdLst>
  <p:sldIdLst>
    <p:sldId id="267" r:id="rId3"/>
    <p:sldId id="310" r:id="rId4"/>
    <p:sldId id="266" r:id="rId5"/>
    <p:sldId id="311" r:id="rId6"/>
    <p:sldId id="328" r:id="rId7"/>
    <p:sldId id="329" r:id="rId8"/>
    <p:sldId id="330" r:id="rId9"/>
    <p:sldId id="331" r:id="rId10"/>
    <p:sldId id="315" r:id="rId11"/>
    <p:sldId id="316" r:id="rId12"/>
    <p:sldId id="317" r:id="rId13"/>
    <p:sldId id="325" r:id="rId14"/>
    <p:sldId id="326" r:id="rId15"/>
    <p:sldId id="320" r:id="rId16"/>
    <p:sldId id="332" r:id="rId17"/>
    <p:sldId id="333" r:id="rId18"/>
    <p:sldId id="334" r:id="rId19"/>
    <p:sldId id="335" r:id="rId20"/>
    <p:sldId id="327" r:id="rId21"/>
    <p:sldId id="336" r:id="rId22"/>
    <p:sldId id="337" r:id="rId23"/>
    <p:sldId id="338" r:id="rId24"/>
    <p:sldId id="339" r:id="rId25"/>
    <p:sldId id="342" r:id="rId26"/>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650"/>
    <a:srgbClr val="D72727"/>
    <a:srgbClr val="D72525"/>
    <a:srgbClr val="E00201"/>
    <a:srgbClr val="E12C31"/>
    <a:srgbClr val="B5222F"/>
    <a:srgbClr val="E72D48"/>
    <a:srgbClr val="E44E8E"/>
    <a:srgbClr val="FF324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11" autoAdjust="0"/>
    <p:restoredTop sz="86372" autoAdjust="0"/>
  </p:normalViewPr>
  <p:slideViewPr>
    <p:cSldViewPr>
      <p:cViewPr>
        <p:scale>
          <a:sx n="100" d="100"/>
          <a:sy n="100" d="100"/>
        </p:scale>
        <p:origin x="-1944" y="-94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2" loCatId="process" qsTypeId="urn:microsoft.com/office/officeart/2005/8/quickstyle/simple1#47" qsCatId="simple" csTypeId="urn:microsoft.com/office/officeart/2005/8/colors/colorful1#9" csCatId="colorful" phldr="1"/>
      <dgm:spPr/>
      <dgm:t>
        <a:bodyPr/>
        <a:lstStyle/>
        <a:p>
          <a:endParaRPr lang="en-US"/>
        </a:p>
      </dgm:t>
    </dgm:pt>
    <dgm:pt modelId="{62F3A35F-EA2B-462C-89DA-224952DBD84B}">
      <dgm:prSet phldrT="[Text]" custT="1"/>
      <dgm:spPr>
        <a:solidFill>
          <a:srgbClr val="E83650"/>
        </a:solidFill>
        <a:ln>
          <a:noFill/>
        </a:ln>
      </dgm:spPr>
      <dgm:t>
        <a:bodyPr/>
        <a:lstStyle/>
        <a:p>
          <a:r>
            <a:rPr lang="zh-CN" altLang="en-US" sz="1050"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E83650"/>
        </a:solidFill>
        <a:ln>
          <a:noFill/>
        </a:ln>
      </dgm:spPr>
      <dgm:t>
        <a:bodyPr/>
        <a:lstStyle/>
        <a:p>
          <a:endParaRPr lang="en-US">
            <a:solidFill>
              <a:schemeClr val="bg1"/>
            </a:solidFill>
          </a:endParaRPr>
        </a:p>
      </dgm:t>
    </dgm:pt>
    <dgm:pt modelId="{37FDA6AE-027B-4120-90CE-09301A415796}">
      <dgm:prSet phldrT="[Text]" custT="1"/>
      <dgm:spPr>
        <a:solidFill>
          <a:srgbClr val="E83650"/>
        </a:solidFill>
        <a:ln>
          <a:noFill/>
        </a:ln>
      </dgm:spPr>
      <dgm:t>
        <a:bodyPr/>
        <a:lstStyle/>
        <a:p>
          <a:r>
            <a:rPr lang="zh-CN" altLang="en-US" sz="1050"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rgbClr val="E83650"/>
        </a:solidFill>
        <a:ln>
          <a:noFill/>
        </a:ln>
      </dgm:spPr>
      <dgm:t>
        <a:bodyPr/>
        <a:lstStyle/>
        <a:p>
          <a:endParaRPr lang="en-US">
            <a:solidFill>
              <a:schemeClr val="bg1"/>
            </a:solidFill>
          </a:endParaRPr>
        </a:p>
      </dgm:t>
    </dgm:pt>
    <dgm:pt modelId="{8C92A023-B595-4B7E-9FD1-86305B47363F}">
      <dgm:prSet phldrT="[Text]" custT="1"/>
      <dgm:spPr>
        <a:solidFill>
          <a:srgbClr val="E83650"/>
        </a:solidFill>
        <a:ln>
          <a:noFill/>
        </a:ln>
      </dgm:spPr>
      <dgm:t>
        <a:bodyPr/>
        <a:lstStyle/>
        <a:p>
          <a:r>
            <a:rPr lang="zh-CN" altLang="en-US" sz="1050"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pPr>
        <a:solidFill>
          <a:srgbClr val="E83650"/>
        </a:solidFill>
        <a:ln>
          <a:noFill/>
        </a:ln>
      </dgm:spPr>
      <dgm:t>
        <a:bodyPr/>
        <a:lstStyle/>
        <a:p>
          <a:endParaRPr lang="en-US">
            <a:solidFill>
              <a:schemeClr val="bg1"/>
            </a:solidFill>
          </a:endParaRPr>
        </a:p>
      </dgm:t>
    </dgm:pt>
    <dgm:pt modelId="{839B389E-0F3A-4E44-B6E2-13F1399C142F}">
      <dgm:prSet phldrT="[Text]" custT="1"/>
      <dgm:spPr>
        <a:solidFill>
          <a:srgbClr val="E83650"/>
        </a:solidFill>
        <a:ln>
          <a:noFill/>
        </a:ln>
      </dgm:spPr>
      <dgm:t>
        <a:bodyPr/>
        <a:lstStyle/>
        <a:p>
          <a:r>
            <a:rPr lang="zh-CN" altLang="en-US" sz="1050"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rgbClr val="E83650"/>
          </a:solidFill>
        </a:ln>
      </dgm:spPr>
      <dgm:t>
        <a:bodyPr/>
        <a:lstStyle/>
        <a:p>
          <a:endParaRPr lang="en-US"/>
        </a:p>
      </dgm:t>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rgbClr val="E83650"/>
          </a:solidFill>
        </a:ln>
      </dgm:spPr>
      <dgm:t>
        <a:bodyPr/>
        <a:lstStyle/>
        <a:p>
          <a:endParaRPr lang="en-US"/>
        </a:p>
      </dgm:t>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t>
        <a:bodyPr/>
        <a:lstStyle/>
        <a:p>
          <a:endParaRPr 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rgbClr val="E83650"/>
          </a:solidFill>
        </a:ln>
      </dgm:spPr>
      <dgm:t>
        <a:bodyPr/>
        <a:lstStyle/>
        <a:p>
          <a:endParaRPr lang="en-US"/>
        </a:p>
      </dgm:t>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t>
        <a:bodyPr/>
        <a:lstStyle/>
        <a:p>
          <a:endParaRPr 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t>
        <a:bodyPr/>
        <a:lstStyle/>
        <a:p>
          <a:endParaRPr 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E83650"/>
          </a:solidFill>
        </a:ln>
      </dgm:spPr>
      <dgm:t>
        <a:bodyPr/>
        <a:lstStyle/>
        <a:p>
          <a:endParaRPr lang="en-US"/>
        </a:p>
      </dgm:t>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pt>
  </dgm:ptLst>
  <dgm:cxnLst>
    <dgm:cxn modelId="{844A79AD-A6B6-4121-8800-A01EC3F52015}" type="presOf" srcId="{AACFA7FC-124D-47F0-AAB7-D837F03A13D6}" destId="{BF198A36-C0C4-4E90-AC13-6C982ACE8400}" srcOrd="0" destOrd="0" presId="urn:microsoft.com/office/officeart/2005/8/layout/hProcess4#2"/>
    <dgm:cxn modelId="{97371629-EAFB-49C5-8D4C-1C2CC8EF98DA}" srcId="{ABB6AAD5-BB22-443A-B98E-11707CBE16C9}" destId="{37FDA6AE-027B-4120-90CE-09301A415796}" srcOrd="1" destOrd="0" parTransId="{F547554B-51EF-4D52-BD83-B530786A53F6}" sibTransId="{AACFA7FC-124D-47F0-AAB7-D837F03A13D6}"/>
    <dgm:cxn modelId="{9D14BAA5-1756-4731-81D3-0550D94B56B3}" type="presOf" srcId="{62F3A35F-EA2B-462C-89DA-224952DBD84B}" destId="{3B837679-D346-4EBB-AB0C-EE653ACF3C6C}" srcOrd="0" destOrd="0" presId="urn:microsoft.com/office/officeart/2005/8/layout/hProcess4#2"/>
    <dgm:cxn modelId="{197B9BCB-414A-4F58-AF50-1397BF37DCAB}" type="presOf" srcId="{839B389E-0F3A-4E44-B6E2-13F1399C142F}" destId="{A9F63716-280D-4A8A-8AF8-9D84FEF36D8F}" srcOrd="0" destOrd="0" presId="urn:microsoft.com/office/officeart/2005/8/layout/hProcess4#2"/>
    <dgm:cxn modelId="{119CA1E7-1915-444F-B678-5367F7985D41}" type="presOf" srcId="{37FDA6AE-027B-4120-90CE-09301A415796}" destId="{D1957E8D-52E6-47CA-9E1F-B3BE7EB3E09B}" srcOrd="0" destOrd="0" presId="urn:microsoft.com/office/officeart/2005/8/layout/hProcess4#2"/>
    <dgm:cxn modelId="{A7F7AC5B-CE01-4DC0-A838-723AA7E4C55D}" type="presOf" srcId="{12A631F8-73E8-4437-A632-1DA4C96C2081}" destId="{1FE64DFD-23AF-4F50-BCBC-C27132FB3B0D}" srcOrd="0" destOrd="0" presId="urn:microsoft.com/office/officeart/2005/8/layout/hProcess4#2"/>
    <dgm:cxn modelId="{F4378758-1BCA-4F1C-BEDC-B6531284132D}" type="presOf" srcId="{8C92A023-B595-4B7E-9FD1-86305B47363F}" destId="{47A26F57-A010-4072-9EBD-86BD6484D91B}" srcOrd="0" destOrd="0" presId="urn:microsoft.com/office/officeart/2005/8/layout/hProcess4#2"/>
    <dgm:cxn modelId="{E9F581C8-1891-4557-8FD4-140226A54CF9}" srcId="{ABB6AAD5-BB22-443A-B98E-11707CBE16C9}" destId="{839B389E-0F3A-4E44-B6E2-13F1399C142F}" srcOrd="3" destOrd="0" parTransId="{9C2D419A-4208-435A-8DFE-59E57C79B927}" sibTransId="{8F45AFFE-9FF4-4A34-B11A-ED475E2D4999}"/>
    <dgm:cxn modelId="{78D5CF50-3633-4A11-9FE0-D306D94A091D}" srcId="{ABB6AAD5-BB22-443A-B98E-11707CBE16C9}" destId="{62F3A35F-EA2B-462C-89DA-224952DBD84B}" srcOrd="0" destOrd="0" parTransId="{68C8E73F-A05A-4DC8-914A-C484D8568F55}" sibTransId="{12A631F8-73E8-4437-A632-1DA4C96C2081}"/>
    <dgm:cxn modelId="{87EEEA4D-37DF-4DC1-8103-DD9BDD032FF7}" type="presOf" srcId="{ABB6AAD5-BB22-443A-B98E-11707CBE16C9}" destId="{329F22C9-55CE-4923-A3AD-2FFA227599C0}" srcOrd="0" destOrd="0" presId="urn:microsoft.com/office/officeart/2005/8/layout/hProcess4#2"/>
    <dgm:cxn modelId="{10ADE01D-D5E4-4C19-9336-AE3F5A9B6CDF}" type="presOf" srcId="{45610BF7-B096-4636-A867-71803911F6BC}" destId="{2467359E-7225-4CFB-BBD2-900CCD5D7BDE}" srcOrd="0" destOrd="0" presId="urn:microsoft.com/office/officeart/2005/8/layout/hProcess4#2"/>
    <dgm:cxn modelId="{6393EA77-6C35-4795-B9F8-BC384CEB01BB}" srcId="{ABB6AAD5-BB22-443A-B98E-11707CBE16C9}" destId="{8C92A023-B595-4B7E-9FD1-86305B47363F}" srcOrd="2" destOrd="0" parTransId="{126030B6-AD92-4139-8AC7-ED96A61FFA13}" sibTransId="{45610BF7-B096-4636-A867-71803911F6BC}"/>
    <dgm:cxn modelId="{DECE1391-7CE5-484F-A8D0-8E3D39959BA4}" type="presParOf" srcId="{329F22C9-55CE-4923-A3AD-2FFA227599C0}" destId="{872017F4-5903-43E5-A816-F3AC98CFF3B1}" srcOrd="0" destOrd="0" presId="urn:microsoft.com/office/officeart/2005/8/layout/hProcess4#2"/>
    <dgm:cxn modelId="{34195F88-8E42-45C0-AE22-48F4CF5D07FE}" type="presParOf" srcId="{329F22C9-55CE-4923-A3AD-2FFA227599C0}" destId="{D9FC563C-D769-4101-9655-D8B5A1C6252F}" srcOrd="1" destOrd="0" presId="urn:microsoft.com/office/officeart/2005/8/layout/hProcess4#2"/>
    <dgm:cxn modelId="{31561677-A861-4D34-83C7-4819C675F9E3}" type="presParOf" srcId="{329F22C9-55CE-4923-A3AD-2FFA227599C0}" destId="{ED6524A3-5A32-48CD-B667-DFB44CF40773}" srcOrd="2" destOrd="0" presId="urn:microsoft.com/office/officeart/2005/8/layout/hProcess4#2"/>
    <dgm:cxn modelId="{F93BC748-F700-46CB-9E4A-8F7E2335D87D}" type="presParOf" srcId="{ED6524A3-5A32-48CD-B667-DFB44CF40773}" destId="{D2991228-8CF8-4943-9450-6060DB6B2D0D}" srcOrd="0" destOrd="0" presId="urn:microsoft.com/office/officeart/2005/8/layout/hProcess4#2"/>
    <dgm:cxn modelId="{0AE487C5-D159-4005-BD00-E9FB1A60EA20}" type="presParOf" srcId="{D2991228-8CF8-4943-9450-6060DB6B2D0D}" destId="{0A6DDAA2-A8F8-4C83-A2A4-E718221F4F47}" srcOrd="0" destOrd="0" presId="urn:microsoft.com/office/officeart/2005/8/layout/hProcess4#2"/>
    <dgm:cxn modelId="{581F55C5-FAF4-4A1E-A55B-9FAC7E22067D}" type="presParOf" srcId="{D2991228-8CF8-4943-9450-6060DB6B2D0D}" destId="{5CD9D2C4-CA47-4E2F-9386-15BF2C5BFCE9}" srcOrd="1" destOrd="0" presId="urn:microsoft.com/office/officeart/2005/8/layout/hProcess4#2"/>
    <dgm:cxn modelId="{11726C57-5069-4794-86D0-540B4DCDBAB0}" type="presParOf" srcId="{D2991228-8CF8-4943-9450-6060DB6B2D0D}" destId="{0AA0795C-3E61-4B6C-BFBF-9678D7606329}" srcOrd="2" destOrd="0" presId="urn:microsoft.com/office/officeart/2005/8/layout/hProcess4#2"/>
    <dgm:cxn modelId="{E79672EF-9BE9-4F53-98DA-7ADCEBF6B70D}" type="presParOf" srcId="{D2991228-8CF8-4943-9450-6060DB6B2D0D}" destId="{3B837679-D346-4EBB-AB0C-EE653ACF3C6C}" srcOrd="3" destOrd="0" presId="urn:microsoft.com/office/officeart/2005/8/layout/hProcess4#2"/>
    <dgm:cxn modelId="{F3FFDEB7-FEC0-45DB-809D-50B8A7C4129E}" type="presParOf" srcId="{D2991228-8CF8-4943-9450-6060DB6B2D0D}" destId="{89312213-4838-4C30-A681-20C663B3ED12}" srcOrd="4" destOrd="0" presId="urn:microsoft.com/office/officeart/2005/8/layout/hProcess4#2"/>
    <dgm:cxn modelId="{76BA0606-7924-4E5C-9FFB-27386A849E2C}" type="presParOf" srcId="{ED6524A3-5A32-48CD-B667-DFB44CF40773}" destId="{1FE64DFD-23AF-4F50-BCBC-C27132FB3B0D}" srcOrd="1" destOrd="0" presId="urn:microsoft.com/office/officeart/2005/8/layout/hProcess4#2"/>
    <dgm:cxn modelId="{04613558-9D22-4F7D-85AC-93F5BE09964E}" type="presParOf" srcId="{ED6524A3-5A32-48CD-B667-DFB44CF40773}" destId="{3E192D9B-A9E7-40C2-8A43-829922D5ACBF}" srcOrd="2" destOrd="0" presId="urn:microsoft.com/office/officeart/2005/8/layout/hProcess4#2"/>
    <dgm:cxn modelId="{3FCB17CE-DF1B-4207-9D39-A9DE9397D74B}" type="presParOf" srcId="{3E192D9B-A9E7-40C2-8A43-829922D5ACBF}" destId="{C4A7D10B-4C13-456F-9E6C-9F9985127CE1}" srcOrd="0" destOrd="0" presId="urn:microsoft.com/office/officeart/2005/8/layout/hProcess4#2"/>
    <dgm:cxn modelId="{A629922D-EBD0-45B2-821A-6C7CB6543631}" type="presParOf" srcId="{3E192D9B-A9E7-40C2-8A43-829922D5ACBF}" destId="{B651F1CF-D429-4713-ABB8-9F7461E4F7F5}" srcOrd="1" destOrd="0" presId="urn:microsoft.com/office/officeart/2005/8/layout/hProcess4#2"/>
    <dgm:cxn modelId="{1024E985-0E96-4247-845C-F5BBA908FBF3}" type="presParOf" srcId="{3E192D9B-A9E7-40C2-8A43-829922D5ACBF}" destId="{935188BB-FF57-4D09-84D9-19ECEEFAA612}" srcOrd="2" destOrd="0" presId="urn:microsoft.com/office/officeart/2005/8/layout/hProcess4#2"/>
    <dgm:cxn modelId="{99C1A9B7-EF98-4D79-9AE5-8452D841E4D8}" type="presParOf" srcId="{3E192D9B-A9E7-40C2-8A43-829922D5ACBF}" destId="{D1957E8D-52E6-47CA-9E1F-B3BE7EB3E09B}" srcOrd="3" destOrd="0" presId="urn:microsoft.com/office/officeart/2005/8/layout/hProcess4#2"/>
    <dgm:cxn modelId="{F21AEB6A-0462-4992-BDC7-92F9451ED5DB}" type="presParOf" srcId="{3E192D9B-A9E7-40C2-8A43-829922D5ACBF}" destId="{99CED883-7DB5-4B78-B4E7-386BDE96A531}" srcOrd="4" destOrd="0" presId="urn:microsoft.com/office/officeart/2005/8/layout/hProcess4#2"/>
    <dgm:cxn modelId="{524C5023-4DFB-4DBD-B9B2-93AE18B7F596}" type="presParOf" srcId="{ED6524A3-5A32-48CD-B667-DFB44CF40773}" destId="{BF198A36-C0C4-4E90-AC13-6C982ACE8400}" srcOrd="3" destOrd="0" presId="urn:microsoft.com/office/officeart/2005/8/layout/hProcess4#2"/>
    <dgm:cxn modelId="{19CDF4F4-5E93-4AE1-A313-5D0EBE28744B}" type="presParOf" srcId="{ED6524A3-5A32-48CD-B667-DFB44CF40773}" destId="{D6723E67-A432-4FEE-AC6B-8E6B17DEE5B7}" srcOrd="4" destOrd="0" presId="urn:microsoft.com/office/officeart/2005/8/layout/hProcess4#2"/>
    <dgm:cxn modelId="{34C6FC0B-A28F-4510-A564-16393B513A3B}" type="presParOf" srcId="{D6723E67-A432-4FEE-AC6B-8E6B17DEE5B7}" destId="{47D1E680-C156-4E6D-86C6-95E9E423BCC9}" srcOrd="0" destOrd="0" presId="urn:microsoft.com/office/officeart/2005/8/layout/hProcess4#2"/>
    <dgm:cxn modelId="{8B47472B-9D1F-487C-A949-08FFC1647273}" type="presParOf" srcId="{D6723E67-A432-4FEE-AC6B-8E6B17DEE5B7}" destId="{C26DB7B9-FAD6-48DB-954D-A5E46F77BD6D}" srcOrd="1" destOrd="0" presId="urn:microsoft.com/office/officeart/2005/8/layout/hProcess4#2"/>
    <dgm:cxn modelId="{2F0BC954-502D-482C-8635-B3A75A47F67D}" type="presParOf" srcId="{D6723E67-A432-4FEE-AC6B-8E6B17DEE5B7}" destId="{313EE525-068F-4B0D-B80F-E3D1A721A503}" srcOrd="2" destOrd="0" presId="urn:microsoft.com/office/officeart/2005/8/layout/hProcess4#2"/>
    <dgm:cxn modelId="{D37F8C54-6844-4D60-89DC-4006B1DC9267}" type="presParOf" srcId="{D6723E67-A432-4FEE-AC6B-8E6B17DEE5B7}" destId="{47A26F57-A010-4072-9EBD-86BD6484D91B}" srcOrd="3" destOrd="0" presId="urn:microsoft.com/office/officeart/2005/8/layout/hProcess4#2"/>
    <dgm:cxn modelId="{177D1012-6DBD-4B0A-A39D-0D4DDFD35C46}" type="presParOf" srcId="{D6723E67-A432-4FEE-AC6B-8E6B17DEE5B7}" destId="{48206F52-42E7-4248-B79E-9B1077913B20}" srcOrd="4" destOrd="0" presId="urn:microsoft.com/office/officeart/2005/8/layout/hProcess4#2"/>
    <dgm:cxn modelId="{5E92AA94-F252-4457-9718-1AF0B2A3E877}" type="presParOf" srcId="{ED6524A3-5A32-48CD-B667-DFB44CF40773}" destId="{2467359E-7225-4CFB-BBD2-900CCD5D7BDE}" srcOrd="5" destOrd="0" presId="urn:microsoft.com/office/officeart/2005/8/layout/hProcess4#2"/>
    <dgm:cxn modelId="{BF847E9E-82FB-436E-BE1F-42B5BF335AF7}" type="presParOf" srcId="{ED6524A3-5A32-48CD-B667-DFB44CF40773}" destId="{0F447C47-A4FF-407A-BC1F-16AC042D6327}" srcOrd="6" destOrd="0" presId="urn:microsoft.com/office/officeart/2005/8/layout/hProcess4#2"/>
    <dgm:cxn modelId="{BF32F9B2-D96B-4481-A483-CFA7970B250D}" type="presParOf" srcId="{0F447C47-A4FF-407A-BC1F-16AC042D6327}" destId="{21F77DA2-0E77-43BA-AFE7-885029D8FC3B}" srcOrd="0" destOrd="0" presId="urn:microsoft.com/office/officeart/2005/8/layout/hProcess4#2"/>
    <dgm:cxn modelId="{04D9767A-A877-4E37-B230-56BE467552D6}" type="presParOf" srcId="{0F447C47-A4FF-407A-BC1F-16AC042D6327}" destId="{939DFC11-B217-40F1-B0EE-ADA1D5FE8FDC}" srcOrd="1" destOrd="0" presId="urn:microsoft.com/office/officeart/2005/8/layout/hProcess4#2"/>
    <dgm:cxn modelId="{1D8B6CDB-FC6F-4CA4-9060-CB6604064E7A}" type="presParOf" srcId="{0F447C47-A4FF-407A-BC1F-16AC042D6327}" destId="{999DAA6F-B9C3-4EA2-A461-724C3FC87C73}" srcOrd="2" destOrd="0" presId="urn:microsoft.com/office/officeart/2005/8/layout/hProcess4#2"/>
    <dgm:cxn modelId="{C723B48F-4FA4-412F-BB0D-72D3F8F98C2D}" type="presParOf" srcId="{0F447C47-A4FF-407A-BC1F-16AC042D6327}" destId="{A9F63716-280D-4A8A-8AF8-9D84FEF36D8F}" srcOrd="3" destOrd="0" presId="urn:microsoft.com/office/officeart/2005/8/layout/hProcess4#2"/>
    <dgm:cxn modelId="{679F165C-7180-452F-A2B5-3AAC93D71E52}" type="presParOf" srcId="{0F447C47-A4FF-407A-BC1F-16AC042D6327}" destId="{FCAE0843-F8C6-41B9-81A8-7C72B81CAA10}" srcOrd="4" destOrd="0" presId="urn:microsoft.com/office/officeart/2005/8/layout/hProcess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3568" y="817999"/>
          <a:ext cx="1451329" cy="1197043"/>
        </a:xfrm>
        <a:prstGeom prst="roundRect">
          <a:avLst>
            <a:gd name="adj" fmla="val 10000"/>
          </a:avLst>
        </a:prstGeom>
        <a:noFill/>
        <a:ln w="25400" cap="flat" cmpd="sng" algn="ctr">
          <a:solidFill>
            <a:srgbClr val="E83650"/>
          </a:solidFill>
          <a:prstDash val="solid"/>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795170" y="1016873"/>
          <a:ext cx="1727925" cy="1727925"/>
        </a:xfrm>
        <a:prstGeom prst="leftCircularArrow">
          <a:avLst>
            <a:gd name="adj1" fmla="val 3886"/>
            <a:gd name="adj2" fmla="val 486698"/>
            <a:gd name="adj3" fmla="val 2262209"/>
            <a:gd name="adj4" fmla="val 9024489"/>
            <a:gd name="adj5" fmla="val 4534"/>
          </a:avLst>
        </a:prstGeom>
        <a:solidFill>
          <a:srgbClr val="E83650"/>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326085" y="1758533"/>
          <a:ext cx="1290070" cy="513018"/>
        </a:xfrm>
        <a:prstGeom prst="roundRect">
          <a:avLst>
            <a:gd name="adj" fmla="val 10000"/>
          </a:avLst>
        </a:prstGeom>
        <a:solidFill>
          <a:srgbClr val="E836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kern="1200" dirty="0" smtClean="0">
              <a:latin typeface="Arial" panose="020B0604020202020204" pitchFamily="34" charset="0"/>
              <a:ea typeface="微软雅黑" pitchFamily="34" charset="-122"/>
              <a:cs typeface="Open Sans" pitchFamily="34" charset="0"/>
              <a:sym typeface="Arial" panose="020B0604020202020204" pitchFamily="34" charset="0"/>
            </a:rPr>
            <a:t>点击这里添加标题</a:t>
          </a:r>
          <a:endParaRPr lang="en-US" sz="1050" b="1" kern="1200" dirty="0">
            <a:solidFill>
              <a:schemeClr val="bg1"/>
            </a:solidFill>
            <a:latin typeface="Arial" panose="020B0604020202020204" pitchFamily="34" charset="0"/>
            <a:ea typeface="微软雅黑" pitchFamily="34" charset="-122"/>
            <a:sym typeface="Arial" panose="020B0604020202020204" pitchFamily="34" charset="0"/>
          </a:endParaRPr>
        </a:p>
      </dsp:txBody>
      <dsp:txXfrm>
        <a:off x="341111" y="1773559"/>
        <a:ext cx="1260018" cy="482966"/>
      </dsp:txXfrm>
    </dsp:sp>
    <dsp:sp modelId="{B651F1CF-D429-4713-ABB8-9F7461E4F7F5}">
      <dsp:nvSpPr>
        <dsp:cNvPr id="0" name=""/>
        <dsp:cNvSpPr/>
      </dsp:nvSpPr>
      <dsp:spPr>
        <a:xfrm>
          <a:off x="1935934" y="817999"/>
          <a:ext cx="1451329" cy="1197043"/>
        </a:xfrm>
        <a:prstGeom prst="roundRect">
          <a:avLst>
            <a:gd name="adj" fmla="val 10000"/>
          </a:avLst>
        </a:prstGeom>
        <a:noFill/>
        <a:ln w="25400" cap="flat" cmpd="sng" algn="ctr">
          <a:solidFill>
            <a:srgbClr val="E83650"/>
          </a:solidFill>
          <a:prstDash val="solid"/>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2715441" y="41307"/>
          <a:ext cx="1913373" cy="1913373"/>
        </a:xfrm>
        <a:prstGeom prst="circularArrow">
          <a:avLst>
            <a:gd name="adj1" fmla="val 3510"/>
            <a:gd name="adj2" fmla="val 435572"/>
            <a:gd name="adj3" fmla="val 19388917"/>
            <a:gd name="adj4" fmla="val 12575511"/>
            <a:gd name="adj5" fmla="val 4095"/>
          </a:avLst>
        </a:prstGeom>
        <a:solidFill>
          <a:srgbClr val="E83650"/>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2258452" y="561490"/>
          <a:ext cx="1290070" cy="513018"/>
        </a:xfrm>
        <a:prstGeom prst="roundRect">
          <a:avLst>
            <a:gd name="adj" fmla="val 10000"/>
          </a:avLst>
        </a:prstGeom>
        <a:solidFill>
          <a:srgbClr val="E836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kern="1200" dirty="0" smtClean="0">
              <a:latin typeface="Arial" panose="020B0604020202020204" pitchFamily="34" charset="0"/>
              <a:ea typeface="微软雅黑" pitchFamily="34" charset="-122"/>
              <a:cs typeface="Open Sans" pitchFamily="34" charset="0"/>
              <a:sym typeface="Arial" panose="020B0604020202020204" pitchFamily="34" charset="0"/>
            </a:rPr>
            <a:t>点击这里添加标题</a:t>
          </a:r>
          <a:endParaRPr lang="en-US" sz="1050" b="1" kern="1200" dirty="0">
            <a:solidFill>
              <a:schemeClr val="bg1"/>
            </a:solidFill>
            <a:latin typeface="Arial" panose="020B0604020202020204" pitchFamily="34" charset="0"/>
            <a:ea typeface="微软雅黑" pitchFamily="34" charset="-122"/>
            <a:sym typeface="Arial" panose="020B0604020202020204" pitchFamily="34" charset="0"/>
          </a:endParaRPr>
        </a:p>
      </dsp:txBody>
      <dsp:txXfrm>
        <a:off x="2273478" y="576516"/>
        <a:ext cx="1260018" cy="482966"/>
      </dsp:txXfrm>
    </dsp:sp>
    <dsp:sp modelId="{C26DB7B9-FAD6-48DB-954D-A5E46F77BD6D}">
      <dsp:nvSpPr>
        <dsp:cNvPr id="0" name=""/>
        <dsp:cNvSpPr/>
      </dsp:nvSpPr>
      <dsp:spPr>
        <a:xfrm>
          <a:off x="3868301" y="817999"/>
          <a:ext cx="1451329" cy="1197043"/>
        </a:xfrm>
        <a:prstGeom prst="roundRect">
          <a:avLst>
            <a:gd name="adj" fmla="val 10000"/>
          </a:avLst>
        </a:prstGeom>
        <a:noFill/>
        <a:ln w="25400" cap="flat" cmpd="sng" algn="ctr">
          <a:solidFill>
            <a:srgbClr val="E83650"/>
          </a:solidFill>
          <a:prstDash val="solid"/>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4659902" y="1016873"/>
          <a:ext cx="1727925" cy="1727925"/>
        </a:xfrm>
        <a:prstGeom prst="leftCircularArrow">
          <a:avLst>
            <a:gd name="adj1" fmla="val 3886"/>
            <a:gd name="adj2" fmla="val 486698"/>
            <a:gd name="adj3" fmla="val 2262209"/>
            <a:gd name="adj4" fmla="val 9024489"/>
            <a:gd name="adj5" fmla="val 4534"/>
          </a:avLst>
        </a:prstGeom>
        <a:solidFill>
          <a:srgbClr val="E83650"/>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4190818" y="1758533"/>
          <a:ext cx="1290070" cy="513018"/>
        </a:xfrm>
        <a:prstGeom prst="roundRect">
          <a:avLst>
            <a:gd name="adj" fmla="val 10000"/>
          </a:avLst>
        </a:prstGeom>
        <a:solidFill>
          <a:srgbClr val="E836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kern="1200" dirty="0" smtClean="0">
              <a:latin typeface="Arial" panose="020B0604020202020204" pitchFamily="34" charset="0"/>
              <a:ea typeface="微软雅黑" pitchFamily="34" charset="-122"/>
              <a:cs typeface="Open Sans" pitchFamily="34" charset="0"/>
              <a:sym typeface="Arial" panose="020B0604020202020204" pitchFamily="34" charset="0"/>
            </a:rPr>
            <a:t>点击这里添加标题</a:t>
          </a:r>
          <a:endParaRPr lang="en-US" sz="1050" b="1" kern="1200" dirty="0">
            <a:solidFill>
              <a:schemeClr val="bg1"/>
            </a:solidFill>
            <a:latin typeface="Arial" panose="020B0604020202020204" pitchFamily="34" charset="0"/>
            <a:ea typeface="微软雅黑" pitchFamily="34" charset="-122"/>
            <a:sym typeface="Arial" panose="020B0604020202020204" pitchFamily="34" charset="0"/>
          </a:endParaRPr>
        </a:p>
      </dsp:txBody>
      <dsp:txXfrm>
        <a:off x="4205844" y="1773559"/>
        <a:ext cx="1260018" cy="482966"/>
      </dsp:txXfrm>
    </dsp:sp>
    <dsp:sp modelId="{939DFC11-B217-40F1-B0EE-ADA1D5FE8FDC}">
      <dsp:nvSpPr>
        <dsp:cNvPr id="0" name=""/>
        <dsp:cNvSpPr/>
      </dsp:nvSpPr>
      <dsp:spPr>
        <a:xfrm>
          <a:off x="5800667" y="817999"/>
          <a:ext cx="1451329" cy="1197043"/>
        </a:xfrm>
        <a:prstGeom prst="roundRect">
          <a:avLst>
            <a:gd name="adj" fmla="val 10000"/>
          </a:avLst>
        </a:prstGeom>
        <a:noFill/>
        <a:ln w="25400" cap="flat" cmpd="sng" algn="ctr">
          <a:solidFill>
            <a:srgbClr val="E83650"/>
          </a:solidFill>
          <a:prstDash val="solid"/>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6123185" y="561490"/>
          <a:ext cx="1290070" cy="513018"/>
        </a:xfrm>
        <a:prstGeom prst="roundRect">
          <a:avLst>
            <a:gd name="adj" fmla="val 10000"/>
          </a:avLst>
        </a:prstGeom>
        <a:solidFill>
          <a:srgbClr val="E836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kern="1200" dirty="0" smtClean="0">
              <a:latin typeface="Arial" panose="020B0604020202020204" pitchFamily="34" charset="0"/>
              <a:ea typeface="微软雅黑" pitchFamily="34" charset="-122"/>
              <a:cs typeface="Open Sans" pitchFamily="34" charset="0"/>
              <a:sym typeface="Arial" panose="020B0604020202020204" pitchFamily="34" charset="0"/>
            </a:rPr>
            <a:t>点击这里添加标题</a:t>
          </a:r>
          <a:endParaRPr lang="en-US" sz="1050" b="1" kern="1200" dirty="0">
            <a:solidFill>
              <a:schemeClr val="bg1"/>
            </a:solidFill>
            <a:latin typeface="Arial" panose="020B0604020202020204" pitchFamily="34" charset="0"/>
            <a:ea typeface="微软雅黑" pitchFamily="34" charset="-122"/>
            <a:sym typeface="Arial" panose="020B0604020202020204" pitchFamily="34" charset="0"/>
          </a:endParaRPr>
        </a:p>
      </dsp:txBody>
      <dsp:txXfrm>
        <a:off x="6138211" y="576516"/>
        <a:ext cx="1260018" cy="4829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2">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4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FE4B7-7AB5-47E8-BDD5-D3CDFDB2EF1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8BC48-B6B5-4D24-A194-CD8ADC2C606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88BC48-B6B5-4D24-A194-CD8ADC2C60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79512" y="4515966"/>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9143999" cy="5143500"/>
          </a:xfrm>
          <a:prstGeom prst="rect">
            <a:avLst/>
          </a:prstGeom>
          <a:blipFill dpi="0" rotWithShape="1">
            <a:blip r:embed="rId29">
              <a:alphaModFix amt="44000"/>
            </a:blip>
            <a:srcRect/>
            <a:stretch>
              <a:fillRect/>
            </a:stretch>
          </a:blip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4930"/>
            <a:ext cx="9144000" cy="1947672"/>
          </a:xfrm>
          <a:prstGeom prst="rect">
            <a:avLst/>
          </a:prstGeom>
        </p:spPr>
      </p:pic>
      <p:pic>
        <p:nvPicPr>
          <p:cNvPr id="11" name="图片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Effect>
                      <a14:colorTemperature colorTemp="72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240597" y="906401"/>
            <a:ext cx="6662806" cy="212227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3104730"/>
            <a:ext cx="2860636" cy="178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50" name="矩形 49"/>
          <p:cNvSpPr>
            <a:spLocks noChangeArrowheads="1"/>
          </p:cNvSpPr>
          <p:nvPr/>
        </p:nvSpPr>
        <p:spPr bwMode="auto">
          <a:xfrm rot="2700000">
            <a:off x="1121849" y="2140439"/>
            <a:ext cx="1073150" cy="1073150"/>
          </a:xfrm>
          <a:prstGeom prst="rect">
            <a:avLst/>
          </a:prstGeom>
          <a:solidFill>
            <a:srgbClr val="E83650"/>
          </a:solidFill>
          <a:ln>
            <a:noFill/>
          </a:ln>
        </p:spPr>
        <p:txBody>
          <a:bodyPr anchor="ctr"/>
          <a:lstStyle/>
          <a:p>
            <a:endParaRPr lang="zh-CN"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21"/>
          <p:cNvSpPr>
            <a:spLocks noChangeArrowheads="1"/>
          </p:cNvSpPr>
          <p:nvPr/>
        </p:nvSpPr>
        <p:spPr bwMode="auto">
          <a:xfrm rot="2700000">
            <a:off x="3045729" y="2140439"/>
            <a:ext cx="1073150" cy="1073150"/>
          </a:xfrm>
          <a:prstGeom prst="rect">
            <a:avLst/>
          </a:prstGeom>
          <a:solidFill>
            <a:srgbClr val="D72727"/>
          </a:solidFill>
          <a:ln>
            <a:noFill/>
          </a:ln>
        </p:spPr>
        <p:txBody>
          <a:bodyPr anchor="ctr"/>
          <a:lstStyle/>
          <a:p>
            <a:endParaRPr lang="zh-CN"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25"/>
          <p:cNvSpPr>
            <a:spLocks noChangeArrowheads="1"/>
          </p:cNvSpPr>
          <p:nvPr/>
        </p:nvSpPr>
        <p:spPr bwMode="auto">
          <a:xfrm rot="2700000">
            <a:off x="4943769" y="2140439"/>
            <a:ext cx="1073150" cy="1073150"/>
          </a:xfrm>
          <a:prstGeom prst="rect">
            <a:avLst/>
          </a:prstGeom>
          <a:solidFill>
            <a:srgbClr val="E83650"/>
          </a:solidFill>
          <a:ln>
            <a:noFill/>
          </a:ln>
        </p:spPr>
        <p:txBody>
          <a:bodyPr anchor="ctr"/>
          <a:lstStyle/>
          <a:p>
            <a:endParaRPr lang="zh-CN"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29"/>
          <p:cNvSpPr>
            <a:spLocks noChangeArrowheads="1"/>
          </p:cNvSpPr>
          <p:nvPr/>
        </p:nvSpPr>
        <p:spPr bwMode="auto">
          <a:xfrm rot="2700000">
            <a:off x="6887985" y="2140439"/>
            <a:ext cx="1073150" cy="1073150"/>
          </a:xfrm>
          <a:prstGeom prst="rect">
            <a:avLst/>
          </a:prstGeom>
          <a:solidFill>
            <a:srgbClr val="D72727"/>
          </a:solidFill>
          <a:ln>
            <a:noFill/>
          </a:ln>
        </p:spPr>
        <p:txBody>
          <a:bodyPr anchor="ctr"/>
          <a:lstStyle/>
          <a:p>
            <a:endParaRPr lang="zh-CN"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Warning"/>
          <p:cNvSpPr>
            <a:spLocks noEditPoints="1" noChangeArrowheads="1"/>
          </p:cNvSpPr>
          <p:nvPr/>
        </p:nvSpPr>
        <p:spPr bwMode="auto">
          <a:xfrm>
            <a:off x="5153319" y="2367452"/>
            <a:ext cx="654050" cy="620712"/>
          </a:xfrm>
          <a:custGeom>
            <a:avLst/>
            <a:gdLst>
              <a:gd name="T0" fmla="*/ 325390 w 400"/>
              <a:gd name="T1" fmla="*/ 0 h 380"/>
              <a:gd name="T2" fmla="*/ 258350 w 400"/>
              <a:gd name="T3" fmla="*/ 40836 h 380"/>
              <a:gd name="T4" fmla="*/ 258350 w 400"/>
              <a:gd name="T5" fmla="*/ 40836 h 380"/>
              <a:gd name="T6" fmla="*/ 11446 w 400"/>
              <a:gd name="T7" fmla="*/ 506370 h 380"/>
              <a:gd name="T8" fmla="*/ 11446 w 400"/>
              <a:gd name="T9" fmla="*/ 506370 h 380"/>
              <a:gd name="T10" fmla="*/ 11446 w 400"/>
              <a:gd name="T11" fmla="*/ 508004 h 380"/>
              <a:gd name="T12" fmla="*/ 16351 w 400"/>
              <a:gd name="T13" fmla="*/ 583143 h 380"/>
              <a:gd name="T14" fmla="*/ 80121 w 400"/>
              <a:gd name="T15" fmla="*/ 620712 h 380"/>
              <a:gd name="T16" fmla="*/ 572294 w 400"/>
              <a:gd name="T17" fmla="*/ 620712 h 380"/>
              <a:gd name="T18" fmla="*/ 639334 w 400"/>
              <a:gd name="T19" fmla="*/ 583143 h 380"/>
              <a:gd name="T20" fmla="*/ 640969 w 400"/>
              <a:gd name="T21" fmla="*/ 508004 h 380"/>
              <a:gd name="T22" fmla="*/ 395700 w 400"/>
              <a:gd name="T23" fmla="*/ 40836 h 380"/>
              <a:gd name="T24" fmla="*/ 395700 w 400"/>
              <a:gd name="T25" fmla="*/ 40836 h 380"/>
              <a:gd name="T26" fmla="*/ 395700 w 400"/>
              <a:gd name="T27" fmla="*/ 40836 h 380"/>
              <a:gd name="T28" fmla="*/ 325390 w 400"/>
              <a:gd name="T29" fmla="*/ 0 h 380"/>
              <a:gd name="T30" fmla="*/ 325390 w 400"/>
              <a:gd name="T31" fmla="*/ 27769 h 380"/>
              <a:gd name="T32" fmla="*/ 369538 w 400"/>
              <a:gd name="T33" fmla="*/ 55537 h 380"/>
              <a:gd name="T34" fmla="*/ 614807 w 400"/>
              <a:gd name="T35" fmla="*/ 519438 h 380"/>
              <a:gd name="T36" fmla="*/ 614807 w 400"/>
              <a:gd name="T37" fmla="*/ 568442 h 380"/>
              <a:gd name="T38" fmla="*/ 572294 w 400"/>
              <a:gd name="T39" fmla="*/ 592943 h 380"/>
              <a:gd name="T40" fmla="*/ 80121 w 400"/>
              <a:gd name="T41" fmla="*/ 592943 h 380"/>
              <a:gd name="T42" fmla="*/ 37608 w 400"/>
              <a:gd name="T43" fmla="*/ 565175 h 380"/>
              <a:gd name="T44" fmla="*/ 37608 w 400"/>
              <a:gd name="T45" fmla="*/ 519438 h 380"/>
              <a:gd name="T46" fmla="*/ 284512 w 400"/>
              <a:gd name="T47" fmla="*/ 53904 h 380"/>
              <a:gd name="T48" fmla="*/ 325390 w 400"/>
              <a:gd name="T49" fmla="*/ 27769 h 380"/>
              <a:gd name="T50" fmla="*/ 299228 w 400"/>
              <a:gd name="T51" fmla="*/ 132310 h 380"/>
              <a:gd name="T52" fmla="*/ 273066 w 400"/>
              <a:gd name="T53" fmla="*/ 143744 h 380"/>
              <a:gd name="T54" fmla="*/ 266525 w 400"/>
              <a:gd name="T55" fmla="*/ 168246 h 380"/>
              <a:gd name="T56" fmla="*/ 277971 w 400"/>
              <a:gd name="T57" fmla="*/ 372427 h 380"/>
              <a:gd name="T58" fmla="*/ 289417 w 400"/>
              <a:gd name="T59" fmla="*/ 396929 h 380"/>
              <a:gd name="T60" fmla="*/ 312309 w 400"/>
              <a:gd name="T61" fmla="*/ 403463 h 380"/>
              <a:gd name="T62" fmla="*/ 340106 w 400"/>
              <a:gd name="T63" fmla="*/ 403463 h 380"/>
              <a:gd name="T64" fmla="*/ 362998 w 400"/>
              <a:gd name="T65" fmla="*/ 396929 h 380"/>
              <a:gd name="T66" fmla="*/ 374444 w 400"/>
              <a:gd name="T67" fmla="*/ 372427 h 380"/>
              <a:gd name="T68" fmla="*/ 385889 w 400"/>
              <a:gd name="T69" fmla="*/ 174779 h 380"/>
              <a:gd name="T70" fmla="*/ 385889 w 400"/>
              <a:gd name="T71" fmla="*/ 163345 h 380"/>
              <a:gd name="T72" fmla="*/ 379349 w 400"/>
              <a:gd name="T73" fmla="*/ 143744 h 380"/>
              <a:gd name="T74" fmla="*/ 353187 w 400"/>
              <a:gd name="T75" fmla="*/ 132310 h 380"/>
              <a:gd name="T76" fmla="*/ 299228 w 400"/>
              <a:gd name="T77" fmla="*/ 132310 h 380"/>
              <a:gd name="T78" fmla="*/ 356457 w 400"/>
              <a:gd name="T79" fmla="*/ 166612 h 380"/>
              <a:gd name="T80" fmla="*/ 345011 w 400"/>
              <a:gd name="T81" fmla="*/ 370794 h 380"/>
              <a:gd name="T82" fmla="*/ 340106 w 400"/>
              <a:gd name="T83" fmla="*/ 375694 h 380"/>
              <a:gd name="T84" fmla="*/ 312309 w 400"/>
              <a:gd name="T85" fmla="*/ 375694 h 380"/>
              <a:gd name="T86" fmla="*/ 305768 w 400"/>
              <a:gd name="T87" fmla="*/ 370794 h 380"/>
              <a:gd name="T88" fmla="*/ 295958 w 400"/>
              <a:gd name="T89" fmla="*/ 166612 h 380"/>
              <a:gd name="T90" fmla="*/ 299228 w 400"/>
              <a:gd name="T91" fmla="*/ 161712 h 380"/>
              <a:gd name="T92" fmla="*/ 353187 w 400"/>
              <a:gd name="T93" fmla="*/ 161712 h 380"/>
              <a:gd name="T94" fmla="*/ 356457 w 400"/>
              <a:gd name="T95" fmla="*/ 166612 h 380"/>
              <a:gd name="T96" fmla="*/ 327025 w 400"/>
              <a:gd name="T97" fmla="*/ 419797 h 380"/>
              <a:gd name="T98" fmla="*/ 261620 w 400"/>
              <a:gd name="T99" fmla="*/ 486769 h 380"/>
              <a:gd name="T100" fmla="*/ 327025 w 400"/>
              <a:gd name="T101" fmla="*/ 552107 h 380"/>
              <a:gd name="T102" fmla="*/ 392430 w 400"/>
              <a:gd name="T103" fmla="*/ 486769 h 380"/>
              <a:gd name="T104" fmla="*/ 327025 w 400"/>
              <a:gd name="T105" fmla="*/ 419797 h 380"/>
              <a:gd name="T106" fmla="*/ 327025 w 400"/>
              <a:gd name="T107" fmla="*/ 449200 h 380"/>
              <a:gd name="T108" fmla="*/ 362998 w 400"/>
              <a:gd name="T109" fmla="*/ 486769 h 380"/>
              <a:gd name="T110" fmla="*/ 327025 w 400"/>
              <a:gd name="T111" fmla="*/ 522705 h 380"/>
              <a:gd name="T112" fmla="*/ 291052 w 400"/>
              <a:gd name="T113" fmla="*/ 486769 h 380"/>
              <a:gd name="T114" fmla="*/ 327025 w 400"/>
              <a:gd name="T115" fmla="*/ 449200 h 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0"/>
              <a:gd name="T175" fmla="*/ 0 h 380"/>
              <a:gd name="T176" fmla="*/ 400 w 400"/>
              <a:gd name="T177" fmla="*/ 380 h 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0" h="380">
                <a:moveTo>
                  <a:pt x="199" y="0"/>
                </a:moveTo>
                <a:cubicBezTo>
                  <a:pt x="182" y="0"/>
                  <a:pt x="166" y="9"/>
                  <a:pt x="158" y="25"/>
                </a:cubicBezTo>
                <a:lnTo>
                  <a:pt x="7" y="310"/>
                </a:lnTo>
                <a:lnTo>
                  <a:pt x="7" y="311"/>
                </a:lnTo>
                <a:cubicBezTo>
                  <a:pt x="0" y="325"/>
                  <a:pt x="1" y="343"/>
                  <a:pt x="10" y="357"/>
                </a:cubicBezTo>
                <a:cubicBezTo>
                  <a:pt x="21" y="373"/>
                  <a:pt x="35" y="380"/>
                  <a:pt x="49" y="380"/>
                </a:cubicBezTo>
                <a:lnTo>
                  <a:pt x="350" y="380"/>
                </a:lnTo>
                <a:cubicBezTo>
                  <a:pt x="367" y="380"/>
                  <a:pt x="382" y="371"/>
                  <a:pt x="391" y="357"/>
                </a:cubicBezTo>
                <a:cubicBezTo>
                  <a:pt x="400" y="343"/>
                  <a:pt x="399" y="325"/>
                  <a:pt x="392" y="311"/>
                </a:cubicBezTo>
                <a:cubicBezTo>
                  <a:pt x="340" y="211"/>
                  <a:pt x="287" y="110"/>
                  <a:pt x="242" y="25"/>
                </a:cubicBezTo>
                <a:cubicBezTo>
                  <a:pt x="233" y="9"/>
                  <a:pt x="217" y="0"/>
                  <a:pt x="199" y="0"/>
                </a:cubicBezTo>
                <a:close/>
                <a:moveTo>
                  <a:pt x="199" y="17"/>
                </a:moveTo>
                <a:cubicBezTo>
                  <a:pt x="210" y="17"/>
                  <a:pt x="221" y="24"/>
                  <a:pt x="226" y="34"/>
                </a:cubicBezTo>
                <a:cubicBezTo>
                  <a:pt x="276" y="129"/>
                  <a:pt x="326" y="223"/>
                  <a:pt x="376" y="318"/>
                </a:cubicBezTo>
                <a:cubicBezTo>
                  <a:pt x="383" y="332"/>
                  <a:pt x="380" y="340"/>
                  <a:pt x="376" y="348"/>
                </a:cubicBezTo>
                <a:cubicBezTo>
                  <a:pt x="370" y="356"/>
                  <a:pt x="360" y="363"/>
                  <a:pt x="350" y="363"/>
                </a:cubicBezTo>
                <a:lnTo>
                  <a:pt x="49" y="363"/>
                </a:lnTo>
                <a:cubicBezTo>
                  <a:pt x="35" y="362"/>
                  <a:pt x="28" y="353"/>
                  <a:pt x="23" y="346"/>
                </a:cubicBezTo>
                <a:cubicBezTo>
                  <a:pt x="19" y="340"/>
                  <a:pt x="19" y="327"/>
                  <a:pt x="23" y="318"/>
                </a:cubicBezTo>
                <a:lnTo>
                  <a:pt x="174" y="33"/>
                </a:lnTo>
                <a:cubicBezTo>
                  <a:pt x="179" y="23"/>
                  <a:pt x="189" y="17"/>
                  <a:pt x="199" y="17"/>
                </a:cubicBezTo>
                <a:close/>
                <a:moveTo>
                  <a:pt x="183" y="81"/>
                </a:moveTo>
                <a:cubicBezTo>
                  <a:pt x="176" y="81"/>
                  <a:pt x="170" y="84"/>
                  <a:pt x="167" y="88"/>
                </a:cubicBezTo>
                <a:cubicBezTo>
                  <a:pt x="164" y="93"/>
                  <a:pt x="163" y="95"/>
                  <a:pt x="163" y="103"/>
                </a:cubicBezTo>
                <a:lnTo>
                  <a:pt x="170" y="228"/>
                </a:lnTo>
                <a:cubicBezTo>
                  <a:pt x="170" y="234"/>
                  <a:pt x="173" y="240"/>
                  <a:pt x="177" y="243"/>
                </a:cubicBezTo>
                <a:cubicBezTo>
                  <a:pt x="181" y="247"/>
                  <a:pt x="186" y="247"/>
                  <a:pt x="191" y="247"/>
                </a:cubicBezTo>
                <a:lnTo>
                  <a:pt x="208" y="247"/>
                </a:lnTo>
                <a:cubicBezTo>
                  <a:pt x="212" y="247"/>
                  <a:pt x="218" y="247"/>
                  <a:pt x="222" y="243"/>
                </a:cubicBezTo>
                <a:cubicBezTo>
                  <a:pt x="226" y="239"/>
                  <a:pt x="228" y="236"/>
                  <a:pt x="229" y="228"/>
                </a:cubicBezTo>
                <a:lnTo>
                  <a:pt x="236" y="107"/>
                </a:lnTo>
                <a:lnTo>
                  <a:pt x="236" y="100"/>
                </a:lnTo>
                <a:cubicBezTo>
                  <a:pt x="236" y="97"/>
                  <a:pt x="236" y="92"/>
                  <a:pt x="232" y="88"/>
                </a:cubicBezTo>
                <a:cubicBezTo>
                  <a:pt x="229" y="84"/>
                  <a:pt x="223" y="81"/>
                  <a:pt x="216" y="81"/>
                </a:cubicBezTo>
                <a:lnTo>
                  <a:pt x="183" y="81"/>
                </a:lnTo>
                <a:close/>
                <a:moveTo>
                  <a:pt x="218" y="102"/>
                </a:moveTo>
                <a:cubicBezTo>
                  <a:pt x="216" y="144"/>
                  <a:pt x="214" y="185"/>
                  <a:pt x="211" y="227"/>
                </a:cubicBezTo>
                <a:cubicBezTo>
                  <a:pt x="211" y="230"/>
                  <a:pt x="211" y="230"/>
                  <a:pt x="208" y="230"/>
                </a:cubicBezTo>
                <a:lnTo>
                  <a:pt x="191" y="230"/>
                </a:lnTo>
                <a:cubicBezTo>
                  <a:pt x="187" y="230"/>
                  <a:pt x="188" y="229"/>
                  <a:pt x="187" y="227"/>
                </a:cubicBezTo>
                <a:cubicBezTo>
                  <a:pt x="187" y="227"/>
                  <a:pt x="181" y="103"/>
                  <a:pt x="181" y="102"/>
                </a:cubicBezTo>
                <a:cubicBezTo>
                  <a:pt x="181" y="100"/>
                  <a:pt x="181" y="99"/>
                  <a:pt x="183" y="99"/>
                </a:cubicBezTo>
                <a:lnTo>
                  <a:pt x="216" y="99"/>
                </a:lnTo>
                <a:cubicBezTo>
                  <a:pt x="219" y="99"/>
                  <a:pt x="218" y="100"/>
                  <a:pt x="218" y="102"/>
                </a:cubicBezTo>
                <a:close/>
                <a:moveTo>
                  <a:pt x="200" y="257"/>
                </a:moveTo>
                <a:cubicBezTo>
                  <a:pt x="177" y="257"/>
                  <a:pt x="160" y="276"/>
                  <a:pt x="160" y="298"/>
                </a:cubicBezTo>
                <a:cubicBezTo>
                  <a:pt x="160" y="320"/>
                  <a:pt x="178" y="338"/>
                  <a:pt x="200" y="338"/>
                </a:cubicBezTo>
                <a:cubicBezTo>
                  <a:pt x="221" y="338"/>
                  <a:pt x="240" y="320"/>
                  <a:pt x="240" y="298"/>
                </a:cubicBezTo>
                <a:cubicBezTo>
                  <a:pt x="240" y="276"/>
                  <a:pt x="222" y="257"/>
                  <a:pt x="200" y="257"/>
                </a:cubicBezTo>
                <a:close/>
                <a:moveTo>
                  <a:pt x="200" y="275"/>
                </a:moveTo>
                <a:cubicBezTo>
                  <a:pt x="212" y="275"/>
                  <a:pt x="222" y="285"/>
                  <a:pt x="222" y="298"/>
                </a:cubicBezTo>
                <a:cubicBezTo>
                  <a:pt x="222" y="309"/>
                  <a:pt x="211" y="320"/>
                  <a:pt x="200" y="320"/>
                </a:cubicBezTo>
                <a:cubicBezTo>
                  <a:pt x="187" y="320"/>
                  <a:pt x="178" y="311"/>
                  <a:pt x="178" y="298"/>
                </a:cubicBezTo>
                <a:cubicBezTo>
                  <a:pt x="178" y="285"/>
                  <a:pt x="187" y="275"/>
                  <a:pt x="200" y="275"/>
                </a:cubicBez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Synchronize"/>
          <p:cNvSpPr>
            <a:spLocks noChangeAspect="1" noEditPoints="1" noChangeArrowheads="1"/>
          </p:cNvSpPr>
          <p:nvPr/>
        </p:nvSpPr>
        <p:spPr bwMode="auto">
          <a:xfrm>
            <a:off x="7154685" y="2407139"/>
            <a:ext cx="541338" cy="542925"/>
          </a:xfrm>
          <a:custGeom>
            <a:avLst/>
            <a:gdLst>
              <a:gd name="T0" fmla="*/ 57560 w 395"/>
              <a:gd name="T1" fmla="*/ 0 h 393"/>
              <a:gd name="T2" fmla="*/ 49337 w 395"/>
              <a:gd name="T3" fmla="*/ 20722 h 393"/>
              <a:gd name="T4" fmla="*/ 94563 w 395"/>
              <a:gd name="T5" fmla="*/ 64930 h 393"/>
              <a:gd name="T6" fmla="*/ 0 w 395"/>
              <a:gd name="T7" fmla="*/ 270772 h 393"/>
              <a:gd name="T8" fmla="*/ 226129 w 395"/>
              <a:gd name="T9" fmla="*/ 537399 h 393"/>
              <a:gd name="T10" fmla="*/ 239833 w 395"/>
              <a:gd name="T11" fmla="*/ 524966 h 393"/>
              <a:gd name="T12" fmla="*/ 239833 w 395"/>
              <a:gd name="T13" fmla="*/ 417210 h 393"/>
              <a:gd name="T14" fmla="*/ 230240 w 395"/>
              <a:gd name="T15" fmla="*/ 406158 h 393"/>
              <a:gd name="T16" fmla="*/ 128825 w 395"/>
              <a:gd name="T17" fmla="*/ 270772 h 393"/>
              <a:gd name="T18" fmla="*/ 185014 w 395"/>
              <a:gd name="T19" fmla="*/ 157490 h 393"/>
              <a:gd name="T20" fmla="*/ 257649 w 395"/>
              <a:gd name="T21" fmla="*/ 230709 h 393"/>
              <a:gd name="T22" fmla="*/ 278207 w 395"/>
              <a:gd name="T23" fmla="*/ 222420 h 393"/>
              <a:gd name="T24" fmla="*/ 278207 w 395"/>
              <a:gd name="T25" fmla="*/ 12433 h 393"/>
              <a:gd name="T26" fmla="*/ 265872 w 395"/>
              <a:gd name="T27" fmla="*/ 0 h 393"/>
              <a:gd name="T28" fmla="*/ 57560 w 395"/>
              <a:gd name="T29" fmla="*/ 0 h 393"/>
              <a:gd name="T30" fmla="*/ 302875 w 395"/>
              <a:gd name="T31" fmla="*/ 16578 h 393"/>
              <a:gd name="T32" fmla="*/ 302875 w 395"/>
              <a:gd name="T33" fmla="*/ 124334 h 393"/>
              <a:gd name="T34" fmla="*/ 311098 w 395"/>
              <a:gd name="T35" fmla="*/ 136767 h 393"/>
              <a:gd name="T36" fmla="*/ 413884 w 395"/>
              <a:gd name="T37" fmla="*/ 272153 h 393"/>
              <a:gd name="T38" fmla="*/ 356324 w 395"/>
              <a:gd name="T39" fmla="*/ 385435 h 393"/>
              <a:gd name="T40" fmla="*/ 283689 w 395"/>
              <a:gd name="T41" fmla="*/ 312216 h 393"/>
              <a:gd name="T42" fmla="*/ 263131 w 395"/>
              <a:gd name="T43" fmla="*/ 320505 h 393"/>
              <a:gd name="T44" fmla="*/ 263131 w 395"/>
              <a:gd name="T45" fmla="*/ 530492 h 393"/>
              <a:gd name="T46" fmla="*/ 275466 w 395"/>
              <a:gd name="T47" fmla="*/ 542925 h 393"/>
              <a:gd name="T48" fmla="*/ 483778 w 395"/>
              <a:gd name="T49" fmla="*/ 542925 h 393"/>
              <a:gd name="T50" fmla="*/ 492001 w 395"/>
              <a:gd name="T51" fmla="*/ 522203 h 393"/>
              <a:gd name="T52" fmla="*/ 448146 w 395"/>
              <a:gd name="T53" fmla="*/ 476614 h 393"/>
              <a:gd name="T54" fmla="*/ 541338 w 395"/>
              <a:gd name="T55" fmla="*/ 272153 h 393"/>
              <a:gd name="T56" fmla="*/ 316580 w 395"/>
              <a:gd name="T57" fmla="*/ 5526 h 393"/>
              <a:gd name="T58" fmla="*/ 302875 w 395"/>
              <a:gd name="T59" fmla="*/ 16578 h 393"/>
              <a:gd name="T60" fmla="*/ 87710 w 395"/>
              <a:gd name="T61" fmla="*/ 23485 h 393"/>
              <a:gd name="T62" fmla="*/ 254909 w 395"/>
              <a:gd name="T63" fmla="*/ 23485 h 393"/>
              <a:gd name="T64" fmla="*/ 254909 w 395"/>
              <a:gd name="T65" fmla="*/ 192027 h 393"/>
              <a:gd name="T66" fmla="*/ 194608 w 395"/>
              <a:gd name="T67" fmla="*/ 132623 h 393"/>
              <a:gd name="T68" fmla="*/ 179532 w 395"/>
              <a:gd name="T69" fmla="*/ 131241 h 393"/>
              <a:gd name="T70" fmla="*/ 104156 w 395"/>
              <a:gd name="T71" fmla="*/ 270772 h 393"/>
              <a:gd name="T72" fmla="*/ 215165 w 395"/>
              <a:gd name="T73" fmla="*/ 426880 h 393"/>
              <a:gd name="T74" fmla="*/ 215165 w 395"/>
              <a:gd name="T75" fmla="*/ 509769 h 393"/>
              <a:gd name="T76" fmla="*/ 24669 w 395"/>
              <a:gd name="T77" fmla="*/ 270772 h 393"/>
              <a:gd name="T78" fmla="*/ 119231 w 395"/>
              <a:gd name="T79" fmla="*/ 75982 h 393"/>
              <a:gd name="T80" fmla="*/ 120602 w 395"/>
              <a:gd name="T81" fmla="*/ 58023 h 393"/>
              <a:gd name="T82" fmla="*/ 87710 w 395"/>
              <a:gd name="T83" fmla="*/ 23485 h 393"/>
              <a:gd name="T84" fmla="*/ 326173 w 395"/>
              <a:gd name="T85" fmla="*/ 31774 h 393"/>
              <a:gd name="T86" fmla="*/ 518040 w 395"/>
              <a:gd name="T87" fmla="*/ 272153 h 393"/>
              <a:gd name="T88" fmla="*/ 422107 w 395"/>
              <a:gd name="T89" fmla="*/ 465562 h 393"/>
              <a:gd name="T90" fmla="*/ 422107 w 395"/>
              <a:gd name="T91" fmla="*/ 484902 h 393"/>
              <a:gd name="T92" fmla="*/ 454998 w 395"/>
              <a:gd name="T93" fmla="*/ 518058 h 393"/>
              <a:gd name="T94" fmla="*/ 287800 w 395"/>
              <a:gd name="T95" fmla="*/ 518058 h 393"/>
              <a:gd name="T96" fmla="*/ 287800 w 395"/>
              <a:gd name="T97" fmla="*/ 349517 h 393"/>
              <a:gd name="T98" fmla="*/ 346730 w 395"/>
              <a:gd name="T99" fmla="*/ 408921 h 393"/>
              <a:gd name="T100" fmla="*/ 361806 w 395"/>
              <a:gd name="T101" fmla="*/ 410302 h 393"/>
              <a:gd name="T102" fmla="*/ 437182 w 395"/>
              <a:gd name="T103" fmla="*/ 272153 h 393"/>
              <a:gd name="T104" fmla="*/ 326173 w 395"/>
              <a:gd name="T105" fmla="*/ 116045 h 393"/>
              <a:gd name="T106" fmla="*/ 326173 w 395"/>
              <a:gd name="T107" fmla="*/ 31774 h 3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5"/>
              <a:gd name="T163" fmla="*/ 0 h 393"/>
              <a:gd name="T164" fmla="*/ 395 w 395"/>
              <a:gd name="T165" fmla="*/ 393 h 3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5" h="393">
                <a:moveTo>
                  <a:pt x="42" y="0"/>
                </a:moveTo>
                <a:cubicBezTo>
                  <a:pt x="34" y="1"/>
                  <a:pt x="31" y="10"/>
                  <a:pt x="36" y="15"/>
                </a:cubicBezTo>
                <a:lnTo>
                  <a:pt x="69" y="47"/>
                </a:lnTo>
                <a:cubicBezTo>
                  <a:pt x="27" y="83"/>
                  <a:pt x="0" y="136"/>
                  <a:pt x="0" y="196"/>
                </a:cubicBezTo>
                <a:cubicBezTo>
                  <a:pt x="0" y="293"/>
                  <a:pt x="71" y="374"/>
                  <a:pt x="165" y="389"/>
                </a:cubicBezTo>
                <a:cubicBezTo>
                  <a:pt x="170" y="389"/>
                  <a:pt x="175" y="385"/>
                  <a:pt x="175" y="380"/>
                </a:cubicBezTo>
                <a:lnTo>
                  <a:pt x="175" y="302"/>
                </a:lnTo>
                <a:cubicBezTo>
                  <a:pt x="175" y="298"/>
                  <a:pt x="172" y="295"/>
                  <a:pt x="168" y="294"/>
                </a:cubicBezTo>
                <a:cubicBezTo>
                  <a:pt x="125" y="282"/>
                  <a:pt x="94" y="243"/>
                  <a:pt x="94" y="196"/>
                </a:cubicBezTo>
                <a:cubicBezTo>
                  <a:pt x="94" y="162"/>
                  <a:pt x="110" y="132"/>
                  <a:pt x="135" y="114"/>
                </a:cubicBezTo>
                <a:lnTo>
                  <a:pt x="188" y="167"/>
                </a:lnTo>
                <a:cubicBezTo>
                  <a:pt x="194" y="172"/>
                  <a:pt x="203" y="168"/>
                  <a:pt x="203" y="161"/>
                </a:cubicBezTo>
                <a:lnTo>
                  <a:pt x="203" y="9"/>
                </a:lnTo>
                <a:cubicBezTo>
                  <a:pt x="203" y="4"/>
                  <a:pt x="199" y="0"/>
                  <a:pt x="194" y="0"/>
                </a:cubicBezTo>
                <a:lnTo>
                  <a:pt x="42" y="0"/>
                </a:lnTo>
                <a:close/>
                <a:moveTo>
                  <a:pt x="221" y="12"/>
                </a:moveTo>
                <a:lnTo>
                  <a:pt x="221" y="90"/>
                </a:lnTo>
                <a:cubicBezTo>
                  <a:pt x="221" y="94"/>
                  <a:pt x="224" y="98"/>
                  <a:pt x="227" y="99"/>
                </a:cubicBezTo>
                <a:cubicBezTo>
                  <a:pt x="270" y="110"/>
                  <a:pt x="302" y="150"/>
                  <a:pt x="302" y="197"/>
                </a:cubicBezTo>
                <a:cubicBezTo>
                  <a:pt x="302" y="230"/>
                  <a:pt x="285" y="260"/>
                  <a:pt x="260" y="279"/>
                </a:cubicBezTo>
                <a:lnTo>
                  <a:pt x="207" y="226"/>
                </a:lnTo>
                <a:cubicBezTo>
                  <a:pt x="202" y="220"/>
                  <a:pt x="192" y="224"/>
                  <a:pt x="192" y="232"/>
                </a:cubicBezTo>
                <a:lnTo>
                  <a:pt x="192" y="384"/>
                </a:lnTo>
                <a:cubicBezTo>
                  <a:pt x="193" y="389"/>
                  <a:pt x="196" y="393"/>
                  <a:pt x="201" y="393"/>
                </a:cubicBezTo>
                <a:lnTo>
                  <a:pt x="353" y="393"/>
                </a:lnTo>
                <a:cubicBezTo>
                  <a:pt x="361" y="392"/>
                  <a:pt x="364" y="383"/>
                  <a:pt x="359" y="378"/>
                </a:cubicBezTo>
                <a:lnTo>
                  <a:pt x="327" y="345"/>
                </a:lnTo>
                <a:cubicBezTo>
                  <a:pt x="369" y="309"/>
                  <a:pt x="395" y="256"/>
                  <a:pt x="395" y="197"/>
                </a:cubicBezTo>
                <a:cubicBezTo>
                  <a:pt x="395" y="99"/>
                  <a:pt x="324" y="19"/>
                  <a:pt x="231" y="4"/>
                </a:cubicBezTo>
                <a:cubicBezTo>
                  <a:pt x="225" y="3"/>
                  <a:pt x="221" y="7"/>
                  <a:pt x="221" y="12"/>
                </a:cubicBezTo>
                <a:close/>
                <a:moveTo>
                  <a:pt x="64" y="17"/>
                </a:moveTo>
                <a:lnTo>
                  <a:pt x="186" y="17"/>
                </a:lnTo>
                <a:lnTo>
                  <a:pt x="186" y="139"/>
                </a:lnTo>
                <a:lnTo>
                  <a:pt x="142" y="96"/>
                </a:lnTo>
                <a:cubicBezTo>
                  <a:pt x="139" y="93"/>
                  <a:pt x="135" y="93"/>
                  <a:pt x="131" y="95"/>
                </a:cubicBezTo>
                <a:cubicBezTo>
                  <a:pt x="98" y="116"/>
                  <a:pt x="76" y="153"/>
                  <a:pt x="76" y="196"/>
                </a:cubicBezTo>
                <a:cubicBezTo>
                  <a:pt x="76" y="248"/>
                  <a:pt x="110" y="293"/>
                  <a:pt x="157" y="309"/>
                </a:cubicBezTo>
                <a:lnTo>
                  <a:pt x="157" y="369"/>
                </a:lnTo>
                <a:cubicBezTo>
                  <a:pt x="77" y="352"/>
                  <a:pt x="18" y="281"/>
                  <a:pt x="18" y="196"/>
                </a:cubicBezTo>
                <a:cubicBezTo>
                  <a:pt x="18" y="138"/>
                  <a:pt x="45" y="88"/>
                  <a:pt x="87" y="55"/>
                </a:cubicBezTo>
                <a:cubicBezTo>
                  <a:pt x="91" y="51"/>
                  <a:pt x="92" y="45"/>
                  <a:pt x="88" y="42"/>
                </a:cubicBezTo>
                <a:lnTo>
                  <a:pt x="64" y="17"/>
                </a:lnTo>
                <a:close/>
                <a:moveTo>
                  <a:pt x="238" y="23"/>
                </a:moveTo>
                <a:cubicBezTo>
                  <a:pt x="318" y="41"/>
                  <a:pt x="378" y="112"/>
                  <a:pt x="378" y="197"/>
                </a:cubicBezTo>
                <a:cubicBezTo>
                  <a:pt x="378" y="254"/>
                  <a:pt x="350" y="305"/>
                  <a:pt x="308" y="337"/>
                </a:cubicBezTo>
                <a:cubicBezTo>
                  <a:pt x="304" y="341"/>
                  <a:pt x="304" y="347"/>
                  <a:pt x="308" y="351"/>
                </a:cubicBezTo>
                <a:lnTo>
                  <a:pt x="332" y="375"/>
                </a:lnTo>
                <a:lnTo>
                  <a:pt x="210" y="375"/>
                </a:lnTo>
                <a:lnTo>
                  <a:pt x="210" y="253"/>
                </a:lnTo>
                <a:lnTo>
                  <a:pt x="253" y="296"/>
                </a:lnTo>
                <a:cubicBezTo>
                  <a:pt x="256" y="299"/>
                  <a:pt x="261" y="300"/>
                  <a:pt x="264" y="297"/>
                </a:cubicBezTo>
                <a:cubicBezTo>
                  <a:pt x="297" y="276"/>
                  <a:pt x="319" y="239"/>
                  <a:pt x="319" y="197"/>
                </a:cubicBezTo>
                <a:cubicBezTo>
                  <a:pt x="319" y="144"/>
                  <a:pt x="286" y="100"/>
                  <a:pt x="238" y="84"/>
                </a:cubicBezTo>
                <a:lnTo>
                  <a:pt x="238" y="23"/>
                </a:lnTo>
                <a:close/>
              </a:path>
            </a:pathLst>
          </a:custGeom>
          <a:solidFill>
            <a:schemeClr val="bg1"/>
          </a:solidFill>
          <a:ln>
            <a:noFill/>
          </a:ln>
          <a:extLst>
            <a:ext uri="{91240B29-F687-4F45-9708-019B960494DF}">
              <a14:hiddenLine xmlns:a14="http://schemas.microsoft.com/office/drawing/2010/main" w="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35"/>
          <p:cNvGrpSpPr/>
          <p:nvPr/>
        </p:nvGrpSpPr>
        <p:grpSpPr bwMode="auto">
          <a:xfrm>
            <a:off x="1393311" y="2438889"/>
            <a:ext cx="530225" cy="476250"/>
            <a:chOff x="0" y="0"/>
            <a:chExt cx="739775" cy="663575"/>
          </a:xfrm>
        </p:grpSpPr>
        <p:sp>
          <p:nvSpPr>
            <p:cNvPr id="57" name="Freeform 7"/>
            <p:cNvSpPr>
              <a:spLocks noChangeArrowheads="1"/>
            </p:cNvSpPr>
            <p:nvPr/>
          </p:nvSpPr>
          <p:spPr bwMode="auto">
            <a:xfrm>
              <a:off x="0" y="611187"/>
              <a:ext cx="52388" cy="52388"/>
            </a:xfrm>
            <a:custGeom>
              <a:avLst/>
              <a:gdLst>
                <a:gd name="T0" fmla="*/ 37420 w 14"/>
                <a:gd name="T1" fmla="*/ 22452 h 14"/>
                <a:gd name="T2" fmla="*/ 29936 w 14"/>
                <a:gd name="T3" fmla="*/ 22452 h 14"/>
                <a:gd name="T4" fmla="*/ 29936 w 14"/>
                <a:gd name="T5" fmla="*/ 18710 h 14"/>
                <a:gd name="T6" fmla="*/ 14968 w 14"/>
                <a:gd name="T7" fmla="*/ 0 h 14"/>
                <a:gd name="T8" fmla="*/ 0 w 14"/>
                <a:gd name="T9" fmla="*/ 18710 h 14"/>
                <a:gd name="T10" fmla="*/ 0 w 14"/>
                <a:gd name="T11" fmla="*/ 37420 h 14"/>
                <a:gd name="T12" fmla="*/ 14968 w 14"/>
                <a:gd name="T13" fmla="*/ 52388 h 14"/>
                <a:gd name="T14" fmla="*/ 37420 w 14"/>
                <a:gd name="T15" fmla="*/ 52388 h 14"/>
                <a:gd name="T16" fmla="*/ 52388 w 14"/>
                <a:gd name="T17" fmla="*/ 37420 h 14"/>
                <a:gd name="T18" fmla="*/ 37420 w 14"/>
                <a:gd name="T19" fmla="*/ 2245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10" y="6"/>
                  </a:moveTo>
                  <a:cubicBezTo>
                    <a:pt x="8" y="6"/>
                    <a:pt x="8" y="6"/>
                    <a:pt x="8" y="6"/>
                  </a:cubicBezTo>
                  <a:cubicBezTo>
                    <a:pt x="8" y="5"/>
                    <a:pt x="8" y="5"/>
                    <a:pt x="8" y="5"/>
                  </a:cubicBezTo>
                  <a:cubicBezTo>
                    <a:pt x="8" y="2"/>
                    <a:pt x="7" y="0"/>
                    <a:pt x="4" y="0"/>
                  </a:cubicBezTo>
                  <a:cubicBezTo>
                    <a:pt x="2" y="0"/>
                    <a:pt x="0" y="2"/>
                    <a:pt x="0" y="5"/>
                  </a:cubicBezTo>
                  <a:cubicBezTo>
                    <a:pt x="0" y="10"/>
                    <a:pt x="0" y="10"/>
                    <a:pt x="0" y="10"/>
                  </a:cubicBezTo>
                  <a:cubicBezTo>
                    <a:pt x="0" y="12"/>
                    <a:pt x="2" y="14"/>
                    <a:pt x="4" y="14"/>
                  </a:cubicBezTo>
                  <a:cubicBezTo>
                    <a:pt x="10" y="14"/>
                    <a:pt x="10" y="14"/>
                    <a:pt x="10" y="14"/>
                  </a:cubicBezTo>
                  <a:cubicBezTo>
                    <a:pt x="12" y="14"/>
                    <a:pt x="14" y="12"/>
                    <a:pt x="14" y="10"/>
                  </a:cubicBezTo>
                  <a:cubicBezTo>
                    <a:pt x="14" y="8"/>
                    <a:pt x="12" y="6"/>
                    <a:pt x="10"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a:spLocks noChangeArrowheads="1"/>
            </p:cNvSpPr>
            <p:nvPr/>
          </p:nvSpPr>
          <p:spPr bwMode="auto">
            <a:xfrm>
              <a:off x="0" y="506412"/>
              <a:ext cx="30163" cy="68263"/>
            </a:xfrm>
            <a:custGeom>
              <a:avLst/>
              <a:gdLst>
                <a:gd name="T0" fmla="*/ 15082 w 8"/>
                <a:gd name="T1" fmla="*/ 68263 h 18"/>
                <a:gd name="T2" fmla="*/ 30163 w 8"/>
                <a:gd name="T3" fmla="*/ 53093 h 18"/>
                <a:gd name="T4" fmla="*/ 30163 w 8"/>
                <a:gd name="T5" fmla="*/ 15170 h 18"/>
                <a:gd name="T6" fmla="*/ 15082 w 8"/>
                <a:gd name="T7" fmla="*/ 0 h 18"/>
                <a:gd name="T8" fmla="*/ 0 w 8"/>
                <a:gd name="T9" fmla="*/ 15170 h 18"/>
                <a:gd name="T10" fmla="*/ 0 w 8"/>
                <a:gd name="T11" fmla="*/ 53093 h 18"/>
                <a:gd name="T12" fmla="*/ 15082 w 8"/>
                <a:gd name="T13" fmla="*/ 68263 h 18"/>
                <a:gd name="T14" fmla="*/ 0 60000 65536"/>
                <a:gd name="T15" fmla="*/ 0 60000 65536"/>
                <a:gd name="T16" fmla="*/ 0 60000 65536"/>
                <a:gd name="T17" fmla="*/ 0 60000 65536"/>
                <a:gd name="T18" fmla="*/ 0 60000 65536"/>
                <a:gd name="T19" fmla="*/ 0 60000 65536"/>
                <a:gd name="T20" fmla="*/ 0 60000 65536"/>
                <a:gd name="T21" fmla="*/ 0 w 8"/>
                <a:gd name="T22" fmla="*/ 0 h 18"/>
                <a:gd name="T23" fmla="*/ 8 w 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
                  <a:moveTo>
                    <a:pt x="4" y="18"/>
                  </a:moveTo>
                  <a:cubicBezTo>
                    <a:pt x="7" y="18"/>
                    <a:pt x="8" y="16"/>
                    <a:pt x="8" y="14"/>
                  </a:cubicBezTo>
                  <a:cubicBezTo>
                    <a:pt x="8" y="4"/>
                    <a:pt x="8" y="4"/>
                    <a:pt x="8" y="4"/>
                  </a:cubicBezTo>
                  <a:cubicBezTo>
                    <a:pt x="8" y="2"/>
                    <a:pt x="7" y="0"/>
                    <a:pt x="4" y="0"/>
                  </a:cubicBezTo>
                  <a:cubicBezTo>
                    <a:pt x="2" y="0"/>
                    <a:pt x="0" y="2"/>
                    <a:pt x="0" y="4"/>
                  </a:cubicBezTo>
                  <a:cubicBezTo>
                    <a:pt x="0" y="14"/>
                    <a:pt x="0" y="14"/>
                    <a:pt x="0" y="14"/>
                  </a:cubicBezTo>
                  <a:cubicBezTo>
                    <a:pt x="0" y="16"/>
                    <a:pt x="2" y="18"/>
                    <a:pt x="4" y="1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a:spLocks noChangeArrowheads="1"/>
            </p:cNvSpPr>
            <p:nvPr/>
          </p:nvSpPr>
          <p:spPr bwMode="auto">
            <a:xfrm>
              <a:off x="0" y="396875"/>
              <a:ext cx="30163" cy="68263"/>
            </a:xfrm>
            <a:custGeom>
              <a:avLst/>
              <a:gdLst>
                <a:gd name="T0" fmla="*/ 15082 w 8"/>
                <a:gd name="T1" fmla="*/ 68263 h 18"/>
                <a:gd name="T2" fmla="*/ 30163 w 8"/>
                <a:gd name="T3" fmla="*/ 53093 h 18"/>
                <a:gd name="T4" fmla="*/ 30163 w 8"/>
                <a:gd name="T5" fmla="*/ 18962 h 18"/>
                <a:gd name="T6" fmla="*/ 15082 w 8"/>
                <a:gd name="T7" fmla="*/ 0 h 18"/>
                <a:gd name="T8" fmla="*/ 0 w 8"/>
                <a:gd name="T9" fmla="*/ 18962 h 18"/>
                <a:gd name="T10" fmla="*/ 0 w 8"/>
                <a:gd name="T11" fmla="*/ 53093 h 18"/>
                <a:gd name="T12" fmla="*/ 15082 w 8"/>
                <a:gd name="T13" fmla="*/ 68263 h 18"/>
                <a:gd name="T14" fmla="*/ 0 60000 65536"/>
                <a:gd name="T15" fmla="*/ 0 60000 65536"/>
                <a:gd name="T16" fmla="*/ 0 60000 65536"/>
                <a:gd name="T17" fmla="*/ 0 60000 65536"/>
                <a:gd name="T18" fmla="*/ 0 60000 65536"/>
                <a:gd name="T19" fmla="*/ 0 60000 65536"/>
                <a:gd name="T20" fmla="*/ 0 60000 65536"/>
                <a:gd name="T21" fmla="*/ 0 w 8"/>
                <a:gd name="T22" fmla="*/ 0 h 18"/>
                <a:gd name="T23" fmla="*/ 8 w 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
                  <a:moveTo>
                    <a:pt x="4" y="18"/>
                  </a:moveTo>
                  <a:cubicBezTo>
                    <a:pt x="7" y="18"/>
                    <a:pt x="8" y="16"/>
                    <a:pt x="8" y="14"/>
                  </a:cubicBezTo>
                  <a:cubicBezTo>
                    <a:pt x="8" y="5"/>
                    <a:pt x="8" y="5"/>
                    <a:pt x="8" y="5"/>
                  </a:cubicBezTo>
                  <a:cubicBezTo>
                    <a:pt x="8" y="2"/>
                    <a:pt x="7" y="0"/>
                    <a:pt x="4" y="0"/>
                  </a:cubicBezTo>
                  <a:cubicBezTo>
                    <a:pt x="2" y="0"/>
                    <a:pt x="0" y="2"/>
                    <a:pt x="0" y="5"/>
                  </a:cubicBezTo>
                  <a:cubicBezTo>
                    <a:pt x="0" y="14"/>
                    <a:pt x="0" y="14"/>
                    <a:pt x="0" y="14"/>
                  </a:cubicBezTo>
                  <a:cubicBezTo>
                    <a:pt x="0" y="16"/>
                    <a:pt x="2" y="18"/>
                    <a:pt x="4" y="1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a:spLocks noChangeArrowheads="1"/>
            </p:cNvSpPr>
            <p:nvPr/>
          </p:nvSpPr>
          <p:spPr bwMode="auto">
            <a:xfrm>
              <a:off x="0" y="307975"/>
              <a:ext cx="52388" cy="52388"/>
            </a:xfrm>
            <a:custGeom>
              <a:avLst/>
              <a:gdLst>
                <a:gd name="T0" fmla="*/ 37420 w 14"/>
                <a:gd name="T1" fmla="*/ 0 h 14"/>
                <a:gd name="T2" fmla="*/ 14968 w 14"/>
                <a:gd name="T3" fmla="*/ 0 h 14"/>
                <a:gd name="T4" fmla="*/ 0 w 14"/>
                <a:gd name="T5" fmla="*/ 14968 h 14"/>
                <a:gd name="T6" fmla="*/ 0 w 14"/>
                <a:gd name="T7" fmla="*/ 37420 h 14"/>
                <a:gd name="T8" fmla="*/ 14968 w 14"/>
                <a:gd name="T9" fmla="*/ 52388 h 14"/>
                <a:gd name="T10" fmla="*/ 29936 w 14"/>
                <a:gd name="T11" fmla="*/ 37420 h 14"/>
                <a:gd name="T12" fmla="*/ 29936 w 14"/>
                <a:gd name="T13" fmla="*/ 29936 h 14"/>
                <a:gd name="T14" fmla="*/ 37420 w 14"/>
                <a:gd name="T15" fmla="*/ 29936 h 14"/>
                <a:gd name="T16" fmla="*/ 52388 w 14"/>
                <a:gd name="T17" fmla="*/ 14968 h 14"/>
                <a:gd name="T18" fmla="*/ 37420 w 1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10" y="0"/>
                  </a:moveTo>
                  <a:cubicBezTo>
                    <a:pt x="4" y="0"/>
                    <a:pt x="4" y="0"/>
                    <a:pt x="4" y="0"/>
                  </a:cubicBezTo>
                  <a:cubicBezTo>
                    <a:pt x="2" y="0"/>
                    <a:pt x="0" y="2"/>
                    <a:pt x="0" y="4"/>
                  </a:cubicBezTo>
                  <a:cubicBezTo>
                    <a:pt x="0" y="10"/>
                    <a:pt x="0" y="10"/>
                    <a:pt x="0" y="10"/>
                  </a:cubicBezTo>
                  <a:cubicBezTo>
                    <a:pt x="0" y="12"/>
                    <a:pt x="2" y="14"/>
                    <a:pt x="4" y="14"/>
                  </a:cubicBezTo>
                  <a:cubicBezTo>
                    <a:pt x="7" y="14"/>
                    <a:pt x="8" y="12"/>
                    <a:pt x="8" y="10"/>
                  </a:cubicBezTo>
                  <a:cubicBezTo>
                    <a:pt x="8" y="8"/>
                    <a:pt x="8" y="8"/>
                    <a:pt x="8" y="8"/>
                  </a:cubicBezTo>
                  <a:cubicBezTo>
                    <a:pt x="10" y="8"/>
                    <a:pt x="10" y="8"/>
                    <a:pt x="10" y="8"/>
                  </a:cubicBezTo>
                  <a:cubicBezTo>
                    <a:pt x="12" y="8"/>
                    <a:pt x="14" y="6"/>
                    <a:pt x="14" y="4"/>
                  </a:cubicBezTo>
                  <a:cubicBezTo>
                    <a:pt x="14" y="2"/>
                    <a:pt x="12" y="0"/>
                    <a:pt x="1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a:spLocks noChangeArrowheads="1"/>
            </p:cNvSpPr>
            <p:nvPr/>
          </p:nvSpPr>
          <p:spPr bwMode="auto">
            <a:xfrm>
              <a:off x="442912" y="611187"/>
              <a:ext cx="52388" cy="52388"/>
            </a:xfrm>
            <a:custGeom>
              <a:avLst/>
              <a:gdLst>
                <a:gd name="T0" fmla="*/ 37420 w 14"/>
                <a:gd name="T1" fmla="*/ 0 h 14"/>
                <a:gd name="T2" fmla="*/ 18710 w 14"/>
                <a:gd name="T3" fmla="*/ 18710 h 14"/>
                <a:gd name="T4" fmla="*/ 18710 w 14"/>
                <a:gd name="T5" fmla="*/ 22452 h 14"/>
                <a:gd name="T6" fmla="*/ 14968 w 14"/>
                <a:gd name="T7" fmla="*/ 22452 h 14"/>
                <a:gd name="T8" fmla="*/ 0 w 14"/>
                <a:gd name="T9" fmla="*/ 37420 h 14"/>
                <a:gd name="T10" fmla="*/ 14968 w 14"/>
                <a:gd name="T11" fmla="*/ 52388 h 14"/>
                <a:gd name="T12" fmla="*/ 37420 w 14"/>
                <a:gd name="T13" fmla="*/ 52388 h 14"/>
                <a:gd name="T14" fmla="*/ 52388 w 14"/>
                <a:gd name="T15" fmla="*/ 37420 h 14"/>
                <a:gd name="T16" fmla="*/ 52388 w 14"/>
                <a:gd name="T17" fmla="*/ 18710 h 14"/>
                <a:gd name="T18" fmla="*/ 37420 w 1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10" y="0"/>
                  </a:moveTo>
                  <a:cubicBezTo>
                    <a:pt x="7" y="0"/>
                    <a:pt x="5" y="2"/>
                    <a:pt x="5" y="5"/>
                  </a:cubicBezTo>
                  <a:cubicBezTo>
                    <a:pt x="5" y="6"/>
                    <a:pt x="5" y="6"/>
                    <a:pt x="5" y="6"/>
                  </a:cubicBezTo>
                  <a:cubicBezTo>
                    <a:pt x="4" y="6"/>
                    <a:pt x="4" y="6"/>
                    <a:pt x="4" y="6"/>
                  </a:cubicBezTo>
                  <a:cubicBezTo>
                    <a:pt x="2" y="6"/>
                    <a:pt x="0" y="8"/>
                    <a:pt x="0" y="10"/>
                  </a:cubicBezTo>
                  <a:cubicBezTo>
                    <a:pt x="0" y="12"/>
                    <a:pt x="2" y="14"/>
                    <a:pt x="4" y="14"/>
                  </a:cubicBezTo>
                  <a:cubicBezTo>
                    <a:pt x="10" y="14"/>
                    <a:pt x="10" y="14"/>
                    <a:pt x="10" y="14"/>
                  </a:cubicBezTo>
                  <a:cubicBezTo>
                    <a:pt x="12" y="14"/>
                    <a:pt x="14" y="12"/>
                    <a:pt x="14" y="10"/>
                  </a:cubicBezTo>
                  <a:cubicBezTo>
                    <a:pt x="14" y="5"/>
                    <a:pt x="14" y="5"/>
                    <a:pt x="14" y="5"/>
                  </a:cubicBezTo>
                  <a:cubicBezTo>
                    <a:pt x="14" y="2"/>
                    <a:pt x="12" y="0"/>
                    <a:pt x="1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a:spLocks noChangeArrowheads="1"/>
            </p:cNvSpPr>
            <p:nvPr/>
          </p:nvSpPr>
          <p:spPr bwMode="auto">
            <a:xfrm>
              <a:off x="214312" y="635000"/>
              <a:ext cx="66675" cy="28575"/>
            </a:xfrm>
            <a:custGeom>
              <a:avLst/>
              <a:gdLst>
                <a:gd name="T0" fmla="*/ 51858 w 18"/>
                <a:gd name="T1" fmla="*/ 0 h 8"/>
                <a:gd name="T2" fmla="*/ 14817 w 18"/>
                <a:gd name="T3" fmla="*/ 0 h 8"/>
                <a:gd name="T4" fmla="*/ 0 w 18"/>
                <a:gd name="T5" fmla="*/ 14288 h 8"/>
                <a:gd name="T6" fmla="*/ 14817 w 18"/>
                <a:gd name="T7" fmla="*/ 28575 h 8"/>
                <a:gd name="T8" fmla="*/ 51858 w 18"/>
                <a:gd name="T9" fmla="*/ 28575 h 8"/>
                <a:gd name="T10" fmla="*/ 66675 w 18"/>
                <a:gd name="T11" fmla="*/ 14288 h 8"/>
                <a:gd name="T12" fmla="*/ 51858 w 18"/>
                <a:gd name="T13" fmla="*/ 0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4" y="0"/>
                  </a:moveTo>
                  <a:cubicBezTo>
                    <a:pt x="4" y="0"/>
                    <a:pt x="4" y="0"/>
                    <a:pt x="4" y="0"/>
                  </a:cubicBezTo>
                  <a:cubicBezTo>
                    <a:pt x="2" y="0"/>
                    <a:pt x="0" y="2"/>
                    <a:pt x="0" y="4"/>
                  </a:cubicBezTo>
                  <a:cubicBezTo>
                    <a:pt x="0" y="6"/>
                    <a:pt x="2" y="8"/>
                    <a:pt x="4" y="8"/>
                  </a:cubicBezTo>
                  <a:cubicBezTo>
                    <a:pt x="14" y="8"/>
                    <a:pt x="14" y="8"/>
                    <a:pt x="14" y="8"/>
                  </a:cubicBezTo>
                  <a:cubicBezTo>
                    <a:pt x="16" y="8"/>
                    <a:pt x="18" y="6"/>
                    <a:pt x="18" y="4"/>
                  </a:cubicBezTo>
                  <a:cubicBezTo>
                    <a:pt x="18" y="2"/>
                    <a:pt x="16" y="0"/>
                    <a:pt x="1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3"/>
            <p:cNvSpPr>
              <a:spLocks noChangeArrowheads="1"/>
            </p:cNvSpPr>
            <p:nvPr/>
          </p:nvSpPr>
          <p:spPr bwMode="auto">
            <a:xfrm>
              <a:off x="98425" y="635000"/>
              <a:ext cx="69850" cy="28575"/>
            </a:xfrm>
            <a:custGeom>
              <a:avLst/>
              <a:gdLst>
                <a:gd name="T0" fmla="*/ 51468 w 19"/>
                <a:gd name="T1" fmla="*/ 0 h 8"/>
                <a:gd name="T2" fmla="*/ 14705 w 19"/>
                <a:gd name="T3" fmla="*/ 0 h 8"/>
                <a:gd name="T4" fmla="*/ 0 w 19"/>
                <a:gd name="T5" fmla="*/ 14288 h 8"/>
                <a:gd name="T6" fmla="*/ 14705 w 19"/>
                <a:gd name="T7" fmla="*/ 28575 h 8"/>
                <a:gd name="T8" fmla="*/ 51468 w 19"/>
                <a:gd name="T9" fmla="*/ 28575 h 8"/>
                <a:gd name="T10" fmla="*/ 69850 w 19"/>
                <a:gd name="T11" fmla="*/ 14288 h 8"/>
                <a:gd name="T12" fmla="*/ 51468 w 19"/>
                <a:gd name="T13" fmla="*/ 0 h 8"/>
                <a:gd name="T14" fmla="*/ 0 60000 65536"/>
                <a:gd name="T15" fmla="*/ 0 60000 65536"/>
                <a:gd name="T16" fmla="*/ 0 60000 65536"/>
                <a:gd name="T17" fmla="*/ 0 60000 65536"/>
                <a:gd name="T18" fmla="*/ 0 60000 65536"/>
                <a:gd name="T19" fmla="*/ 0 60000 65536"/>
                <a:gd name="T20" fmla="*/ 0 60000 65536"/>
                <a:gd name="T21" fmla="*/ 0 w 19"/>
                <a:gd name="T22" fmla="*/ 0 h 8"/>
                <a:gd name="T23" fmla="*/ 19 w 1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8">
                  <a:moveTo>
                    <a:pt x="14" y="0"/>
                  </a:moveTo>
                  <a:cubicBezTo>
                    <a:pt x="4" y="0"/>
                    <a:pt x="4" y="0"/>
                    <a:pt x="4" y="0"/>
                  </a:cubicBezTo>
                  <a:cubicBezTo>
                    <a:pt x="2" y="0"/>
                    <a:pt x="0" y="2"/>
                    <a:pt x="0" y="4"/>
                  </a:cubicBezTo>
                  <a:cubicBezTo>
                    <a:pt x="0" y="6"/>
                    <a:pt x="2" y="8"/>
                    <a:pt x="4" y="8"/>
                  </a:cubicBezTo>
                  <a:cubicBezTo>
                    <a:pt x="14" y="8"/>
                    <a:pt x="14" y="8"/>
                    <a:pt x="14" y="8"/>
                  </a:cubicBezTo>
                  <a:cubicBezTo>
                    <a:pt x="17" y="8"/>
                    <a:pt x="19" y="6"/>
                    <a:pt x="19" y="4"/>
                  </a:cubicBezTo>
                  <a:cubicBezTo>
                    <a:pt x="19" y="2"/>
                    <a:pt x="17" y="0"/>
                    <a:pt x="1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a:spLocks noChangeArrowheads="1"/>
            </p:cNvSpPr>
            <p:nvPr/>
          </p:nvSpPr>
          <p:spPr bwMode="auto">
            <a:xfrm>
              <a:off x="327025" y="635000"/>
              <a:ext cx="71438" cy="28575"/>
            </a:xfrm>
            <a:custGeom>
              <a:avLst/>
              <a:gdLst>
                <a:gd name="T0" fmla="*/ 56398 w 19"/>
                <a:gd name="T1" fmla="*/ 0 h 8"/>
                <a:gd name="T2" fmla="*/ 15040 w 19"/>
                <a:gd name="T3" fmla="*/ 0 h 8"/>
                <a:gd name="T4" fmla="*/ 0 w 19"/>
                <a:gd name="T5" fmla="*/ 14288 h 8"/>
                <a:gd name="T6" fmla="*/ 15040 w 19"/>
                <a:gd name="T7" fmla="*/ 28575 h 8"/>
                <a:gd name="T8" fmla="*/ 56398 w 19"/>
                <a:gd name="T9" fmla="*/ 28575 h 8"/>
                <a:gd name="T10" fmla="*/ 71438 w 19"/>
                <a:gd name="T11" fmla="*/ 14288 h 8"/>
                <a:gd name="T12" fmla="*/ 56398 w 19"/>
                <a:gd name="T13" fmla="*/ 0 h 8"/>
                <a:gd name="T14" fmla="*/ 0 60000 65536"/>
                <a:gd name="T15" fmla="*/ 0 60000 65536"/>
                <a:gd name="T16" fmla="*/ 0 60000 65536"/>
                <a:gd name="T17" fmla="*/ 0 60000 65536"/>
                <a:gd name="T18" fmla="*/ 0 60000 65536"/>
                <a:gd name="T19" fmla="*/ 0 60000 65536"/>
                <a:gd name="T20" fmla="*/ 0 60000 65536"/>
                <a:gd name="T21" fmla="*/ 0 w 19"/>
                <a:gd name="T22" fmla="*/ 0 h 8"/>
                <a:gd name="T23" fmla="*/ 19 w 1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8">
                  <a:moveTo>
                    <a:pt x="15" y="0"/>
                  </a:moveTo>
                  <a:cubicBezTo>
                    <a:pt x="4" y="0"/>
                    <a:pt x="4" y="0"/>
                    <a:pt x="4" y="0"/>
                  </a:cubicBezTo>
                  <a:cubicBezTo>
                    <a:pt x="2" y="0"/>
                    <a:pt x="0" y="2"/>
                    <a:pt x="0" y="4"/>
                  </a:cubicBezTo>
                  <a:cubicBezTo>
                    <a:pt x="0" y="6"/>
                    <a:pt x="2" y="8"/>
                    <a:pt x="4" y="8"/>
                  </a:cubicBezTo>
                  <a:cubicBezTo>
                    <a:pt x="15" y="8"/>
                    <a:pt x="15" y="8"/>
                    <a:pt x="15" y="8"/>
                  </a:cubicBezTo>
                  <a:cubicBezTo>
                    <a:pt x="17" y="8"/>
                    <a:pt x="19" y="6"/>
                    <a:pt x="19" y="4"/>
                  </a:cubicBezTo>
                  <a:cubicBezTo>
                    <a:pt x="19" y="2"/>
                    <a:pt x="17" y="0"/>
                    <a:pt x="1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a:spLocks noEditPoints="1" noChangeArrowheads="1"/>
            </p:cNvSpPr>
            <p:nvPr/>
          </p:nvSpPr>
          <p:spPr bwMode="auto">
            <a:xfrm>
              <a:off x="98425" y="0"/>
              <a:ext cx="641350" cy="574675"/>
            </a:xfrm>
            <a:custGeom>
              <a:avLst/>
              <a:gdLst>
                <a:gd name="T0" fmla="*/ 615096 w 171"/>
                <a:gd name="T1" fmla="*/ 0 h 153"/>
                <a:gd name="T2" fmla="*/ 56259 w 171"/>
                <a:gd name="T3" fmla="*/ 0 h 153"/>
                <a:gd name="T4" fmla="*/ 30005 w 171"/>
                <a:gd name="T5" fmla="*/ 26292 h 153"/>
                <a:gd name="T6" fmla="*/ 30005 w 171"/>
                <a:gd name="T7" fmla="*/ 307996 h 153"/>
                <a:gd name="T8" fmla="*/ 15002 w 171"/>
                <a:gd name="T9" fmla="*/ 307996 h 153"/>
                <a:gd name="T10" fmla="*/ 0 w 171"/>
                <a:gd name="T11" fmla="*/ 323020 h 153"/>
                <a:gd name="T12" fmla="*/ 15002 w 171"/>
                <a:gd name="T13" fmla="*/ 338044 h 153"/>
                <a:gd name="T14" fmla="*/ 30005 w 171"/>
                <a:gd name="T15" fmla="*/ 338044 h 153"/>
                <a:gd name="T16" fmla="*/ 30005 w 171"/>
                <a:gd name="T17" fmla="*/ 492042 h 153"/>
                <a:gd name="T18" fmla="*/ 56259 w 171"/>
                <a:gd name="T19" fmla="*/ 518334 h 153"/>
                <a:gd name="T20" fmla="*/ 367557 w 171"/>
                <a:gd name="T21" fmla="*/ 518334 h 153"/>
                <a:gd name="T22" fmla="*/ 363807 w 171"/>
                <a:gd name="T23" fmla="*/ 522090 h 153"/>
                <a:gd name="T24" fmla="*/ 363807 w 171"/>
                <a:gd name="T25" fmla="*/ 559651 h 153"/>
                <a:gd name="T26" fmla="*/ 382560 w 171"/>
                <a:gd name="T27" fmla="*/ 574675 h 153"/>
                <a:gd name="T28" fmla="*/ 397562 w 171"/>
                <a:gd name="T29" fmla="*/ 559651 h 153"/>
                <a:gd name="T30" fmla="*/ 397562 w 171"/>
                <a:gd name="T31" fmla="*/ 522090 h 153"/>
                <a:gd name="T32" fmla="*/ 393811 w 171"/>
                <a:gd name="T33" fmla="*/ 518334 h 153"/>
                <a:gd name="T34" fmla="*/ 615096 w 171"/>
                <a:gd name="T35" fmla="*/ 518334 h 153"/>
                <a:gd name="T36" fmla="*/ 641350 w 171"/>
                <a:gd name="T37" fmla="*/ 492042 h 153"/>
                <a:gd name="T38" fmla="*/ 641350 w 171"/>
                <a:gd name="T39" fmla="*/ 26292 h 153"/>
                <a:gd name="T40" fmla="*/ 615096 w 171"/>
                <a:gd name="T41" fmla="*/ 0 h 153"/>
                <a:gd name="T42" fmla="*/ 588842 w 171"/>
                <a:gd name="T43" fmla="*/ 465750 h 153"/>
                <a:gd name="T44" fmla="*/ 82513 w 171"/>
                <a:gd name="T45" fmla="*/ 465750 h 153"/>
                <a:gd name="T46" fmla="*/ 82513 w 171"/>
                <a:gd name="T47" fmla="*/ 52585 h 153"/>
                <a:gd name="T48" fmla="*/ 588842 w 171"/>
                <a:gd name="T49" fmla="*/ 52585 h 153"/>
                <a:gd name="T50" fmla="*/ 588842 w 171"/>
                <a:gd name="T51" fmla="*/ 465750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153"/>
                <a:gd name="T80" fmla="*/ 171 w 171"/>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153">
                  <a:moveTo>
                    <a:pt x="164" y="0"/>
                  </a:moveTo>
                  <a:cubicBezTo>
                    <a:pt x="15" y="0"/>
                    <a:pt x="15" y="0"/>
                    <a:pt x="15" y="0"/>
                  </a:cubicBezTo>
                  <a:cubicBezTo>
                    <a:pt x="11" y="0"/>
                    <a:pt x="8" y="3"/>
                    <a:pt x="8" y="7"/>
                  </a:cubicBezTo>
                  <a:cubicBezTo>
                    <a:pt x="8" y="82"/>
                    <a:pt x="8" y="82"/>
                    <a:pt x="8" y="82"/>
                  </a:cubicBezTo>
                  <a:cubicBezTo>
                    <a:pt x="4" y="82"/>
                    <a:pt x="4" y="82"/>
                    <a:pt x="4" y="82"/>
                  </a:cubicBezTo>
                  <a:cubicBezTo>
                    <a:pt x="2" y="82"/>
                    <a:pt x="0" y="84"/>
                    <a:pt x="0" y="86"/>
                  </a:cubicBezTo>
                  <a:cubicBezTo>
                    <a:pt x="0" y="88"/>
                    <a:pt x="2" y="90"/>
                    <a:pt x="4" y="90"/>
                  </a:cubicBezTo>
                  <a:cubicBezTo>
                    <a:pt x="8" y="90"/>
                    <a:pt x="8" y="90"/>
                    <a:pt x="8" y="90"/>
                  </a:cubicBezTo>
                  <a:cubicBezTo>
                    <a:pt x="8" y="131"/>
                    <a:pt x="8" y="131"/>
                    <a:pt x="8" y="131"/>
                  </a:cubicBezTo>
                  <a:cubicBezTo>
                    <a:pt x="8" y="134"/>
                    <a:pt x="11" y="138"/>
                    <a:pt x="15" y="138"/>
                  </a:cubicBezTo>
                  <a:cubicBezTo>
                    <a:pt x="98" y="138"/>
                    <a:pt x="98" y="138"/>
                    <a:pt x="98" y="138"/>
                  </a:cubicBezTo>
                  <a:cubicBezTo>
                    <a:pt x="98" y="138"/>
                    <a:pt x="97" y="139"/>
                    <a:pt x="97" y="139"/>
                  </a:cubicBezTo>
                  <a:cubicBezTo>
                    <a:pt x="97" y="149"/>
                    <a:pt x="97" y="149"/>
                    <a:pt x="97" y="149"/>
                  </a:cubicBezTo>
                  <a:cubicBezTo>
                    <a:pt x="97" y="151"/>
                    <a:pt x="99" y="153"/>
                    <a:pt x="102" y="153"/>
                  </a:cubicBezTo>
                  <a:cubicBezTo>
                    <a:pt x="104" y="153"/>
                    <a:pt x="106" y="151"/>
                    <a:pt x="106" y="149"/>
                  </a:cubicBezTo>
                  <a:cubicBezTo>
                    <a:pt x="106" y="139"/>
                    <a:pt x="106" y="139"/>
                    <a:pt x="106" y="139"/>
                  </a:cubicBezTo>
                  <a:cubicBezTo>
                    <a:pt x="106" y="139"/>
                    <a:pt x="106" y="138"/>
                    <a:pt x="105" y="138"/>
                  </a:cubicBezTo>
                  <a:cubicBezTo>
                    <a:pt x="164" y="138"/>
                    <a:pt x="164" y="138"/>
                    <a:pt x="164" y="138"/>
                  </a:cubicBezTo>
                  <a:cubicBezTo>
                    <a:pt x="168" y="138"/>
                    <a:pt x="171" y="134"/>
                    <a:pt x="171" y="131"/>
                  </a:cubicBezTo>
                  <a:cubicBezTo>
                    <a:pt x="171" y="7"/>
                    <a:pt x="171" y="7"/>
                    <a:pt x="171" y="7"/>
                  </a:cubicBezTo>
                  <a:cubicBezTo>
                    <a:pt x="171" y="3"/>
                    <a:pt x="168" y="0"/>
                    <a:pt x="164" y="0"/>
                  </a:cubicBezTo>
                  <a:close/>
                  <a:moveTo>
                    <a:pt x="157" y="124"/>
                  </a:moveTo>
                  <a:cubicBezTo>
                    <a:pt x="22" y="124"/>
                    <a:pt x="22" y="124"/>
                    <a:pt x="22" y="124"/>
                  </a:cubicBezTo>
                  <a:cubicBezTo>
                    <a:pt x="22" y="14"/>
                    <a:pt x="22" y="14"/>
                    <a:pt x="22" y="14"/>
                  </a:cubicBezTo>
                  <a:cubicBezTo>
                    <a:pt x="157" y="14"/>
                    <a:pt x="157" y="14"/>
                    <a:pt x="157" y="14"/>
                  </a:cubicBezTo>
                  <a:lnTo>
                    <a:pt x="157" y="1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6"/>
            <p:cNvSpPr>
              <a:spLocks noChangeArrowheads="1"/>
            </p:cNvSpPr>
            <p:nvPr/>
          </p:nvSpPr>
          <p:spPr bwMode="auto">
            <a:xfrm>
              <a:off x="250825" y="190500"/>
              <a:ext cx="214313" cy="206375"/>
            </a:xfrm>
            <a:custGeom>
              <a:avLst/>
              <a:gdLst>
                <a:gd name="T0" fmla="*/ 11280 w 57"/>
                <a:gd name="T1" fmla="*/ 206375 h 55"/>
                <a:gd name="T2" fmla="*/ 142875 w 57"/>
                <a:gd name="T3" fmla="*/ 187614 h 55"/>
                <a:gd name="T4" fmla="*/ 150395 w 57"/>
                <a:gd name="T5" fmla="*/ 180109 h 55"/>
                <a:gd name="T6" fmla="*/ 146635 w 57"/>
                <a:gd name="T7" fmla="*/ 168852 h 55"/>
                <a:gd name="T8" fmla="*/ 112796 w 57"/>
                <a:gd name="T9" fmla="*/ 127577 h 55"/>
                <a:gd name="T10" fmla="*/ 203033 w 57"/>
                <a:gd name="T11" fmla="*/ 41275 h 55"/>
                <a:gd name="T12" fmla="*/ 203033 w 57"/>
                <a:gd name="T13" fmla="*/ 7505 h 55"/>
                <a:gd name="T14" fmla="*/ 184234 w 57"/>
                <a:gd name="T15" fmla="*/ 0 h 55"/>
                <a:gd name="T16" fmla="*/ 172954 w 57"/>
                <a:gd name="T17" fmla="*/ 7505 h 55"/>
                <a:gd name="T18" fmla="*/ 78957 w 57"/>
                <a:gd name="T19" fmla="*/ 97559 h 55"/>
                <a:gd name="T20" fmla="*/ 41359 w 57"/>
                <a:gd name="T21" fmla="*/ 56284 h 55"/>
                <a:gd name="T22" fmla="*/ 33839 w 57"/>
                <a:gd name="T23" fmla="*/ 52532 h 55"/>
                <a:gd name="T24" fmla="*/ 30079 w 57"/>
                <a:gd name="T25" fmla="*/ 56284 h 55"/>
                <a:gd name="T26" fmla="*/ 22559 w 57"/>
                <a:gd name="T27" fmla="*/ 63789 h 55"/>
                <a:gd name="T28" fmla="*/ 0 w 57"/>
                <a:gd name="T29" fmla="*/ 191366 h 55"/>
                <a:gd name="T30" fmla="*/ 3760 w 57"/>
                <a:gd name="T31" fmla="*/ 202623 h 55"/>
                <a:gd name="T32" fmla="*/ 11280 w 57"/>
                <a:gd name="T33" fmla="*/ 20637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5"/>
                <a:gd name="T53" fmla="*/ 57 w 57"/>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5">
                  <a:moveTo>
                    <a:pt x="3" y="55"/>
                  </a:moveTo>
                  <a:cubicBezTo>
                    <a:pt x="38" y="50"/>
                    <a:pt x="38" y="50"/>
                    <a:pt x="38" y="50"/>
                  </a:cubicBezTo>
                  <a:cubicBezTo>
                    <a:pt x="39" y="50"/>
                    <a:pt x="40" y="49"/>
                    <a:pt x="40" y="48"/>
                  </a:cubicBezTo>
                  <a:cubicBezTo>
                    <a:pt x="41" y="47"/>
                    <a:pt x="40" y="45"/>
                    <a:pt x="39" y="45"/>
                  </a:cubicBezTo>
                  <a:cubicBezTo>
                    <a:pt x="30" y="34"/>
                    <a:pt x="30" y="34"/>
                    <a:pt x="30" y="34"/>
                  </a:cubicBezTo>
                  <a:cubicBezTo>
                    <a:pt x="54" y="11"/>
                    <a:pt x="54" y="11"/>
                    <a:pt x="54" y="11"/>
                  </a:cubicBezTo>
                  <a:cubicBezTo>
                    <a:pt x="57" y="8"/>
                    <a:pt x="57" y="4"/>
                    <a:pt x="54" y="2"/>
                  </a:cubicBezTo>
                  <a:cubicBezTo>
                    <a:pt x="53" y="1"/>
                    <a:pt x="51" y="0"/>
                    <a:pt x="49" y="0"/>
                  </a:cubicBezTo>
                  <a:cubicBezTo>
                    <a:pt x="48" y="0"/>
                    <a:pt x="47" y="1"/>
                    <a:pt x="46" y="2"/>
                  </a:cubicBezTo>
                  <a:cubicBezTo>
                    <a:pt x="21" y="26"/>
                    <a:pt x="21" y="26"/>
                    <a:pt x="21" y="26"/>
                  </a:cubicBezTo>
                  <a:cubicBezTo>
                    <a:pt x="11" y="15"/>
                    <a:pt x="11" y="15"/>
                    <a:pt x="11" y="15"/>
                  </a:cubicBezTo>
                  <a:cubicBezTo>
                    <a:pt x="11" y="15"/>
                    <a:pt x="10" y="14"/>
                    <a:pt x="9" y="14"/>
                  </a:cubicBezTo>
                  <a:cubicBezTo>
                    <a:pt x="9" y="14"/>
                    <a:pt x="8" y="15"/>
                    <a:pt x="8" y="15"/>
                  </a:cubicBezTo>
                  <a:cubicBezTo>
                    <a:pt x="7" y="15"/>
                    <a:pt x="6" y="16"/>
                    <a:pt x="6" y="17"/>
                  </a:cubicBezTo>
                  <a:cubicBezTo>
                    <a:pt x="0" y="51"/>
                    <a:pt x="0" y="51"/>
                    <a:pt x="0" y="51"/>
                  </a:cubicBezTo>
                  <a:cubicBezTo>
                    <a:pt x="0" y="52"/>
                    <a:pt x="0" y="53"/>
                    <a:pt x="1" y="54"/>
                  </a:cubicBezTo>
                  <a:cubicBezTo>
                    <a:pt x="2" y="54"/>
                    <a:pt x="3" y="55"/>
                    <a:pt x="3" y="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Freeform 17"/>
          <p:cNvSpPr>
            <a:spLocks noEditPoints="1" noChangeArrowheads="1"/>
          </p:cNvSpPr>
          <p:nvPr/>
        </p:nvSpPr>
        <p:spPr bwMode="auto">
          <a:xfrm>
            <a:off x="3282266" y="2349989"/>
            <a:ext cx="609600" cy="609600"/>
          </a:xfrm>
          <a:custGeom>
            <a:avLst/>
            <a:gdLst>
              <a:gd name="T0" fmla="*/ 522956 w 197"/>
              <a:gd name="T1" fmla="*/ 256837 h 197"/>
              <a:gd name="T2" fmla="*/ 556995 w 197"/>
              <a:gd name="T3" fmla="*/ 198043 h 197"/>
              <a:gd name="T4" fmla="*/ 522956 w 197"/>
              <a:gd name="T5" fmla="*/ 139249 h 197"/>
              <a:gd name="T6" fmla="*/ 454879 w 197"/>
              <a:gd name="T7" fmla="*/ 139249 h 197"/>
              <a:gd name="T8" fmla="*/ 457974 w 197"/>
              <a:gd name="T9" fmla="*/ 40227 h 197"/>
              <a:gd name="T10" fmla="*/ 374424 w 197"/>
              <a:gd name="T11" fmla="*/ 92832 h 197"/>
              <a:gd name="T12" fmla="*/ 337291 w 197"/>
              <a:gd name="T13" fmla="*/ 34039 h 197"/>
              <a:gd name="T14" fmla="*/ 272309 w 197"/>
              <a:gd name="T15" fmla="*/ 34039 h 197"/>
              <a:gd name="T16" fmla="*/ 235176 w 197"/>
              <a:gd name="T17" fmla="*/ 92832 h 197"/>
              <a:gd name="T18" fmla="*/ 151626 w 197"/>
              <a:gd name="T19" fmla="*/ 40227 h 197"/>
              <a:gd name="T20" fmla="*/ 154721 w 197"/>
              <a:gd name="T21" fmla="*/ 139249 h 197"/>
              <a:gd name="T22" fmla="*/ 83549 w 197"/>
              <a:gd name="T23" fmla="*/ 139249 h 197"/>
              <a:gd name="T24" fmla="*/ 52605 w 197"/>
              <a:gd name="T25" fmla="*/ 198043 h 197"/>
              <a:gd name="T26" fmla="*/ 86644 w 197"/>
              <a:gd name="T27" fmla="*/ 256837 h 197"/>
              <a:gd name="T28" fmla="*/ 0 w 197"/>
              <a:gd name="T29" fmla="*/ 306347 h 197"/>
              <a:gd name="T30" fmla="*/ 86644 w 197"/>
              <a:gd name="T31" fmla="*/ 352763 h 197"/>
              <a:gd name="T32" fmla="*/ 52605 w 197"/>
              <a:gd name="T33" fmla="*/ 411557 h 197"/>
              <a:gd name="T34" fmla="*/ 83549 w 197"/>
              <a:gd name="T35" fmla="*/ 470351 h 197"/>
              <a:gd name="T36" fmla="*/ 154721 w 197"/>
              <a:gd name="T37" fmla="*/ 470351 h 197"/>
              <a:gd name="T38" fmla="*/ 151626 w 197"/>
              <a:gd name="T39" fmla="*/ 569373 h 197"/>
              <a:gd name="T40" fmla="*/ 235176 w 197"/>
              <a:gd name="T41" fmla="*/ 516768 h 197"/>
              <a:gd name="T42" fmla="*/ 272309 w 197"/>
              <a:gd name="T43" fmla="*/ 575561 h 197"/>
              <a:gd name="T44" fmla="*/ 337291 w 197"/>
              <a:gd name="T45" fmla="*/ 575561 h 197"/>
              <a:gd name="T46" fmla="*/ 374424 w 197"/>
              <a:gd name="T47" fmla="*/ 516768 h 197"/>
              <a:gd name="T48" fmla="*/ 457974 w 197"/>
              <a:gd name="T49" fmla="*/ 569373 h 197"/>
              <a:gd name="T50" fmla="*/ 454879 w 197"/>
              <a:gd name="T51" fmla="*/ 470351 h 197"/>
              <a:gd name="T52" fmla="*/ 522956 w 197"/>
              <a:gd name="T53" fmla="*/ 470351 h 197"/>
              <a:gd name="T54" fmla="*/ 556995 w 197"/>
              <a:gd name="T55" fmla="*/ 411557 h 197"/>
              <a:gd name="T56" fmla="*/ 522956 w 197"/>
              <a:gd name="T57" fmla="*/ 352763 h 197"/>
              <a:gd name="T58" fmla="*/ 609600 w 197"/>
              <a:gd name="T59" fmla="*/ 306347 h 197"/>
              <a:gd name="T60" fmla="*/ 303253 w 197"/>
              <a:gd name="T61" fmla="*/ 396085 h 197"/>
              <a:gd name="T62" fmla="*/ 303253 w 197"/>
              <a:gd name="T63" fmla="*/ 213515 h 197"/>
              <a:gd name="T64" fmla="*/ 303253 w 197"/>
              <a:gd name="T65" fmla="*/ 396085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197"/>
              <a:gd name="T101" fmla="*/ 197 w 197"/>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197">
                <a:moveTo>
                  <a:pt x="186" y="88"/>
                </a:moveTo>
                <a:cubicBezTo>
                  <a:pt x="169" y="83"/>
                  <a:pt x="169" y="83"/>
                  <a:pt x="169" y="83"/>
                </a:cubicBezTo>
                <a:cubicBezTo>
                  <a:pt x="168" y="81"/>
                  <a:pt x="168" y="79"/>
                  <a:pt x="167" y="76"/>
                </a:cubicBezTo>
                <a:cubicBezTo>
                  <a:pt x="180" y="64"/>
                  <a:pt x="180" y="64"/>
                  <a:pt x="180" y="64"/>
                </a:cubicBezTo>
                <a:cubicBezTo>
                  <a:pt x="184" y="59"/>
                  <a:pt x="186" y="54"/>
                  <a:pt x="184" y="49"/>
                </a:cubicBezTo>
                <a:cubicBezTo>
                  <a:pt x="181" y="44"/>
                  <a:pt x="175" y="44"/>
                  <a:pt x="169" y="45"/>
                </a:cubicBezTo>
                <a:cubicBezTo>
                  <a:pt x="152" y="50"/>
                  <a:pt x="152" y="50"/>
                  <a:pt x="152" y="50"/>
                </a:cubicBezTo>
                <a:cubicBezTo>
                  <a:pt x="150" y="48"/>
                  <a:pt x="148" y="47"/>
                  <a:pt x="147" y="45"/>
                </a:cubicBezTo>
                <a:cubicBezTo>
                  <a:pt x="151" y="28"/>
                  <a:pt x="151" y="28"/>
                  <a:pt x="151" y="28"/>
                </a:cubicBezTo>
                <a:cubicBezTo>
                  <a:pt x="153" y="22"/>
                  <a:pt x="153" y="16"/>
                  <a:pt x="148" y="13"/>
                </a:cubicBezTo>
                <a:cubicBezTo>
                  <a:pt x="143" y="10"/>
                  <a:pt x="137" y="13"/>
                  <a:pt x="133" y="17"/>
                </a:cubicBezTo>
                <a:cubicBezTo>
                  <a:pt x="121" y="30"/>
                  <a:pt x="121" y="30"/>
                  <a:pt x="121" y="30"/>
                </a:cubicBezTo>
                <a:cubicBezTo>
                  <a:pt x="118" y="29"/>
                  <a:pt x="116" y="29"/>
                  <a:pt x="113" y="28"/>
                </a:cubicBezTo>
                <a:cubicBezTo>
                  <a:pt x="109" y="11"/>
                  <a:pt x="109" y="11"/>
                  <a:pt x="109" y="11"/>
                </a:cubicBezTo>
                <a:cubicBezTo>
                  <a:pt x="107" y="5"/>
                  <a:pt x="104" y="0"/>
                  <a:pt x="98" y="0"/>
                </a:cubicBezTo>
                <a:cubicBezTo>
                  <a:pt x="93" y="0"/>
                  <a:pt x="89" y="5"/>
                  <a:pt x="88" y="11"/>
                </a:cubicBezTo>
                <a:cubicBezTo>
                  <a:pt x="83" y="28"/>
                  <a:pt x="83" y="28"/>
                  <a:pt x="83" y="28"/>
                </a:cubicBezTo>
                <a:cubicBezTo>
                  <a:pt x="81" y="28"/>
                  <a:pt x="78" y="29"/>
                  <a:pt x="76" y="30"/>
                </a:cubicBezTo>
                <a:cubicBezTo>
                  <a:pt x="63" y="17"/>
                  <a:pt x="63" y="17"/>
                  <a:pt x="63" y="17"/>
                </a:cubicBezTo>
                <a:cubicBezTo>
                  <a:pt x="59" y="13"/>
                  <a:pt x="54" y="10"/>
                  <a:pt x="49" y="13"/>
                </a:cubicBezTo>
                <a:cubicBezTo>
                  <a:pt x="44" y="16"/>
                  <a:pt x="44" y="22"/>
                  <a:pt x="45" y="28"/>
                </a:cubicBezTo>
                <a:cubicBezTo>
                  <a:pt x="50" y="45"/>
                  <a:pt x="50" y="45"/>
                  <a:pt x="50" y="45"/>
                </a:cubicBezTo>
                <a:cubicBezTo>
                  <a:pt x="48" y="47"/>
                  <a:pt x="46" y="48"/>
                  <a:pt x="45" y="50"/>
                </a:cubicBezTo>
                <a:cubicBezTo>
                  <a:pt x="27" y="45"/>
                  <a:pt x="27" y="45"/>
                  <a:pt x="27" y="45"/>
                </a:cubicBezTo>
                <a:cubicBezTo>
                  <a:pt x="21" y="44"/>
                  <a:pt x="16" y="44"/>
                  <a:pt x="13" y="49"/>
                </a:cubicBezTo>
                <a:cubicBezTo>
                  <a:pt x="10" y="54"/>
                  <a:pt x="13" y="59"/>
                  <a:pt x="17" y="64"/>
                </a:cubicBezTo>
                <a:cubicBezTo>
                  <a:pt x="30" y="76"/>
                  <a:pt x="30" y="76"/>
                  <a:pt x="30" y="76"/>
                </a:cubicBezTo>
                <a:cubicBezTo>
                  <a:pt x="29" y="79"/>
                  <a:pt x="28" y="81"/>
                  <a:pt x="28" y="83"/>
                </a:cubicBezTo>
                <a:cubicBezTo>
                  <a:pt x="10" y="88"/>
                  <a:pt x="10" y="88"/>
                  <a:pt x="10" y="88"/>
                </a:cubicBezTo>
                <a:cubicBezTo>
                  <a:pt x="5" y="90"/>
                  <a:pt x="0" y="93"/>
                  <a:pt x="0" y="99"/>
                </a:cubicBezTo>
                <a:cubicBezTo>
                  <a:pt x="0" y="104"/>
                  <a:pt x="5" y="107"/>
                  <a:pt x="10" y="109"/>
                </a:cubicBezTo>
                <a:cubicBezTo>
                  <a:pt x="28" y="114"/>
                  <a:pt x="28" y="114"/>
                  <a:pt x="28" y="114"/>
                </a:cubicBezTo>
                <a:cubicBezTo>
                  <a:pt x="28" y="116"/>
                  <a:pt x="29" y="118"/>
                  <a:pt x="30" y="121"/>
                </a:cubicBezTo>
                <a:cubicBezTo>
                  <a:pt x="17" y="133"/>
                  <a:pt x="17" y="133"/>
                  <a:pt x="17" y="133"/>
                </a:cubicBezTo>
                <a:cubicBezTo>
                  <a:pt x="13" y="138"/>
                  <a:pt x="10" y="143"/>
                  <a:pt x="13" y="148"/>
                </a:cubicBezTo>
                <a:cubicBezTo>
                  <a:pt x="16" y="153"/>
                  <a:pt x="22" y="153"/>
                  <a:pt x="27" y="152"/>
                </a:cubicBezTo>
                <a:cubicBezTo>
                  <a:pt x="45" y="147"/>
                  <a:pt x="45" y="147"/>
                  <a:pt x="45" y="147"/>
                </a:cubicBezTo>
                <a:cubicBezTo>
                  <a:pt x="46" y="149"/>
                  <a:pt x="48" y="150"/>
                  <a:pt x="50" y="152"/>
                </a:cubicBezTo>
                <a:cubicBezTo>
                  <a:pt x="45" y="169"/>
                  <a:pt x="45" y="169"/>
                  <a:pt x="45" y="169"/>
                </a:cubicBezTo>
                <a:cubicBezTo>
                  <a:pt x="44" y="175"/>
                  <a:pt x="44" y="181"/>
                  <a:pt x="49" y="184"/>
                </a:cubicBezTo>
                <a:cubicBezTo>
                  <a:pt x="54" y="187"/>
                  <a:pt x="59" y="184"/>
                  <a:pt x="63" y="180"/>
                </a:cubicBezTo>
                <a:cubicBezTo>
                  <a:pt x="76" y="167"/>
                  <a:pt x="76" y="167"/>
                  <a:pt x="76" y="167"/>
                </a:cubicBezTo>
                <a:cubicBezTo>
                  <a:pt x="78" y="168"/>
                  <a:pt x="81" y="169"/>
                  <a:pt x="83" y="169"/>
                </a:cubicBezTo>
                <a:cubicBezTo>
                  <a:pt x="88" y="186"/>
                  <a:pt x="88" y="186"/>
                  <a:pt x="88" y="186"/>
                </a:cubicBezTo>
                <a:cubicBezTo>
                  <a:pt x="90" y="192"/>
                  <a:pt x="93" y="197"/>
                  <a:pt x="98" y="197"/>
                </a:cubicBezTo>
                <a:cubicBezTo>
                  <a:pt x="104" y="197"/>
                  <a:pt x="107" y="192"/>
                  <a:pt x="109" y="186"/>
                </a:cubicBezTo>
                <a:cubicBezTo>
                  <a:pt x="113" y="169"/>
                  <a:pt x="113" y="169"/>
                  <a:pt x="113" y="169"/>
                </a:cubicBezTo>
                <a:cubicBezTo>
                  <a:pt x="116" y="169"/>
                  <a:pt x="118" y="168"/>
                  <a:pt x="121" y="167"/>
                </a:cubicBezTo>
                <a:cubicBezTo>
                  <a:pt x="133" y="180"/>
                  <a:pt x="133" y="180"/>
                  <a:pt x="133" y="180"/>
                </a:cubicBezTo>
                <a:cubicBezTo>
                  <a:pt x="138" y="184"/>
                  <a:pt x="143" y="187"/>
                  <a:pt x="148" y="184"/>
                </a:cubicBezTo>
                <a:cubicBezTo>
                  <a:pt x="153" y="181"/>
                  <a:pt x="153" y="175"/>
                  <a:pt x="151" y="169"/>
                </a:cubicBezTo>
                <a:cubicBezTo>
                  <a:pt x="147" y="152"/>
                  <a:pt x="147" y="152"/>
                  <a:pt x="147" y="152"/>
                </a:cubicBezTo>
                <a:cubicBezTo>
                  <a:pt x="148" y="150"/>
                  <a:pt x="150" y="149"/>
                  <a:pt x="152" y="147"/>
                </a:cubicBezTo>
                <a:cubicBezTo>
                  <a:pt x="169" y="152"/>
                  <a:pt x="169" y="152"/>
                  <a:pt x="169" y="152"/>
                </a:cubicBezTo>
                <a:cubicBezTo>
                  <a:pt x="175" y="153"/>
                  <a:pt x="181" y="153"/>
                  <a:pt x="184" y="148"/>
                </a:cubicBezTo>
                <a:cubicBezTo>
                  <a:pt x="186" y="143"/>
                  <a:pt x="184" y="138"/>
                  <a:pt x="180" y="133"/>
                </a:cubicBezTo>
                <a:cubicBezTo>
                  <a:pt x="167" y="121"/>
                  <a:pt x="167" y="121"/>
                  <a:pt x="167" y="121"/>
                </a:cubicBezTo>
                <a:cubicBezTo>
                  <a:pt x="168" y="118"/>
                  <a:pt x="168" y="116"/>
                  <a:pt x="169" y="114"/>
                </a:cubicBezTo>
                <a:cubicBezTo>
                  <a:pt x="186" y="109"/>
                  <a:pt x="186" y="109"/>
                  <a:pt x="186" y="109"/>
                </a:cubicBezTo>
                <a:cubicBezTo>
                  <a:pt x="192" y="107"/>
                  <a:pt x="197" y="104"/>
                  <a:pt x="197" y="99"/>
                </a:cubicBezTo>
                <a:cubicBezTo>
                  <a:pt x="197" y="93"/>
                  <a:pt x="192" y="90"/>
                  <a:pt x="186" y="88"/>
                </a:cubicBezTo>
                <a:close/>
                <a:moveTo>
                  <a:pt x="98" y="128"/>
                </a:moveTo>
                <a:cubicBezTo>
                  <a:pt x="82" y="128"/>
                  <a:pt x="68" y="115"/>
                  <a:pt x="68" y="99"/>
                </a:cubicBezTo>
                <a:cubicBezTo>
                  <a:pt x="68" y="82"/>
                  <a:pt x="82" y="69"/>
                  <a:pt x="98" y="69"/>
                </a:cubicBezTo>
                <a:cubicBezTo>
                  <a:pt x="115" y="69"/>
                  <a:pt x="128" y="82"/>
                  <a:pt x="128" y="99"/>
                </a:cubicBezTo>
                <a:cubicBezTo>
                  <a:pt x="128" y="115"/>
                  <a:pt x="115" y="128"/>
                  <a:pt x="98" y="1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Text Box 10"/>
          <p:cNvSpPr txBox="1">
            <a:spLocks noChangeArrowheads="1"/>
          </p:cNvSpPr>
          <p:nvPr/>
        </p:nvSpPr>
        <p:spPr bwMode="auto">
          <a:xfrm>
            <a:off x="806379" y="3795886"/>
            <a:ext cx="3621605" cy="600164"/>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73" name="Text Box 10"/>
          <p:cNvSpPr txBox="1">
            <a:spLocks noChangeArrowheads="1"/>
          </p:cNvSpPr>
          <p:nvPr/>
        </p:nvSpPr>
        <p:spPr bwMode="auto">
          <a:xfrm>
            <a:off x="4910835" y="3795886"/>
            <a:ext cx="3621605" cy="600164"/>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250"/>
                                        <p:tgtEl>
                                          <p:spTgt spid="50"/>
                                        </p:tgtEl>
                                      </p:cBhvr>
                                    </p:animEffect>
                                    <p:anim calcmode="lin" valueType="num">
                                      <p:cBhvr>
                                        <p:cTn id="15" dur="250" fill="hold"/>
                                        <p:tgtEl>
                                          <p:spTgt spid="50"/>
                                        </p:tgtEl>
                                        <p:attrNameLst>
                                          <p:attrName>ppt_x</p:attrName>
                                        </p:attrNameLst>
                                      </p:cBhvr>
                                      <p:tavLst>
                                        <p:tav tm="0">
                                          <p:val>
                                            <p:strVal val="#ppt_x"/>
                                          </p:val>
                                        </p:tav>
                                        <p:tav tm="100000">
                                          <p:val>
                                            <p:strVal val="#ppt_x"/>
                                          </p:val>
                                        </p:tav>
                                      </p:tavLst>
                                    </p:anim>
                                    <p:anim calcmode="lin" valueType="num">
                                      <p:cBhvr>
                                        <p:cTn id="16" dur="250" fill="hold"/>
                                        <p:tgtEl>
                                          <p:spTgt spid="50"/>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250"/>
                                        <p:tgtEl>
                                          <p:spTgt spid="51"/>
                                        </p:tgtEl>
                                      </p:cBhvr>
                                    </p:animEffect>
                                    <p:anim calcmode="lin" valueType="num">
                                      <p:cBhvr>
                                        <p:cTn id="21" dur="250" fill="hold"/>
                                        <p:tgtEl>
                                          <p:spTgt spid="51"/>
                                        </p:tgtEl>
                                        <p:attrNameLst>
                                          <p:attrName>ppt_x</p:attrName>
                                        </p:attrNameLst>
                                      </p:cBhvr>
                                      <p:tavLst>
                                        <p:tav tm="0">
                                          <p:val>
                                            <p:strVal val="#ppt_x"/>
                                          </p:val>
                                        </p:tav>
                                        <p:tav tm="100000">
                                          <p:val>
                                            <p:strVal val="#ppt_x"/>
                                          </p:val>
                                        </p:tav>
                                      </p:tavLst>
                                    </p:anim>
                                    <p:anim calcmode="lin" valueType="num">
                                      <p:cBhvr>
                                        <p:cTn id="22" dur="250" fill="hold"/>
                                        <p:tgtEl>
                                          <p:spTgt spid="51"/>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250"/>
                                        <p:tgtEl>
                                          <p:spTgt spid="52"/>
                                        </p:tgtEl>
                                      </p:cBhvr>
                                    </p:animEffect>
                                    <p:anim calcmode="lin" valueType="num">
                                      <p:cBhvr>
                                        <p:cTn id="27" dur="250" fill="hold"/>
                                        <p:tgtEl>
                                          <p:spTgt spid="52"/>
                                        </p:tgtEl>
                                        <p:attrNameLst>
                                          <p:attrName>ppt_x</p:attrName>
                                        </p:attrNameLst>
                                      </p:cBhvr>
                                      <p:tavLst>
                                        <p:tav tm="0">
                                          <p:val>
                                            <p:strVal val="#ppt_x"/>
                                          </p:val>
                                        </p:tav>
                                        <p:tav tm="100000">
                                          <p:val>
                                            <p:strVal val="#ppt_x"/>
                                          </p:val>
                                        </p:tav>
                                      </p:tavLst>
                                    </p:anim>
                                    <p:anim calcmode="lin" valueType="num">
                                      <p:cBhvr>
                                        <p:cTn id="28" dur="250" fill="hold"/>
                                        <p:tgtEl>
                                          <p:spTgt spid="52"/>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250"/>
                                        <p:tgtEl>
                                          <p:spTgt spid="53"/>
                                        </p:tgtEl>
                                      </p:cBhvr>
                                    </p:animEffect>
                                    <p:anim calcmode="lin" valueType="num">
                                      <p:cBhvr>
                                        <p:cTn id="33" dur="250" fill="hold"/>
                                        <p:tgtEl>
                                          <p:spTgt spid="53"/>
                                        </p:tgtEl>
                                        <p:attrNameLst>
                                          <p:attrName>ppt_x</p:attrName>
                                        </p:attrNameLst>
                                      </p:cBhvr>
                                      <p:tavLst>
                                        <p:tav tm="0">
                                          <p:val>
                                            <p:strVal val="#ppt_x"/>
                                          </p:val>
                                        </p:tav>
                                        <p:tav tm="100000">
                                          <p:val>
                                            <p:strVal val="#ppt_x"/>
                                          </p:val>
                                        </p:tav>
                                      </p:tavLst>
                                    </p:anim>
                                    <p:anim calcmode="lin" valueType="num">
                                      <p:cBhvr>
                                        <p:cTn id="34" dur="250" fill="hold"/>
                                        <p:tgtEl>
                                          <p:spTgt spid="53"/>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250"/>
                                        <p:tgtEl>
                                          <p:spTgt spid="54"/>
                                        </p:tgtEl>
                                      </p:cBhvr>
                                    </p:animEffect>
                                    <p:anim calcmode="lin" valueType="num">
                                      <p:cBhvr>
                                        <p:cTn id="39" dur="250" fill="hold"/>
                                        <p:tgtEl>
                                          <p:spTgt spid="54"/>
                                        </p:tgtEl>
                                        <p:attrNameLst>
                                          <p:attrName>ppt_x</p:attrName>
                                        </p:attrNameLst>
                                      </p:cBhvr>
                                      <p:tavLst>
                                        <p:tav tm="0">
                                          <p:val>
                                            <p:strVal val="#ppt_x"/>
                                          </p:val>
                                        </p:tav>
                                        <p:tav tm="100000">
                                          <p:val>
                                            <p:strVal val="#ppt_x"/>
                                          </p:val>
                                        </p:tav>
                                      </p:tavLst>
                                    </p:anim>
                                    <p:anim calcmode="lin" valueType="num">
                                      <p:cBhvr>
                                        <p:cTn id="40" dur="25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250"/>
                                        <p:tgtEl>
                                          <p:spTgt spid="55"/>
                                        </p:tgtEl>
                                      </p:cBhvr>
                                    </p:animEffect>
                                    <p:anim calcmode="lin" valueType="num">
                                      <p:cBhvr>
                                        <p:cTn id="45" dur="250" fill="hold"/>
                                        <p:tgtEl>
                                          <p:spTgt spid="55"/>
                                        </p:tgtEl>
                                        <p:attrNameLst>
                                          <p:attrName>ppt_x</p:attrName>
                                        </p:attrNameLst>
                                      </p:cBhvr>
                                      <p:tavLst>
                                        <p:tav tm="0">
                                          <p:val>
                                            <p:strVal val="#ppt_x"/>
                                          </p:val>
                                        </p:tav>
                                        <p:tav tm="100000">
                                          <p:val>
                                            <p:strVal val="#ppt_x"/>
                                          </p:val>
                                        </p:tav>
                                      </p:tavLst>
                                    </p:anim>
                                    <p:anim calcmode="lin" valueType="num">
                                      <p:cBhvr>
                                        <p:cTn id="46" dur="250" fill="hold"/>
                                        <p:tgtEl>
                                          <p:spTgt spid="55"/>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250"/>
                                        <p:tgtEl>
                                          <p:spTgt spid="56"/>
                                        </p:tgtEl>
                                      </p:cBhvr>
                                    </p:animEffect>
                                    <p:anim calcmode="lin" valueType="num">
                                      <p:cBhvr>
                                        <p:cTn id="51" dur="250" fill="hold"/>
                                        <p:tgtEl>
                                          <p:spTgt spid="56"/>
                                        </p:tgtEl>
                                        <p:attrNameLst>
                                          <p:attrName>ppt_x</p:attrName>
                                        </p:attrNameLst>
                                      </p:cBhvr>
                                      <p:tavLst>
                                        <p:tav tm="0">
                                          <p:val>
                                            <p:strVal val="#ppt_x"/>
                                          </p:val>
                                        </p:tav>
                                        <p:tav tm="100000">
                                          <p:val>
                                            <p:strVal val="#ppt_x"/>
                                          </p:val>
                                        </p:tav>
                                      </p:tavLst>
                                    </p:anim>
                                    <p:anim calcmode="lin" valueType="num">
                                      <p:cBhvr>
                                        <p:cTn id="52" dur="25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42" presetClass="entr" presetSubtype="0"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250"/>
                                        <p:tgtEl>
                                          <p:spTgt spid="71"/>
                                        </p:tgtEl>
                                      </p:cBhvr>
                                    </p:animEffect>
                                    <p:anim calcmode="lin" valueType="num">
                                      <p:cBhvr>
                                        <p:cTn id="57" dur="250" fill="hold"/>
                                        <p:tgtEl>
                                          <p:spTgt spid="71"/>
                                        </p:tgtEl>
                                        <p:attrNameLst>
                                          <p:attrName>ppt_x</p:attrName>
                                        </p:attrNameLst>
                                      </p:cBhvr>
                                      <p:tavLst>
                                        <p:tav tm="0">
                                          <p:val>
                                            <p:strVal val="#ppt_x"/>
                                          </p:val>
                                        </p:tav>
                                        <p:tav tm="100000">
                                          <p:val>
                                            <p:strVal val="#ppt_x"/>
                                          </p:val>
                                        </p:tav>
                                      </p:tavLst>
                                    </p:anim>
                                    <p:anim calcmode="lin" valueType="num">
                                      <p:cBhvr>
                                        <p:cTn id="58" dur="250" fill="hold"/>
                                        <p:tgtEl>
                                          <p:spTgt spid="71"/>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42" presetClass="entr" presetSubtype="0"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anim calcmode="lin" valueType="num">
                                      <p:cBhvr>
                                        <p:cTn id="63" dur="500" fill="hold"/>
                                        <p:tgtEl>
                                          <p:spTgt spid="72"/>
                                        </p:tgtEl>
                                        <p:attrNameLst>
                                          <p:attrName>ppt_x</p:attrName>
                                        </p:attrNameLst>
                                      </p:cBhvr>
                                      <p:tavLst>
                                        <p:tav tm="0">
                                          <p:val>
                                            <p:strVal val="#ppt_x"/>
                                          </p:val>
                                        </p:tav>
                                        <p:tav tm="100000">
                                          <p:val>
                                            <p:strVal val="#ppt_x"/>
                                          </p:val>
                                        </p:tav>
                                      </p:tavLst>
                                    </p:anim>
                                    <p:anim calcmode="lin" valueType="num">
                                      <p:cBhvr>
                                        <p:cTn id="64" dur="500" fill="hold"/>
                                        <p:tgtEl>
                                          <p:spTgt spid="72"/>
                                        </p:tgtEl>
                                        <p:attrNameLst>
                                          <p:attrName>ppt_y</p:attrName>
                                        </p:attrNameLst>
                                      </p:cBhvr>
                                      <p:tavLst>
                                        <p:tav tm="0">
                                          <p:val>
                                            <p:strVal val="#ppt_y+.1"/>
                                          </p:val>
                                        </p:tav>
                                        <p:tav tm="100000">
                                          <p:val>
                                            <p:strVal val="#ppt_y"/>
                                          </p:val>
                                        </p:tav>
                                      </p:tavLst>
                                    </p:anim>
                                  </p:childTnLst>
                                </p:cTn>
                              </p:par>
                            </p:childTnLst>
                          </p:cTn>
                        </p:par>
                        <p:par>
                          <p:cTn id="65" fill="hold">
                            <p:stCondLst>
                              <p:cond delay="5250"/>
                            </p:stCondLst>
                            <p:childTnLst>
                              <p:par>
                                <p:cTn id="66" presetID="42" presetClass="entr" presetSubtype="0" fill="hold" grpId="0" nodeType="after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anim calcmode="lin" valueType="num">
                                      <p:cBhvr>
                                        <p:cTn id="69" dur="500" fill="hold"/>
                                        <p:tgtEl>
                                          <p:spTgt spid="73"/>
                                        </p:tgtEl>
                                        <p:attrNameLst>
                                          <p:attrName>ppt_x</p:attrName>
                                        </p:attrNameLst>
                                      </p:cBhvr>
                                      <p:tavLst>
                                        <p:tav tm="0">
                                          <p:val>
                                            <p:strVal val="#ppt_x"/>
                                          </p:val>
                                        </p:tav>
                                        <p:tav tm="100000">
                                          <p:val>
                                            <p:strVal val="#ppt_x"/>
                                          </p:val>
                                        </p:tav>
                                      </p:tavLst>
                                    </p:anim>
                                    <p:anim calcmode="lin" valueType="num">
                                      <p:cBhvr>
                                        <p:cTn id="70"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50" grpId="0" animBg="1"/>
      <p:bldP spid="51" grpId="0" animBg="1"/>
      <p:bldP spid="52" grpId="0" animBg="1"/>
      <p:bldP spid="53" grpId="0" animBg="1"/>
      <p:bldP spid="54" grpId="0" animBg="1"/>
      <p:bldP spid="55" grpId="0" animBg="1"/>
      <p:bldP spid="71" grpId="0" animBg="1"/>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24" name="任意多边形 17"/>
          <p:cNvSpPr>
            <a:spLocks noChangeArrowheads="1"/>
          </p:cNvSpPr>
          <p:nvPr/>
        </p:nvSpPr>
        <p:spPr bwMode="auto">
          <a:xfrm>
            <a:off x="3291791" y="1823844"/>
            <a:ext cx="2600614" cy="2602056"/>
          </a:xfrm>
          <a:custGeom>
            <a:avLst/>
            <a:gdLst>
              <a:gd name="T0" fmla="*/ 1430338 w 2946857"/>
              <a:gd name="T1" fmla="*/ 0 h 2946857"/>
              <a:gd name="T2" fmla="*/ 2860675 w 2946857"/>
              <a:gd name="T3" fmla="*/ 1431132 h 2946857"/>
              <a:gd name="T4" fmla="*/ 1430338 w 2946857"/>
              <a:gd name="T5" fmla="*/ 1431132 h 2946857"/>
              <a:gd name="T6" fmla="*/ 1430338 w 2946857"/>
              <a:gd name="T7" fmla="*/ 0 h 2946857"/>
              <a:gd name="T8" fmla="*/ 0 60000 65536"/>
              <a:gd name="T9" fmla="*/ 0 60000 65536"/>
              <a:gd name="T10" fmla="*/ 0 60000 65536"/>
              <a:gd name="T11" fmla="*/ 0 60000 65536"/>
              <a:gd name="T12" fmla="*/ 0 w 2946857"/>
              <a:gd name="T13" fmla="*/ 0 h 2946857"/>
              <a:gd name="T14" fmla="*/ 2946857 w 2946857"/>
              <a:gd name="T15" fmla="*/ 2946857 h 2946857"/>
            </a:gdLst>
            <a:ahLst/>
            <a:cxnLst>
              <a:cxn ang="T8">
                <a:pos x="T0" y="T1"/>
              </a:cxn>
              <a:cxn ang="T9">
                <a:pos x="T2" y="T3"/>
              </a:cxn>
              <a:cxn ang="T10">
                <a:pos x="T4" y="T5"/>
              </a:cxn>
              <a:cxn ang="T11">
                <a:pos x="T6" y="T7"/>
              </a:cxn>
            </a:cxnLst>
            <a:rect l="T12" t="T13" r="T14" b="T15"/>
            <a:pathLst>
              <a:path w="2946857" h="2946857">
                <a:moveTo>
                  <a:pt x="1473428" y="0"/>
                </a:moveTo>
                <a:cubicBezTo>
                  <a:pt x="2287180" y="0"/>
                  <a:pt x="2946857" y="659677"/>
                  <a:pt x="2946857" y="1473429"/>
                </a:cubicBezTo>
                <a:lnTo>
                  <a:pt x="1473429" y="1473429"/>
                </a:lnTo>
                <a:cubicBezTo>
                  <a:pt x="1473429" y="982286"/>
                  <a:pt x="1473428" y="491143"/>
                  <a:pt x="1473428" y="0"/>
                </a:cubicBezTo>
                <a:close/>
              </a:path>
            </a:pathLst>
          </a:custGeom>
          <a:solidFill>
            <a:srgbClr val="E83650"/>
          </a:solidFill>
          <a:ln>
            <a:noFill/>
          </a:ln>
        </p:spPr>
        <p:txBody>
          <a:bodyPr lIns="1607470" tIns="653951" rIns="338217" bIns="1572389"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18"/>
          <p:cNvSpPr>
            <a:spLocks noChangeArrowheads="1"/>
          </p:cNvSpPr>
          <p:nvPr/>
        </p:nvSpPr>
        <p:spPr bwMode="auto">
          <a:xfrm>
            <a:off x="3291791" y="1913910"/>
            <a:ext cx="2600614" cy="2602056"/>
          </a:xfrm>
          <a:custGeom>
            <a:avLst/>
            <a:gdLst>
              <a:gd name="T0" fmla="*/ 2860675 w 2946857"/>
              <a:gd name="T1" fmla="*/ 1431132 h 2946857"/>
              <a:gd name="T2" fmla="*/ 1430338 w 2946857"/>
              <a:gd name="T3" fmla="*/ 2862264 h 2946857"/>
              <a:gd name="T4" fmla="*/ 1430338 w 2946857"/>
              <a:gd name="T5" fmla="*/ 1431132 h 2946857"/>
              <a:gd name="T6" fmla="*/ 2860675 w 2946857"/>
              <a:gd name="T7" fmla="*/ 1431132 h 2946857"/>
              <a:gd name="T8" fmla="*/ 0 60000 65536"/>
              <a:gd name="T9" fmla="*/ 0 60000 65536"/>
              <a:gd name="T10" fmla="*/ 0 60000 65536"/>
              <a:gd name="T11" fmla="*/ 0 60000 65536"/>
              <a:gd name="T12" fmla="*/ 0 w 2946857"/>
              <a:gd name="T13" fmla="*/ 0 h 2946857"/>
              <a:gd name="T14" fmla="*/ 2946857 w 2946857"/>
              <a:gd name="T15" fmla="*/ 2946857 h 2946857"/>
            </a:gdLst>
            <a:ahLst/>
            <a:cxnLst>
              <a:cxn ang="T8">
                <a:pos x="T0" y="T1"/>
              </a:cxn>
              <a:cxn ang="T9">
                <a:pos x="T2" y="T3"/>
              </a:cxn>
              <a:cxn ang="T10">
                <a:pos x="T4" y="T5"/>
              </a:cxn>
              <a:cxn ang="T11">
                <a:pos x="T6" y="T7"/>
              </a:cxn>
            </a:cxnLst>
            <a:rect l="T12" t="T13" r="T14" b="T15"/>
            <a:pathLst>
              <a:path w="2946857" h="2946857">
                <a:moveTo>
                  <a:pt x="2946857" y="1473429"/>
                </a:moveTo>
                <a:cubicBezTo>
                  <a:pt x="2946857" y="2287181"/>
                  <a:pt x="2287180" y="2946858"/>
                  <a:pt x="1473428" y="2946858"/>
                </a:cubicBezTo>
                <a:cubicBezTo>
                  <a:pt x="1473428" y="2455715"/>
                  <a:pt x="1473429" y="1964572"/>
                  <a:pt x="1473429" y="1473429"/>
                </a:cubicBezTo>
                <a:lnTo>
                  <a:pt x="2946857" y="1473429"/>
                </a:lnTo>
                <a:close/>
              </a:path>
            </a:pathLst>
          </a:custGeom>
          <a:solidFill>
            <a:srgbClr val="D72727"/>
          </a:solidFill>
          <a:ln>
            <a:noFill/>
          </a:ln>
        </p:spPr>
        <p:txBody>
          <a:bodyPr lIns="1607470" tIns="1572388" rIns="338217" bIns="653952"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19"/>
          <p:cNvSpPr>
            <a:spLocks noChangeArrowheads="1"/>
          </p:cNvSpPr>
          <p:nvPr/>
        </p:nvSpPr>
        <p:spPr bwMode="auto">
          <a:xfrm>
            <a:off x="3211003" y="1913910"/>
            <a:ext cx="2600614" cy="2602056"/>
          </a:xfrm>
          <a:custGeom>
            <a:avLst/>
            <a:gdLst>
              <a:gd name="T0" fmla="*/ 1430338 w 2946857"/>
              <a:gd name="T1" fmla="*/ 2862262 h 2946857"/>
              <a:gd name="T2" fmla="*/ 0 w 2946857"/>
              <a:gd name="T3" fmla="*/ 1431131 h 2946857"/>
              <a:gd name="T4" fmla="*/ 1430338 w 2946857"/>
              <a:gd name="T5" fmla="*/ 1431132 h 2946857"/>
              <a:gd name="T6" fmla="*/ 1430338 w 2946857"/>
              <a:gd name="T7" fmla="*/ 2862262 h 2946857"/>
              <a:gd name="T8" fmla="*/ 0 60000 65536"/>
              <a:gd name="T9" fmla="*/ 0 60000 65536"/>
              <a:gd name="T10" fmla="*/ 0 60000 65536"/>
              <a:gd name="T11" fmla="*/ 0 60000 65536"/>
              <a:gd name="T12" fmla="*/ 0 w 2946857"/>
              <a:gd name="T13" fmla="*/ 0 h 2946857"/>
              <a:gd name="T14" fmla="*/ 2946857 w 2946857"/>
              <a:gd name="T15" fmla="*/ 2946857 h 2946857"/>
            </a:gdLst>
            <a:ahLst/>
            <a:cxnLst>
              <a:cxn ang="T8">
                <a:pos x="T0" y="T1"/>
              </a:cxn>
              <a:cxn ang="T9">
                <a:pos x="T2" y="T3"/>
              </a:cxn>
              <a:cxn ang="T10">
                <a:pos x="T4" y="T5"/>
              </a:cxn>
              <a:cxn ang="T11">
                <a:pos x="T6" y="T7"/>
              </a:cxn>
            </a:cxnLst>
            <a:rect l="T12" t="T13" r="T14" b="T15"/>
            <a:pathLst>
              <a:path w="2946857" h="2946857">
                <a:moveTo>
                  <a:pt x="1473429" y="2946857"/>
                </a:moveTo>
                <a:cubicBezTo>
                  <a:pt x="659677" y="2946857"/>
                  <a:pt x="0" y="2287180"/>
                  <a:pt x="0" y="1473428"/>
                </a:cubicBezTo>
                <a:lnTo>
                  <a:pt x="1473429" y="1473429"/>
                </a:lnTo>
                <a:lnTo>
                  <a:pt x="1473429" y="2946857"/>
                </a:lnTo>
                <a:close/>
              </a:path>
            </a:pathLst>
          </a:custGeom>
          <a:solidFill>
            <a:srgbClr val="E83650"/>
          </a:solidFill>
          <a:ln>
            <a:noFill/>
          </a:ln>
        </p:spPr>
        <p:txBody>
          <a:bodyPr lIns="338216" tIns="1572388" rIns="1607471" bIns="653952"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20"/>
          <p:cNvSpPr>
            <a:spLocks noChangeArrowheads="1"/>
          </p:cNvSpPr>
          <p:nvPr/>
        </p:nvSpPr>
        <p:spPr bwMode="auto">
          <a:xfrm>
            <a:off x="3211003" y="1823844"/>
            <a:ext cx="2600614" cy="2602056"/>
          </a:xfrm>
          <a:custGeom>
            <a:avLst/>
            <a:gdLst>
              <a:gd name="T0" fmla="*/ 0 w 2946857"/>
              <a:gd name="T1" fmla="*/ 1431132 h 2946857"/>
              <a:gd name="T2" fmla="*/ 1430338 w 2946857"/>
              <a:gd name="T3" fmla="*/ 0 h 2946857"/>
              <a:gd name="T4" fmla="*/ 1430338 w 2946857"/>
              <a:gd name="T5" fmla="*/ 1431132 h 2946857"/>
              <a:gd name="T6" fmla="*/ 0 w 2946857"/>
              <a:gd name="T7" fmla="*/ 1431132 h 2946857"/>
              <a:gd name="T8" fmla="*/ 0 60000 65536"/>
              <a:gd name="T9" fmla="*/ 0 60000 65536"/>
              <a:gd name="T10" fmla="*/ 0 60000 65536"/>
              <a:gd name="T11" fmla="*/ 0 60000 65536"/>
              <a:gd name="T12" fmla="*/ 0 w 2946857"/>
              <a:gd name="T13" fmla="*/ 0 h 2946857"/>
              <a:gd name="T14" fmla="*/ 2946857 w 2946857"/>
              <a:gd name="T15" fmla="*/ 2946857 h 2946857"/>
            </a:gdLst>
            <a:ahLst/>
            <a:cxnLst>
              <a:cxn ang="T8">
                <a:pos x="T0" y="T1"/>
              </a:cxn>
              <a:cxn ang="T9">
                <a:pos x="T2" y="T3"/>
              </a:cxn>
              <a:cxn ang="T10">
                <a:pos x="T4" y="T5"/>
              </a:cxn>
              <a:cxn ang="T11">
                <a:pos x="T6" y="T7"/>
              </a:cxn>
            </a:cxnLst>
            <a:rect l="T12" t="T13" r="T14" b="T15"/>
            <a:pathLst>
              <a:path w="2946857" h="2946857">
                <a:moveTo>
                  <a:pt x="0" y="1473429"/>
                </a:moveTo>
                <a:cubicBezTo>
                  <a:pt x="0" y="659677"/>
                  <a:pt x="659677" y="0"/>
                  <a:pt x="1473429" y="0"/>
                </a:cubicBezTo>
                <a:lnTo>
                  <a:pt x="1473429" y="1473429"/>
                </a:lnTo>
                <a:lnTo>
                  <a:pt x="0" y="1473429"/>
                </a:lnTo>
                <a:close/>
              </a:path>
            </a:pathLst>
          </a:custGeom>
          <a:solidFill>
            <a:srgbClr val="D72727"/>
          </a:solidFill>
          <a:ln>
            <a:noFill/>
          </a:ln>
        </p:spPr>
        <p:txBody>
          <a:bodyPr lIns="359806" tIns="675541" rIns="1629061" bIns="1593979"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1"/>
          <p:cNvSpPr>
            <a:spLocks noChangeArrowheads="1"/>
          </p:cNvSpPr>
          <p:nvPr/>
        </p:nvSpPr>
        <p:spPr bwMode="auto">
          <a:xfrm>
            <a:off x="3897453" y="2233619"/>
            <a:ext cx="5950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dirty="0">
                <a:solidFill>
                  <a:schemeClr val="bg1"/>
                </a:solidFill>
                <a:latin typeface="Arial" panose="020B0604020202020204" pitchFamily="34" charset="0"/>
                <a:ea typeface="微软雅黑" panose="020B0503020204020204" pitchFamily="34" charset="-122"/>
                <a:sym typeface="Arial" panose="020B0604020202020204" pitchFamily="34" charset="0"/>
              </a:rPr>
              <a:t>S</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6"/>
          <p:cNvSpPr>
            <a:spLocks noChangeArrowheads="1"/>
          </p:cNvSpPr>
          <p:nvPr/>
        </p:nvSpPr>
        <p:spPr bwMode="auto">
          <a:xfrm>
            <a:off x="4806279" y="2233619"/>
            <a:ext cx="760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a:solidFill>
                  <a:schemeClr val="bg1"/>
                </a:solidFill>
                <a:latin typeface="Arial" panose="020B0604020202020204" pitchFamily="34" charset="0"/>
                <a:ea typeface="微软雅黑" panose="020B0503020204020204" pitchFamily="34" charset="-122"/>
                <a:sym typeface="Arial" panose="020B0604020202020204" pitchFamily="34" charset="0"/>
              </a:rPr>
              <a:t>W</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7"/>
          <p:cNvSpPr>
            <a:spLocks noChangeArrowheads="1"/>
          </p:cNvSpPr>
          <p:nvPr/>
        </p:nvSpPr>
        <p:spPr bwMode="auto">
          <a:xfrm>
            <a:off x="3837492" y="3421069"/>
            <a:ext cx="663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dirty="0">
                <a:solidFill>
                  <a:schemeClr val="bg1"/>
                </a:solidFill>
                <a:latin typeface="Arial" panose="020B0604020202020204" pitchFamily="34" charset="0"/>
                <a:ea typeface="微软雅黑" panose="020B0503020204020204" pitchFamily="34" charset="-122"/>
                <a:sym typeface="Arial" panose="020B0604020202020204" pitchFamily="34" charset="0"/>
              </a:rPr>
              <a:t>O</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28"/>
          <p:cNvSpPr>
            <a:spLocks noChangeArrowheads="1"/>
          </p:cNvSpPr>
          <p:nvPr/>
        </p:nvSpPr>
        <p:spPr bwMode="auto">
          <a:xfrm>
            <a:off x="4918491" y="3421069"/>
            <a:ext cx="561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dirty="0">
                <a:solidFill>
                  <a:schemeClr val="bg1"/>
                </a:solidFill>
                <a:latin typeface="Arial" panose="020B0604020202020204" pitchFamily="34" charset="0"/>
                <a:ea typeface="微软雅黑" panose="020B0503020204020204" pitchFamily="34" charset="-122"/>
                <a:sym typeface="Arial" panose="020B0604020202020204" pitchFamily="34" charset="0"/>
              </a:rPr>
              <a:t>T</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Box 10"/>
          <p:cNvSpPr txBox="1">
            <a:spLocks noChangeArrowheads="1"/>
          </p:cNvSpPr>
          <p:nvPr/>
        </p:nvSpPr>
        <p:spPr bwMode="auto">
          <a:xfrm>
            <a:off x="713489" y="2130002"/>
            <a:ext cx="2448272"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3" name="Text Box 10"/>
          <p:cNvSpPr txBox="1">
            <a:spLocks noChangeArrowheads="1"/>
          </p:cNvSpPr>
          <p:nvPr/>
        </p:nvSpPr>
        <p:spPr bwMode="auto">
          <a:xfrm>
            <a:off x="713489" y="3609071"/>
            <a:ext cx="2448272"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4" name="Text Box 10"/>
          <p:cNvSpPr txBox="1">
            <a:spLocks noChangeArrowheads="1"/>
          </p:cNvSpPr>
          <p:nvPr/>
        </p:nvSpPr>
        <p:spPr bwMode="auto">
          <a:xfrm>
            <a:off x="6012160" y="2130002"/>
            <a:ext cx="2448272"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5" name="Text Box 10"/>
          <p:cNvSpPr txBox="1">
            <a:spLocks noChangeArrowheads="1"/>
          </p:cNvSpPr>
          <p:nvPr/>
        </p:nvSpPr>
        <p:spPr bwMode="auto">
          <a:xfrm>
            <a:off x="6012160" y="3609071"/>
            <a:ext cx="2448272"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1" presetClass="entr" presetSubtype="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250"/>
                                        <p:tgtEl>
                                          <p:spTgt spid="24"/>
                                        </p:tgtEl>
                                      </p:cBhvr>
                                    </p:animEffect>
                                  </p:child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50"/>
                                        <p:tgtEl>
                                          <p:spTgt spid="25"/>
                                        </p:tgtEl>
                                      </p:cBhvr>
                                    </p:animEffect>
                                  </p:childTnLst>
                                </p:cTn>
                              </p:par>
                            </p:childTnLst>
                          </p:cTn>
                        </p:par>
                        <p:par>
                          <p:cTn id="19" fill="hold">
                            <p:stCondLst>
                              <p:cond delay="1750"/>
                            </p:stCondLst>
                            <p:childTnLst>
                              <p:par>
                                <p:cTn id="20" presetID="21" presetClass="entr" presetSubtype="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50"/>
                                        <p:tgtEl>
                                          <p:spTgt spid="26"/>
                                        </p:tgtEl>
                                      </p:cBhvr>
                                    </p:animEffect>
                                  </p:childTnLst>
                                </p:cTn>
                              </p:par>
                            </p:childTnLst>
                          </p:cTn>
                        </p:par>
                        <p:par>
                          <p:cTn id="23" fill="hold">
                            <p:stCondLst>
                              <p:cond delay="2250"/>
                            </p:stCondLst>
                            <p:childTnLst>
                              <p:par>
                                <p:cTn id="24" presetID="21" presetClass="entr" presetSubtype="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heel(1)">
                                      <p:cBhvr>
                                        <p:cTn id="26" dur="250"/>
                                        <p:tgtEl>
                                          <p:spTgt spid="27"/>
                                        </p:tgtEl>
                                      </p:cBhvr>
                                    </p:animEffect>
                                  </p:childTnLst>
                                </p:cTn>
                              </p:par>
                            </p:childTnLst>
                          </p:cTn>
                        </p:par>
                        <p:par>
                          <p:cTn id="27" fill="hold">
                            <p:stCondLst>
                              <p:cond delay="2750"/>
                            </p:stCondLst>
                            <p:childTnLst>
                              <p:par>
                                <p:cTn id="28" presetID="21"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heel(1)">
                                      <p:cBhvr>
                                        <p:cTn id="30" dur="250"/>
                                        <p:tgtEl>
                                          <p:spTgt spid="28"/>
                                        </p:tgtEl>
                                      </p:cBhvr>
                                    </p:animEffect>
                                  </p:childTnLst>
                                </p:cTn>
                              </p:par>
                            </p:childTnLst>
                          </p:cTn>
                        </p:par>
                        <p:par>
                          <p:cTn id="31" fill="hold">
                            <p:stCondLst>
                              <p:cond delay="3250"/>
                            </p:stCondLst>
                            <p:childTnLst>
                              <p:par>
                                <p:cTn id="32" presetID="21" presetClass="entr" presetSubtype="1"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250"/>
                                        <p:tgtEl>
                                          <p:spTgt spid="29"/>
                                        </p:tgtEl>
                                      </p:cBhvr>
                                    </p:animEffect>
                                  </p:childTnLst>
                                </p:cTn>
                              </p:par>
                            </p:childTnLst>
                          </p:cTn>
                        </p:par>
                        <p:par>
                          <p:cTn id="35" fill="hold">
                            <p:stCondLst>
                              <p:cond delay="3750"/>
                            </p:stCondLst>
                            <p:childTnLst>
                              <p:par>
                                <p:cTn id="36" presetID="21"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250"/>
                                        <p:tgtEl>
                                          <p:spTgt spid="30"/>
                                        </p:tgtEl>
                                      </p:cBhvr>
                                    </p:animEffect>
                                  </p:childTnLst>
                                </p:cTn>
                              </p:par>
                            </p:childTnLst>
                          </p:cTn>
                        </p:par>
                        <p:par>
                          <p:cTn id="39" fill="hold">
                            <p:stCondLst>
                              <p:cond delay="4250"/>
                            </p:stCondLst>
                            <p:childTnLst>
                              <p:par>
                                <p:cTn id="40" presetID="21" presetClass="entr" presetSubtype="1"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heel(1)">
                                      <p:cBhvr>
                                        <p:cTn id="42" dur="250"/>
                                        <p:tgtEl>
                                          <p:spTgt spid="31"/>
                                        </p:tgtEl>
                                      </p:cBhvr>
                                    </p:animEffect>
                                  </p:childTnLst>
                                </p:cTn>
                              </p:par>
                            </p:childTnLst>
                          </p:cTn>
                        </p:par>
                        <p:par>
                          <p:cTn id="43" fill="hold">
                            <p:stCondLst>
                              <p:cond delay="4750"/>
                            </p:stCondLst>
                            <p:childTnLst>
                              <p:par>
                                <p:cTn id="44" presetID="42"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50"/>
                                        <p:tgtEl>
                                          <p:spTgt spid="32"/>
                                        </p:tgtEl>
                                      </p:cBhvr>
                                    </p:animEffect>
                                    <p:anim calcmode="lin" valueType="num">
                                      <p:cBhvr>
                                        <p:cTn id="47" dur="250" fill="hold"/>
                                        <p:tgtEl>
                                          <p:spTgt spid="32"/>
                                        </p:tgtEl>
                                        <p:attrNameLst>
                                          <p:attrName>ppt_x</p:attrName>
                                        </p:attrNameLst>
                                      </p:cBhvr>
                                      <p:tavLst>
                                        <p:tav tm="0">
                                          <p:val>
                                            <p:strVal val="#ppt_x"/>
                                          </p:val>
                                        </p:tav>
                                        <p:tav tm="100000">
                                          <p:val>
                                            <p:strVal val="#ppt_x"/>
                                          </p:val>
                                        </p:tav>
                                      </p:tavLst>
                                    </p:anim>
                                    <p:anim calcmode="lin" valueType="num">
                                      <p:cBhvr>
                                        <p:cTn id="48" dur="25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5250"/>
                            </p:stCondLst>
                            <p:childTnLst>
                              <p:par>
                                <p:cTn id="50" presetID="42"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50"/>
                                        <p:tgtEl>
                                          <p:spTgt spid="33"/>
                                        </p:tgtEl>
                                      </p:cBhvr>
                                    </p:animEffect>
                                    <p:anim calcmode="lin" valueType="num">
                                      <p:cBhvr>
                                        <p:cTn id="53" dur="250" fill="hold"/>
                                        <p:tgtEl>
                                          <p:spTgt spid="33"/>
                                        </p:tgtEl>
                                        <p:attrNameLst>
                                          <p:attrName>ppt_x</p:attrName>
                                        </p:attrNameLst>
                                      </p:cBhvr>
                                      <p:tavLst>
                                        <p:tav tm="0">
                                          <p:val>
                                            <p:strVal val="#ppt_x"/>
                                          </p:val>
                                        </p:tav>
                                        <p:tav tm="100000">
                                          <p:val>
                                            <p:strVal val="#ppt_x"/>
                                          </p:val>
                                        </p:tav>
                                      </p:tavLst>
                                    </p:anim>
                                    <p:anim calcmode="lin" valueType="num">
                                      <p:cBhvr>
                                        <p:cTn id="54" dur="25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5750"/>
                            </p:stCondLst>
                            <p:childTnLst>
                              <p:par>
                                <p:cTn id="56" presetID="42"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250"/>
                                        <p:tgtEl>
                                          <p:spTgt spid="34"/>
                                        </p:tgtEl>
                                      </p:cBhvr>
                                    </p:animEffect>
                                    <p:anim calcmode="lin" valueType="num">
                                      <p:cBhvr>
                                        <p:cTn id="59" dur="250" fill="hold"/>
                                        <p:tgtEl>
                                          <p:spTgt spid="34"/>
                                        </p:tgtEl>
                                        <p:attrNameLst>
                                          <p:attrName>ppt_x</p:attrName>
                                        </p:attrNameLst>
                                      </p:cBhvr>
                                      <p:tavLst>
                                        <p:tav tm="0">
                                          <p:val>
                                            <p:strVal val="#ppt_x"/>
                                          </p:val>
                                        </p:tav>
                                        <p:tav tm="100000">
                                          <p:val>
                                            <p:strVal val="#ppt_x"/>
                                          </p:val>
                                        </p:tav>
                                      </p:tavLst>
                                    </p:anim>
                                    <p:anim calcmode="lin" valueType="num">
                                      <p:cBhvr>
                                        <p:cTn id="60" dur="25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6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250"/>
                                        <p:tgtEl>
                                          <p:spTgt spid="35"/>
                                        </p:tgtEl>
                                      </p:cBhvr>
                                    </p:animEffect>
                                    <p:anim calcmode="lin" valueType="num">
                                      <p:cBhvr>
                                        <p:cTn id="65" dur="250" fill="hold"/>
                                        <p:tgtEl>
                                          <p:spTgt spid="35"/>
                                        </p:tgtEl>
                                        <p:attrNameLst>
                                          <p:attrName>ppt_x</p:attrName>
                                        </p:attrNameLst>
                                      </p:cBhvr>
                                      <p:tavLst>
                                        <p:tav tm="0">
                                          <p:val>
                                            <p:strVal val="#ppt_x"/>
                                          </p:val>
                                        </p:tav>
                                        <p:tav tm="100000">
                                          <p:val>
                                            <p:strVal val="#ppt_x"/>
                                          </p:val>
                                        </p:tav>
                                      </p:tavLst>
                                    </p:anim>
                                    <p:anim calcmode="lin" valueType="num">
                                      <p:cBhvr>
                                        <p:cTn id="66" dur="2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24" grpId="0" animBg="1"/>
      <p:bldP spid="25" grpId="0" animBg="1"/>
      <p:bldP spid="26" grpId="0" animBg="1"/>
      <p:bldP spid="27" grpId="0" animBg="1"/>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grpSp>
        <p:nvGrpSpPr>
          <p:cNvPr id="46" name="组合 45"/>
          <p:cNvGrpSpPr/>
          <p:nvPr/>
        </p:nvGrpSpPr>
        <p:grpSpPr bwMode="auto">
          <a:xfrm>
            <a:off x="3631036" y="1781300"/>
            <a:ext cx="2096474" cy="2734666"/>
            <a:chOff x="4630681" y="1678712"/>
            <a:chExt cx="2841356" cy="4162738"/>
          </a:xfrm>
        </p:grpSpPr>
        <p:sp>
          <p:nvSpPr>
            <p:cNvPr id="47" name="圆角矩形 1"/>
            <p:cNvSpPr>
              <a:spLocks noChangeArrowheads="1"/>
            </p:cNvSpPr>
            <p:nvPr/>
          </p:nvSpPr>
          <p:spPr bwMode="auto">
            <a:xfrm>
              <a:off x="4630681" y="1678712"/>
              <a:ext cx="2841356" cy="4162738"/>
            </a:xfrm>
            <a:prstGeom prst="roundRect">
              <a:avLst>
                <a:gd name="adj" fmla="val 6667"/>
              </a:avLst>
            </a:prstGeom>
            <a:solidFill>
              <a:schemeClr val="bg1"/>
            </a:solidFill>
            <a:ln w="19050" cap="flat" cmpd="sng">
              <a:solidFill>
                <a:srgbClr val="E11E34"/>
              </a:solidFill>
              <a:round/>
            </a:ln>
          </p:spPr>
          <p:txBody>
            <a:bodyPr anchor="ctr"/>
            <a:lstStyle/>
            <a:p>
              <a:pPr algn="ctr">
                <a:defRPr/>
              </a:pPr>
              <a:endParaRPr lang="zh-CN" altLang="zh-CN" sz="1700">
                <a:solidFill>
                  <a:srgbClr val="FFFFFF"/>
                </a:solidFill>
                <a:latin typeface="+mn-ea"/>
                <a:cs typeface="+mn-ea"/>
                <a:sym typeface="微软雅黑" panose="020B0503020204020204" pitchFamily="34" charset="-122"/>
              </a:endParaRPr>
            </a:p>
          </p:txBody>
        </p:sp>
        <p:sp>
          <p:nvSpPr>
            <p:cNvPr id="48" name="等腰三角形 11"/>
            <p:cNvSpPr>
              <a:spLocks noChangeArrowheads="1"/>
            </p:cNvSpPr>
            <p:nvPr/>
          </p:nvSpPr>
          <p:spPr bwMode="auto">
            <a:xfrm flipV="1">
              <a:off x="5613800" y="1678712"/>
              <a:ext cx="875118" cy="408019"/>
            </a:xfrm>
            <a:prstGeom prst="triangle">
              <a:avLst>
                <a:gd name="adj" fmla="val 50000"/>
              </a:avLst>
            </a:prstGeom>
            <a:solidFill>
              <a:srgbClr val="E11E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mn-ea"/>
                <a:cs typeface="+mn-ea"/>
                <a:sym typeface="微软雅黑" panose="020B0503020204020204" pitchFamily="34" charset="-122"/>
              </a:endParaRPr>
            </a:p>
          </p:txBody>
        </p:sp>
      </p:grpSp>
      <p:sp>
        <p:nvSpPr>
          <p:cNvPr id="49" name="等腰三角形 12"/>
          <p:cNvSpPr>
            <a:spLocks noChangeArrowheads="1"/>
          </p:cNvSpPr>
          <p:nvPr/>
        </p:nvSpPr>
        <p:spPr bwMode="auto">
          <a:xfrm flipV="1">
            <a:off x="4359939" y="1629149"/>
            <a:ext cx="638669" cy="299852"/>
          </a:xfrm>
          <a:prstGeom prst="triangle">
            <a:avLst>
              <a:gd name="adj" fmla="val 50000"/>
            </a:avLst>
          </a:prstGeom>
          <a:solidFill>
            <a:srgbClr val="E11E34"/>
          </a:solidFill>
          <a:ln w="57150" cap="flat" cmpd="sng">
            <a:solidFill>
              <a:schemeClr val="bg1"/>
            </a:solidFill>
            <a:miter lim="800000"/>
          </a:ln>
        </p:spPr>
        <p:txBody>
          <a:bodyPr lIns="67391" tIns="33696" rIns="67391" bIns="33696" anchor="ctr"/>
          <a:lstStyle/>
          <a:p>
            <a:pPr algn="ctr">
              <a:defRPr/>
            </a:pPr>
            <a:endParaRPr lang="zh-CN" altLang="zh-CN" sz="1700">
              <a:solidFill>
                <a:schemeClr val="tx1">
                  <a:lumMod val="65000"/>
                  <a:lumOff val="35000"/>
                </a:schemeClr>
              </a:solidFill>
              <a:latin typeface="+mn-ea"/>
              <a:cs typeface="+mn-ea"/>
              <a:sym typeface="微软雅黑" panose="020B0503020204020204" pitchFamily="34" charset="-122"/>
            </a:endParaRPr>
          </a:p>
        </p:txBody>
      </p:sp>
      <p:sp>
        <p:nvSpPr>
          <p:cNvPr id="50" name="矩形 13"/>
          <p:cNvSpPr>
            <a:spLocks noChangeArrowheads="1"/>
          </p:cNvSpPr>
          <p:nvPr/>
        </p:nvSpPr>
        <p:spPr bwMode="auto">
          <a:xfrm>
            <a:off x="3996258" y="1241259"/>
            <a:ext cx="1367204" cy="3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p>
            <a:pPr algn="ctr">
              <a:lnSpc>
                <a:spcPct val="150000"/>
              </a:lnSpc>
              <a:defRPr/>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单击此处添加标题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sp>
        <p:nvSpPr>
          <p:cNvPr id="51" name="矩形 14"/>
          <p:cNvSpPr>
            <a:spLocks noChangeArrowheads="1"/>
          </p:cNvSpPr>
          <p:nvPr/>
        </p:nvSpPr>
        <p:spPr bwMode="auto">
          <a:xfrm>
            <a:off x="3879472" y="2245663"/>
            <a:ext cx="1598429" cy="172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nSpc>
                <a:spcPct val="130000"/>
              </a:lnSpc>
            </a:pPr>
            <a:r>
              <a:rPr lang="zh-CN" altLang="en-US" sz="1200" kern="3000" spc="23"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文字内容需概括精炼，建议与标题相关并符合整体语言风格，语言描述尽量简洁生动。单击此处添加文本内容，语言描述尽量简洁生动</a:t>
            </a:r>
            <a:r>
              <a:rPr lang="zh-CN" altLang="en-US" sz="12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zh-CN" sz="12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bwMode="auto">
          <a:xfrm>
            <a:off x="1146675" y="1781300"/>
            <a:ext cx="2097645" cy="2734666"/>
            <a:chOff x="1266045" y="1678712"/>
            <a:chExt cx="2841356" cy="4162738"/>
          </a:xfrm>
        </p:grpSpPr>
        <p:sp>
          <p:nvSpPr>
            <p:cNvPr id="53" name="圆角矩形 16"/>
            <p:cNvSpPr>
              <a:spLocks noChangeArrowheads="1"/>
            </p:cNvSpPr>
            <p:nvPr/>
          </p:nvSpPr>
          <p:spPr bwMode="auto">
            <a:xfrm>
              <a:off x="1266045" y="1678712"/>
              <a:ext cx="2841356" cy="4162738"/>
            </a:xfrm>
            <a:prstGeom prst="roundRect">
              <a:avLst>
                <a:gd name="adj" fmla="val 6667"/>
              </a:avLst>
            </a:prstGeom>
            <a:solidFill>
              <a:schemeClr val="bg1"/>
            </a:solidFill>
            <a:ln w="19050" cap="flat" cmpd="sng">
              <a:solidFill>
                <a:srgbClr val="E11E34"/>
              </a:solidFill>
              <a:round/>
            </a:ln>
          </p:spPr>
          <p:txBody>
            <a:bodyPr anchor="ctr"/>
            <a:lstStyle/>
            <a:p>
              <a:pPr algn="ctr">
                <a:defRPr/>
              </a:pPr>
              <a:endParaRPr lang="zh-CN" altLang="zh-CN" sz="1700">
                <a:solidFill>
                  <a:srgbClr val="FFFFFF"/>
                </a:solidFill>
                <a:latin typeface="+mn-ea"/>
                <a:cs typeface="+mn-ea"/>
                <a:sym typeface="微软雅黑" panose="020B0503020204020204" pitchFamily="34" charset="-122"/>
              </a:endParaRPr>
            </a:p>
          </p:txBody>
        </p:sp>
        <p:sp>
          <p:nvSpPr>
            <p:cNvPr id="54" name="等腰三角形 17"/>
            <p:cNvSpPr>
              <a:spLocks noChangeArrowheads="1"/>
            </p:cNvSpPr>
            <p:nvPr/>
          </p:nvSpPr>
          <p:spPr bwMode="auto">
            <a:xfrm flipV="1">
              <a:off x="2248615" y="1678712"/>
              <a:ext cx="876217" cy="408019"/>
            </a:xfrm>
            <a:prstGeom prst="triangle">
              <a:avLst>
                <a:gd name="adj" fmla="val 50000"/>
              </a:avLst>
            </a:prstGeom>
            <a:solidFill>
              <a:srgbClr val="E11E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mn-ea"/>
                <a:cs typeface="+mn-ea"/>
                <a:sym typeface="微软雅黑" panose="020B0503020204020204" pitchFamily="34" charset="-122"/>
              </a:endParaRPr>
            </a:p>
          </p:txBody>
        </p:sp>
      </p:grpSp>
      <p:sp>
        <p:nvSpPr>
          <p:cNvPr id="55" name="等腰三角形 18"/>
          <p:cNvSpPr>
            <a:spLocks noChangeArrowheads="1"/>
          </p:cNvSpPr>
          <p:nvPr/>
        </p:nvSpPr>
        <p:spPr bwMode="auto">
          <a:xfrm flipV="1">
            <a:off x="1876749" y="1629149"/>
            <a:ext cx="637497" cy="299852"/>
          </a:xfrm>
          <a:prstGeom prst="triangle">
            <a:avLst>
              <a:gd name="adj" fmla="val 50000"/>
            </a:avLst>
          </a:prstGeom>
          <a:solidFill>
            <a:srgbClr val="E11E34"/>
          </a:solidFill>
          <a:ln w="57150" cap="flat" cmpd="sng">
            <a:solidFill>
              <a:schemeClr val="bg1"/>
            </a:solidFill>
            <a:miter lim="800000"/>
          </a:ln>
        </p:spPr>
        <p:txBody>
          <a:bodyPr lIns="67391" tIns="33696" rIns="67391" bIns="33696" anchor="ctr"/>
          <a:lstStyle/>
          <a:p>
            <a:pPr algn="ctr">
              <a:defRPr/>
            </a:pPr>
            <a:endParaRPr lang="zh-CN" altLang="zh-CN" sz="1700">
              <a:solidFill>
                <a:schemeClr val="tx1">
                  <a:lumMod val="65000"/>
                  <a:lumOff val="35000"/>
                </a:schemeClr>
              </a:solidFill>
              <a:latin typeface="+mn-ea"/>
              <a:cs typeface="+mn-ea"/>
              <a:sym typeface="微软雅黑" panose="020B0503020204020204" pitchFamily="34" charset="-122"/>
            </a:endParaRPr>
          </a:p>
        </p:txBody>
      </p:sp>
      <p:sp>
        <p:nvSpPr>
          <p:cNvPr id="56" name="矩形 19"/>
          <p:cNvSpPr>
            <a:spLocks noChangeArrowheads="1"/>
          </p:cNvSpPr>
          <p:nvPr/>
        </p:nvSpPr>
        <p:spPr bwMode="auto">
          <a:xfrm>
            <a:off x="1512482" y="1241259"/>
            <a:ext cx="1367204" cy="3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p>
            <a:pPr algn="ctr">
              <a:lnSpc>
                <a:spcPct val="150000"/>
              </a:lnSpc>
              <a:defRPr/>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单击此处添加标题</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grpSp>
        <p:nvGrpSpPr>
          <p:cNvPr id="57" name="组合 56"/>
          <p:cNvGrpSpPr/>
          <p:nvPr/>
        </p:nvGrpSpPr>
        <p:grpSpPr bwMode="auto">
          <a:xfrm>
            <a:off x="6110711" y="1781300"/>
            <a:ext cx="2096474" cy="2734666"/>
            <a:chOff x="7990063" y="1678712"/>
            <a:chExt cx="2841356" cy="4162738"/>
          </a:xfrm>
        </p:grpSpPr>
        <p:sp>
          <p:nvSpPr>
            <p:cNvPr id="58" name="圆角矩形 22"/>
            <p:cNvSpPr>
              <a:spLocks noChangeArrowheads="1"/>
            </p:cNvSpPr>
            <p:nvPr/>
          </p:nvSpPr>
          <p:spPr bwMode="auto">
            <a:xfrm>
              <a:off x="7990063" y="1678712"/>
              <a:ext cx="2841356" cy="4162738"/>
            </a:xfrm>
            <a:prstGeom prst="roundRect">
              <a:avLst>
                <a:gd name="adj" fmla="val 6667"/>
              </a:avLst>
            </a:prstGeom>
            <a:solidFill>
              <a:schemeClr val="bg1"/>
            </a:solidFill>
            <a:ln w="19050" cap="flat" cmpd="sng">
              <a:solidFill>
                <a:srgbClr val="E11E34"/>
              </a:solidFill>
              <a:round/>
            </a:ln>
          </p:spPr>
          <p:txBody>
            <a:bodyPr anchor="ctr"/>
            <a:lstStyle/>
            <a:p>
              <a:pPr algn="ctr">
                <a:defRPr/>
              </a:pPr>
              <a:endParaRPr lang="zh-CN" altLang="zh-CN" sz="1700">
                <a:solidFill>
                  <a:srgbClr val="FFFFFF"/>
                </a:solidFill>
                <a:latin typeface="+mn-ea"/>
                <a:cs typeface="+mn-ea"/>
                <a:sym typeface="微软雅黑" panose="020B0503020204020204" pitchFamily="34" charset="-122"/>
              </a:endParaRPr>
            </a:p>
          </p:txBody>
        </p:sp>
        <p:sp>
          <p:nvSpPr>
            <p:cNvPr id="59" name="等腰三角形 23"/>
            <p:cNvSpPr>
              <a:spLocks noChangeArrowheads="1"/>
            </p:cNvSpPr>
            <p:nvPr/>
          </p:nvSpPr>
          <p:spPr bwMode="auto">
            <a:xfrm flipV="1">
              <a:off x="8973182" y="1678712"/>
              <a:ext cx="875118" cy="408019"/>
            </a:xfrm>
            <a:prstGeom prst="triangle">
              <a:avLst>
                <a:gd name="adj" fmla="val 50000"/>
              </a:avLst>
            </a:prstGeom>
            <a:solidFill>
              <a:srgbClr val="E11E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1700">
                <a:solidFill>
                  <a:srgbClr val="FFFFFF"/>
                </a:solidFill>
                <a:latin typeface="+mn-ea"/>
                <a:cs typeface="+mn-ea"/>
                <a:sym typeface="微软雅黑" panose="020B0503020204020204" pitchFamily="34" charset="-122"/>
              </a:endParaRPr>
            </a:p>
          </p:txBody>
        </p:sp>
      </p:grpSp>
      <p:sp>
        <p:nvSpPr>
          <p:cNvPr id="60" name="等腰三角形 24"/>
          <p:cNvSpPr>
            <a:spLocks noChangeArrowheads="1"/>
          </p:cNvSpPr>
          <p:nvPr/>
        </p:nvSpPr>
        <p:spPr bwMode="auto">
          <a:xfrm flipV="1">
            <a:off x="6839614" y="1612128"/>
            <a:ext cx="638669" cy="299852"/>
          </a:xfrm>
          <a:prstGeom prst="triangle">
            <a:avLst>
              <a:gd name="adj" fmla="val 50000"/>
            </a:avLst>
          </a:prstGeom>
          <a:solidFill>
            <a:srgbClr val="E11E34"/>
          </a:solidFill>
          <a:ln w="57150" cap="flat" cmpd="sng">
            <a:solidFill>
              <a:schemeClr val="bg1"/>
            </a:solidFill>
            <a:miter lim="800000"/>
          </a:ln>
        </p:spPr>
        <p:txBody>
          <a:bodyPr lIns="67391" tIns="33696" rIns="67391" bIns="33696" anchor="ctr"/>
          <a:lstStyle/>
          <a:p>
            <a:pPr algn="ctr">
              <a:defRPr/>
            </a:pPr>
            <a:endParaRPr lang="zh-CN" altLang="zh-CN" sz="1700">
              <a:solidFill>
                <a:schemeClr val="tx1">
                  <a:lumMod val="65000"/>
                  <a:lumOff val="35000"/>
                </a:schemeClr>
              </a:solidFill>
              <a:latin typeface="+mn-ea"/>
              <a:cs typeface="+mn-ea"/>
              <a:sym typeface="微软雅黑" panose="020B0503020204020204" pitchFamily="34" charset="-122"/>
            </a:endParaRPr>
          </a:p>
        </p:txBody>
      </p:sp>
      <p:sp>
        <p:nvSpPr>
          <p:cNvPr id="61" name="矩形 25"/>
          <p:cNvSpPr>
            <a:spLocks noChangeArrowheads="1"/>
          </p:cNvSpPr>
          <p:nvPr/>
        </p:nvSpPr>
        <p:spPr bwMode="auto">
          <a:xfrm>
            <a:off x="6475933" y="1241259"/>
            <a:ext cx="1367204" cy="3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p>
            <a:pPr algn="ctr">
              <a:lnSpc>
                <a:spcPct val="150000"/>
              </a:lnSpc>
              <a:defRPr/>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单击此处添加标题</a:t>
            </a:r>
            <a:endPar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sp>
        <p:nvSpPr>
          <p:cNvPr id="62" name="矩形 14"/>
          <p:cNvSpPr>
            <a:spLocks noChangeArrowheads="1"/>
          </p:cNvSpPr>
          <p:nvPr/>
        </p:nvSpPr>
        <p:spPr bwMode="auto">
          <a:xfrm>
            <a:off x="1396283" y="2245663"/>
            <a:ext cx="1598429" cy="172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nSpc>
                <a:spcPct val="130000"/>
              </a:lnSpc>
            </a:pPr>
            <a:r>
              <a:rPr lang="zh-CN" altLang="en-US" sz="1200" kern="3000" spc="23"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文字内容需概括精炼，建议与标题相关并符合整体语言风格，语言描述尽量简洁生动。单击此处添加文本内容，语言描述尽量简洁生动文字</a:t>
            </a:r>
            <a:r>
              <a:rPr lang="zh-CN" altLang="en-US" sz="12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zh-CN" altLang="zh-CN" sz="12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矩形 14"/>
          <p:cNvSpPr>
            <a:spLocks noChangeArrowheads="1"/>
          </p:cNvSpPr>
          <p:nvPr/>
        </p:nvSpPr>
        <p:spPr bwMode="auto">
          <a:xfrm>
            <a:off x="6360320" y="2245663"/>
            <a:ext cx="1598429" cy="172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nSpc>
                <a:spcPct val="130000"/>
              </a:lnSpc>
            </a:pPr>
            <a:r>
              <a:rPr lang="zh-CN" altLang="en-US" sz="1200" kern="3000" spc="23" dirty="0">
                <a:solidFill>
                  <a:schemeClr val="tx1">
                    <a:lumMod val="65000"/>
                    <a:lumOff val="35000"/>
                  </a:schemeClr>
                </a:solidFill>
                <a:latin typeface="微软雅黑" panose="020B0503020204020204" pitchFamily="34" charset="-122"/>
                <a:ea typeface="微软雅黑" panose="020B0503020204020204" pitchFamily="34" charset="-122"/>
              </a:rPr>
              <a:t>文字内容需概括精炼，建议与标题相关并符合整体语言风格，语言描述尽量简洁生动。单击此处添加文本内容，语言描述尽量简洁生动</a:t>
            </a:r>
            <a:r>
              <a:rPr lang="zh-CN" altLang="en-US" sz="1200" kern="3000" spc="23"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zh-CN" sz="1200" kern="3000" spc="23"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07412" y="4659982"/>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 presetClass="entr" presetSubtype="1"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0-#ppt_h/2"/>
                                          </p:val>
                                        </p:tav>
                                        <p:tav tm="100000">
                                          <p:val>
                                            <p:strVal val="#ppt_y"/>
                                          </p:val>
                                        </p:tav>
                                      </p:tavLst>
                                    </p:anim>
                                  </p:childTnLst>
                                </p:cTn>
                              </p:par>
                            </p:childTnLst>
                          </p:cTn>
                        </p:par>
                        <p:par>
                          <p:cTn id="16" fill="hold">
                            <p:stCondLst>
                              <p:cond delay="1250"/>
                            </p:stCondLst>
                            <p:childTnLst>
                              <p:par>
                                <p:cTn id="17" presetID="22" presetClass="entr" presetSubtype="1"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250"/>
                            </p:stCondLst>
                            <p:childTnLst>
                              <p:par>
                                <p:cTn id="25" presetID="12" presetClass="entr" presetSubtype="4"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1000"/>
                                        <p:tgtEl>
                                          <p:spTgt spid="62"/>
                                        </p:tgtEl>
                                        <p:attrNameLst>
                                          <p:attrName>ppt_y</p:attrName>
                                        </p:attrNameLst>
                                      </p:cBhvr>
                                      <p:tavLst>
                                        <p:tav tm="0">
                                          <p:val>
                                            <p:strVal val="#ppt_y+#ppt_h*1.125000"/>
                                          </p:val>
                                        </p:tav>
                                        <p:tav tm="100000">
                                          <p:val>
                                            <p:strVal val="#ppt_y"/>
                                          </p:val>
                                        </p:tav>
                                      </p:tavLst>
                                    </p:anim>
                                    <p:animEffect transition="in" filter="wipe(up)">
                                      <p:cBhvr>
                                        <p:cTn id="28" dur="1000"/>
                                        <p:tgtEl>
                                          <p:spTgt spid="62"/>
                                        </p:tgtEl>
                                      </p:cBhvr>
                                    </p:animEffect>
                                  </p:childTnLst>
                                </p:cTn>
                              </p:par>
                            </p:childTnLst>
                          </p:cTn>
                        </p:par>
                        <p:par>
                          <p:cTn id="29" fill="hold">
                            <p:stCondLst>
                              <p:cond delay="3250"/>
                            </p:stCondLst>
                            <p:childTnLst>
                              <p:par>
                                <p:cTn id="30" presetID="2" presetClass="entr" presetSubtype="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0-#ppt_h/2"/>
                                          </p:val>
                                        </p:tav>
                                        <p:tav tm="100000">
                                          <p:val>
                                            <p:strVal val="#ppt_y"/>
                                          </p:val>
                                        </p:tav>
                                      </p:tavLst>
                                    </p:anim>
                                  </p:childTnLst>
                                </p:cTn>
                              </p:par>
                            </p:childTnLst>
                          </p:cTn>
                        </p:par>
                        <p:par>
                          <p:cTn id="34" fill="hold">
                            <p:stCondLst>
                              <p:cond delay="3750"/>
                            </p:stCondLst>
                            <p:childTnLst>
                              <p:par>
                                <p:cTn id="35" presetID="22" presetClass="entr" presetSubtype="1"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par>
                          <p:cTn id="38" fill="hold">
                            <p:stCondLst>
                              <p:cond delay="425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750"/>
                            </p:stCondLst>
                            <p:childTnLst>
                              <p:par>
                                <p:cTn id="43" presetID="12" presetClass="entr" presetSubtype="4"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1000"/>
                                        <p:tgtEl>
                                          <p:spTgt spid="51"/>
                                        </p:tgtEl>
                                        <p:attrNameLst>
                                          <p:attrName>ppt_y</p:attrName>
                                        </p:attrNameLst>
                                      </p:cBhvr>
                                      <p:tavLst>
                                        <p:tav tm="0">
                                          <p:val>
                                            <p:strVal val="#ppt_y+#ppt_h*1.125000"/>
                                          </p:val>
                                        </p:tav>
                                        <p:tav tm="100000">
                                          <p:val>
                                            <p:strVal val="#ppt_y"/>
                                          </p:val>
                                        </p:tav>
                                      </p:tavLst>
                                    </p:anim>
                                    <p:animEffect transition="in" filter="wipe(up)">
                                      <p:cBhvr>
                                        <p:cTn id="46" dur="1000"/>
                                        <p:tgtEl>
                                          <p:spTgt spid="51"/>
                                        </p:tgtEl>
                                      </p:cBhvr>
                                    </p:animEffect>
                                  </p:childTnLst>
                                </p:cTn>
                              </p:par>
                            </p:childTnLst>
                          </p:cTn>
                        </p:par>
                        <p:par>
                          <p:cTn id="47" fill="hold">
                            <p:stCondLst>
                              <p:cond delay="5750"/>
                            </p:stCondLst>
                            <p:childTnLst>
                              <p:par>
                                <p:cTn id="48" presetID="2" presetClass="entr" presetSubtype="1"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500" fill="hold"/>
                                        <p:tgtEl>
                                          <p:spTgt spid="60"/>
                                        </p:tgtEl>
                                        <p:attrNameLst>
                                          <p:attrName>ppt_x</p:attrName>
                                        </p:attrNameLst>
                                      </p:cBhvr>
                                      <p:tavLst>
                                        <p:tav tm="0">
                                          <p:val>
                                            <p:strVal val="#ppt_x"/>
                                          </p:val>
                                        </p:tav>
                                        <p:tav tm="100000">
                                          <p:val>
                                            <p:strVal val="#ppt_x"/>
                                          </p:val>
                                        </p:tav>
                                      </p:tavLst>
                                    </p:anim>
                                    <p:anim calcmode="lin" valueType="num">
                                      <p:cBhvr additive="base">
                                        <p:cTn id="51" dur="500" fill="hold"/>
                                        <p:tgtEl>
                                          <p:spTgt spid="60"/>
                                        </p:tgtEl>
                                        <p:attrNameLst>
                                          <p:attrName>ppt_y</p:attrName>
                                        </p:attrNameLst>
                                      </p:cBhvr>
                                      <p:tavLst>
                                        <p:tav tm="0">
                                          <p:val>
                                            <p:strVal val="0-#ppt_h/2"/>
                                          </p:val>
                                        </p:tav>
                                        <p:tav tm="100000">
                                          <p:val>
                                            <p:strVal val="#ppt_y"/>
                                          </p:val>
                                        </p:tav>
                                      </p:tavLst>
                                    </p:anim>
                                  </p:childTnLst>
                                </p:cTn>
                              </p:par>
                            </p:childTnLst>
                          </p:cTn>
                        </p:par>
                        <p:par>
                          <p:cTn id="52" fill="hold">
                            <p:stCondLst>
                              <p:cond delay="6250"/>
                            </p:stCondLst>
                            <p:childTnLst>
                              <p:par>
                                <p:cTn id="53" presetID="22" presetClass="entr" presetSubtype="1"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up)">
                                      <p:cBhvr>
                                        <p:cTn id="55" dur="500"/>
                                        <p:tgtEl>
                                          <p:spTgt spid="57"/>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7250"/>
                            </p:stCondLst>
                            <p:childTnLst>
                              <p:par>
                                <p:cTn id="61" presetID="12" presetClass="entr" presetSubtype="4"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1000"/>
                                        <p:tgtEl>
                                          <p:spTgt spid="64"/>
                                        </p:tgtEl>
                                        <p:attrNameLst>
                                          <p:attrName>ppt_y</p:attrName>
                                        </p:attrNameLst>
                                      </p:cBhvr>
                                      <p:tavLst>
                                        <p:tav tm="0">
                                          <p:val>
                                            <p:strVal val="#ppt_y+#ppt_h*1.125000"/>
                                          </p:val>
                                        </p:tav>
                                        <p:tav tm="100000">
                                          <p:val>
                                            <p:strVal val="#ppt_y"/>
                                          </p:val>
                                        </p:tav>
                                      </p:tavLst>
                                    </p:anim>
                                    <p:animEffect transition="in" filter="wipe(up)">
                                      <p:cBhvr>
                                        <p:cTn id="64"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49" grpId="0" animBg="1"/>
      <p:bldP spid="50" grpId="0"/>
      <p:bldP spid="51" grpId="0"/>
      <p:bldP spid="55" grpId="0" animBg="1"/>
      <p:bldP spid="56" grpId="0"/>
      <p:bldP spid="60" grpId="0" animBg="1"/>
      <p:bldP spid="61" grpId="0"/>
      <p:bldP spid="62"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22" name="Freeform 6"/>
          <p:cNvSpPr/>
          <p:nvPr/>
        </p:nvSpPr>
        <p:spPr bwMode="auto">
          <a:xfrm>
            <a:off x="1962850"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7"/>
          <p:cNvSpPr/>
          <p:nvPr/>
        </p:nvSpPr>
        <p:spPr bwMode="auto">
          <a:xfrm>
            <a:off x="1962850" y="2317478"/>
            <a:ext cx="195689" cy="36554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
          <p:cNvSpPr/>
          <p:nvPr/>
        </p:nvSpPr>
        <p:spPr bwMode="auto">
          <a:xfrm>
            <a:off x="2212547"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9"/>
          <p:cNvSpPr/>
          <p:nvPr/>
        </p:nvSpPr>
        <p:spPr bwMode="auto">
          <a:xfrm>
            <a:off x="2462243"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0"/>
          <p:cNvSpPr/>
          <p:nvPr/>
        </p:nvSpPr>
        <p:spPr bwMode="auto">
          <a:xfrm>
            <a:off x="2712990" y="1491630"/>
            <a:ext cx="196740" cy="119138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1"/>
          <p:cNvSpPr/>
          <p:nvPr/>
        </p:nvSpPr>
        <p:spPr bwMode="auto">
          <a:xfrm>
            <a:off x="2212547" y="2068579"/>
            <a:ext cx="195689" cy="61443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2"/>
          <p:cNvSpPr/>
          <p:nvPr/>
        </p:nvSpPr>
        <p:spPr bwMode="auto">
          <a:xfrm>
            <a:off x="2462243" y="1811346"/>
            <a:ext cx="196740" cy="87167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3"/>
          <p:cNvSpPr/>
          <p:nvPr/>
        </p:nvSpPr>
        <p:spPr bwMode="auto">
          <a:xfrm>
            <a:off x="2712990" y="1642636"/>
            <a:ext cx="196740" cy="104038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4"/>
          <p:cNvSpPr/>
          <p:nvPr/>
        </p:nvSpPr>
        <p:spPr bwMode="auto">
          <a:xfrm>
            <a:off x="3485192"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5"/>
          <p:cNvSpPr/>
          <p:nvPr/>
        </p:nvSpPr>
        <p:spPr bwMode="auto">
          <a:xfrm>
            <a:off x="3734772"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6"/>
          <p:cNvSpPr/>
          <p:nvPr/>
        </p:nvSpPr>
        <p:spPr bwMode="auto">
          <a:xfrm>
            <a:off x="3985403"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7"/>
          <p:cNvSpPr/>
          <p:nvPr/>
        </p:nvSpPr>
        <p:spPr bwMode="auto">
          <a:xfrm>
            <a:off x="4236033"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8"/>
          <p:cNvSpPr/>
          <p:nvPr/>
        </p:nvSpPr>
        <p:spPr bwMode="auto">
          <a:xfrm>
            <a:off x="3485192" y="2505975"/>
            <a:ext cx="195689" cy="17704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9"/>
          <p:cNvSpPr/>
          <p:nvPr/>
        </p:nvSpPr>
        <p:spPr bwMode="auto">
          <a:xfrm>
            <a:off x="3734772" y="2073784"/>
            <a:ext cx="196740" cy="609233"/>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0"/>
          <p:cNvSpPr/>
          <p:nvPr/>
        </p:nvSpPr>
        <p:spPr bwMode="auto">
          <a:xfrm>
            <a:off x="3985403" y="1642636"/>
            <a:ext cx="196740" cy="104038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21"/>
          <p:cNvSpPr/>
          <p:nvPr/>
        </p:nvSpPr>
        <p:spPr bwMode="auto">
          <a:xfrm>
            <a:off x="4236033" y="2225833"/>
            <a:ext cx="196740" cy="45718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2"/>
          <p:cNvSpPr/>
          <p:nvPr/>
        </p:nvSpPr>
        <p:spPr bwMode="auto">
          <a:xfrm>
            <a:off x="5007534"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3"/>
          <p:cNvSpPr/>
          <p:nvPr/>
        </p:nvSpPr>
        <p:spPr bwMode="auto">
          <a:xfrm>
            <a:off x="5258749"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24"/>
          <p:cNvSpPr/>
          <p:nvPr/>
        </p:nvSpPr>
        <p:spPr bwMode="auto">
          <a:xfrm>
            <a:off x="5508912"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5"/>
          <p:cNvSpPr/>
          <p:nvPr/>
        </p:nvSpPr>
        <p:spPr bwMode="auto">
          <a:xfrm>
            <a:off x="5759076"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26"/>
          <p:cNvSpPr/>
          <p:nvPr/>
        </p:nvSpPr>
        <p:spPr bwMode="auto">
          <a:xfrm>
            <a:off x="5759076" y="1637428"/>
            <a:ext cx="196740" cy="104558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7"/>
          <p:cNvSpPr/>
          <p:nvPr/>
        </p:nvSpPr>
        <p:spPr bwMode="auto">
          <a:xfrm>
            <a:off x="5508912" y="1831135"/>
            <a:ext cx="195689" cy="851884"/>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8"/>
          <p:cNvSpPr/>
          <p:nvPr/>
        </p:nvSpPr>
        <p:spPr bwMode="auto">
          <a:xfrm>
            <a:off x="5258749" y="2073784"/>
            <a:ext cx="195689" cy="609233"/>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9"/>
          <p:cNvSpPr/>
          <p:nvPr/>
        </p:nvSpPr>
        <p:spPr bwMode="auto">
          <a:xfrm>
            <a:off x="5007534" y="2325809"/>
            <a:ext cx="196740" cy="35720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E83650"/>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30"/>
          <p:cNvSpPr/>
          <p:nvPr/>
        </p:nvSpPr>
        <p:spPr bwMode="auto">
          <a:xfrm>
            <a:off x="6530927" y="1491630"/>
            <a:ext cx="196740" cy="119138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31"/>
          <p:cNvSpPr/>
          <p:nvPr/>
        </p:nvSpPr>
        <p:spPr bwMode="auto">
          <a:xfrm>
            <a:off x="6781674" y="1491630"/>
            <a:ext cx="196740"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32"/>
          <p:cNvSpPr/>
          <p:nvPr/>
        </p:nvSpPr>
        <p:spPr bwMode="auto">
          <a:xfrm>
            <a:off x="7032422"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3"/>
          <p:cNvSpPr/>
          <p:nvPr/>
        </p:nvSpPr>
        <p:spPr bwMode="auto">
          <a:xfrm>
            <a:off x="7282118" y="1491630"/>
            <a:ext cx="195689" cy="119138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34"/>
          <p:cNvSpPr/>
          <p:nvPr/>
        </p:nvSpPr>
        <p:spPr bwMode="auto">
          <a:xfrm>
            <a:off x="7282118" y="1648884"/>
            <a:ext cx="195689" cy="1034134"/>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E11E34"/>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35"/>
          <p:cNvSpPr/>
          <p:nvPr/>
        </p:nvSpPr>
        <p:spPr bwMode="auto">
          <a:xfrm>
            <a:off x="7032422" y="1739488"/>
            <a:ext cx="195689" cy="943529"/>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36"/>
          <p:cNvSpPr/>
          <p:nvPr/>
        </p:nvSpPr>
        <p:spPr bwMode="auto">
          <a:xfrm>
            <a:off x="6781674" y="2428910"/>
            <a:ext cx="196740" cy="254107"/>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37"/>
          <p:cNvSpPr/>
          <p:nvPr/>
        </p:nvSpPr>
        <p:spPr bwMode="auto">
          <a:xfrm>
            <a:off x="6530927" y="1957144"/>
            <a:ext cx="196740" cy="72587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D72727"/>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Oval 38"/>
          <p:cNvSpPr>
            <a:spLocks noChangeArrowheads="1"/>
          </p:cNvSpPr>
          <p:nvPr/>
        </p:nvSpPr>
        <p:spPr bwMode="auto">
          <a:xfrm>
            <a:off x="2181684" y="2881619"/>
            <a:ext cx="496586" cy="493212"/>
          </a:xfrm>
          <a:prstGeom prst="ellipse">
            <a:avLst/>
          </a:prstGeom>
          <a:solidFill>
            <a:schemeClr val="bg1"/>
          </a:solidFill>
          <a:ln w="12700" cap="flat">
            <a:solidFill>
              <a:srgbClr val="414455"/>
            </a:solidFill>
            <a:prstDash val="solid"/>
            <a:miter lim="800000"/>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39"/>
          <p:cNvSpPr>
            <a:spLocks noEditPoints="1"/>
          </p:cNvSpPr>
          <p:nvPr/>
        </p:nvSpPr>
        <p:spPr bwMode="auto">
          <a:xfrm>
            <a:off x="2309234" y="2996204"/>
            <a:ext cx="263392" cy="264043"/>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E11E34"/>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Oval 40"/>
          <p:cNvSpPr>
            <a:spLocks noChangeArrowheads="1"/>
          </p:cNvSpPr>
          <p:nvPr/>
        </p:nvSpPr>
        <p:spPr bwMode="auto">
          <a:xfrm>
            <a:off x="3702193" y="2881619"/>
            <a:ext cx="498264" cy="493212"/>
          </a:xfrm>
          <a:prstGeom prst="ellipse">
            <a:avLst/>
          </a:prstGeom>
          <a:solidFill>
            <a:schemeClr val="bg1"/>
          </a:solidFill>
          <a:ln w="12700" cap="flat">
            <a:solidFill>
              <a:srgbClr val="414455"/>
            </a:solidFill>
            <a:prstDash val="solid"/>
            <a:miter lim="800000"/>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Oval 41"/>
          <p:cNvSpPr>
            <a:spLocks noChangeArrowheads="1"/>
          </p:cNvSpPr>
          <p:nvPr/>
        </p:nvSpPr>
        <p:spPr bwMode="auto">
          <a:xfrm>
            <a:off x="5227872" y="2881619"/>
            <a:ext cx="496586" cy="493212"/>
          </a:xfrm>
          <a:prstGeom prst="ellipse">
            <a:avLst/>
          </a:prstGeom>
          <a:solidFill>
            <a:schemeClr val="bg1"/>
          </a:solidFill>
          <a:ln w="12700" cap="flat">
            <a:solidFill>
              <a:srgbClr val="414455"/>
            </a:solidFill>
            <a:prstDash val="solid"/>
            <a:miter lim="800000"/>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Oval 42"/>
          <p:cNvSpPr>
            <a:spLocks noChangeArrowheads="1"/>
          </p:cNvSpPr>
          <p:nvPr/>
        </p:nvSpPr>
        <p:spPr bwMode="auto">
          <a:xfrm>
            <a:off x="6757130" y="2881619"/>
            <a:ext cx="496586" cy="493212"/>
          </a:xfrm>
          <a:prstGeom prst="ellipse">
            <a:avLst/>
          </a:prstGeom>
          <a:solidFill>
            <a:schemeClr val="bg1"/>
          </a:solidFill>
          <a:ln w="12700" cap="flat">
            <a:solidFill>
              <a:srgbClr val="414455"/>
            </a:solidFill>
            <a:prstDash val="solid"/>
            <a:miter lim="800000"/>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3"/>
          <p:cNvSpPr>
            <a:spLocks noEditPoints="1"/>
          </p:cNvSpPr>
          <p:nvPr/>
        </p:nvSpPr>
        <p:spPr bwMode="auto">
          <a:xfrm>
            <a:off x="5372990" y="3046023"/>
            <a:ext cx="206351" cy="16440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E11E34"/>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44"/>
          <p:cNvSpPr>
            <a:spLocks noEditPoints="1"/>
          </p:cNvSpPr>
          <p:nvPr/>
        </p:nvSpPr>
        <p:spPr bwMode="auto">
          <a:xfrm>
            <a:off x="3808197" y="3005858"/>
            <a:ext cx="285202" cy="24577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11E34"/>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45"/>
          <p:cNvSpPr>
            <a:spLocks noEditPoints="1"/>
          </p:cNvSpPr>
          <p:nvPr/>
        </p:nvSpPr>
        <p:spPr bwMode="auto">
          <a:xfrm>
            <a:off x="6887888" y="3010419"/>
            <a:ext cx="211386" cy="23249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E11E34"/>
          </a:solidFill>
          <a:ln>
            <a:noFill/>
          </a:ln>
        </p:spPr>
        <p:txBody>
          <a:bodyPr vert="horz" wrap="square" lIns="60343" tIns="30171" rIns="60343" bIns="3017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41"/>
          <p:cNvSpPr txBox="1"/>
          <p:nvPr/>
        </p:nvSpPr>
        <p:spPr>
          <a:xfrm>
            <a:off x="1770863" y="3696297"/>
            <a:ext cx="1390408" cy="73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900" dirty="0">
                <a:solidFill>
                  <a:schemeClr val="tx1">
                    <a:lumMod val="65000"/>
                    <a:lumOff val="35000"/>
                  </a:schemeClr>
                </a:solidFill>
                <a:latin typeface="Arial" panose="020B0604020202020204" pitchFamily="34" charset="0"/>
                <a:sym typeface="Arial" panose="020B0604020202020204" pitchFamily="34" charset="0"/>
              </a:rPr>
              <a:t>您的内容打在这里，或者通过复制您的文本后。您的内容打在这里，或者通过复制您的文本后。</a:t>
            </a:r>
          </a:p>
        </p:txBody>
      </p:sp>
      <p:sp>
        <p:nvSpPr>
          <p:cNvPr id="82" name="TextBox 42"/>
          <p:cNvSpPr txBox="1"/>
          <p:nvPr/>
        </p:nvSpPr>
        <p:spPr>
          <a:xfrm>
            <a:off x="1779415" y="3444988"/>
            <a:ext cx="1158549" cy="271442"/>
          </a:xfrm>
          <a:prstGeom prst="rect">
            <a:avLst/>
          </a:prstGeom>
          <a:noFill/>
        </p:spPr>
        <p:txBody>
          <a:bodyPr wrap="none" lIns="67382" tIns="33691" rIns="67382" bIns="336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0"/>
              </a:spcBef>
              <a:buFont typeface="Arial" panose="020B0604020202020204" pitchFamily="34" charset="0"/>
              <a:buNone/>
            </a:pPr>
            <a:r>
              <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点击输入标题</a:t>
            </a:r>
          </a:p>
        </p:txBody>
      </p:sp>
      <p:sp>
        <p:nvSpPr>
          <p:cNvPr id="83" name="TextBox 43"/>
          <p:cNvSpPr txBox="1"/>
          <p:nvPr/>
        </p:nvSpPr>
        <p:spPr>
          <a:xfrm>
            <a:off x="3312165" y="3696298"/>
            <a:ext cx="1390408" cy="73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900" dirty="0">
                <a:solidFill>
                  <a:schemeClr val="tx1">
                    <a:lumMod val="65000"/>
                    <a:lumOff val="35000"/>
                  </a:schemeClr>
                </a:solidFill>
                <a:latin typeface="Arial" panose="020B0604020202020204" pitchFamily="34" charset="0"/>
                <a:sym typeface="Arial" panose="020B0604020202020204" pitchFamily="34" charset="0"/>
              </a:rPr>
              <a:t>您的内容打在这里，或者通过复制您的文本后。您的内容打在这里，或者通过复制您的文本后。</a:t>
            </a:r>
          </a:p>
        </p:txBody>
      </p:sp>
      <p:sp>
        <p:nvSpPr>
          <p:cNvPr id="84" name="TextBox 44"/>
          <p:cNvSpPr txBox="1"/>
          <p:nvPr/>
        </p:nvSpPr>
        <p:spPr>
          <a:xfrm>
            <a:off x="3320716" y="3469879"/>
            <a:ext cx="1158549" cy="271442"/>
          </a:xfrm>
          <a:prstGeom prst="rect">
            <a:avLst/>
          </a:prstGeom>
          <a:noFill/>
        </p:spPr>
        <p:txBody>
          <a:bodyPr wrap="none" lIns="67382" tIns="33691" rIns="67382" bIns="336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0"/>
              </a:spcBef>
              <a:buFont typeface="Arial" panose="020B0604020202020204" pitchFamily="34" charset="0"/>
              <a:buNone/>
            </a:pPr>
            <a:r>
              <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点击输入标题</a:t>
            </a:r>
          </a:p>
        </p:txBody>
      </p:sp>
      <p:sp>
        <p:nvSpPr>
          <p:cNvPr id="85" name="TextBox 45"/>
          <p:cNvSpPr txBox="1"/>
          <p:nvPr/>
        </p:nvSpPr>
        <p:spPr>
          <a:xfrm>
            <a:off x="4853466" y="3696298"/>
            <a:ext cx="1390408" cy="73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76" tIns="33688" rIns="67376" bIns="33688">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900" dirty="0">
                <a:solidFill>
                  <a:schemeClr val="tx1">
                    <a:lumMod val="65000"/>
                    <a:lumOff val="35000"/>
                  </a:schemeClr>
                </a:solidFill>
                <a:latin typeface="Arial" panose="020B0604020202020204" pitchFamily="34" charset="0"/>
                <a:sym typeface="Arial" panose="020B0604020202020204" pitchFamily="34" charset="0"/>
              </a:rPr>
              <a:t>您的内容打在这里，或者通过复制您的文本后。您的内容打在这里，或者通过复制您的文本后。</a:t>
            </a:r>
          </a:p>
        </p:txBody>
      </p:sp>
      <p:sp>
        <p:nvSpPr>
          <p:cNvPr id="86" name="TextBox 46"/>
          <p:cNvSpPr txBox="1"/>
          <p:nvPr/>
        </p:nvSpPr>
        <p:spPr>
          <a:xfrm>
            <a:off x="4872731" y="3469879"/>
            <a:ext cx="1158549" cy="271442"/>
          </a:xfrm>
          <a:prstGeom prst="rect">
            <a:avLst/>
          </a:prstGeom>
          <a:noFill/>
        </p:spPr>
        <p:txBody>
          <a:bodyPr wrap="none" lIns="67382" tIns="33691" rIns="67382" bIns="336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0"/>
              </a:spcBef>
              <a:buFont typeface="Arial" panose="020B0604020202020204" pitchFamily="34" charset="0"/>
              <a:buNone/>
            </a:pPr>
            <a:r>
              <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点击输入标题</a:t>
            </a:r>
          </a:p>
        </p:txBody>
      </p:sp>
      <p:sp>
        <p:nvSpPr>
          <p:cNvPr id="87" name="TextBox 47"/>
          <p:cNvSpPr txBox="1"/>
          <p:nvPr/>
        </p:nvSpPr>
        <p:spPr>
          <a:xfrm>
            <a:off x="6341619" y="3696298"/>
            <a:ext cx="1390408" cy="1010816"/>
          </a:xfrm>
          <a:prstGeom prst="rect">
            <a:avLst/>
          </a:prstGeom>
          <a:noFill/>
        </p:spPr>
        <p:txBody>
          <a:bodyPr wrap="square" lIns="60343" tIns="30171" rIns="60343" bIns="30171" rtlCol="0">
            <a:spAutoFit/>
          </a:bodyPr>
          <a:lstStyle/>
          <a:p>
            <a:pPr>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88" name="TextBox 48"/>
          <p:cNvSpPr txBox="1"/>
          <p:nvPr/>
        </p:nvSpPr>
        <p:spPr>
          <a:xfrm>
            <a:off x="6350170" y="3469879"/>
            <a:ext cx="1158549" cy="271442"/>
          </a:xfrm>
          <a:prstGeom prst="rect">
            <a:avLst/>
          </a:prstGeom>
          <a:noFill/>
        </p:spPr>
        <p:txBody>
          <a:bodyPr wrap="none" lIns="67382" tIns="33691" rIns="67382" bIns="336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0"/>
              </a:spcBef>
              <a:buFont typeface="Arial" panose="020B0604020202020204" pitchFamily="34" charset="0"/>
              <a:buNone/>
            </a:pPr>
            <a:r>
              <a:rPr lang="zh-CN" altLang="en-US" sz="13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45" presetClass="entr" presetSubtype="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500"/>
                                        <p:tgtEl>
                                          <p:spTgt spid="73"/>
                                        </p:tgtEl>
                                      </p:cBhvr>
                                    </p:animEffect>
                                    <p:anim calcmode="lin" valueType="num">
                                      <p:cBhvr>
                                        <p:cTn id="15" dur="500" fill="hold"/>
                                        <p:tgtEl>
                                          <p:spTgt spid="73"/>
                                        </p:tgtEl>
                                        <p:attrNameLst>
                                          <p:attrName>ppt_w</p:attrName>
                                        </p:attrNameLst>
                                      </p:cBhvr>
                                      <p:tavLst>
                                        <p:tav tm="0" fmla="#ppt_w*sin(2.5*pi*$)">
                                          <p:val>
                                            <p:fltVal val="0"/>
                                          </p:val>
                                        </p:tav>
                                        <p:tav tm="100000">
                                          <p:val>
                                            <p:fltVal val="1"/>
                                          </p:val>
                                        </p:tav>
                                      </p:tavLst>
                                    </p:anim>
                                    <p:anim calcmode="lin" valueType="num">
                                      <p:cBhvr>
                                        <p:cTn id="16" dur="500" fill="hold"/>
                                        <p:tgtEl>
                                          <p:spTgt spid="73"/>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anim calcmode="lin" valueType="num">
                                      <p:cBhvr>
                                        <p:cTn id="20" dur="500" fill="hold"/>
                                        <p:tgtEl>
                                          <p:spTgt spid="74"/>
                                        </p:tgtEl>
                                        <p:attrNameLst>
                                          <p:attrName>ppt_w</p:attrName>
                                        </p:attrNameLst>
                                      </p:cBhvr>
                                      <p:tavLst>
                                        <p:tav tm="0" fmla="#ppt_w*sin(2.5*pi*$)">
                                          <p:val>
                                            <p:fltVal val="0"/>
                                          </p:val>
                                        </p:tav>
                                        <p:tav tm="100000">
                                          <p:val>
                                            <p:fltVal val="1"/>
                                          </p:val>
                                        </p:tav>
                                      </p:tavLst>
                                    </p:anim>
                                    <p:anim calcmode="lin" valueType="num">
                                      <p:cBhvr>
                                        <p:cTn id="21" dur="500" fill="hold"/>
                                        <p:tgtEl>
                                          <p:spTgt spid="74"/>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47"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anim calcmode="lin" valueType="num">
                                      <p:cBhvr>
                                        <p:cTn id="26" dur="1000" fill="hold"/>
                                        <p:tgtEl>
                                          <p:spTgt spid="82"/>
                                        </p:tgtEl>
                                        <p:attrNameLst>
                                          <p:attrName>ppt_x</p:attrName>
                                        </p:attrNameLst>
                                      </p:cBhvr>
                                      <p:tavLst>
                                        <p:tav tm="0">
                                          <p:val>
                                            <p:strVal val="#ppt_x"/>
                                          </p:val>
                                        </p:tav>
                                        <p:tav tm="100000">
                                          <p:val>
                                            <p:strVal val="#ppt_x"/>
                                          </p:val>
                                        </p:tav>
                                      </p:tavLst>
                                    </p:anim>
                                    <p:anim calcmode="lin" valueType="num">
                                      <p:cBhvr>
                                        <p:cTn id="27" dur="1000" fill="hold"/>
                                        <p:tgtEl>
                                          <p:spTgt spid="8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1000"/>
                                        <p:tgtEl>
                                          <p:spTgt spid="81"/>
                                        </p:tgtEl>
                                      </p:cBhvr>
                                    </p:animEffect>
                                    <p:anim calcmode="lin" valueType="num">
                                      <p:cBhvr>
                                        <p:cTn id="31" dur="1000" fill="hold"/>
                                        <p:tgtEl>
                                          <p:spTgt spid="81"/>
                                        </p:tgtEl>
                                        <p:attrNameLst>
                                          <p:attrName>ppt_x</p:attrName>
                                        </p:attrNameLst>
                                      </p:cBhvr>
                                      <p:tavLst>
                                        <p:tav tm="0">
                                          <p:val>
                                            <p:strVal val="#ppt_x"/>
                                          </p:val>
                                        </p:tav>
                                        <p:tav tm="100000">
                                          <p:val>
                                            <p:strVal val="#ppt_x"/>
                                          </p:val>
                                        </p:tav>
                                      </p:tavLst>
                                    </p:anim>
                                    <p:anim calcmode="lin" valueType="num">
                                      <p:cBhvr>
                                        <p:cTn id="32" dur="1000" fill="hold"/>
                                        <p:tgtEl>
                                          <p:spTgt spid="81"/>
                                        </p:tgtEl>
                                        <p:attrNameLst>
                                          <p:attrName>ppt_y</p:attrName>
                                        </p:attrNameLst>
                                      </p:cBhvr>
                                      <p:tavLst>
                                        <p:tav tm="0">
                                          <p:val>
                                            <p:strVal val="#ppt_y-.1"/>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grpId="0" nodeType="withEffect">
                                  <p:stCondLst>
                                    <p:cond delay="20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grpId="0" nodeType="withEffect">
                                  <p:stCondLst>
                                    <p:cond delay="40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22" presetClass="entr" presetSubtype="4" fill="hold" grpId="0" nodeType="withEffect">
                                  <p:stCondLst>
                                    <p:cond delay="60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par>
                          <p:cTn id="45" fill="hold">
                            <p:stCondLst>
                              <p:cond delay="2250"/>
                            </p:stCondLst>
                            <p:childTnLst>
                              <p:par>
                                <p:cTn id="46" presetID="22" presetClass="entr" presetSubtype="4"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2750"/>
                            </p:stCondLst>
                            <p:childTnLst>
                              <p:par>
                                <p:cTn id="59" presetID="45" presetClass="entr" presetSubtype="0"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anim calcmode="lin" valueType="num">
                                      <p:cBhvr>
                                        <p:cTn id="62" dur="500" fill="hold"/>
                                        <p:tgtEl>
                                          <p:spTgt spid="75"/>
                                        </p:tgtEl>
                                        <p:attrNameLst>
                                          <p:attrName>ppt_w</p:attrName>
                                        </p:attrNameLst>
                                      </p:cBhvr>
                                      <p:tavLst>
                                        <p:tav tm="0" fmla="#ppt_w*sin(2.5*pi*$)">
                                          <p:val>
                                            <p:fltVal val="0"/>
                                          </p:val>
                                        </p:tav>
                                        <p:tav tm="100000">
                                          <p:val>
                                            <p:fltVal val="1"/>
                                          </p:val>
                                        </p:tav>
                                      </p:tavLst>
                                    </p:anim>
                                    <p:anim calcmode="lin" valueType="num">
                                      <p:cBhvr>
                                        <p:cTn id="63" dur="500" fill="hold"/>
                                        <p:tgtEl>
                                          <p:spTgt spid="75"/>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anim calcmode="lin" valueType="num">
                                      <p:cBhvr>
                                        <p:cTn id="67" dur="500" fill="hold"/>
                                        <p:tgtEl>
                                          <p:spTgt spid="79"/>
                                        </p:tgtEl>
                                        <p:attrNameLst>
                                          <p:attrName>ppt_w</p:attrName>
                                        </p:attrNameLst>
                                      </p:cBhvr>
                                      <p:tavLst>
                                        <p:tav tm="0" fmla="#ppt_w*sin(2.5*pi*$)">
                                          <p:val>
                                            <p:fltVal val="0"/>
                                          </p:val>
                                        </p:tav>
                                        <p:tav tm="100000">
                                          <p:val>
                                            <p:fltVal val="1"/>
                                          </p:val>
                                        </p:tav>
                                      </p:tavLst>
                                    </p:anim>
                                    <p:anim calcmode="lin" valueType="num">
                                      <p:cBhvr>
                                        <p:cTn id="68" dur="500" fill="hold"/>
                                        <p:tgtEl>
                                          <p:spTgt spid="79"/>
                                        </p:tgtEl>
                                        <p:attrNameLst>
                                          <p:attrName>ppt_h</p:attrName>
                                        </p:attrNameLst>
                                      </p:cBhvr>
                                      <p:tavLst>
                                        <p:tav tm="0">
                                          <p:val>
                                            <p:strVal val="#ppt_h"/>
                                          </p:val>
                                        </p:tav>
                                        <p:tav tm="100000">
                                          <p:val>
                                            <p:strVal val="#ppt_h"/>
                                          </p:val>
                                        </p:tav>
                                      </p:tavLst>
                                    </p:anim>
                                  </p:childTnLst>
                                </p:cTn>
                              </p:par>
                            </p:childTnLst>
                          </p:cTn>
                        </p:par>
                        <p:par>
                          <p:cTn id="69" fill="hold">
                            <p:stCondLst>
                              <p:cond delay="3250"/>
                            </p:stCondLst>
                            <p:childTnLst>
                              <p:par>
                                <p:cTn id="70" presetID="47" presetClass="entr" presetSubtype="0" fill="hold" grpId="0" nodeType="after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1000"/>
                                        <p:tgtEl>
                                          <p:spTgt spid="84"/>
                                        </p:tgtEl>
                                      </p:cBhvr>
                                    </p:animEffect>
                                    <p:anim calcmode="lin" valueType="num">
                                      <p:cBhvr>
                                        <p:cTn id="73" dur="1000" fill="hold"/>
                                        <p:tgtEl>
                                          <p:spTgt spid="84"/>
                                        </p:tgtEl>
                                        <p:attrNameLst>
                                          <p:attrName>ppt_x</p:attrName>
                                        </p:attrNameLst>
                                      </p:cBhvr>
                                      <p:tavLst>
                                        <p:tav tm="0">
                                          <p:val>
                                            <p:strVal val="#ppt_x"/>
                                          </p:val>
                                        </p:tav>
                                        <p:tav tm="100000">
                                          <p:val>
                                            <p:strVal val="#ppt_x"/>
                                          </p:val>
                                        </p:tav>
                                      </p:tavLst>
                                    </p:anim>
                                    <p:anim calcmode="lin" valueType="num">
                                      <p:cBhvr>
                                        <p:cTn id="74" dur="1000" fill="hold"/>
                                        <p:tgtEl>
                                          <p:spTgt spid="84"/>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1000"/>
                                        <p:tgtEl>
                                          <p:spTgt spid="83"/>
                                        </p:tgtEl>
                                      </p:cBhvr>
                                    </p:animEffect>
                                    <p:anim calcmode="lin" valueType="num">
                                      <p:cBhvr>
                                        <p:cTn id="78" dur="1000" fill="hold"/>
                                        <p:tgtEl>
                                          <p:spTgt spid="83"/>
                                        </p:tgtEl>
                                        <p:attrNameLst>
                                          <p:attrName>ppt_x</p:attrName>
                                        </p:attrNameLst>
                                      </p:cBhvr>
                                      <p:tavLst>
                                        <p:tav tm="0">
                                          <p:val>
                                            <p:strVal val="#ppt_x"/>
                                          </p:val>
                                        </p:tav>
                                        <p:tav tm="100000">
                                          <p:val>
                                            <p:strVal val="#ppt_x"/>
                                          </p:val>
                                        </p:tav>
                                      </p:tavLst>
                                    </p:anim>
                                    <p:anim calcmode="lin" valueType="num">
                                      <p:cBhvr>
                                        <p:cTn id="79" dur="1000" fill="hold"/>
                                        <p:tgtEl>
                                          <p:spTgt spid="83"/>
                                        </p:tgtEl>
                                        <p:attrNameLst>
                                          <p:attrName>ppt_y</p:attrName>
                                        </p:attrNameLst>
                                      </p:cBhvr>
                                      <p:tavLst>
                                        <p:tav tm="0">
                                          <p:val>
                                            <p:strVal val="#ppt_y-.1"/>
                                          </p:val>
                                        </p:tav>
                                        <p:tav tm="100000">
                                          <p:val>
                                            <p:strVal val="#ppt_y"/>
                                          </p:val>
                                        </p:tav>
                                      </p:tavLst>
                                    </p:anim>
                                  </p:childTnLst>
                                </p:cTn>
                              </p:par>
                              <p:par>
                                <p:cTn id="80" presetID="22" presetClass="entr" presetSubtype="4"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par>
                                <p:cTn id="83" presetID="22" presetClass="entr" presetSubtype="4" fill="hold" grpId="0" nodeType="withEffect">
                                  <p:stCondLst>
                                    <p:cond delay="20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22" presetClass="entr" presetSubtype="4" fill="hold" grpId="0" nodeType="withEffect">
                                  <p:stCondLst>
                                    <p:cond delay="40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par>
                                <p:cTn id="89" presetID="22" presetClass="entr" presetSubtype="4" fill="hold" grpId="0" nodeType="withEffect">
                                  <p:stCondLst>
                                    <p:cond delay="60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00"/>
                                        <p:tgtEl>
                                          <p:spTgt spid="33"/>
                                        </p:tgtEl>
                                      </p:cBhvr>
                                    </p:animEffect>
                                  </p:childTnLst>
                                </p:cTn>
                              </p:par>
                            </p:childTnLst>
                          </p:cTn>
                        </p:par>
                        <p:par>
                          <p:cTn id="92" fill="hold">
                            <p:stCondLst>
                              <p:cond delay="4250"/>
                            </p:stCondLst>
                            <p:childTnLst>
                              <p:par>
                                <p:cTn id="93" presetID="22" presetClass="entr" presetSubtype="4"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500"/>
                                        <p:tgtEl>
                                          <p:spTgt spid="34"/>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down)">
                                      <p:cBhvr>
                                        <p:cTn id="98" dur="500"/>
                                        <p:tgtEl>
                                          <p:spTgt spid="35"/>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down)">
                                      <p:cBhvr>
                                        <p:cTn id="101" dur="500"/>
                                        <p:tgtEl>
                                          <p:spTgt spid="3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down)">
                                      <p:cBhvr>
                                        <p:cTn id="104" dur="500"/>
                                        <p:tgtEl>
                                          <p:spTgt spid="37"/>
                                        </p:tgtEl>
                                      </p:cBhvr>
                                    </p:animEffect>
                                  </p:childTnLst>
                                </p:cTn>
                              </p:par>
                            </p:childTnLst>
                          </p:cTn>
                        </p:par>
                        <p:par>
                          <p:cTn id="105" fill="hold">
                            <p:stCondLst>
                              <p:cond delay="4750"/>
                            </p:stCondLst>
                            <p:childTnLst>
                              <p:par>
                                <p:cTn id="106" presetID="45" presetClass="entr" presetSubtype="0" fill="hold" grpId="0" nodeType="after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fade">
                                      <p:cBhvr>
                                        <p:cTn id="108" dur="500"/>
                                        <p:tgtEl>
                                          <p:spTgt spid="76"/>
                                        </p:tgtEl>
                                      </p:cBhvr>
                                    </p:animEffect>
                                    <p:anim calcmode="lin" valueType="num">
                                      <p:cBhvr>
                                        <p:cTn id="109" dur="500" fill="hold"/>
                                        <p:tgtEl>
                                          <p:spTgt spid="76"/>
                                        </p:tgtEl>
                                        <p:attrNameLst>
                                          <p:attrName>ppt_w</p:attrName>
                                        </p:attrNameLst>
                                      </p:cBhvr>
                                      <p:tavLst>
                                        <p:tav tm="0" fmla="#ppt_w*sin(2.5*pi*$)">
                                          <p:val>
                                            <p:fltVal val="0"/>
                                          </p:val>
                                        </p:tav>
                                        <p:tav tm="100000">
                                          <p:val>
                                            <p:fltVal val="1"/>
                                          </p:val>
                                        </p:tav>
                                      </p:tavLst>
                                    </p:anim>
                                    <p:anim calcmode="lin" valueType="num">
                                      <p:cBhvr>
                                        <p:cTn id="110" dur="500" fill="hold"/>
                                        <p:tgtEl>
                                          <p:spTgt spid="76"/>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anim calcmode="lin" valueType="num">
                                      <p:cBhvr>
                                        <p:cTn id="114" dur="500" fill="hold"/>
                                        <p:tgtEl>
                                          <p:spTgt spid="78"/>
                                        </p:tgtEl>
                                        <p:attrNameLst>
                                          <p:attrName>ppt_w</p:attrName>
                                        </p:attrNameLst>
                                      </p:cBhvr>
                                      <p:tavLst>
                                        <p:tav tm="0" fmla="#ppt_w*sin(2.5*pi*$)">
                                          <p:val>
                                            <p:fltVal val="0"/>
                                          </p:val>
                                        </p:tav>
                                        <p:tav tm="100000">
                                          <p:val>
                                            <p:fltVal val="1"/>
                                          </p:val>
                                        </p:tav>
                                      </p:tavLst>
                                    </p:anim>
                                    <p:anim calcmode="lin" valueType="num">
                                      <p:cBhvr>
                                        <p:cTn id="115" dur="500" fill="hold"/>
                                        <p:tgtEl>
                                          <p:spTgt spid="78"/>
                                        </p:tgtEl>
                                        <p:attrNameLst>
                                          <p:attrName>ppt_h</p:attrName>
                                        </p:attrNameLst>
                                      </p:cBhvr>
                                      <p:tavLst>
                                        <p:tav tm="0">
                                          <p:val>
                                            <p:strVal val="#ppt_h"/>
                                          </p:val>
                                        </p:tav>
                                        <p:tav tm="100000">
                                          <p:val>
                                            <p:strVal val="#ppt_h"/>
                                          </p:val>
                                        </p:tav>
                                      </p:tavLst>
                                    </p:anim>
                                  </p:childTnLst>
                                </p:cTn>
                              </p:par>
                            </p:childTnLst>
                          </p:cTn>
                        </p:par>
                        <p:par>
                          <p:cTn id="116" fill="hold">
                            <p:stCondLst>
                              <p:cond delay="5250"/>
                            </p:stCondLst>
                            <p:childTnLst>
                              <p:par>
                                <p:cTn id="117" presetID="47" presetClass="entr" presetSubtype="0"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fade">
                                      <p:cBhvr>
                                        <p:cTn id="119" dur="1000"/>
                                        <p:tgtEl>
                                          <p:spTgt spid="86"/>
                                        </p:tgtEl>
                                      </p:cBhvr>
                                    </p:animEffect>
                                    <p:anim calcmode="lin" valueType="num">
                                      <p:cBhvr>
                                        <p:cTn id="120" dur="1000" fill="hold"/>
                                        <p:tgtEl>
                                          <p:spTgt spid="86"/>
                                        </p:tgtEl>
                                        <p:attrNameLst>
                                          <p:attrName>ppt_x</p:attrName>
                                        </p:attrNameLst>
                                      </p:cBhvr>
                                      <p:tavLst>
                                        <p:tav tm="0">
                                          <p:val>
                                            <p:strVal val="#ppt_x"/>
                                          </p:val>
                                        </p:tav>
                                        <p:tav tm="100000">
                                          <p:val>
                                            <p:strVal val="#ppt_x"/>
                                          </p:val>
                                        </p:tav>
                                      </p:tavLst>
                                    </p:anim>
                                    <p:anim calcmode="lin" valueType="num">
                                      <p:cBhvr>
                                        <p:cTn id="121" dur="1000" fill="hold"/>
                                        <p:tgtEl>
                                          <p:spTgt spid="86"/>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fade">
                                      <p:cBhvr>
                                        <p:cTn id="124" dur="1000"/>
                                        <p:tgtEl>
                                          <p:spTgt spid="85"/>
                                        </p:tgtEl>
                                      </p:cBhvr>
                                    </p:animEffect>
                                    <p:anim calcmode="lin" valueType="num">
                                      <p:cBhvr>
                                        <p:cTn id="125" dur="1000" fill="hold"/>
                                        <p:tgtEl>
                                          <p:spTgt spid="85"/>
                                        </p:tgtEl>
                                        <p:attrNameLst>
                                          <p:attrName>ppt_x</p:attrName>
                                        </p:attrNameLst>
                                      </p:cBhvr>
                                      <p:tavLst>
                                        <p:tav tm="0">
                                          <p:val>
                                            <p:strVal val="#ppt_x"/>
                                          </p:val>
                                        </p:tav>
                                        <p:tav tm="100000">
                                          <p:val>
                                            <p:strVal val="#ppt_x"/>
                                          </p:val>
                                        </p:tav>
                                      </p:tavLst>
                                    </p:anim>
                                    <p:anim calcmode="lin" valueType="num">
                                      <p:cBhvr>
                                        <p:cTn id="126" dur="1000" fill="hold"/>
                                        <p:tgtEl>
                                          <p:spTgt spid="85"/>
                                        </p:tgtEl>
                                        <p:attrNameLst>
                                          <p:attrName>ppt_y</p:attrName>
                                        </p:attrNameLst>
                                      </p:cBhvr>
                                      <p:tavLst>
                                        <p:tav tm="0">
                                          <p:val>
                                            <p:strVal val="#ppt_y-.1"/>
                                          </p:val>
                                        </p:tav>
                                        <p:tav tm="100000">
                                          <p:val>
                                            <p:strVal val="#ppt_y"/>
                                          </p:val>
                                        </p:tav>
                                      </p:tavLst>
                                    </p:anim>
                                  </p:childTnLst>
                                </p:cTn>
                              </p:par>
                              <p:par>
                                <p:cTn id="127" presetID="22" presetClass="entr" presetSubtype="4"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wipe(down)">
                                      <p:cBhvr>
                                        <p:cTn id="129" dur="500"/>
                                        <p:tgtEl>
                                          <p:spTgt spid="38"/>
                                        </p:tgtEl>
                                      </p:cBhvr>
                                    </p:animEffect>
                                  </p:childTnLst>
                                </p:cTn>
                              </p:par>
                              <p:par>
                                <p:cTn id="130" presetID="22" presetClass="entr" presetSubtype="4" fill="hold" grpId="0" nodeType="withEffect">
                                  <p:stCondLst>
                                    <p:cond delay="200"/>
                                  </p:stCondLst>
                                  <p:childTnLst>
                                    <p:set>
                                      <p:cBhvr>
                                        <p:cTn id="131" dur="1" fill="hold">
                                          <p:stCondLst>
                                            <p:cond delay="0"/>
                                          </p:stCondLst>
                                        </p:cTn>
                                        <p:tgtEl>
                                          <p:spTgt spid="39"/>
                                        </p:tgtEl>
                                        <p:attrNameLst>
                                          <p:attrName>style.visibility</p:attrName>
                                        </p:attrNameLst>
                                      </p:cBhvr>
                                      <p:to>
                                        <p:strVal val="visible"/>
                                      </p:to>
                                    </p:set>
                                    <p:animEffect transition="in" filter="wipe(down)">
                                      <p:cBhvr>
                                        <p:cTn id="132" dur="500"/>
                                        <p:tgtEl>
                                          <p:spTgt spid="39"/>
                                        </p:tgtEl>
                                      </p:cBhvr>
                                    </p:animEffect>
                                  </p:childTnLst>
                                </p:cTn>
                              </p:par>
                              <p:par>
                                <p:cTn id="133" presetID="22" presetClass="entr" presetSubtype="4" fill="hold" grpId="0" nodeType="withEffect">
                                  <p:stCondLst>
                                    <p:cond delay="400"/>
                                  </p:stCondLst>
                                  <p:childTnLst>
                                    <p:set>
                                      <p:cBhvr>
                                        <p:cTn id="134" dur="1" fill="hold">
                                          <p:stCondLst>
                                            <p:cond delay="0"/>
                                          </p:stCondLst>
                                        </p:cTn>
                                        <p:tgtEl>
                                          <p:spTgt spid="40"/>
                                        </p:tgtEl>
                                        <p:attrNameLst>
                                          <p:attrName>style.visibility</p:attrName>
                                        </p:attrNameLst>
                                      </p:cBhvr>
                                      <p:to>
                                        <p:strVal val="visible"/>
                                      </p:to>
                                    </p:set>
                                    <p:animEffect transition="in" filter="wipe(down)">
                                      <p:cBhvr>
                                        <p:cTn id="135" dur="500"/>
                                        <p:tgtEl>
                                          <p:spTgt spid="40"/>
                                        </p:tgtEl>
                                      </p:cBhvr>
                                    </p:animEffect>
                                  </p:childTnLst>
                                </p:cTn>
                              </p:par>
                              <p:par>
                                <p:cTn id="136" presetID="22" presetClass="entr" presetSubtype="4" fill="hold" grpId="0" nodeType="withEffect">
                                  <p:stCondLst>
                                    <p:cond delay="600"/>
                                  </p:stCondLst>
                                  <p:childTnLst>
                                    <p:set>
                                      <p:cBhvr>
                                        <p:cTn id="137" dur="1" fill="hold">
                                          <p:stCondLst>
                                            <p:cond delay="0"/>
                                          </p:stCondLst>
                                        </p:cTn>
                                        <p:tgtEl>
                                          <p:spTgt spid="41"/>
                                        </p:tgtEl>
                                        <p:attrNameLst>
                                          <p:attrName>style.visibility</p:attrName>
                                        </p:attrNameLst>
                                      </p:cBhvr>
                                      <p:to>
                                        <p:strVal val="visible"/>
                                      </p:to>
                                    </p:set>
                                    <p:animEffect transition="in" filter="wipe(down)">
                                      <p:cBhvr>
                                        <p:cTn id="138" dur="500"/>
                                        <p:tgtEl>
                                          <p:spTgt spid="41"/>
                                        </p:tgtEl>
                                      </p:cBhvr>
                                    </p:animEffect>
                                  </p:childTnLst>
                                </p:cTn>
                              </p:par>
                            </p:childTnLst>
                          </p:cTn>
                        </p:par>
                        <p:par>
                          <p:cTn id="139" fill="hold">
                            <p:stCondLst>
                              <p:cond delay="6250"/>
                            </p:stCondLst>
                            <p:childTnLst>
                              <p:par>
                                <p:cTn id="140" presetID="22" presetClass="entr" presetSubtype="4" fill="hold" grpId="0"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wipe(down)">
                                      <p:cBhvr>
                                        <p:cTn id="142" dur="500"/>
                                        <p:tgtEl>
                                          <p:spTgt spid="45"/>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wipe(down)">
                                      <p:cBhvr>
                                        <p:cTn id="145" dur="500"/>
                                        <p:tgtEl>
                                          <p:spTgt spid="44"/>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wipe(down)">
                                      <p:cBhvr>
                                        <p:cTn id="148" dur="500"/>
                                        <p:tgtEl>
                                          <p:spTgt spid="43"/>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wipe(down)">
                                      <p:cBhvr>
                                        <p:cTn id="151" dur="500"/>
                                        <p:tgtEl>
                                          <p:spTgt spid="42"/>
                                        </p:tgtEl>
                                      </p:cBhvr>
                                    </p:animEffect>
                                  </p:childTnLst>
                                </p:cTn>
                              </p:par>
                            </p:childTnLst>
                          </p:cTn>
                        </p:par>
                        <p:par>
                          <p:cTn id="152" fill="hold">
                            <p:stCondLst>
                              <p:cond delay="6750"/>
                            </p:stCondLst>
                            <p:childTnLst>
                              <p:par>
                                <p:cTn id="153" presetID="45" presetClass="entr" presetSubtype="0" fill="hold" grpId="0"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500"/>
                                        <p:tgtEl>
                                          <p:spTgt spid="77"/>
                                        </p:tgtEl>
                                      </p:cBhvr>
                                    </p:animEffect>
                                    <p:anim calcmode="lin" valueType="num">
                                      <p:cBhvr>
                                        <p:cTn id="156" dur="500" fill="hold"/>
                                        <p:tgtEl>
                                          <p:spTgt spid="77"/>
                                        </p:tgtEl>
                                        <p:attrNameLst>
                                          <p:attrName>ppt_w</p:attrName>
                                        </p:attrNameLst>
                                      </p:cBhvr>
                                      <p:tavLst>
                                        <p:tav tm="0" fmla="#ppt_w*sin(2.5*pi*$)">
                                          <p:val>
                                            <p:fltVal val="0"/>
                                          </p:val>
                                        </p:tav>
                                        <p:tav tm="100000">
                                          <p:val>
                                            <p:fltVal val="1"/>
                                          </p:val>
                                        </p:tav>
                                      </p:tavLst>
                                    </p:anim>
                                    <p:anim calcmode="lin" valueType="num">
                                      <p:cBhvr>
                                        <p:cTn id="157" dur="500" fill="hold"/>
                                        <p:tgtEl>
                                          <p:spTgt spid="77"/>
                                        </p:tgtEl>
                                        <p:attrNameLst>
                                          <p:attrName>ppt_h</p:attrName>
                                        </p:attrNameLst>
                                      </p:cBhvr>
                                      <p:tavLst>
                                        <p:tav tm="0">
                                          <p:val>
                                            <p:strVal val="#ppt_h"/>
                                          </p:val>
                                        </p:tav>
                                        <p:tav tm="100000">
                                          <p:val>
                                            <p:strVal val="#ppt_h"/>
                                          </p:val>
                                        </p:tav>
                                      </p:tavLst>
                                    </p:anim>
                                  </p:childTnLst>
                                </p:cTn>
                              </p:par>
                              <p:par>
                                <p:cTn id="158" presetID="45" presetClass="entr" presetSubtype="0" fill="hold" grpId="0" nodeType="with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fade">
                                      <p:cBhvr>
                                        <p:cTn id="160" dur="500"/>
                                        <p:tgtEl>
                                          <p:spTgt spid="80"/>
                                        </p:tgtEl>
                                      </p:cBhvr>
                                    </p:animEffect>
                                    <p:anim calcmode="lin" valueType="num">
                                      <p:cBhvr>
                                        <p:cTn id="161" dur="500" fill="hold"/>
                                        <p:tgtEl>
                                          <p:spTgt spid="80"/>
                                        </p:tgtEl>
                                        <p:attrNameLst>
                                          <p:attrName>ppt_w</p:attrName>
                                        </p:attrNameLst>
                                      </p:cBhvr>
                                      <p:tavLst>
                                        <p:tav tm="0" fmla="#ppt_w*sin(2.5*pi*$)">
                                          <p:val>
                                            <p:fltVal val="0"/>
                                          </p:val>
                                        </p:tav>
                                        <p:tav tm="100000">
                                          <p:val>
                                            <p:fltVal val="1"/>
                                          </p:val>
                                        </p:tav>
                                      </p:tavLst>
                                    </p:anim>
                                    <p:anim calcmode="lin" valueType="num">
                                      <p:cBhvr>
                                        <p:cTn id="162" dur="500" fill="hold"/>
                                        <p:tgtEl>
                                          <p:spTgt spid="80"/>
                                        </p:tgtEl>
                                        <p:attrNameLst>
                                          <p:attrName>ppt_h</p:attrName>
                                        </p:attrNameLst>
                                      </p:cBhvr>
                                      <p:tavLst>
                                        <p:tav tm="0">
                                          <p:val>
                                            <p:strVal val="#ppt_h"/>
                                          </p:val>
                                        </p:tav>
                                        <p:tav tm="100000">
                                          <p:val>
                                            <p:strVal val="#ppt_h"/>
                                          </p:val>
                                        </p:tav>
                                      </p:tavLst>
                                    </p:anim>
                                  </p:childTnLst>
                                </p:cTn>
                              </p:par>
                            </p:childTnLst>
                          </p:cTn>
                        </p:par>
                        <p:par>
                          <p:cTn id="163" fill="hold">
                            <p:stCondLst>
                              <p:cond delay="7250"/>
                            </p:stCondLst>
                            <p:childTnLst>
                              <p:par>
                                <p:cTn id="164" presetID="47"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fade">
                                      <p:cBhvr>
                                        <p:cTn id="171" dur="1000"/>
                                        <p:tgtEl>
                                          <p:spTgt spid="87"/>
                                        </p:tgtEl>
                                      </p:cBhvr>
                                    </p:animEffect>
                                    <p:anim calcmode="lin" valueType="num">
                                      <p:cBhvr>
                                        <p:cTn id="172" dur="1000" fill="hold"/>
                                        <p:tgtEl>
                                          <p:spTgt spid="87"/>
                                        </p:tgtEl>
                                        <p:attrNameLst>
                                          <p:attrName>ppt_x</p:attrName>
                                        </p:attrNameLst>
                                      </p:cBhvr>
                                      <p:tavLst>
                                        <p:tav tm="0">
                                          <p:val>
                                            <p:strVal val="#ppt_x"/>
                                          </p:val>
                                        </p:tav>
                                        <p:tav tm="100000">
                                          <p:val>
                                            <p:strVal val="#ppt_x"/>
                                          </p:val>
                                        </p:tav>
                                      </p:tavLst>
                                    </p:anim>
                                    <p:anim calcmode="lin" valueType="num">
                                      <p:cBhvr>
                                        <p:cTn id="173" dur="1000" fill="hold"/>
                                        <p:tgtEl>
                                          <p:spTgt spid="87"/>
                                        </p:tgtEl>
                                        <p:attrNameLst>
                                          <p:attrName>ppt_y</p:attrName>
                                        </p:attrNameLst>
                                      </p:cBhvr>
                                      <p:tavLst>
                                        <p:tav tm="0">
                                          <p:val>
                                            <p:strVal val="#ppt_y-.1"/>
                                          </p:val>
                                        </p:tav>
                                        <p:tav tm="100000">
                                          <p:val>
                                            <p:strVal val="#ppt_y"/>
                                          </p:val>
                                        </p:tav>
                                      </p:tavLst>
                                    </p:anim>
                                  </p:childTnLst>
                                </p:cTn>
                              </p:par>
                              <p:par>
                                <p:cTn id="174" presetID="22" presetClass="entr" presetSubtype="4" fill="hold" grpId="0" nodeType="withEffect">
                                  <p:stCondLst>
                                    <p:cond delay="0"/>
                                  </p:stCondLst>
                                  <p:childTnLst>
                                    <p:set>
                                      <p:cBhvr>
                                        <p:cTn id="175" dur="1" fill="hold">
                                          <p:stCondLst>
                                            <p:cond delay="0"/>
                                          </p:stCondLst>
                                        </p:cTn>
                                        <p:tgtEl>
                                          <p:spTgt spid="65"/>
                                        </p:tgtEl>
                                        <p:attrNameLst>
                                          <p:attrName>style.visibility</p:attrName>
                                        </p:attrNameLst>
                                      </p:cBhvr>
                                      <p:to>
                                        <p:strVal val="visible"/>
                                      </p:to>
                                    </p:set>
                                    <p:animEffect transition="in" filter="wipe(down)">
                                      <p:cBhvr>
                                        <p:cTn id="176" dur="500"/>
                                        <p:tgtEl>
                                          <p:spTgt spid="65"/>
                                        </p:tgtEl>
                                      </p:cBhvr>
                                    </p:animEffect>
                                  </p:childTnLst>
                                </p:cTn>
                              </p:par>
                              <p:par>
                                <p:cTn id="177" presetID="22" presetClass="entr" presetSubtype="4" fill="hold" grpId="0" nodeType="withEffect">
                                  <p:stCondLst>
                                    <p:cond delay="200"/>
                                  </p:stCondLst>
                                  <p:childTnLst>
                                    <p:set>
                                      <p:cBhvr>
                                        <p:cTn id="178" dur="1" fill="hold">
                                          <p:stCondLst>
                                            <p:cond delay="0"/>
                                          </p:stCondLst>
                                        </p:cTn>
                                        <p:tgtEl>
                                          <p:spTgt spid="66"/>
                                        </p:tgtEl>
                                        <p:attrNameLst>
                                          <p:attrName>style.visibility</p:attrName>
                                        </p:attrNameLst>
                                      </p:cBhvr>
                                      <p:to>
                                        <p:strVal val="visible"/>
                                      </p:to>
                                    </p:set>
                                    <p:animEffect transition="in" filter="wipe(down)">
                                      <p:cBhvr>
                                        <p:cTn id="179" dur="500"/>
                                        <p:tgtEl>
                                          <p:spTgt spid="66"/>
                                        </p:tgtEl>
                                      </p:cBhvr>
                                    </p:animEffect>
                                  </p:childTnLst>
                                </p:cTn>
                              </p:par>
                              <p:par>
                                <p:cTn id="180" presetID="22" presetClass="entr" presetSubtype="4" fill="hold" grpId="0" nodeType="withEffect">
                                  <p:stCondLst>
                                    <p:cond delay="400"/>
                                  </p:stCondLst>
                                  <p:childTnLst>
                                    <p:set>
                                      <p:cBhvr>
                                        <p:cTn id="181" dur="1" fill="hold">
                                          <p:stCondLst>
                                            <p:cond delay="0"/>
                                          </p:stCondLst>
                                        </p:cTn>
                                        <p:tgtEl>
                                          <p:spTgt spid="67"/>
                                        </p:tgtEl>
                                        <p:attrNameLst>
                                          <p:attrName>style.visibility</p:attrName>
                                        </p:attrNameLst>
                                      </p:cBhvr>
                                      <p:to>
                                        <p:strVal val="visible"/>
                                      </p:to>
                                    </p:set>
                                    <p:animEffect transition="in" filter="wipe(down)">
                                      <p:cBhvr>
                                        <p:cTn id="182" dur="500"/>
                                        <p:tgtEl>
                                          <p:spTgt spid="67"/>
                                        </p:tgtEl>
                                      </p:cBhvr>
                                    </p:animEffect>
                                  </p:childTnLst>
                                </p:cTn>
                              </p:par>
                              <p:par>
                                <p:cTn id="183" presetID="22" presetClass="entr" presetSubtype="4" fill="hold" grpId="0" nodeType="withEffect">
                                  <p:stCondLst>
                                    <p:cond delay="600"/>
                                  </p:stCondLst>
                                  <p:childTnLst>
                                    <p:set>
                                      <p:cBhvr>
                                        <p:cTn id="184" dur="1" fill="hold">
                                          <p:stCondLst>
                                            <p:cond delay="0"/>
                                          </p:stCondLst>
                                        </p:cTn>
                                        <p:tgtEl>
                                          <p:spTgt spid="68"/>
                                        </p:tgtEl>
                                        <p:attrNameLst>
                                          <p:attrName>style.visibility</p:attrName>
                                        </p:attrNameLst>
                                      </p:cBhvr>
                                      <p:to>
                                        <p:strVal val="visible"/>
                                      </p:to>
                                    </p:set>
                                    <p:animEffect transition="in" filter="wipe(down)">
                                      <p:cBhvr>
                                        <p:cTn id="185" dur="500"/>
                                        <p:tgtEl>
                                          <p:spTgt spid="68"/>
                                        </p:tgtEl>
                                      </p:cBhvr>
                                    </p:animEffect>
                                  </p:childTnLst>
                                </p:cTn>
                              </p:par>
                            </p:childTnLst>
                          </p:cTn>
                        </p:par>
                        <p:par>
                          <p:cTn id="186" fill="hold">
                            <p:stCondLst>
                              <p:cond delay="8250"/>
                            </p:stCondLst>
                            <p:childTnLst>
                              <p:par>
                                <p:cTn id="187" presetID="22" presetClass="entr" presetSubtype="4" fill="hold" grpId="0" nodeType="after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wipe(down)">
                                      <p:cBhvr>
                                        <p:cTn id="189" dur="500"/>
                                        <p:tgtEl>
                                          <p:spTgt spid="72"/>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71"/>
                                        </p:tgtEl>
                                        <p:attrNameLst>
                                          <p:attrName>style.visibility</p:attrName>
                                        </p:attrNameLst>
                                      </p:cBhvr>
                                      <p:to>
                                        <p:strVal val="visible"/>
                                      </p:to>
                                    </p:set>
                                    <p:animEffect transition="in" filter="wipe(down)">
                                      <p:cBhvr>
                                        <p:cTn id="192" dur="500"/>
                                        <p:tgtEl>
                                          <p:spTgt spid="71"/>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70"/>
                                        </p:tgtEl>
                                        <p:attrNameLst>
                                          <p:attrName>style.visibility</p:attrName>
                                        </p:attrNameLst>
                                      </p:cBhvr>
                                      <p:to>
                                        <p:strVal val="visible"/>
                                      </p:to>
                                    </p:set>
                                    <p:animEffect transition="in" filter="wipe(down)">
                                      <p:cBhvr>
                                        <p:cTn id="195" dur="500"/>
                                        <p:tgtEl>
                                          <p:spTgt spid="70"/>
                                        </p:tgtEl>
                                      </p:cBhvr>
                                    </p:animEffect>
                                  </p:childTnLst>
                                </p:cTn>
                              </p:par>
                              <p:par>
                                <p:cTn id="196" presetID="22" presetClass="entr" presetSubtype="4" fill="hold" grpId="0" nodeType="with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p:bldP spid="82" grpId="0"/>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36" name="TextBox 48"/>
          <p:cNvSpPr txBox="1"/>
          <p:nvPr/>
        </p:nvSpPr>
        <p:spPr>
          <a:xfrm>
            <a:off x="4572000" y="2485837"/>
            <a:ext cx="4176464" cy="553998"/>
          </a:xfrm>
          <a:prstGeom prst="rect">
            <a:avLst/>
          </a:prstGeom>
          <a:noFill/>
        </p:spPr>
        <p:txBody>
          <a:bodyPr wrap="square" lIns="0" tIns="0" rIns="0" bIns="0" rtlCol="0">
            <a:spAutoFit/>
          </a:bodyPr>
          <a:lstStyle/>
          <a:p>
            <a:r>
              <a:rPr lang="zh-CN" altLang="en-US" sz="3600" dirty="0" smtClean="0">
                <a:solidFill>
                  <a:srgbClr val="D72525"/>
                </a:solidFill>
                <a:latin typeface="Arial" panose="020B0604020202020204" pitchFamily="34" charset="0"/>
                <a:ea typeface="微软雅黑" panose="020B0503020204020204" pitchFamily="34" charset="-122"/>
                <a:cs typeface="+mn-ea"/>
                <a:sym typeface="Arial" panose="020B0604020202020204" pitchFamily="34" charset="0"/>
              </a:rPr>
              <a:t>点击添加标题</a:t>
            </a:r>
            <a:endParaRPr lang="en-GB" altLang="zh-CN" sz="3600" dirty="0">
              <a:solidFill>
                <a:srgbClr val="D7252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9"/>
          <p:cNvSpPr txBox="1"/>
          <p:nvPr/>
        </p:nvSpPr>
        <p:spPr>
          <a:xfrm>
            <a:off x="4572000" y="3103681"/>
            <a:ext cx="2780138" cy="184666"/>
          </a:xfrm>
          <a:prstGeom prst="rect">
            <a:avLst/>
          </a:prstGeom>
          <a:noFill/>
        </p:spPr>
        <p:txBody>
          <a:bodyPr wrap="square" lIns="0" tIns="0" rIns="0" bIns="0" rtlCol="0">
            <a:spAutoFit/>
          </a:bodyPr>
          <a:lstStyle/>
          <a:p>
            <a:pPr eaLnBrk="0" hangingPunct="0"/>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p>
        </p:txBody>
      </p:sp>
      <p:sp>
        <p:nvSpPr>
          <p:cNvPr id="38" name="TextBox 48"/>
          <p:cNvSpPr txBox="1"/>
          <p:nvPr/>
        </p:nvSpPr>
        <p:spPr>
          <a:xfrm>
            <a:off x="5324335" y="1275606"/>
            <a:ext cx="1484586" cy="1231106"/>
          </a:xfrm>
          <a:prstGeom prst="rect">
            <a:avLst/>
          </a:prstGeom>
          <a:noFill/>
        </p:spPr>
        <p:txBody>
          <a:bodyPr wrap="square" lIns="0" tIns="0" rIns="0" bIns="0" rtlCol="0">
            <a:spAutoFit/>
          </a:bodyPr>
          <a:lstStyle/>
          <a:p>
            <a:r>
              <a:rPr lang="en-US" altLang="zh-CN" sz="8000" b="1" dirty="0" smtClean="0">
                <a:solidFill>
                  <a:srgbClr val="E83650"/>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altLang="zh-CN" sz="8000" b="1" dirty="0">
              <a:solidFill>
                <a:srgbClr val="E8365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400" y="749891"/>
            <a:ext cx="3215600" cy="4579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38"/>
                                        </p:tgtEl>
                                        <p:attrNameLst>
                                          <p:attrName>style.visibility</p:attrName>
                                        </p:attrNameLst>
                                      </p:cBhvr>
                                      <p:to>
                                        <p:strVal val="visible"/>
                                      </p:to>
                                    </p:set>
                                    <p:animEffect transition="in" filter="wipe(left)">
                                      <p:cBhvr>
                                        <p:cTn id="7" dur="200"/>
                                        <p:tgtEl>
                                          <p:spTgt spid="38"/>
                                        </p:tgtEl>
                                      </p:cBhvr>
                                    </p:animEffect>
                                  </p:childTnLst>
                                </p:cTn>
                              </p:par>
                            </p:childTnLst>
                          </p:cTn>
                        </p:par>
                        <p:par>
                          <p:cTn id="8" fill="hold">
                            <p:stCondLst>
                              <p:cond delay="259"/>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36"/>
                                        </p:tgtEl>
                                        <p:attrNameLst>
                                          <p:attrName>style.visibility</p:attrName>
                                        </p:attrNameLst>
                                      </p:cBhvr>
                                      <p:to>
                                        <p:strVal val="visible"/>
                                      </p:to>
                                    </p:set>
                                    <p:animEffect transition="in" filter="wipe(left)">
                                      <p:cBhvr>
                                        <p:cTn id="11" dur="200"/>
                                        <p:tgtEl>
                                          <p:spTgt spid="36"/>
                                        </p:tgtEl>
                                      </p:cBhvr>
                                    </p:animEffect>
                                  </p:childTnLst>
                                </p:cTn>
                              </p:par>
                            </p:childTnLst>
                          </p:cTn>
                        </p:par>
                        <p:par>
                          <p:cTn id="12" fill="hold">
                            <p:stCondLst>
                              <p:cond delay="759"/>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37"/>
                                        </p:tgtEl>
                                        <p:attrNameLst>
                                          <p:attrName>style.visibility</p:attrName>
                                        </p:attrNameLst>
                                      </p:cBhvr>
                                      <p:to>
                                        <p:strVal val="visible"/>
                                      </p:to>
                                    </p:set>
                                    <p:animEffect transition="in" filter="wipe(left)">
                                      <p:cBhvr>
                                        <p:cTn id="15"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grpSp>
        <p:nvGrpSpPr>
          <p:cNvPr id="157" name="组合 156"/>
          <p:cNvGrpSpPr/>
          <p:nvPr/>
        </p:nvGrpSpPr>
        <p:grpSpPr>
          <a:xfrm>
            <a:off x="1730499" y="1709861"/>
            <a:ext cx="5922169" cy="1764507"/>
            <a:chOff x="1442467" y="2295202"/>
            <a:chExt cx="5922169" cy="1764507"/>
          </a:xfrm>
        </p:grpSpPr>
        <p:cxnSp>
          <p:nvCxnSpPr>
            <p:cNvPr id="158" name="Straight Connector 6"/>
            <p:cNvCxnSpPr/>
            <p:nvPr/>
          </p:nvCxnSpPr>
          <p:spPr>
            <a:xfrm>
              <a:off x="1442467" y="3176265"/>
              <a:ext cx="520304" cy="0"/>
            </a:xfrm>
            <a:prstGeom prst="line">
              <a:avLst/>
            </a:prstGeom>
            <a:ln w="38100">
              <a:solidFill>
                <a:srgbClr val="E83650"/>
              </a:solidFill>
              <a:prstDash val="sysDot"/>
            </a:ln>
          </p:spPr>
          <p:style>
            <a:lnRef idx="1">
              <a:schemeClr val="accent1"/>
            </a:lnRef>
            <a:fillRef idx="0">
              <a:schemeClr val="accent1"/>
            </a:fillRef>
            <a:effectRef idx="0">
              <a:schemeClr val="accent1"/>
            </a:effectRef>
            <a:fontRef idx="minor">
              <a:schemeClr val="tx1"/>
            </a:fontRef>
          </p:style>
        </p:cxnSp>
        <p:sp>
          <p:nvSpPr>
            <p:cNvPr id="159" name="Arc 8"/>
            <p:cNvSpPr/>
            <p:nvPr/>
          </p:nvSpPr>
          <p:spPr>
            <a:xfrm>
              <a:off x="1955627" y="2833365"/>
              <a:ext cx="685800" cy="685800"/>
            </a:xfrm>
            <a:prstGeom prst="arc">
              <a:avLst>
                <a:gd name="adj1" fmla="val 5443411"/>
                <a:gd name="adj2" fmla="val 10945048"/>
              </a:avLst>
            </a:prstGeom>
            <a:ln w="38100">
              <a:solidFill>
                <a:srgbClr val="E83650"/>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0" name="Arc 19"/>
            <p:cNvSpPr/>
            <p:nvPr/>
          </p:nvSpPr>
          <p:spPr>
            <a:xfrm>
              <a:off x="1955627" y="2833365"/>
              <a:ext cx="685800" cy="685800"/>
            </a:xfrm>
            <a:prstGeom prst="arc">
              <a:avLst>
                <a:gd name="adj1" fmla="val 16383431"/>
                <a:gd name="adj2" fmla="val 21595007"/>
              </a:avLst>
            </a:prstGeom>
            <a:ln w="38100">
              <a:solidFill>
                <a:srgbClr val="E8365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61" name="Straight Connector 20"/>
            <p:cNvCxnSpPr/>
            <p:nvPr/>
          </p:nvCxnSpPr>
          <p:spPr>
            <a:xfrm>
              <a:off x="2314004" y="2295202"/>
              <a:ext cx="0" cy="547688"/>
            </a:xfrm>
            <a:prstGeom prst="line">
              <a:avLst/>
            </a:prstGeom>
            <a:ln w="38100">
              <a:solidFill>
                <a:srgbClr val="E836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22"/>
            <p:cNvCxnSpPr/>
            <p:nvPr/>
          </p:nvCxnSpPr>
          <p:spPr>
            <a:xfrm>
              <a:off x="2627139" y="3176265"/>
              <a:ext cx="521494" cy="0"/>
            </a:xfrm>
            <a:prstGeom prst="line">
              <a:avLst/>
            </a:prstGeom>
            <a:ln w="38100">
              <a:solidFill>
                <a:srgbClr val="E83650"/>
              </a:solidFill>
            </a:ln>
          </p:spPr>
          <p:style>
            <a:lnRef idx="1">
              <a:schemeClr val="accent1"/>
            </a:lnRef>
            <a:fillRef idx="0">
              <a:schemeClr val="accent1"/>
            </a:fillRef>
            <a:effectRef idx="0">
              <a:schemeClr val="accent1"/>
            </a:effectRef>
            <a:fontRef idx="minor">
              <a:schemeClr val="tx1"/>
            </a:fontRef>
          </p:style>
        </p:cxnSp>
        <p:cxnSp>
          <p:nvCxnSpPr>
            <p:cNvPr id="163" name="Straight Connector 24"/>
            <p:cNvCxnSpPr/>
            <p:nvPr/>
          </p:nvCxnSpPr>
          <p:spPr>
            <a:xfrm>
              <a:off x="3545110" y="3176265"/>
              <a:ext cx="520304" cy="0"/>
            </a:xfrm>
            <a:prstGeom prst="line">
              <a:avLst/>
            </a:prstGeom>
            <a:ln w="38100">
              <a:solidFill>
                <a:srgbClr val="E83650"/>
              </a:solidFill>
            </a:ln>
          </p:spPr>
          <p:style>
            <a:lnRef idx="1">
              <a:schemeClr val="accent1"/>
            </a:lnRef>
            <a:fillRef idx="0">
              <a:schemeClr val="accent1"/>
            </a:fillRef>
            <a:effectRef idx="0">
              <a:schemeClr val="accent1"/>
            </a:effectRef>
            <a:fontRef idx="minor">
              <a:schemeClr val="tx1"/>
            </a:fontRef>
          </p:style>
        </p:cxnSp>
        <p:sp>
          <p:nvSpPr>
            <p:cNvPr id="164" name="Arc 25"/>
            <p:cNvSpPr/>
            <p:nvPr/>
          </p:nvSpPr>
          <p:spPr>
            <a:xfrm>
              <a:off x="4058270" y="2833365"/>
              <a:ext cx="685800" cy="685800"/>
            </a:xfrm>
            <a:prstGeom prst="arc">
              <a:avLst>
                <a:gd name="adj1" fmla="val 5443411"/>
                <a:gd name="adj2" fmla="val 10945048"/>
              </a:avLst>
            </a:prstGeom>
            <a:ln w="38100">
              <a:solidFill>
                <a:srgbClr val="E8365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65" name="Straight Connector 26"/>
            <p:cNvCxnSpPr/>
            <p:nvPr/>
          </p:nvCxnSpPr>
          <p:spPr>
            <a:xfrm>
              <a:off x="4403552" y="3510830"/>
              <a:ext cx="0" cy="548879"/>
            </a:xfrm>
            <a:prstGeom prst="line">
              <a:avLst/>
            </a:prstGeom>
            <a:ln w="38100">
              <a:solidFill>
                <a:srgbClr val="E83650"/>
              </a:solidFill>
              <a:tailEnd type="oval"/>
            </a:ln>
          </p:spPr>
          <p:style>
            <a:lnRef idx="1">
              <a:schemeClr val="accent1"/>
            </a:lnRef>
            <a:fillRef idx="0">
              <a:schemeClr val="accent1"/>
            </a:fillRef>
            <a:effectRef idx="0">
              <a:schemeClr val="accent1"/>
            </a:effectRef>
            <a:fontRef idx="minor">
              <a:schemeClr val="tx1"/>
            </a:fontRef>
          </p:style>
        </p:cxnSp>
        <p:sp>
          <p:nvSpPr>
            <p:cNvPr id="166" name="Arc 28"/>
            <p:cNvSpPr/>
            <p:nvPr/>
          </p:nvSpPr>
          <p:spPr>
            <a:xfrm>
              <a:off x="4058270" y="2833365"/>
              <a:ext cx="685800" cy="685800"/>
            </a:xfrm>
            <a:prstGeom prst="arc">
              <a:avLst>
                <a:gd name="adj1" fmla="val 16383431"/>
                <a:gd name="adj2" fmla="val 21595007"/>
              </a:avLst>
            </a:prstGeom>
            <a:ln w="38100">
              <a:solidFill>
                <a:srgbClr val="E83650"/>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67" name="Straight Connector 31"/>
            <p:cNvCxnSpPr/>
            <p:nvPr/>
          </p:nvCxnSpPr>
          <p:spPr>
            <a:xfrm>
              <a:off x="4729783" y="3176265"/>
              <a:ext cx="521494" cy="0"/>
            </a:xfrm>
            <a:prstGeom prst="line">
              <a:avLst/>
            </a:prstGeom>
            <a:ln w="38100">
              <a:solidFill>
                <a:srgbClr val="E83650"/>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33"/>
            <p:cNvCxnSpPr/>
            <p:nvPr/>
          </p:nvCxnSpPr>
          <p:spPr>
            <a:xfrm>
              <a:off x="5658471" y="3176265"/>
              <a:ext cx="520303" cy="0"/>
            </a:xfrm>
            <a:prstGeom prst="line">
              <a:avLst/>
            </a:prstGeom>
            <a:ln w="38100">
              <a:solidFill>
                <a:srgbClr val="E83650"/>
              </a:solidFill>
              <a:prstDash val="sysDot"/>
            </a:ln>
          </p:spPr>
          <p:style>
            <a:lnRef idx="1">
              <a:schemeClr val="accent1"/>
            </a:lnRef>
            <a:fillRef idx="0">
              <a:schemeClr val="accent1"/>
            </a:fillRef>
            <a:effectRef idx="0">
              <a:schemeClr val="accent1"/>
            </a:effectRef>
            <a:fontRef idx="minor">
              <a:schemeClr val="tx1"/>
            </a:fontRef>
          </p:style>
        </p:cxnSp>
        <p:sp>
          <p:nvSpPr>
            <p:cNvPr id="169" name="Arc 34"/>
            <p:cNvSpPr/>
            <p:nvPr/>
          </p:nvSpPr>
          <p:spPr>
            <a:xfrm>
              <a:off x="6171629" y="2833365"/>
              <a:ext cx="685800" cy="685800"/>
            </a:xfrm>
            <a:prstGeom prst="arc">
              <a:avLst>
                <a:gd name="adj1" fmla="val 5443411"/>
                <a:gd name="adj2" fmla="val 10945048"/>
              </a:avLst>
            </a:prstGeom>
            <a:ln w="38100">
              <a:solidFill>
                <a:srgbClr val="E83650"/>
              </a:solidFill>
              <a:prstDash val="sysDot"/>
              <a:headEnd type="ova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0" name="Arc 37"/>
            <p:cNvSpPr/>
            <p:nvPr/>
          </p:nvSpPr>
          <p:spPr>
            <a:xfrm>
              <a:off x="6171629" y="2833365"/>
              <a:ext cx="685800" cy="685800"/>
            </a:xfrm>
            <a:prstGeom prst="arc">
              <a:avLst>
                <a:gd name="adj1" fmla="val 16383431"/>
                <a:gd name="adj2" fmla="val 21595007"/>
              </a:avLst>
            </a:prstGeom>
            <a:ln w="38100">
              <a:solidFill>
                <a:srgbClr val="E8365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71" name="Straight Connector 38"/>
            <p:cNvCxnSpPr/>
            <p:nvPr/>
          </p:nvCxnSpPr>
          <p:spPr>
            <a:xfrm>
              <a:off x="6530008" y="2295202"/>
              <a:ext cx="0" cy="547688"/>
            </a:xfrm>
            <a:prstGeom prst="line">
              <a:avLst/>
            </a:prstGeom>
            <a:ln w="38100">
              <a:solidFill>
                <a:srgbClr val="E836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40"/>
            <p:cNvCxnSpPr/>
            <p:nvPr/>
          </p:nvCxnSpPr>
          <p:spPr>
            <a:xfrm>
              <a:off x="6843142" y="3176265"/>
              <a:ext cx="521494" cy="0"/>
            </a:xfrm>
            <a:prstGeom prst="line">
              <a:avLst/>
            </a:prstGeom>
            <a:ln w="38100">
              <a:solidFill>
                <a:srgbClr val="E83650"/>
              </a:solidFill>
            </a:ln>
          </p:spPr>
          <p:style>
            <a:lnRef idx="1">
              <a:schemeClr val="accent1"/>
            </a:lnRef>
            <a:fillRef idx="0">
              <a:schemeClr val="accent1"/>
            </a:fillRef>
            <a:effectRef idx="0">
              <a:schemeClr val="accent1"/>
            </a:effectRef>
            <a:fontRef idx="minor">
              <a:schemeClr val="tx1"/>
            </a:fontRef>
          </p:style>
        </p:cxnSp>
      </p:grpSp>
      <p:grpSp>
        <p:nvGrpSpPr>
          <p:cNvPr id="173" name="组合 172"/>
          <p:cNvGrpSpPr/>
          <p:nvPr/>
        </p:nvGrpSpPr>
        <p:grpSpPr>
          <a:xfrm>
            <a:off x="1331640" y="1240755"/>
            <a:ext cx="6724650" cy="2699147"/>
            <a:chOff x="1043608" y="1826096"/>
            <a:chExt cx="6724650" cy="2699147"/>
          </a:xfrm>
        </p:grpSpPr>
        <p:sp>
          <p:nvSpPr>
            <p:cNvPr id="174" name="Oval 2"/>
            <p:cNvSpPr/>
            <p:nvPr/>
          </p:nvSpPr>
          <p:spPr>
            <a:xfrm>
              <a:off x="1043608" y="2976240"/>
              <a:ext cx="398859" cy="398859"/>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sp>
          <p:nvSpPr>
            <p:cNvPr id="175" name="Oval 21"/>
            <p:cNvSpPr/>
            <p:nvPr/>
          </p:nvSpPr>
          <p:spPr>
            <a:xfrm>
              <a:off x="2115170" y="1826096"/>
              <a:ext cx="398859" cy="398859"/>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dirty="0">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sp>
          <p:nvSpPr>
            <p:cNvPr id="176" name="Oval 23"/>
            <p:cNvSpPr/>
            <p:nvPr/>
          </p:nvSpPr>
          <p:spPr>
            <a:xfrm>
              <a:off x="3154586" y="2979812"/>
              <a:ext cx="398860" cy="398860"/>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sp>
          <p:nvSpPr>
            <p:cNvPr id="177" name="Oval 27"/>
            <p:cNvSpPr/>
            <p:nvPr/>
          </p:nvSpPr>
          <p:spPr>
            <a:xfrm>
              <a:off x="4201145" y="4126384"/>
              <a:ext cx="398859" cy="398859"/>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sp>
          <p:nvSpPr>
            <p:cNvPr id="178" name="Oval 32"/>
            <p:cNvSpPr/>
            <p:nvPr/>
          </p:nvSpPr>
          <p:spPr>
            <a:xfrm>
              <a:off x="5257230" y="2979812"/>
              <a:ext cx="397669" cy="398860"/>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sp>
          <p:nvSpPr>
            <p:cNvPr id="179" name="Oval 39"/>
            <p:cNvSpPr/>
            <p:nvPr/>
          </p:nvSpPr>
          <p:spPr>
            <a:xfrm>
              <a:off x="6331173" y="1826096"/>
              <a:ext cx="397669" cy="398859"/>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sp>
          <p:nvSpPr>
            <p:cNvPr id="180" name="Oval 41"/>
            <p:cNvSpPr/>
            <p:nvPr/>
          </p:nvSpPr>
          <p:spPr>
            <a:xfrm>
              <a:off x="7369398" y="2979812"/>
              <a:ext cx="398860" cy="398860"/>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Arial" panose="020B0604020202020204" pitchFamily="34" charset="0"/>
                  <a:ea typeface="微软雅黑" panose="020B0503020204020204" pitchFamily="34" charset="-122"/>
                  <a:sym typeface="Arial" panose="020B0604020202020204" pitchFamily="34" charset="0"/>
                </a:rPr>
                <a:t></a:t>
              </a:r>
            </a:p>
          </p:txBody>
        </p:sp>
      </p:grpSp>
      <p:sp>
        <p:nvSpPr>
          <p:cNvPr id="181" name="TextBox 59"/>
          <p:cNvSpPr txBox="1"/>
          <p:nvPr/>
        </p:nvSpPr>
        <p:spPr>
          <a:xfrm>
            <a:off x="2299072" y="2418457"/>
            <a:ext cx="593752"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smtClean="0">
                <a:latin typeface="Arial" panose="020B0604020202020204" pitchFamily="34" charset="0"/>
                <a:ea typeface="微软雅黑" panose="020B0503020204020204" pitchFamily="34" charset="-122"/>
                <a:sym typeface="Arial" panose="020B0604020202020204" pitchFamily="34" charset="0"/>
              </a:rPr>
              <a:t>2016</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2" name="TextBox 60"/>
          <p:cNvSpPr txBox="1"/>
          <p:nvPr/>
        </p:nvSpPr>
        <p:spPr>
          <a:xfrm>
            <a:off x="4410050" y="2418457"/>
            <a:ext cx="593752"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smtClean="0">
                <a:latin typeface="Arial" panose="020B0604020202020204" pitchFamily="34" charset="0"/>
                <a:ea typeface="微软雅黑" panose="020B0503020204020204" pitchFamily="34" charset="-122"/>
                <a:sym typeface="Arial" panose="020B0604020202020204" pitchFamily="34" charset="0"/>
              </a:rPr>
              <a:t>2021</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3" name="TextBox 61"/>
          <p:cNvSpPr txBox="1"/>
          <p:nvPr/>
        </p:nvSpPr>
        <p:spPr>
          <a:xfrm>
            <a:off x="6489060" y="2418457"/>
            <a:ext cx="638637"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smtClean="0">
                <a:latin typeface="Arial" panose="020B0604020202020204" pitchFamily="34" charset="0"/>
                <a:ea typeface="微软雅黑" panose="020B0503020204020204" pitchFamily="34" charset="-122"/>
                <a:sym typeface="Arial" panose="020B0604020202020204" pitchFamily="34" charset="0"/>
              </a:rPr>
              <a:t>20XX</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Arc 50"/>
          <p:cNvSpPr/>
          <p:nvPr/>
        </p:nvSpPr>
        <p:spPr>
          <a:xfrm>
            <a:off x="2357959" y="1194321"/>
            <a:ext cx="488156" cy="488156"/>
          </a:xfrm>
          <a:prstGeom prst="arc">
            <a:avLst>
              <a:gd name="adj1" fmla="val 12770549"/>
              <a:gd name="adj2" fmla="val 2991777"/>
            </a:avLst>
          </a:prstGeom>
          <a:ln w="25400">
            <a:solidFill>
              <a:srgbClr val="E83650"/>
            </a:solidFill>
            <a:headEnd type="triangl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5" name="Arc 51"/>
          <p:cNvSpPr/>
          <p:nvPr/>
        </p:nvSpPr>
        <p:spPr>
          <a:xfrm>
            <a:off x="6572771" y="1197893"/>
            <a:ext cx="489347" cy="488156"/>
          </a:xfrm>
          <a:prstGeom prst="arc">
            <a:avLst>
              <a:gd name="adj1" fmla="val 12770549"/>
              <a:gd name="adj2" fmla="val 2991777"/>
            </a:avLst>
          </a:prstGeom>
          <a:ln w="25400">
            <a:solidFill>
              <a:srgbClr val="E83650"/>
            </a:solidFill>
            <a:headEnd type="none"/>
            <a:tailEnd type="triangl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6" name="Text Box 10"/>
          <p:cNvSpPr txBox="1">
            <a:spLocks noChangeArrowheads="1"/>
          </p:cNvSpPr>
          <p:nvPr/>
        </p:nvSpPr>
        <p:spPr bwMode="auto">
          <a:xfrm>
            <a:off x="3504404" y="1441971"/>
            <a:ext cx="2448272" cy="477054"/>
          </a:xfrm>
          <a:prstGeom prst="rect">
            <a:avLst/>
          </a:prstGeom>
          <a:noFill/>
          <a:ln w="9525">
            <a:noFill/>
            <a:miter lim="800000"/>
          </a:ln>
        </p:spPr>
        <p:txBody>
          <a:bodyPr wrap="square" lIns="45720" tIns="22860" rIns="45720" bIns="22860">
            <a:spAutoFit/>
          </a:bodyPr>
          <a:lstStyle/>
          <a:p>
            <a:pPr algn="ctr" defTabSz="1088390"/>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a:t>
            </a: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添加内容点击</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87" name="Text Box 10"/>
          <p:cNvSpPr txBox="1">
            <a:spLocks noChangeArrowheads="1"/>
          </p:cNvSpPr>
          <p:nvPr/>
        </p:nvSpPr>
        <p:spPr bwMode="auto">
          <a:xfrm>
            <a:off x="1435255" y="3297396"/>
            <a:ext cx="2448272" cy="477054"/>
          </a:xfrm>
          <a:prstGeom prst="rect">
            <a:avLst/>
          </a:prstGeom>
          <a:noFill/>
          <a:ln w="9525">
            <a:noFill/>
            <a:miter lim="800000"/>
          </a:ln>
        </p:spPr>
        <p:txBody>
          <a:bodyPr wrap="square" lIns="45720" tIns="22860" rIns="45720" bIns="22860">
            <a:spAutoFit/>
          </a:bodyPr>
          <a:lstStyle/>
          <a:p>
            <a:pPr algn="ctr" defTabSz="1088390"/>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a:t>
            </a: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添加内容点击</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88" name="Text Box 10"/>
          <p:cNvSpPr txBox="1">
            <a:spLocks noChangeArrowheads="1"/>
          </p:cNvSpPr>
          <p:nvPr/>
        </p:nvSpPr>
        <p:spPr bwMode="auto">
          <a:xfrm>
            <a:off x="5608018" y="3297396"/>
            <a:ext cx="2448272" cy="477054"/>
          </a:xfrm>
          <a:prstGeom prst="rect">
            <a:avLst/>
          </a:prstGeom>
          <a:noFill/>
          <a:ln w="9525">
            <a:noFill/>
            <a:miter lim="800000"/>
          </a:ln>
        </p:spPr>
        <p:txBody>
          <a:bodyPr wrap="square" lIns="45720" tIns="22860" rIns="45720" bIns="22860">
            <a:spAutoFit/>
          </a:bodyPr>
          <a:lstStyle/>
          <a:p>
            <a:pPr algn="ctr" defTabSz="1088390"/>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a:t>
            </a: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添加内容点击</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down)">
                                      <p:cBhvr>
                                        <p:cTn id="7" dur="250"/>
                                        <p:tgtEl>
                                          <p:spTgt spid="1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wipe(down)">
                                      <p:cBhvr>
                                        <p:cTn id="11" dur="250"/>
                                        <p:tgtEl>
                                          <p:spTgt spid="17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wipe(down)">
                                      <p:cBhvr>
                                        <p:cTn id="15" dur="250"/>
                                        <p:tgtEl>
                                          <p:spTgt spid="18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2"/>
                                        </p:tgtEl>
                                        <p:attrNameLst>
                                          <p:attrName>style.visibility</p:attrName>
                                        </p:attrNameLst>
                                      </p:cBhvr>
                                      <p:to>
                                        <p:strVal val="visible"/>
                                      </p:to>
                                    </p:set>
                                    <p:animEffect transition="in" filter="wipe(down)">
                                      <p:cBhvr>
                                        <p:cTn id="19" dur="250"/>
                                        <p:tgtEl>
                                          <p:spTgt spid="18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3"/>
                                        </p:tgtEl>
                                        <p:attrNameLst>
                                          <p:attrName>style.visibility</p:attrName>
                                        </p:attrNameLst>
                                      </p:cBhvr>
                                      <p:to>
                                        <p:strVal val="visible"/>
                                      </p:to>
                                    </p:set>
                                    <p:animEffect transition="in" filter="wipe(down)">
                                      <p:cBhvr>
                                        <p:cTn id="23" dur="250"/>
                                        <p:tgtEl>
                                          <p:spTgt spid="18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down)">
                                      <p:cBhvr>
                                        <p:cTn id="27" dur="250"/>
                                        <p:tgtEl>
                                          <p:spTgt spid="18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wipe(down)">
                                      <p:cBhvr>
                                        <p:cTn id="31" dur="250"/>
                                        <p:tgtEl>
                                          <p:spTgt spid="18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6"/>
                                        </p:tgtEl>
                                        <p:attrNameLst>
                                          <p:attrName>style.visibility</p:attrName>
                                        </p:attrNameLst>
                                      </p:cBhvr>
                                      <p:to>
                                        <p:strVal val="visible"/>
                                      </p:to>
                                    </p:set>
                                    <p:animEffect transition="in" filter="fade">
                                      <p:cBhvr>
                                        <p:cTn id="36" dur="500"/>
                                        <p:tgtEl>
                                          <p:spTgt spid="186"/>
                                        </p:tgtEl>
                                      </p:cBhvr>
                                    </p:animEffect>
                                    <p:anim calcmode="lin" valueType="num">
                                      <p:cBhvr>
                                        <p:cTn id="37" dur="500" fill="hold"/>
                                        <p:tgtEl>
                                          <p:spTgt spid="186"/>
                                        </p:tgtEl>
                                        <p:attrNameLst>
                                          <p:attrName>ppt_x</p:attrName>
                                        </p:attrNameLst>
                                      </p:cBhvr>
                                      <p:tavLst>
                                        <p:tav tm="0">
                                          <p:val>
                                            <p:strVal val="#ppt_x"/>
                                          </p:val>
                                        </p:tav>
                                        <p:tav tm="100000">
                                          <p:val>
                                            <p:strVal val="#ppt_x"/>
                                          </p:val>
                                        </p:tav>
                                      </p:tavLst>
                                    </p:anim>
                                    <p:anim calcmode="lin" valueType="num">
                                      <p:cBhvr>
                                        <p:cTn id="38" dur="500" fill="hold"/>
                                        <p:tgtEl>
                                          <p:spTgt spid="18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7"/>
                                        </p:tgtEl>
                                        <p:attrNameLst>
                                          <p:attrName>style.visibility</p:attrName>
                                        </p:attrNameLst>
                                      </p:cBhvr>
                                      <p:to>
                                        <p:strVal val="visible"/>
                                      </p:to>
                                    </p:set>
                                    <p:animEffect transition="in" filter="fade">
                                      <p:cBhvr>
                                        <p:cTn id="41" dur="500"/>
                                        <p:tgtEl>
                                          <p:spTgt spid="187"/>
                                        </p:tgtEl>
                                      </p:cBhvr>
                                    </p:animEffect>
                                    <p:anim calcmode="lin" valueType="num">
                                      <p:cBhvr>
                                        <p:cTn id="42" dur="500" fill="hold"/>
                                        <p:tgtEl>
                                          <p:spTgt spid="187"/>
                                        </p:tgtEl>
                                        <p:attrNameLst>
                                          <p:attrName>ppt_x</p:attrName>
                                        </p:attrNameLst>
                                      </p:cBhvr>
                                      <p:tavLst>
                                        <p:tav tm="0">
                                          <p:val>
                                            <p:strVal val="#ppt_x"/>
                                          </p:val>
                                        </p:tav>
                                        <p:tav tm="100000">
                                          <p:val>
                                            <p:strVal val="#ppt_x"/>
                                          </p:val>
                                        </p:tav>
                                      </p:tavLst>
                                    </p:anim>
                                    <p:anim calcmode="lin" valueType="num">
                                      <p:cBhvr>
                                        <p:cTn id="43" dur="500" fill="hold"/>
                                        <p:tgtEl>
                                          <p:spTgt spid="18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8"/>
                                        </p:tgtEl>
                                        <p:attrNameLst>
                                          <p:attrName>style.visibility</p:attrName>
                                        </p:attrNameLst>
                                      </p:cBhvr>
                                      <p:to>
                                        <p:strVal val="visible"/>
                                      </p:to>
                                    </p:set>
                                    <p:animEffect transition="in" filter="fade">
                                      <p:cBhvr>
                                        <p:cTn id="46" dur="500"/>
                                        <p:tgtEl>
                                          <p:spTgt spid="188"/>
                                        </p:tgtEl>
                                      </p:cBhvr>
                                    </p:animEffect>
                                    <p:anim calcmode="lin" valueType="num">
                                      <p:cBhvr>
                                        <p:cTn id="47" dur="500" fill="hold"/>
                                        <p:tgtEl>
                                          <p:spTgt spid="188"/>
                                        </p:tgtEl>
                                        <p:attrNameLst>
                                          <p:attrName>ppt_x</p:attrName>
                                        </p:attrNameLst>
                                      </p:cBhvr>
                                      <p:tavLst>
                                        <p:tav tm="0">
                                          <p:val>
                                            <p:strVal val="#ppt_x"/>
                                          </p:val>
                                        </p:tav>
                                        <p:tav tm="100000">
                                          <p:val>
                                            <p:strVal val="#ppt_x"/>
                                          </p:val>
                                        </p:tav>
                                      </p:tavLst>
                                    </p:anim>
                                    <p:anim calcmode="lin" valueType="num">
                                      <p:cBhvr>
                                        <p:cTn id="48" dur="500" fill="hold"/>
                                        <p:tgtEl>
                                          <p:spTgt spid="188"/>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17" presetClass="entr" presetSubtype="8" fill="hold" grpId="0" nodeType="afterEffect">
                                  <p:stCondLst>
                                    <p:cond delay="0"/>
                                  </p:stCondLst>
                                  <p:iterate type="lt">
                                    <p:tmPct val="40000"/>
                                  </p:iterate>
                                  <p:childTnLst>
                                    <p:set>
                                      <p:cBhvr>
                                        <p:cTn id="51" dur="1" fill="hold">
                                          <p:stCondLst>
                                            <p:cond delay="0"/>
                                          </p:stCondLst>
                                        </p:cTn>
                                        <p:tgtEl>
                                          <p:spTgt spid="189">
                                            <p:txEl>
                                              <p:pRg st="0" end="0"/>
                                            </p:txEl>
                                          </p:spTgt>
                                        </p:tgtEl>
                                        <p:attrNameLst>
                                          <p:attrName>style.visibility</p:attrName>
                                        </p:attrNameLst>
                                      </p:cBhvr>
                                      <p:to>
                                        <p:strVal val="visible"/>
                                      </p:to>
                                    </p:set>
                                    <p:anim calcmode="lin" valueType="num">
                                      <p:cBhvr>
                                        <p:cTn id="52"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53"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54"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55"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2" grpId="0"/>
      <p:bldP spid="183" grpId="0"/>
      <p:bldP spid="184" grpId="0" animBg="1"/>
      <p:bldP spid="185" grpId="0" animBg="1"/>
      <p:bldP spid="186" grpId="0"/>
      <p:bldP spid="187" grpId="0"/>
      <p:bldP spid="188" grpId="0"/>
      <p:bldP spid="18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grpSp>
        <p:nvGrpSpPr>
          <p:cNvPr id="36" name="Group 73"/>
          <p:cNvGrpSpPr/>
          <p:nvPr/>
        </p:nvGrpSpPr>
        <p:grpSpPr>
          <a:xfrm>
            <a:off x="3275856" y="1347614"/>
            <a:ext cx="2819654" cy="2724485"/>
            <a:chOff x="4125516" y="790575"/>
            <a:chExt cx="3839766" cy="3848100"/>
          </a:xfrm>
        </p:grpSpPr>
        <p:sp>
          <p:nvSpPr>
            <p:cNvPr id="37"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8"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E8365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9"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D72727"/>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0"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D72727"/>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1"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8365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grpSp>
          <p:nvGrpSpPr>
            <p:cNvPr id="42" name="组合 48"/>
            <p:cNvGrpSpPr/>
            <p:nvPr/>
          </p:nvGrpSpPr>
          <p:grpSpPr>
            <a:xfrm>
              <a:off x="4611947" y="1399612"/>
              <a:ext cx="842963" cy="383381"/>
              <a:chOff x="8478838" y="1247776"/>
              <a:chExt cx="1123950" cy="511175"/>
            </a:xfrm>
            <a:solidFill>
              <a:schemeClr val="bg1"/>
            </a:solidFill>
          </p:grpSpPr>
          <p:sp>
            <p:nvSpPr>
              <p:cNvPr id="66"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7"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8"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9"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70"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71"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72"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73"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grpSp>
        <p:grpSp>
          <p:nvGrpSpPr>
            <p:cNvPr id="43" name="组合 59"/>
            <p:cNvGrpSpPr/>
            <p:nvPr/>
          </p:nvGrpSpPr>
          <p:grpSpPr>
            <a:xfrm>
              <a:off x="6796172" y="1361681"/>
              <a:ext cx="527447" cy="531019"/>
              <a:chOff x="10121900" y="1050926"/>
              <a:chExt cx="703262" cy="708025"/>
            </a:xfrm>
            <a:solidFill>
              <a:schemeClr val="bg1"/>
            </a:solidFill>
          </p:grpSpPr>
          <p:sp>
            <p:nvSpPr>
              <p:cNvPr id="64"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5"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grpSp>
        <p:grpSp>
          <p:nvGrpSpPr>
            <p:cNvPr id="44" name="组合 63"/>
            <p:cNvGrpSpPr/>
            <p:nvPr/>
          </p:nvGrpSpPr>
          <p:grpSpPr>
            <a:xfrm>
              <a:off x="4605398" y="3489574"/>
              <a:ext cx="750093" cy="471488"/>
              <a:chOff x="8491538" y="3690938"/>
              <a:chExt cx="1000124" cy="628650"/>
            </a:xfrm>
            <a:solidFill>
              <a:schemeClr val="bg1"/>
            </a:solidFill>
          </p:grpSpPr>
          <p:sp>
            <p:nvSpPr>
              <p:cNvPr id="54"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5"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6"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7"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8"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9"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0"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1"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62"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grpSp>
        <p:grpSp>
          <p:nvGrpSpPr>
            <p:cNvPr id="45" name="组合 75"/>
            <p:cNvGrpSpPr/>
            <p:nvPr/>
          </p:nvGrpSpPr>
          <p:grpSpPr>
            <a:xfrm>
              <a:off x="6909793" y="3360455"/>
              <a:ext cx="453628" cy="678657"/>
              <a:chOff x="10158413" y="3421063"/>
              <a:chExt cx="604837" cy="904876"/>
            </a:xfrm>
            <a:solidFill>
              <a:schemeClr val="bg1"/>
            </a:solidFill>
          </p:grpSpPr>
          <p:sp>
            <p:nvSpPr>
              <p:cNvPr id="4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4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4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4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sp>
            <p:nvSpPr>
              <p:cNvPr id="5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100">
                  <a:solidFill>
                    <a:schemeClr val="tx1">
                      <a:lumMod val="50000"/>
                    </a:schemeClr>
                  </a:solidFill>
                </a:endParaRPr>
              </a:p>
            </p:txBody>
          </p:sp>
        </p:grpSp>
      </p:grpSp>
      <p:grpSp>
        <p:nvGrpSpPr>
          <p:cNvPr id="74" name="Group 74"/>
          <p:cNvGrpSpPr/>
          <p:nvPr/>
        </p:nvGrpSpPr>
        <p:grpSpPr>
          <a:xfrm>
            <a:off x="6095508" y="1507955"/>
            <a:ext cx="2540886" cy="709584"/>
            <a:chOff x="336640" y="2982432"/>
            <a:chExt cx="2581890" cy="724299"/>
          </a:xfrm>
        </p:grpSpPr>
        <p:sp>
          <p:nvSpPr>
            <p:cNvPr id="75" name="文本框 11"/>
            <p:cNvSpPr txBox="1"/>
            <p:nvPr/>
          </p:nvSpPr>
          <p:spPr>
            <a:xfrm>
              <a:off x="398742" y="2982432"/>
              <a:ext cx="1282248" cy="314160"/>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矩形 9"/>
            <p:cNvSpPr/>
            <p:nvPr/>
          </p:nvSpPr>
          <p:spPr>
            <a:xfrm>
              <a:off x="336640" y="3290209"/>
              <a:ext cx="2581890" cy="416522"/>
            </a:xfrm>
            <a:prstGeom prst="rect">
              <a:avLst/>
            </a:prstGeom>
          </p:spPr>
          <p:txBody>
            <a:bodyPr wrap="square">
              <a:spAutoFit/>
            </a:bodyPr>
            <a:lstStyle/>
            <a:p>
              <a:pP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77" name="Group 77"/>
          <p:cNvGrpSpPr/>
          <p:nvPr/>
        </p:nvGrpSpPr>
        <p:grpSpPr>
          <a:xfrm>
            <a:off x="6095508" y="3549041"/>
            <a:ext cx="2540886" cy="709584"/>
            <a:chOff x="336640" y="2982432"/>
            <a:chExt cx="2581890" cy="724299"/>
          </a:xfrm>
        </p:grpSpPr>
        <p:sp>
          <p:nvSpPr>
            <p:cNvPr id="78" name="文本框 11"/>
            <p:cNvSpPr txBox="1"/>
            <p:nvPr/>
          </p:nvSpPr>
          <p:spPr>
            <a:xfrm>
              <a:off x="398742" y="2982432"/>
              <a:ext cx="1282248" cy="314160"/>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矩形 9"/>
            <p:cNvSpPr/>
            <p:nvPr/>
          </p:nvSpPr>
          <p:spPr>
            <a:xfrm>
              <a:off x="336640" y="3290209"/>
              <a:ext cx="2581890" cy="416522"/>
            </a:xfrm>
            <a:prstGeom prst="rect">
              <a:avLst/>
            </a:prstGeom>
          </p:spPr>
          <p:txBody>
            <a:bodyPr wrap="square">
              <a:spAutoFit/>
            </a:bodyPr>
            <a:lstStyle/>
            <a:p>
              <a:pP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80" name="Group 80"/>
          <p:cNvGrpSpPr/>
          <p:nvPr/>
        </p:nvGrpSpPr>
        <p:grpSpPr>
          <a:xfrm>
            <a:off x="734967" y="1557396"/>
            <a:ext cx="2540886" cy="696266"/>
            <a:chOff x="336640" y="2996026"/>
            <a:chExt cx="2581890" cy="710706"/>
          </a:xfrm>
        </p:grpSpPr>
        <p:sp>
          <p:nvSpPr>
            <p:cNvPr id="81" name="文本框 11"/>
            <p:cNvSpPr txBox="1"/>
            <p:nvPr/>
          </p:nvSpPr>
          <p:spPr>
            <a:xfrm>
              <a:off x="1609021" y="2996026"/>
              <a:ext cx="1282248" cy="314160"/>
            </a:xfrm>
            <a:prstGeom prst="rect">
              <a:avLst/>
            </a:prstGeom>
            <a:noFill/>
          </p:spPr>
          <p:txBody>
            <a:bodyPr wrap="none" rtlCol="0">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矩形 9"/>
            <p:cNvSpPr/>
            <p:nvPr/>
          </p:nvSpPr>
          <p:spPr>
            <a:xfrm>
              <a:off x="336640" y="3290209"/>
              <a:ext cx="2581890" cy="416523"/>
            </a:xfrm>
            <a:prstGeom prst="rect">
              <a:avLst/>
            </a:prstGeom>
          </p:spPr>
          <p:txBody>
            <a:bodyPr wrap="square">
              <a:spAutoFit/>
            </a:bodyPr>
            <a:lstStyle/>
            <a:p>
              <a:pPr algn="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83" name="Group 83"/>
          <p:cNvGrpSpPr/>
          <p:nvPr/>
        </p:nvGrpSpPr>
        <p:grpSpPr>
          <a:xfrm>
            <a:off x="734967" y="3518393"/>
            <a:ext cx="2540886" cy="696266"/>
            <a:chOff x="336640" y="2996026"/>
            <a:chExt cx="2581890" cy="710706"/>
          </a:xfrm>
        </p:grpSpPr>
        <p:sp>
          <p:nvSpPr>
            <p:cNvPr id="84" name="文本框 11"/>
            <p:cNvSpPr txBox="1"/>
            <p:nvPr/>
          </p:nvSpPr>
          <p:spPr>
            <a:xfrm>
              <a:off x="1609021" y="2996026"/>
              <a:ext cx="1282248" cy="314160"/>
            </a:xfrm>
            <a:prstGeom prst="rect">
              <a:avLst/>
            </a:prstGeom>
            <a:noFill/>
          </p:spPr>
          <p:txBody>
            <a:bodyPr wrap="none" rtlCol="0">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矩形 9"/>
            <p:cNvSpPr/>
            <p:nvPr/>
          </p:nvSpPr>
          <p:spPr>
            <a:xfrm>
              <a:off x="336640" y="3290209"/>
              <a:ext cx="2581890" cy="416523"/>
            </a:xfrm>
            <a:prstGeom prst="rect">
              <a:avLst/>
            </a:prstGeom>
          </p:spPr>
          <p:txBody>
            <a:bodyPr wrap="square">
              <a:spAutoFit/>
            </a:bodyPr>
            <a:lstStyle/>
            <a:p>
              <a:pPr algn="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49" presetClass="entr" presetSubtype="0" decel="10000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 calcmode="lin" valueType="num">
                                      <p:cBhvr>
                                        <p:cTn id="16" dur="500" fill="hold"/>
                                        <p:tgtEl>
                                          <p:spTgt spid="36"/>
                                        </p:tgtEl>
                                        <p:attrNameLst>
                                          <p:attrName>style.rotation</p:attrName>
                                        </p:attrNameLst>
                                      </p:cBhvr>
                                      <p:tavLst>
                                        <p:tav tm="0">
                                          <p:val>
                                            <p:fltVal val="360"/>
                                          </p:val>
                                        </p:tav>
                                        <p:tav tm="100000">
                                          <p:val>
                                            <p:fltVal val="0"/>
                                          </p:val>
                                        </p:tav>
                                      </p:tavLst>
                                    </p:anim>
                                    <p:animEffect transition="in" filter="fade">
                                      <p:cBhvr>
                                        <p:cTn id="17" dur="500"/>
                                        <p:tgtEl>
                                          <p:spTgt spid="36"/>
                                        </p:tgtEl>
                                      </p:cBhvr>
                                    </p:animEffect>
                                  </p:childTnLst>
                                </p:cTn>
                              </p:par>
                            </p:childTnLst>
                          </p:cTn>
                        </p:par>
                        <p:par>
                          <p:cTn id="18" fill="hold">
                            <p:stCondLst>
                              <p:cond delay="1250"/>
                            </p:stCondLst>
                            <p:childTnLst>
                              <p:par>
                                <p:cTn id="19" presetID="12" presetClass="entr" presetSubtype="1"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slide(fromTop)">
                                      <p:cBhvr>
                                        <p:cTn id="21" dur="500"/>
                                        <p:tgtEl>
                                          <p:spTgt spid="80"/>
                                        </p:tgtEl>
                                      </p:cBhvr>
                                    </p:animEffect>
                                  </p:childTnLst>
                                </p:cTn>
                              </p:par>
                            </p:childTnLst>
                          </p:cTn>
                        </p:par>
                        <p:par>
                          <p:cTn id="22" fill="hold">
                            <p:stCondLst>
                              <p:cond delay="1750"/>
                            </p:stCondLst>
                            <p:childTnLst>
                              <p:par>
                                <p:cTn id="23" presetID="12" presetClass="entr" presetSubtype="1"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slide(fromTop)">
                                      <p:cBhvr>
                                        <p:cTn id="25" dur="500"/>
                                        <p:tgtEl>
                                          <p:spTgt spid="83"/>
                                        </p:tgtEl>
                                      </p:cBhvr>
                                    </p:animEffect>
                                  </p:childTnLst>
                                </p:cTn>
                              </p:par>
                            </p:childTnLst>
                          </p:cTn>
                        </p:par>
                        <p:par>
                          <p:cTn id="26" fill="hold">
                            <p:stCondLst>
                              <p:cond delay="2250"/>
                            </p:stCondLst>
                            <p:childTnLst>
                              <p:par>
                                <p:cTn id="27" presetID="12" presetClass="entr" presetSubtype="1"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slide(fromTop)">
                                      <p:cBhvr>
                                        <p:cTn id="29" dur="500"/>
                                        <p:tgtEl>
                                          <p:spTgt spid="74"/>
                                        </p:tgtEl>
                                      </p:cBhvr>
                                    </p:animEffect>
                                  </p:childTnLst>
                                </p:cTn>
                              </p:par>
                            </p:childTnLst>
                          </p:cTn>
                        </p:par>
                        <p:par>
                          <p:cTn id="30" fill="hold">
                            <p:stCondLst>
                              <p:cond delay="2750"/>
                            </p:stCondLst>
                            <p:childTnLst>
                              <p:par>
                                <p:cTn id="31" presetID="12" presetClass="entr" presetSubtype="1"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slide(fromTop)">
                                      <p:cBhvr>
                                        <p:cTn id="3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50" name="Freeform 9"/>
          <p:cNvSpPr/>
          <p:nvPr/>
        </p:nvSpPr>
        <p:spPr bwMode="auto">
          <a:xfrm>
            <a:off x="3104966" y="1779662"/>
            <a:ext cx="1456352" cy="1130651"/>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rgbClr val="E83650"/>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104966" y="2910313"/>
            <a:ext cx="1456352" cy="1132862"/>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rgbClr val="D72727"/>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2422797" y="2001813"/>
            <a:ext cx="1317269" cy="908500"/>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rgbClr val="E83650"/>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2422797" y="2910313"/>
            <a:ext cx="1317269" cy="910710"/>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rgbClr val="D72727"/>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5"/>
          <p:cNvSpPr/>
          <p:nvPr/>
        </p:nvSpPr>
        <p:spPr bwMode="auto">
          <a:xfrm>
            <a:off x="1746375" y="2232807"/>
            <a:ext cx="1175513" cy="677506"/>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rgbClr val="E83650"/>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6"/>
          <p:cNvSpPr/>
          <p:nvPr/>
        </p:nvSpPr>
        <p:spPr bwMode="auto">
          <a:xfrm>
            <a:off x="1746375" y="2910313"/>
            <a:ext cx="1175513" cy="679716"/>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rgbClr val="D72727"/>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7"/>
          <p:cNvSpPr/>
          <p:nvPr/>
        </p:nvSpPr>
        <p:spPr bwMode="auto">
          <a:xfrm>
            <a:off x="1081187" y="2478168"/>
            <a:ext cx="1023057" cy="432145"/>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rgbClr val="E83650"/>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9"/>
          <p:cNvSpPr/>
          <p:nvPr/>
        </p:nvSpPr>
        <p:spPr bwMode="auto">
          <a:xfrm>
            <a:off x="1081187" y="2910313"/>
            <a:ext cx="1023057" cy="434356"/>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rgbClr val="D72727"/>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41"/>
          <p:cNvSpPr>
            <a:spLocks noEditPoints="1"/>
          </p:cNvSpPr>
          <p:nvPr/>
        </p:nvSpPr>
        <p:spPr bwMode="auto">
          <a:xfrm>
            <a:off x="3711991" y="2198431"/>
            <a:ext cx="254204" cy="254204"/>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42"/>
          <p:cNvSpPr>
            <a:spLocks noEditPoints="1"/>
          </p:cNvSpPr>
          <p:nvPr/>
        </p:nvSpPr>
        <p:spPr bwMode="auto">
          <a:xfrm>
            <a:off x="2200093" y="2394564"/>
            <a:ext cx="272993" cy="274096"/>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46"/>
          <p:cNvSpPr>
            <a:spLocks noEditPoints="1"/>
          </p:cNvSpPr>
          <p:nvPr/>
        </p:nvSpPr>
        <p:spPr bwMode="auto">
          <a:xfrm>
            <a:off x="2965153" y="2344875"/>
            <a:ext cx="279624" cy="21552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4"/>
          <p:cNvSpPr>
            <a:spLocks noEditPoints="1"/>
          </p:cNvSpPr>
          <p:nvPr/>
        </p:nvSpPr>
        <p:spPr bwMode="auto">
          <a:xfrm>
            <a:off x="1380615" y="2565107"/>
            <a:ext cx="305044" cy="264150"/>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Text Box 10"/>
          <p:cNvSpPr txBox="1">
            <a:spLocks noChangeArrowheads="1"/>
          </p:cNvSpPr>
          <p:nvPr/>
        </p:nvSpPr>
        <p:spPr bwMode="auto">
          <a:xfrm>
            <a:off x="4921358" y="2020588"/>
            <a:ext cx="3621605" cy="600164"/>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64" name="Text Box 10"/>
          <p:cNvSpPr txBox="1">
            <a:spLocks noChangeArrowheads="1"/>
          </p:cNvSpPr>
          <p:nvPr/>
        </p:nvSpPr>
        <p:spPr bwMode="auto">
          <a:xfrm>
            <a:off x="4921358" y="2932592"/>
            <a:ext cx="3621605" cy="600164"/>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heel(1)">
                                      <p:cBhvr>
                                        <p:cTn id="15" dur="500"/>
                                        <p:tgtEl>
                                          <p:spTgt spid="5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heel(1)">
                                      <p:cBhvr>
                                        <p:cTn id="18" dur="500"/>
                                        <p:tgtEl>
                                          <p:spTgt spid="5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heel(1)">
                                      <p:cBhvr>
                                        <p:cTn id="21" dur="500"/>
                                        <p:tgtEl>
                                          <p:spTgt spid="5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heel(1)">
                                      <p:cBhvr>
                                        <p:cTn id="24" dur="500"/>
                                        <p:tgtEl>
                                          <p:spTgt spid="5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heel(1)">
                                      <p:cBhvr>
                                        <p:cTn id="27" dur="500"/>
                                        <p:tgtEl>
                                          <p:spTgt spid="54"/>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heel(1)">
                                      <p:cBhvr>
                                        <p:cTn id="30" dur="500"/>
                                        <p:tgtEl>
                                          <p:spTgt spid="55"/>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heel(1)">
                                      <p:cBhvr>
                                        <p:cTn id="33" dur="500"/>
                                        <p:tgtEl>
                                          <p:spTgt spid="5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heel(1)">
                                      <p:cBhvr>
                                        <p:cTn id="36" dur="500"/>
                                        <p:tgtEl>
                                          <p:spTgt spid="57"/>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heel(1)">
                                      <p:cBhvr>
                                        <p:cTn id="39" dur="500"/>
                                        <p:tgtEl>
                                          <p:spTgt spid="5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500"/>
                                        <p:tgtEl>
                                          <p:spTgt spid="5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heel(1)">
                                      <p:cBhvr>
                                        <p:cTn id="45" dur="500"/>
                                        <p:tgtEl>
                                          <p:spTgt spid="6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heel(1)">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 calcmode="lin" valueType="num">
                                      <p:cBhvr>
                                        <p:cTn id="55" dur="1000" fill="hold"/>
                                        <p:tgtEl>
                                          <p:spTgt spid="62"/>
                                        </p:tgtEl>
                                        <p:attrNameLst>
                                          <p:attrName>style.rotation</p:attrName>
                                        </p:attrNameLst>
                                      </p:cBhvr>
                                      <p:tavLst>
                                        <p:tav tm="0">
                                          <p:val>
                                            <p:fltVal val="90"/>
                                          </p:val>
                                        </p:tav>
                                        <p:tav tm="100000">
                                          <p:val>
                                            <p:fltVal val="0"/>
                                          </p:val>
                                        </p:tav>
                                      </p:tavLst>
                                    </p:anim>
                                    <p:animEffect transition="in" filter="fade">
                                      <p:cBhvr>
                                        <p:cTn id="56" dur="1000"/>
                                        <p:tgtEl>
                                          <p:spTgt spid="6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1000" fill="hold"/>
                                        <p:tgtEl>
                                          <p:spTgt spid="64"/>
                                        </p:tgtEl>
                                        <p:attrNameLst>
                                          <p:attrName>ppt_w</p:attrName>
                                        </p:attrNameLst>
                                      </p:cBhvr>
                                      <p:tavLst>
                                        <p:tav tm="0">
                                          <p:val>
                                            <p:fltVal val="0"/>
                                          </p:val>
                                        </p:tav>
                                        <p:tav tm="100000">
                                          <p:val>
                                            <p:strVal val="#ppt_w"/>
                                          </p:val>
                                        </p:tav>
                                      </p:tavLst>
                                    </p:anim>
                                    <p:anim calcmode="lin" valueType="num">
                                      <p:cBhvr>
                                        <p:cTn id="60" dur="1000" fill="hold"/>
                                        <p:tgtEl>
                                          <p:spTgt spid="64"/>
                                        </p:tgtEl>
                                        <p:attrNameLst>
                                          <p:attrName>ppt_h</p:attrName>
                                        </p:attrNameLst>
                                      </p:cBhvr>
                                      <p:tavLst>
                                        <p:tav tm="0">
                                          <p:val>
                                            <p:fltVal val="0"/>
                                          </p:val>
                                        </p:tav>
                                        <p:tav tm="100000">
                                          <p:val>
                                            <p:strVal val="#ppt_h"/>
                                          </p:val>
                                        </p:tav>
                                      </p:tavLst>
                                    </p:anim>
                                    <p:anim calcmode="lin" valueType="num">
                                      <p:cBhvr>
                                        <p:cTn id="61" dur="1000" fill="hold"/>
                                        <p:tgtEl>
                                          <p:spTgt spid="64"/>
                                        </p:tgtEl>
                                        <p:attrNameLst>
                                          <p:attrName>style.rotation</p:attrName>
                                        </p:attrNameLst>
                                      </p:cBhvr>
                                      <p:tavLst>
                                        <p:tav tm="0">
                                          <p:val>
                                            <p:fltVal val="90"/>
                                          </p:val>
                                        </p:tav>
                                        <p:tav tm="100000">
                                          <p:val>
                                            <p:fltVal val="0"/>
                                          </p:val>
                                        </p:tav>
                                      </p:tavLst>
                                    </p:anim>
                                    <p:animEffect transition="in" filter="fade">
                                      <p:cBhvr>
                                        <p:cTn id="6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18" name="Arc 682"/>
          <p:cNvSpPr/>
          <p:nvPr/>
        </p:nvSpPr>
        <p:spPr bwMode="auto">
          <a:xfrm rot="18746405">
            <a:off x="5873546" y="1907173"/>
            <a:ext cx="519644" cy="513951"/>
          </a:xfrm>
          <a:custGeom>
            <a:avLst/>
            <a:gdLst>
              <a:gd name="T0" fmla="*/ 7139448 w 21600"/>
              <a:gd name="T1" fmla="*/ 0 h 21356"/>
              <a:gd name="T2" fmla="*/ 47640451 w 21600"/>
              <a:gd name="T3" fmla="*/ 47134805 h 21356"/>
              <a:gd name="T4" fmla="*/ 0 w 21600"/>
              <a:gd name="T5" fmla="*/ 47134805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76200">
            <a:solidFill>
              <a:srgbClr val="E83650"/>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73"/>
          <p:cNvSpPr>
            <a:spLocks noEditPoints="1"/>
          </p:cNvSpPr>
          <p:nvPr/>
        </p:nvSpPr>
        <p:spPr bwMode="auto">
          <a:xfrm rot="21275257">
            <a:off x="6206557" y="2142598"/>
            <a:ext cx="1346681" cy="1347493"/>
          </a:xfrm>
          <a:custGeom>
            <a:avLst/>
            <a:gdLst>
              <a:gd name="T0" fmla="*/ 2469660 w 1816"/>
              <a:gd name="T1" fmla="*/ 1147217 h 1816"/>
              <a:gd name="T2" fmla="*/ 2487032 w 1816"/>
              <a:gd name="T3" fmla="*/ 715562 h 1816"/>
              <a:gd name="T4" fmla="*/ 2246725 w 1816"/>
              <a:gd name="T5" fmla="*/ 614167 h 1816"/>
              <a:gd name="T6" fmla="*/ 2064323 w 1816"/>
              <a:gd name="T7" fmla="*/ 420067 h 1816"/>
              <a:gd name="T8" fmla="*/ 1910874 w 1816"/>
              <a:gd name="T9" fmla="*/ 139057 h 1816"/>
              <a:gd name="T10" fmla="*/ 1543176 w 1816"/>
              <a:gd name="T11" fmla="*/ 168027 h 1816"/>
              <a:gd name="T12" fmla="*/ 1210220 w 1816"/>
              <a:gd name="T13" fmla="*/ 150645 h 1816"/>
              <a:gd name="T14" fmla="*/ 964123 w 1816"/>
              <a:gd name="T15" fmla="*/ 199894 h 1816"/>
              <a:gd name="T16" fmla="*/ 718026 w 1816"/>
              <a:gd name="T17" fmla="*/ 309980 h 1816"/>
              <a:gd name="T18" fmla="*/ 312689 w 1816"/>
              <a:gd name="T19" fmla="*/ 457728 h 1816"/>
              <a:gd name="T20" fmla="*/ 309793 w 1816"/>
              <a:gd name="T21" fmla="*/ 718459 h 1816"/>
              <a:gd name="T22" fmla="*/ 199773 w 1816"/>
              <a:gd name="T23" fmla="*/ 964705 h 1816"/>
              <a:gd name="T24" fmla="*/ 0 w 1816"/>
              <a:gd name="T25" fmla="*/ 1210951 h 1816"/>
              <a:gd name="T26" fmla="*/ 167925 w 1816"/>
              <a:gd name="T27" fmla="*/ 1544107 h 1816"/>
              <a:gd name="T28" fmla="*/ 277945 w 1816"/>
              <a:gd name="T29" fmla="*/ 1854088 h 1816"/>
              <a:gd name="T30" fmla="*/ 416918 w 1816"/>
              <a:gd name="T31" fmla="*/ 2065570 h 1816"/>
              <a:gd name="T32" fmla="*/ 613796 w 1816"/>
              <a:gd name="T33" fmla="*/ 2250978 h 1816"/>
              <a:gd name="T34" fmla="*/ 906218 w 1816"/>
              <a:gd name="T35" fmla="*/ 2569650 h 1816"/>
              <a:gd name="T36" fmla="*/ 1146525 w 1816"/>
              <a:gd name="T37" fmla="*/ 2471151 h 1816"/>
              <a:gd name="T38" fmla="*/ 1415784 w 1816"/>
              <a:gd name="T39" fmla="*/ 2479842 h 1816"/>
              <a:gd name="T40" fmla="*/ 1719787 w 1816"/>
              <a:gd name="T41" fmla="*/ 2569650 h 1816"/>
              <a:gd name="T42" fmla="*/ 1962989 w 1816"/>
              <a:gd name="T43" fmla="*/ 2285743 h 1816"/>
              <a:gd name="T44" fmla="*/ 2209087 w 1816"/>
              <a:gd name="T45" fmla="*/ 2065570 h 1816"/>
              <a:gd name="T46" fmla="*/ 2348059 w 1816"/>
              <a:gd name="T47" fmla="*/ 1854088 h 1816"/>
              <a:gd name="T48" fmla="*/ 2443603 w 1816"/>
              <a:gd name="T49" fmla="*/ 1604945 h 1816"/>
              <a:gd name="T50" fmla="*/ 1314450 w 1816"/>
              <a:gd name="T51" fmla="*/ 2337889 h 1816"/>
              <a:gd name="T52" fmla="*/ 1108886 w 1816"/>
              <a:gd name="T53" fmla="*/ 2317610 h 1816"/>
              <a:gd name="T54" fmla="*/ 871475 w 1816"/>
              <a:gd name="T55" fmla="*/ 2236493 h 1816"/>
              <a:gd name="T56" fmla="*/ 663016 w 1816"/>
              <a:gd name="T57" fmla="*/ 2103231 h 1816"/>
              <a:gd name="T58" fmla="*/ 495090 w 1816"/>
              <a:gd name="T59" fmla="*/ 1926513 h 1816"/>
              <a:gd name="T60" fmla="*/ 370594 w 1816"/>
              <a:gd name="T61" fmla="*/ 1712134 h 1816"/>
              <a:gd name="T62" fmla="*/ 304003 w 1816"/>
              <a:gd name="T63" fmla="*/ 1471682 h 1816"/>
              <a:gd name="T64" fmla="*/ 292422 w 1816"/>
              <a:gd name="T65" fmla="*/ 1263097 h 1816"/>
              <a:gd name="T66" fmla="*/ 338746 w 1816"/>
              <a:gd name="T67" fmla="*/ 1011057 h 1816"/>
              <a:gd name="T68" fmla="*/ 440080 w 1816"/>
              <a:gd name="T69" fmla="*/ 785090 h 1816"/>
              <a:gd name="T70" fmla="*/ 590634 w 1816"/>
              <a:gd name="T71" fmla="*/ 590990 h 1816"/>
              <a:gd name="T72" fmla="*/ 784617 w 1816"/>
              <a:gd name="T73" fmla="*/ 440346 h 1816"/>
              <a:gd name="T74" fmla="*/ 1010447 w 1816"/>
              <a:gd name="T75" fmla="*/ 338950 h 1816"/>
              <a:gd name="T76" fmla="*/ 1262335 w 1816"/>
              <a:gd name="T77" fmla="*/ 292598 h 1816"/>
              <a:gd name="T78" fmla="*/ 1467899 w 1816"/>
              <a:gd name="T79" fmla="*/ 304186 h 1816"/>
              <a:gd name="T80" fmla="*/ 1711101 w 1816"/>
              <a:gd name="T81" fmla="*/ 373715 h 1816"/>
              <a:gd name="T82" fmla="*/ 1925351 w 1816"/>
              <a:gd name="T83" fmla="*/ 495389 h 1816"/>
              <a:gd name="T84" fmla="*/ 2101962 w 1816"/>
              <a:gd name="T85" fmla="*/ 663416 h 1816"/>
              <a:gd name="T86" fmla="*/ 2235144 w 1816"/>
              <a:gd name="T87" fmla="*/ 872001 h 1816"/>
              <a:gd name="T88" fmla="*/ 2313316 w 1816"/>
              <a:gd name="T89" fmla="*/ 1109556 h 1816"/>
              <a:gd name="T90" fmla="*/ 2336478 w 1816"/>
              <a:gd name="T91" fmla="*/ 1315244 h 1816"/>
              <a:gd name="T92" fmla="*/ 2304630 w 1816"/>
              <a:gd name="T93" fmla="*/ 1570181 h 1816"/>
              <a:gd name="T94" fmla="*/ 2211982 w 1816"/>
              <a:gd name="T95" fmla="*/ 1801942 h 1816"/>
              <a:gd name="T96" fmla="*/ 2070114 w 1816"/>
              <a:gd name="T97" fmla="*/ 2001835 h 1816"/>
              <a:gd name="T98" fmla="*/ 1884817 w 1816"/>
              <a:gd name="T99" fmla="*/ 2161171 h 1816"/>
              <a:gd name="T100" fmla="*/ 1664777 w 1816"/>
              <a:gd name="T101" fmla="*/ 2274155 h 1816"/>
              <a:gd name="T102" fmla="*/ 1418680 w 1816"/>
              <a:gd name="T103" fmla="*/ 2332095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D72727">
              <a:alpha val="79999"/>
            </a:srgbClr>
          </a:solidFill>
          <a:ln>
            <a:noFill/>
          </a:ln>
        </p:spPr>
        <p:txBody>
          <a:bodyPr wrap="none"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675"/>
          <p:cNvSpPr>
            <a:spLocks noEditPoints="1"/>
          </p:cNvSpPr>
          <p:nvPr/>
        </p:nvSpPr>
        <p:spPr bwMode="auto">
          <a:xfrm rot="21275257">
            <a:off x="4534591" y="2178379"/>
            <a:ext cx="1756540" cy="1756539"/>
          </a:xfrm>
          <a:custGeom>
            <a:avLst/>
            <a:gdLst>
              <a:gd name="T0" fmla="*/ 3285144 w 2622"/>
              <a:gd name="T1" fmla="*/ 1506563 h 2622"/>
              <a:gd name="T2" fmla="*/ 3217140 w 2622"/>
              <a:gd name="T3" fmla="*/ 1216236 h 2622"/>
              <a:gd name="T4" fmla="*/ 3154366 w 2622"/>
              <a:gd name="T5" fmla="*/ 776822 h 2622"/>
              <a:gd name="T6" fmla="*/ 2898041 w 2622"/>
              <a:gd name="T7" fmla="*/ 664352 h 2622"/>
              <a:gd name="T8" fmla="*/ 2678334 w 2622"/>
              <a:gd name="T9" fmla="*/ 460339 h 2622"/>
              <a:gd name="T10" fmla="*/ 2424625 w 2622"/>
              <a:gd name="T11" fmla="*/ 300789 h 2622"/>
              <a:gd name="T12" fmla="*/ 2068908 w 2622"/>
              <a:gd name="T13" fmla="*/ 34002 h 2622"/>
              <a:gd name="T14" fmla="*/ 1807352 w 2622"/>
              <a:gd name="T15" fmla="*/ 136009 h 2622"/>
              <a:gd name="T16" fmla="*/ 1509178 w 2622"/>
              <a:gd name="T17" fmla="*/ 146471 h 2622"/>
              <a:gd name="T18" fmla="*/ 1216236 w 2622"/>
              <a:gd name="T19" fmla="*/ 211860 h 2622"/>
              <a:gd name="T20" fmla="*/ 776822 w 2622"/>
              <a:gd name="T21" fmla="*/ 277249 h 2622"/>
              <a:gd name="T22" fmla="*/ 664352 w 2622"/>
              <a:gd name="T23" fmla="*/ 530959 h 2622"/>
              <a:gd name="T24" fmla="*/ 460339 w 2622"/>
              <a:gd name="T25" fmla="*/ 750666 h 2622"/>
              <a:gd name="T26" fmla="*/ 300789 w 2622"/>
              <a:gd name="T27" fmla="*/ 1004375 h 2622"/>
              <a:gd name="T28" fmla="*/ 34002 w 2622"/>
              <a:gd name="T29" fmla="*/ 1360092 h 2622"/>
              <a:gd name="T30" fmla="*/ 136009 w 2622"/>
              <a:gd name="T31" fmla="*/ 1621648 h 2622"/>
              <a:gd name="T32" fmla="*/ 146471 w 2622"/>
              <a:gd name="T33" fmla="*/ 1922437 h 2622"/>
              <a:gd name="T34" fmla="*/ 214476 w 2622"/>
              <a:gd name="T35" fmla="*/ 2212764 h 2622"/>
              <a:gd name="T36" fmla="*/ 277249 w 2622"/>
              <a:gd name="T37" fmla="*/ 2652178 h 2622"/>
              <a:gd name="T38" fmla="*/ 533574 w 2622"/>
              <a:gd name="T39" fmla="*/ 2767263 h 2622"/>
              <a:gd name="T40" fmla="*/ 753281 w 2622"/>
              <a:gd name="T41" fmla="*/ 2971277 h 2622"/>
              <a:gd name="T42" fmla="*/ 1006991 w 2622"/>
              <a:gd name="T43" fmla="*/ 3130826 h 2622"/>
              <a:gd name="T44" fmla="*/ 1362707 w 2622"/>
              <a:gd name="T45" fmla="*/ 3394998 h 2622"/>
              <a:gd name="T46" fmla="*/ 1621648 w 2622"/>
              <a:gd name="T47" fmla="*/ 3295606 h 2622"/>
              <a:gd name="T48" fmla="*/ 1922437 w 2622"/>
              <a:gd name="T49" fmla="*/ 3285144 h 2622"/>
              <a:gd name="T50" fmla="*/ 2215380 w 2622"/>
              <a:gd name="T51" fmla="*/ 3217140 h 2622"/>
              <a:gd name="T52" fmla="*/ 2652178 w 2622"/>
              <a:gd name="T53" fmla="*/ 3154366 h 2622"/>
              <a:gd name="T54" fmla="*/ 2767263 w 2622"/>
              <a:gd name="T55" fmla="*/ 2898041 h 2622"/>
              <a:gd name="T56" fmla="*/ 2971277 w 2622"/>
              <a:gd name="T57" fmla="*/ 2678334 h 2622"/>
              <a:gd name="T58" fmla="*/ 3130826 w 2622"/>
              <a:gd name="T59" fmla="*/ 2424625 h 2622"/>
              <a:gd name="T60" fmla="*/ 3394998 w 2622"/>
              <a:gd name="T61" fmla="*/ 2068908 h 2622"/>
              <a:gd name="T62" fmla="*/ 3295606 w 2622"/>
              <a:gd name="T63" fmla="*/ 1807352 h 2622"/>
              <a:gd name="T64" fmla="*/ 1493485 w 2622"/>
              <a:gd name="T65" fmla="*/ 3149135 h 2622"/>
              <a:gd name="T66" fmla="*/ 1085458 w 2622"/>
              <a:gd name="T67" fmla="*/ 3023588 h 2622"/>
              <a:gd name="T68" fmla="*/ 740204 w 2622"/>
              <a:gd name="T69" fmla="*/ 2788188 h 2622"/>
              <a:gd name="T70" fmla="*/ 473416 w 2622"/>
              <a:gd name="T71" fmla="*/ 2466474 h 2622"/>
              <a:gd name="T72" fmla="*/ 311252 w 2622"/>
              <a:gd name="T73" fmla="*/ 2076755 h 2622"/>
              <a:gd name="T74" fmla="*/ 264172 w 2622"/>
              <a:gd name="T75" fmla="*/ 1715808 h 2622"/>
              <a:gd name="T76" fmla="*/ 329561 w 2622"/>
              <a:gd name="T77" fmla="*/ 1284240 h 2622"/>
              <a:gd name="T78" fmla="*/ 512650 w 2622"/>
              <a:gd name="T79" fmla="*/ 904984 h 2622"/>
              <a:gd name="T80" fmla="*/ 792515 w 2622"/>
              <a:gd name="T81" fmla="*/ 596348 h 2622"/>
              <a:gd name="T82" fmla="*/ 1150847 w 2622"/>
              <a:gd name="T83" fmla="*/ 379256 h 2622"/>
              <a:gd name="T84" fmla="*/ 1566721 w 2622"/>
              <a:gd name="T85" fmla="*/ 272018 h 2622"/>
              <a:gd name="T86" fmla="*/ 1935515 w 2622"/>
              <a:gd name="T87" fmla="*/ 279865 h 2622"/>
              <a:gd name="T88" fmla="*/ 2343542 w 2622"/>
              <a:gd name="T89" fmla="*/ 408027 h 2622"/>
              <a:gd name="T90" fmla="*/ 2691412 w 2622"/>
              <a:gd name="T91" fmla="*/ 640812 h 2622"/>
              <a:gd name="T92" fmla="*/ 2955584 w 2622"/>
              <a:gd name="T93" fmla="*/ 962526 h 2622"/>
              <a:gd name="T94" fmla="*/ 3120364 w 2622"/>
              <a:gd name="T95" fmla="*/ 1352245 h 2622"/>
              <a:gd name="T96" fmla="*/ 3167444 w 2622"/>
              <a:gd name="T97" fmla="*/ 1715808 h 2622"/>
              <a:gd name="T98" fmla="*/ 3102055 w 2622"/>
              <a:gd name="T99" fmla="*/ 2147375 h 2622"/>
              <a:gd name="T100" fmla="*/ 2918966 w 2622"/>
              <a:gd name="T101" fmla="*/ 2526632 h 2622"/>
              <a:gd name="T102" fmla="*/ 2639101 w 2622"/>
              <a:gd name="T103" fmla="*/ 2835268 h 2622"/>
              <a:gd name="T104" fmla="*/ 2280769 w 2622"/>
              <a:gd name="T105" fmla="*/ 3052359 h 2622"/>
              <a:gd name="T106" fmla="*/ 1864895 w 2622"/>
              <a:gd name="T107" fmla="*/ 315959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D72727">
              <a:alpha val="79999"/>
            </a:srgbClr>
          </a:solidFill>
          <a:ln>
            <a:noFill/>
          </a:ln>
        </p:spPr>
        <p:txBody>
          <a:bodyPr wrap="none"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Oval 676"/>
          <p:cNvSpPr>
            <a:spLocks noChangeArrowheads="1"/>
          </p:cNvSpPr>
          <p:nvPr/>
        </p:nvSpPr>
        <p:spPr bwMode="auto">
          <a:xfrm rot="21275257">
            <a:off x="4722444" y="2366232"/>
            <a:ext cx="1380836" cy="1380022"/>
          </a:xfrm>
          <a:prstGeom prst="ellipse">
            <a:avLst/>
          </a:prstGeom>
          <a:solidFill>
            <a:srgbClr val="E83650"/>
          </a:solidFill>
          <a:ln>
            <a:noFill/>
          </a:ln>
        </p:spPr>
        <p:txBody>
          <a:bodyPr wrap="none" lIns="68580" tIns="34290" rIns="68580" bIns="34290" anchor="ct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endParaRPr lang="ko-KR" altLang="en-US">
              <a:latin typeface="Arial" panose="020B0604020202020204" pitchFamily="34" charset="0"/>
              <a:sym typeface="Arial" panose="020B0604020202020204" pitchFamily="34" charset="0"/>
            </a:endParaRPr>
          </a:p>
        </p:txBody>
      </p:sp>
      <p:sp>
        <p:nvSpPr>
          <p:cNvPr id="22" name="Oval 677"/>
          <p:cNvSpPr>
            <a:spLocks noChangeArrowheads="1"/>
          </p:cNvSpPr>
          <p:nvPr/>
        </p:nvSpPr>
        <p:spPr bwMode="auto">
          <a:xfrm rot="21275257">
            <a:off x="6417992" y="2354847"/>
            <a:ext cx="922997" cy="922997"/>
          </a:xfrm>
          <a:prstGeom prst="ellipse">
            <a:avLst/>
          </a:prstGeom>
          <a:solidFill>
            <a:srgbClr val="D72727"/>
          </a:solidFill>
          <a:ln>
            <a:noFill/>
          </a:ln>
        </p:spPr>
        <p:txBody>
          <a:bodyPr wrap="none" lIns="68580" tIns="34290" rIns="68580" bIns="34290" anchor="ct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endParaRPr lang="ko-KR" altLang="en-US">
              <a:latin typeface="Arial" panose="020B0604020202020204" pitchFamily="34" charset="0"/>
              <a:sym typeface="Arial" panose="020B0604020202020204" pitchFamily="34" charset="0"/>
            </a:endParaRPr>
          </a:p>
        </p:txBody>
      </p:sp>
      <p:sp>
        <p:nvSpPr>
          <p:cNvPr id="23" name="Oval 680"/>
          <p:cNvSpPr>
            <a:spLocks noChangeArrowheads="1"/>
          </p:cNvSpPr>
          <p:nvPr/>
        </p:nvSpPr>
        <p:spPr bwMode="auto">
          <a:xfrm rot="21275257">
            <a:off x="7154764" y="3403078"/>
            <a:ext cx="808334" cy="808334"/>
          </a:xfrm>
          <a:prstGeom prst="ellipse">
            <a:avLst/>
          </a:prstGeom>
          <a:solidFill>
            <a:srgbClr val="D72727"/>
          </a:solidFill>
          <a:ln>
            <a:noFill/>
          </a:ln>
        </p:spPr>
        <p:txBody>
          <a:bodyPr wrap="none" lIns="68580" tIns="34290" rIns="68580" bIns="34290" anchor="ct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hangingPunct="1"/>
            <a:endParaRPr lang="ko-KR" altLang="en-US">
              <a:latin typeface="Arial" panose="020B0604020202020204" pitchFamily="34" charset="0"/>
              <a:sym typeface="Arial" panose="020B0604020202020204" pitchFamily="34" charset="0"/>
            </a:endParaRPr>
          </a:p>
        </p:txBody>
      </p:sp>
      <p:sp>
        <p:nvSpPr>
          <p:cNvPr id="24" name="Arc 681"/>
          <p:cNvSpPr/>
          <p:nvPr/>
        </p:nvSpPr>
        <p:spPr bwMode="auto">
          <a:xfrm rot="7501686">
            <a:off x="6174436" y="3182291"/>
            <a:ext cx="976668" cy="793696"/>
          </a:xfrm>
          <a:custGeom>
            <a:avLst/>
            <a:gdLst>
              <a:gd name="T0" fmla="*/ 115621791 w 21600"/>
              <a:gd name="T1" fmla="*/ 0 h 15695"/>
              <a:gd name="T2" fmla="*/ 168290462 w 21600"/>
              <a:gd name="T3" fmla="*/ 152955741 h 15695"/>
              <a:gd name="T4" fmla="*/ 0 w 21600"/>
              <a:gd name="T5" fmla="*/ 152955741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76200">
            <a:solidFill>
              <a:srgbClr val="E83650"/>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rc 683"/>
          <p:cNvSpPr/>
          <p:nvPr/>
        </p:nvSpPr>
        <p:spPr bwMode="auto">
          <a:xfrm rot="256945">
            <a:off x="7648384" y="2739496"/>
            <a:ext cx="317966" cy="460278"/>
          </a:xfrm>
          <a:custGeom>
            <a:avLst/>
            <a:gdLst>
              <a:gd name="T0" fmla="*/ 2673113 w 21600"/>
              <a:gd name="T1" fmla="*/ 0 h 31203"/>
              <a:gd name="T2" fmla="*/ 15875916 w 21600"/>
              <a:gd name="T3" fmla="*/ 25874024 h 31203"/>
              <a:gd name="T4" fmla="*/ 0 w 21600"/>
              <a:gd name="T5" fmla="*/ 17708743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76200">
            <a:solidFill>
              <a:srgbClr val="E83650"/>
            </a:solidFill>
            <a:prstDash val="solid"/>
            <a:round/>
            <a:headEnd w="lg" len="lg"/>
            <a:tailEnd type="triangle" w="lg" len="lg"/>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4858769" y="2728267"/>
            <a:ext cx="1055916" cy="569675"/>
            <a:chOff x="6780213" y="3556000"/>
            <a:chExt cx="582613" cy="314325"/>
          </a:xfrm>
          <a:solidFill>
            <a:schemeClr val="bg1"/>
          </a:solidFill>
        </p:grpSpPr>
        <p:sp>
          <p:nvSpPr>
            <p:cNvPr id="27" name="Freeform 4021"/>
            <p:cNvSpPr>
              <a:spLocks noEditPoints="1"/>
            </p:cNvSpPr>
            <p:nvPr/>
          </p:nvSpPr>
          <p:spPr bwMode="auto">
            <a:xfrm>
              <a:off x="6826251" y="3781425"/>
              <a:ext cx="93663"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022"/>
            <p:cNvSpPr>
              <a:spLocks noEditPoints="1"/>
            </p:cNvSpPr>
            <p:nvPr/>
          </p:nvSpPr>
          <p:spPr bwMode="auto">
            <a:xfrm>
              <a:off x="6780213" y="3627438"/>
              <a:ext cx="398463" cy="195262"/>
            </a:xfrm>
            <a:custGeom>
              <a:avLst/>
              <a:gdLst>
                <a:gd name="T0" fmla="*/ 5 w 106"/>
                <a:gd name="T1" fmla="*/ 47 h 52"/>
                <a:gd name="T2" fmla="*/ 9 w 106"/>
                <a:gd name="T3" fmla="*/ 50 h 52"/>
                <a:gd name="T4" fmla="*/ 25 w 106"/>
                <a:gd name="T5" fmla="*/ 37 h 52"/>
                <a:gd name="T6" fmla="*/ 40 w 106"/>
                <a:gd name="T7" fmla="*/ 50 h 52"/>
                <a:gd name="T8" fmla="*/ 69 w 106"/>
                <a:gd name="T9" fmla="*/ 50 h 52"/>
                <a:gd name="T10" fmla="*/ 84 w 106"/>
                <a:gd name="T11" fmla="*/ 37 h 52"/>
                <a:gd name="T12" fmla="*/ 100 w 106"/>
                <a:gd name="T13" fmla="*/ 51 h 52"/>
                <a:gd name="T14" fmla="*/ 106 w 106"/>
                <a:gd name="T15" fmla="*/ 45 h 52"/>
                <a:gd name="T16" fmla="*/ 83 w 106"/>
                <a:gd name="T17" fmla="*/ 7 h 52"/>
                <a:gd name="T18" fmla="*/ 32 w 106"/>
                <a:gd name="T19" fmla="*/ 21 h 52"/>
                <a:gd name="T20" fmla="*/ 5 w 106"/>
                <a:gd name="T21" fmla="*/ 47 h 52"/>
                <a:gd name="T22" fmla="*/ 72 w 106"/>
                <a:gd name="T23" fmla="*/ 22 h 52"/>
                <a:gd name="T24" fmla="*/ 72 w 106"/>
                <a:gd name="T25" fmla="*/ 9 h 52"/>
                <a:gd name="T26" fmla="*/ 96 w 106"/>
                <a:gd name="T27" fmla="*/ 22 h 52"/>
                <a:gd name="T28" fmla="*/ 72 w 106"/>
                <a:gd name="T29" fmla="*/ 22 h 52"/>
                <a:gd name="T30" fmla="*/ 40 w 106"/>
                <a:gd name="T31" fmla="*/ 22 h 52"/>
                <a:gd name="T32" fmla="*/ 62 w 106"/>
                <a:gd name="T33" fmla="*/ 9 h 52"/>
                <a:gd name="T34" fmla="*/ 68 w 106"/>
                <a:gd name="T35" fmla="*/ 9 h 52"/>
                <a:gd name="T36" fmla="*/ 68 w 106"/>
                <a:gd name="T37" fmla="*/ 22 h 52"/>
                <a:gd name="T38" fmla="*/ 40 w 106"/>
                <a:gd name="T3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52">
                  <a:moveTo>
                    <a:pt x="5" y="47"/>
                  </a:moveTo>
                  <a:cubicBezTo>
                    <a:pt x="5" y="48"/>
                    <a:pt x="5" y="50"/>
                    <a:pt x="9" y="50"/>
                  </a:cubicBezTo>
                  <a:cubicBezTo>
                    <a:pt x="10" y="43"/>
                    <a:pt x="17" y="37"/>
                    <a:pt x="25" y="37"/>
                  </a:cubicBezTo>
                  <a:cubicBezTo>
                    <a:pt x="32" y="37"/>
                    <a:pt x="39" y="43"/>
                    <a:pt x="40" y="50"/>
                  </a:cubicBezTo>
                  <a:cubicBezTo>
                    <a:pt x="69" y="50"/>
                    <a:pt x="69" y="50"/>
                    <a:pt x="69" y="50"/>
                  </a:cubicBezTo>
                  <a:cubicBezTo>
                    <a:pt x="70" y="43"/>
                    <a:pt x="76" y="37"/>
                    <a:pt x="84" y="37"/>
                  </a:cubicBezTo>
                  <a:cubicBezTo>
                    <a:pt x="92" y="37"/>
                    <a:pt x="99" y="43"/>
                    <a:pt x="100" y="51"/>
                  </a:cubicBezTo>
                  <a:cubicBezTo>
                    <a:pt x="102" y="51"/>
                    <a:pt x="106" y="52"/>
                    <a:pt x="106" y="45"/>
                  </a:cubicBezTo>
                  <a:cubicBezTo>
                    <a:pt x="106" y="37"/>
                    <a:pt x="106" y="13"/>
                    <a:pt x="83" y="7"/>
                  </a:cubicBezTo>
                  <a:cubicBezTo>
                    <a:pt x="60" y="0"/>
                    <a:pt x="41" y="6"/>
                    <a:pt x="32" y="21"/>
                  </a:cubicBezTo>
                  <a:cubicBezTo>
                    <a:pt x="32" y="21"/>
                    <a:pt x="0" y="26"/>
                    <a:pt x="5" y="47"/>
                  </a:cubicBezTo>
                  <a:close/>
                  <a:moveTo>
                    <a:pt x="72" y="22"/>
                  </a:moveTo>
                  <a:cubicBezTo>
                    <a:pt x="72" y="9"/>
                    <a:pt x="72" y="9"/>
                    <a:pt x="72" y="9"/>
                  </a:cubicBezTo>
                  <a:cubicBezTo>
                    <a:pt x="83" y="10"/>
                    <a:pt x="92" y="14"/>
                    <a:pt x="96" y="22"/>
                  </a:cubicBezTo>
                  <a:lnTo>
                    <a:pt x="72" y="22"/>
                  </a:lnTo>
                  <a:close/>
                  <a:moveTo>
                    <a:pt x="40" y="22"/>
                  </a:moveTo>
                  <a:cubicBezTo>
                    <a:pt x="40" y="22"/>
                    <a:pt x="45" y="9"/>
                    <a:pt x="62" y="9"/>
                  </a:cubicBezTo>
                  <a:cubicBezTo>
                    <a:pt x="64" y="9"/>
                    <a:pt x="66" y="9"/>
                    <a:pt x="68" y="9"/>
                  </a:cubicBezTo>
                  <a:cubicBezTo>
                    <a:pt x="68" y="22"/>
                    <a:pt x="68" y="22"/>
                    <a:pt x="68" y="22"/>
                  </a:cubicBezTo>
                  <a:lnTo>
                    <a:pt x="4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023"/>
            <p:cNvSpPr/>
            <p:nvPr/>
          </p:nvSpPr>
          <p:spPr bwMode="auto">
            <a:xfrm>
              <a:off x="7159626" y="3668713"/>
              <a:ext cx="176213" cy="107950"/>
            </a:xfrm>
            <a:custGeom>
              <a:avLst/>
              <a:gdLst>
                <a:gd name="T0" fmla="*/ 2 w 47"/>
                <a:gd name="T1" fmla="*/ 29 h 29"/>
                <a:gd name="T2" fmla="*/ 4 w 47"/>
                <a:gd name="T3" fmla="*/ 27 h 29"/>
                <a:gd name="T4" fmla="*/ 25 w 47"/>
                <a:gd name="T5" fmla="*/ 20 h 29"/>
                <a:gd name="T6" fmla="*/ 42 w 47"/>
                <a:gd name="T7" fmla="*/ 19 h 29"/>
                <a:gd name="T8" fmla="*/ 47 w 47"/>
                <a:gd name="T9" fmla="*/ 2 h 29"/>
                <a:gd name="T10" fmla="*/ 45 w 47"/>
                <a:gd name="T11" fmla="*/ 0 h 29"/>
                <a:gd name="T12" fmla="*/ 43 w 47"/>
                <a:gd name="T13" fmla="*/ 2 h 29"/>
                <a:gd name="T14" fmla="*/ 40 w 47"/>
                <a:gd name="T15" fmla="*/ 16 h 29"/>
                <a:gd name="T16" fmla="*/ 26 w 47"/>
                <a:gd name="T17" fmla="*/ 16 h 29"/>
                <a:gd name="T18" fmla="*/ 0 w 47"/>
                <a:gd name="T19" fmla="*/ 26 h 29"/>
                <a:gd name="T20" fmla="*/ 1 w 47"/>
                <a:gd name="T21" fmla="*/ 29 h 29"/>
                <a:gd name="T22" fmla="*/ 2 w 47"/>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9">
                  <a:moveTo>
                    <a:pt x="2" y="29"/>
                  </a:moveTo>
                  <a:cubicBezTo>
                    <a:pt x="2" y="29"/>
                    <a:pt x="3" y="28"/>
                    <a:pt x="4" y="27"/>
                  </a:cubicBezTo>
                  <a:cubicBezTo>
                    <a:pt x="7" y="16"/>
                    <a:pt x="16" y="18"/>
                    <a:pt x="25" y="20"/>
                  </a:cubicBezTo>
                  <a:cubicBezTo>
                    <a:pt x="31" y="21"/>
                    <a:pt x="38" y="23"/>
                    <a:pt x="42" y="19"/>
                  </a:cubicBezTo>
                  <a:cubicBezTo>
                    <a:pt x="46" y="16"/>
                    <a:pt x="47" y="11"/>
                    <a:pt x="47" y="2"/>
                  </a:cubicBezTo>
                  <a:cubicBezTo>
                    <a:pt x="47" y="1"/>
                    <a:pt x="46" y="0"/>
                    <a:pt x="45" y="0"/>
                  </a:cubicBezTo>
                  <a:cubicBezTo>
                    <a:pt x="44" y="0"/>
                    <a:pt x="43" y="1"/>
                    <a:pt x="43" y="2"/>
                  </a:cubicBezTo>
                  <a:cubicBezTo>
                    <a:pt x="43" y="9"/>
                    <a:pt x="42" y="14"/>
                    <a:pt x="40" y="16"/>
                  </a:cubicBezTo>
                  <a:cubicBezTo>
                    <a:pt x="37" y="18"/>
                    <a:pt x="31" y="17"/>
                    <a:pt x="26" y="16"/>
                  </a:cubicBezTo>
                  <a:cubicBezTo>
                    <a:pt x="16" y="14"/>
                    <a:pt x="5" y="12"/>
                    <a:pt x="0" y="26"/>
                  </a:cubicBezTo>
                  <a:cubicBezTo>
                    <a:pt x="0" y="27"/>
                    <a:pt x="0" y="28"/>
                    <a:pt x="1" y="29"/>
                  </a:cubicBezTo>
                  <a:cubicBezTo>
                    <a:pt x="1" y="29"/>
                    <a:pt x="1"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024"/>
            <p:cNvSpPr/>
            <p:nvPr/>
          </p:nvSpPr>
          <p:spPr bwMode="auto">
            <a:xfrm>
              <a:off x="7283451" y="3556000"/>
              <a:ext cx="79375" cy="131762"/>
            </a:xfrm>
            <a:custGeom>
              <a:avLst/>
              <a:gdLst>
                <a:gd name="T0" fmla="*/ 5 w 21"/>
                <a:gd name="T1" fmla="*/ 2 h 35"/>
                <a:gd name="T2" fmla="*/ 6 w 21"/>
                <a:gd name="T3" fmla="*/ 10 h 35"/>
                <a:gd name="T4" fmla="*/ 9 w 21"/>
                <a:gd name="T5" fmla="*/ 10 h 35"/>
                <a:gd name="T6" fmla="*/ 11 w 21"/>
                <a:gd name="T7" fmla="*/ 10 h 35"/>
                <a:gd name="T8" fmla="*/ 15 w 21"/>
                <a:gd name="T9" fmla="*/ 9 h 35"/>
                <a:gd name="T10" fmla="*/ 15 w 21"/>
                <a:gd name="T11" fmla="*/ 1 h 35"/>
                <a:gd name="T12" fmla="*/ 16 w 21"/>
                <a:gd name="T13" fmla="*/ 0 h 35"/>
                <a:gd name="T14" fmla="*/ 17 w 21"/>
                <a:gd name="T15" fmla="*/ 1 h 35"/>
                <a:gd name="T16" fmla="*/ 18 w 21"/>
                <a:gd name="T17" fmla="*/ 9 h 35"/>
                <a:gd name="T18" fmla="*/ 21 w 21"/>
                <a:gd name="T19" fmla="*/ 9 h 35"/>
                <a:gd name="T20" fmla="*/ 21 w 21"/>
                <a:gd name="T21" fmla="*/ 17 h 35"/>
                <a:gd name="T22" fmla="*/ 16 w 21"/>
                <a:gd name="T23" fmla="*/ 24 h 35"/>
                <a:gd name="T24" fmla="*/ 15 w 21"/>
                <a:gd name="T25" fmla="*/ 33 h 35"/>
                <a:gd name="T26" fmla="*/ 10 w 21"/>
                <a:gd name="T27" fmla="*/ 34 h 35"/>
                <a:gd name="T28" fmla="*/ 6 w 21"/>
                <a:gd name="T29" fmla="*/ 24 h 35"/>
                <a:gd name="T30" fmla="*/ 1 w 21"/>
                <a:gd name="T31" fmla="*/ 18 h 35"/>
                <a:gd name="T32" fmla="*/ 0 w 21"/>
                <a:gd name="T33" fmla="*/ 10 h 35"/>
                <a:gd name="T34" fmla="*/ 3 w 21"/>
                <a:gd name="T35" fmla="*/ 10 h 35"/>
                <a:gd name="T36" fmla="*/ 2 w 21"/>
                <a:gd name="T37" fmla="*/ 2 h 35"/>
                <a:gd name="T38" fmla="*/ 4 w 21"/>
                <a:gd name="T39" fmla="*/ 1 h 35"/>
                <a:gd name="T40" fmla="*/ 5 w 21"/>
                <a:gd name="T4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5">
                  <a:moveTo>
                    <a:pt x="5" y="2"/>
                  </a:moveTo>
                  <a:cubicBezTo>
                    <a:pt x="6" y="10"/>
                    <a:pt x="6" y="10"/>
                    <a:pt x="6" y="10"/>
                  </a:cubicBezTo>
                  <a:cubicBezTo>
                    <a:pt x="9" y="10"/>
                    <a:pt x="9" y="10"/>
                    <a:pt x="9" y="10"/>
                  </a:cubicBezTo>
                  <a:cubicBezTo>
                    <a:pt x="11" y="10"/>
                    <a:pt x="11" y="10"/>
                    <a:pt x="11" y="10"/>
                  </a:cubicBezTo>
                  <a:cubicBezTo>
                    <a:pt x="15" y="9"/>
                    <a:pt x="15" y="9"/>
                    <a:pt x="15" y="9"/>
                  </a:cubicBezTo>
                  <a:cubicBezTo>
                    <a:pt x="15" y="1"/>
                    <a:pt x="15" y="1"/>
                    <a:pt x="15" y="1"/>
                  </a:cubicBezTo>
                  <a:cubicBezTo>
                    <a:pt x="15" y="0"/>
                    <a:pt x="15" y="0"/>
                    <a:pt x="16" y="0"/>
                  </a:cubicBezTo>
                  <a:cubicBezTo>
                    <a:pt x="17" y="0"/>
                    <a:pt x="17" y="0"/>
                    <a:pt x="17" y="1"/>
                  </a:cubicBezTo>
                  <a:cubicBezTo>
                    <a:pt x="18" y="9"/>
                    <a:pt x="18" y="9"/>
                    <a:pt x="18" y="9"/>
                  </a:cubicBezTo>
                  <a:cubicBezTo>
                    <a:pt x="21" y="9"/>
                    <a:pt x="21" y="9"/>
                    <a:pt x="21" y="9"/>
                  </a:cubicBezTo>
                  <a:cubicBezTo>
                    <a:pt x="21" y="9"/>
                    <a:pt x="21" y="15"/>
                    <a:pt x="21" y="17"/>
                  </a:cubicBezTo>
                  <a:cubicBezTo>
                    <a:pt x="21" y="19"/>
                    <a:pt x="20" y="21"/>
                    <a:pt x="16" y="24"/>
                  </a:cubicBezTo>
                  <a:cubicBezTo>
                    <a:pt x="16" y="25"/>
                    <a:pt x="16" y="32"/>
                    <a:pt x="15" y="33"/>
                  </a:cubicBezTo>
                  <a:cubicBezTo>
                    <a:pt x="13" y="35"/>
                    <a:pt x="11" y="35"/>
                    <a:pt x="10" y="34"/>
                  </a:cubicBezTo>
                  <a:cubicBezTo>
                    <a:pt x="7" y="32"/>
                    <a:pt x="6" y="24"/>
                    <a:pt x="6" y="24"/>
                  </a:cubicBezTo>
                  <a:cubicBezTo>
                    <a:pt x="3" y="22"/>
                    <a:pt x="2" y="21"/>
                    <a:pt x="1" y="18"/>
                  </a:cubicBezTo>
                  <a:cubicBezTo>
                    <a:pt x="0" y="16"/>
                    <a:pt x="0" y="10"/>
                    <a:pt x="0" y="10"/>
                  </a:cubicBezTo>
                  <a:cubicBezTo>
                    <a:pt x="3" y="10"/>
                    <a:pt x="3" y="10"/>
                    <a:pt x="3" y="10"/>
                  </a:cubicBezTo>
                  <a:cubicBezTo>
                    <a:pt x="2" y="2"/>
                    <a:pt x="2" y="2"/>
                    <a:pt x="2" y="2"/>
                  </a:cubicBezTo>
                  <a:cubicBezTo>
                    <a:pt x="2" y="1"/>
                    <a:pt x="3" y="1"/>
                    <a:pt x="4" y="1"/>
                  </a:cubicBezTo>
                  <a:cubicBezTo>
                    <a:pt x="4" y="1"/>
                    <a:pt x="5"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025"/>
            <p:cNvSpPr>
              <a:spLocks noEditPoints="1"/>
            </p:cNvSpPr>
            <p:nvPr/>
          </p:nvSpPr>
          <p:spPr bwMode="auto">
            <a:xfrm>
              <a:off x="7050088" y="3781425"/>
              <a:ext cx="95250"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7322900" y="3653324"/>
            <a:ext cx="499135" cy="290800"/>
            <a:chOff x="6983413" y="2925763"/>
            <a:chExt cx="547688" cy="319088"/>
          </a:xfrm>
          <a:solidFill>
            <a:schemeClr val="bg1"/>
          </a:solidFill>
        </p:grpSpPr>
        <p:sp>
          <p:nvSpPr>
            <p:cNvPr id="33" name="Freeform 3843"/>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844"/>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845"/>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3846"/>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847"/>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848"/>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849"/>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850"/>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6635258" y="2619903"/>
            <a:ext cx="562067" cy="333802"/>
            <a:chOff x="5184776" y="5205413"/>
            <a:chExt cx="2232025" cy="1325562"/>
          </a:xfrm>
          <a:solidFill>
            <a:schemeClr val="bg1"/>
          </a:solidFill>
        </p:grpSpPr>
        <p:sp>
          <p:nvSpPr>
            <p:cNvPr id="42" name="Oval 3798"/>
            <p:cNvSpPr>
              <a:spLocks noChangeArrowheads="1"/>
            </p:cNvSpPr>
            <p:nvPr/>
          </p:nvSpPr>
          <p:spPr bwMode="auto">
            <a:xfrm>
              <a:off x="5319713" y="5729288"/>
              <a:ext cx="288925" cy="293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Oval 3799"/>
            <p:cNvSpPr>
              <a:spLocks noChangeArrowheads="1"/>
            </p:cNvSpPr>
            <p:nvPr/>
          </p:nvSpPr>
          <p:spPr bwMode="auto">
            <a:xfrm>
              <a:off x="6473826" y="5729288"/>
              <a:ext cx="295275" cy="296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3800"/>
            <p:cNvSpPr>
              <a:spLocks noEditPoints="1"/>
            </p:cNvSpPr>
            <p:nvPr/>
          </p:nvSpPr>
          <p:spPr bwMode="auto">
            <a:xfrm>
              <a:off x="5184776" y="5205413"/>
              <a:ext cx="1727200" cy="647700"/>
            </a:xfrm>
            <a:custGeom>
              <a:avLst/>
              <a:gdLst>
                <a:gd name="T0" fmla="*/ 492 w 543"/>
                <a:gd name="T1" fmla="*/ 82 h 204"/>
                <a:gd name="T2" fmla="*/ 410 w 543"/>
                <a:gd name="T3" fmla="*/ 29 h 204"/>
                <a:gd name="T4" fmla="*/ 225 w 543"/>
                <a:gd name="T5" fmla="*/ 15 h 204"/>
                <a:gd name="T6" fmla="*/ 128 w 543"/>
                <a:gd name="T7" fmla="*/ 82 h 204"/>
                <a:gd name="T8" fmla="*/ 68 w 543"/>
                <a:gd name="T9" fmla="*/ 103 h 204"/>
                <a:gd name="T10" fmla="*/ 6 w 543"/>
                <a:gd name="T11" fmla="*/ 146 h 204"/>
                <a:gd name="T12" fmla="*/ 1 w 543"/>
                <a:gd name="T13" fmla="*/ 204 h 204"/>
                <a:gd name="T14" fmla="*/ 35 w 543"/>
                <a:gd name="T15" fmla="*/ 204 h 204"/>
                <a:gd name="T16" fmla="*/ 88 w 543"/>
                <a:gd name="T17" fmla="*/ 153 h 204"/>
                <a:gd name="T18" fmla="*/ 140 w 543"/>
                <a:gd name="T19" fmla="*/ 204 h 204"/>
                <a:gd name="T20" fmla="*/ 399 w 543"/>
                <a:gd name="T21" fmla="*/ 204 h 204"/>
                <a:gd name="T22" fmla="*/ 451 w 543"/>
                <a:gd name="T23" fmla="*/ 153 h 204"/>
                <a:gd name="T24" fmla="*/ 503 w 543"/>
                <a:gd name="T25" fmla="*/ 204 h 204"/>
                <a:gd name="T26" fmla="*/ 536 w 543"/>
                <a:gd name="T27" fmla="*/ 204 h 204"/>
                <a:gd name="T28" fmla="*/ 542 w 543"/>
                <a:gd name="T29" fmla="*/ 125 h 204"/>
                <a:gd name="T30" fmla="*/ 492 w 543"/>
                <a:gd name="T31" fmla="*/ 82 h 204"/>
                <a:gd name="T32" fmla="*/ 228 w 543"/>
                <a:gd name="T33" fmla="*/ 26 h 204"/>
                <a:gd name="T34" fmla="*/ 279 w 543"/>
                <a:gd name="T35" fmla="*/ 19 h 204"/>
                <a:gd name="T36" fmla="*/ 279 w 543"/>
                <a:gd name="T37" fmla="*/ 77 h 204"/>
                <a:gd name="T38" fmla="*/ 151 w 543"/>
                <a:gd name="T39" fmla="*/ 77 h 204"/>
                <a:gd name="T40" fmla="*/ 228 w 543"/>
                <a:gd name="T41" fmla="*/ 26 h 204"/>
                <a:gd name="T42" fmla="*/ 412 w 543"/>
                <a:gd name="T43" fmla="*/ 77 h 204"/>
                <a:gd name="T44" fmla="*/ 287 w 543"/>
                <a:gd name="T45" fmla="*/ 77 h 204"/>
                <a:gd name="T46" fmla="*/ 287 w 543"/>
                <a:gd name="T47" fmla="*/ 19 h 204"/>
                <a:gd name="T48" fmla="*/ 408 w 543"/>
                <a:gd name="T49" fmla="*/ 40 h 204"/>
                <a:gd name="T50" fmla="*/ 412 w 543"/>
                <a:gd name="T5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204">
                  <a:moveTo>
                    <a:pt x="492" y="82"/>
                  </a:moveTo>
                  <a:cubicBezTo>
                    <a:pt x="492" y="82"/>
                    <a:pt x="435" y="41"/>
                    <a:pt x="410" y="29"/>
                  </a:cubicBezTo>
                  <a:cubicBezTo>
                    <a:pt x="368" y="10"/>
                    <a:pt x="268" y="0"/>
                    <a:pt x="225" y="15"/>
                  </a:cubicBezTo>
                  <a:cubicBezTo>
                    <a:pt x="196" y="25"/>
                    <a:pt x="128" y="82"/>
                    <a:pt x="128" y="82"/>
                  </a:cubicBezTo>
                  <a:cubicBezTo>
                    <a:pt x="128" y="82"/>
                    <a:pt x="84" y="96"/>
                    <a:pt x="68" y="103"/>
                  </a:cubicBezTo>
                  <a:cubicBezTo>
                    <a:pt x="41" y="115"/>
                    <a:pt x="18" y="117"/>
                    <a:pt x="6" y="146"/>
                  </a:cubicBezTo>
                  <a:cubicBezTo>
                    <a:pt x="0" y="159"/>
                    <a:pt x="1" y="204"/>
                    <a:pt x="1" y="204"/>
                  </a:cubicBezTo>
                  <a:cubicBezTo>
                    <a:pt x="35" y="204"/>
                    <a:pt x="35" y="204"/>
                    <a:pt x="35" y="204"/>
                  </a:cubicBezTo>
                  <a:cubicBezTo>
                    <a:pt x="35" y="176"/>
                    <a:pt x="59" y="153"/>
                    <a:pt x="88" y="153"/>
                  </a:cubicBezTo>
                  <a:cubicBezTo>
                    <a:pt x="116" y="153"/>
                    <a:pt x="140" y="176"/>
                    <a:pt x="140" y="204"/>
                  </a:cubicBezTo>
                  <a:cubicBezTo>
                    <a:pt x="399" y="204"/>
                    <a:pt x="399" y="204"/>
                    <a:pt x="399" y="204"/>
                  </a:cubicBezTo>
                  <a:cubicBezTo>
                    <a:pt x="399" y="176"/>
                    <a:pt x="422" y="153"/>
                    <a:pt x="451" y="153"/>
                  </a:cubicBezTo>
                  <a:cubicBezTo>
                    <a:pt x="480" y="153"/>
                    <a:pt x="503" y="176"/>
                    <a:pt x="503" y="204"/>
                  </a:cubicBezTo>
                  <a:cubicBezTo>
                    <a:pt x="536" y="204"/>
                    <a:pt x="536" y="204"/>
                    <a:pt x="536" y="204"/>
                  </a:cubicBezTo>
                  <a:cubicBezTo>
                    <a:pt x="536" y="204"/>
                    <a:pt x="541" y="140"/>
                    <a:pt x="542" y="125"/>
                  </a:cubicBezTo>
                  <a:cubicBezTo>
                    <a:pt x="543" y="101"/>
                    <a:pt x="522" y="87"/>
                    <a:pt x="492" y="82"/>
                  </a:cubicBezTo>
                  <a:close/>
                  <a:moveTo>
                    <a:pt x="228" y="26"/>
                  </a:moveTo>
                  <a:cubicBezTo>
                    <a:pt x="240" y="22"/>
                    <a:pt x="258" y="19"/>
                    <a:pt x="279" y="19"/>
                  </a:cubicBezTo>
                  <a:cubicBezTo>
                    <a:pt x="279" y="77"/>
                    <a:pt x="279" y="77"/>
                    <a:pt x="279" y="77"/>
                  </a:cubicBezTo>
                  <a:cubicBezTo>
                    <a:pt x="151" y="77"/>
                    <a:pt x="151" y="77"/>
                    <a:pt x="151" y="77"/>
                  </a:cubicBezTo>
                  <a:cubicBezTo>
                    <a:pt x="179" y="55"/>
                    <a:pt x="212" y="31"/>
                    <a:pt x="228" y="26"/>
                  </a:cubicBezTo>
                  <a:close/>
                  <a:moveTo>
                    <a:pt x="412" y="77"/>
                  </a:moveTo>
                  <a:cubicBezTo>
                    <a:pt x="287" y="77"/>
                    <a:pt x="287" y="77"/>
                    <a:pt x="287" y="77"/>
                  </a:cubicBezTo>
                  <a:cubicBezTo>
                    <a:pt x="287" y="19"/>
                    <a:pt x="287" y="19"/>
                    <a:pt x="287" y="19"/>
                  </a:cubicBezTo>
                  <a:cubicBezTo>
                    <a:pt x="332" y="19"/>
                    <a:pt x="382" y="28"/>
                    <a:pt x="408" y="40"/>
                  </a:cubicBezTo>
                  <a:cubicBezTo>
                    <a:pt x="414" y="43"/>
                    <a:pt x="412" y="77"/>
                    <a:pt x="41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3801"/>
            <p:cNvSpPr/>
            <p:nvPr/>
          </p:nvSpPr>
          <p:spPr bwMode="auto">
            <a:xfrm>
              <a:off x="5986463" y="6292850"/>
              <a:ext cx="209550" cy="136525"/>
            </a:xfrm>
            <a:custGeom>
              <a:avLst/>
              <a:gdLst>
                <a:gd name="T0" fmla="*/ 66 w 66"/>
                <a:gd name="T1" fmla="*/ 35 h 43"/>
                <a:gd name="T2" fmla="*/ 58 w 66"/>
                <a:gd name="T3" fmla="*/ 43 h 43"/>
                <a:gd name="T4" fmla="*/ 8 w 66"/>
                <a:gd name="T5" fmla="*/ 43 h 43"/>
                <a:gd name="T6" fmla="*/ 0 w 66"/>
                <a:gd name="T7" fmla="*/ 35 h 43"/>
                <a:gd name="T8" fmla="*/ 0 w 66"/>
                <a:gd name="T9" fmla="*/ 8 h 43"/>
                <a:gd name="T10" fmla="*/ 8 w 66"/>
                <a:gd name="T11" fmla="*/ 0 h 43"/>
                <a:gd name="T12" fmla="*/ 58 w 66"/>
                <a:gd name="T13" fmla="*/ 0 h 43"/>
                <a:gd name="T14" fmla="*/ 66 w 66"/>
                <a:gd name="T15" fmla="*/ 8 h 43"/>
                <a:gd name="T16" fmla="*/ 66 w 66"/>
                <a:gd name="T1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3">
                  <a:moveTo>
                    <a:pt x="66" y="35"/>
                  </a:moveTo>
                  <a:cubicBezTo>
                    <a:pt x="66" y="40"/>
                    <a:pt x="63" y="43"/>
                    <a:pt x="58" y="43"/>
                  </a:cubicBezTo>
                  <a:cubicBezTo>
                    <a:pt x="8" y="43"/>
                    <a:pt x="8" y="43"/>
                    <a:pt x="8" y="43"/>
                  </a:cubicBezTo>
                  <a:cubicBezTo>
                    <a:pt x="4" y="43"/>
                    <a:pt x="0" y="40"/>
                    <a:pt x="0" y="35"/>
                  </a:cubicBezTo>
                  <a:cubicBezTo>
                    <a:pt x="0" y="8"/>
                    <a:pt x="0" y="8"/>
                    <a:pt x="0" y="8"/>
                  </a:cubicBezTo>
                  <a:cubicBezTo>
                    <a:pt x="0" y="4"/>
                    <a:pt x="4" y="0"/>
                    <a:pt x="8" y="0"/>
                  </a:cubicBezTo>
                  <a:cubicBezTo>
                    <a:pt x="58" y="0"/>
                    <a:pt x="58" y="0"/>
                    <a:pt x="58" y="0"/>
                  </a:cubicBezTo>
                  <a:cubicBezTo>
                    <a:pt x="63" y="0"/>
                    <a:pt x="66" y="4"/>
                    <a:pt x="66" y="8"/>
                  </a:cubicBezTo>
                  <a:lnTo>
                    <a:pt x="6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802"/>
            <p:cNvSpPr/>
            <p:nvPr/>
          </p:nvSpPr>
          <p:spPr bwMode="auto">
            <a:xfrm>
              <a:off x="5922963" y="6194425"/>
              <a:ext cx="165100" cy="336550"/>
            </a:xfrm>
            <a:custGeom>
              <a:avLst/>
              <a:gdLst>
                <a:gd name="T0" fmla="*/ 0 w 52"/>
                <a:gd name="T1" fmla="*/ 0 h 106"/>
                <a:gd name="T2" fmla="*/ 0 w 52"/>
                <a:gd name="T3" fmla="*/ 106 h 106"/>
                <a:gd name="T4" fmla="*/ 52 w 52"/>
                <a:gd name="T5" fmla="*/ 53 h 106"/>
                <a:gd name="T6" fmla="*/ 0 w 52"/>
                <a:gd name="T7" fmla="*/ 0 h 106"/>
              </a:gdLst>
              <a:ahLst/>
              <a:cxnLst>
                <a:cxn ang="0">
                  <a:pos x="T0" y="T1"/>
                </a:cxn>
                <a:cxn ang="0">
                  <a:pos x="T2" y="T3"/>
                </a:cxn>
                <a:cxn ang="0">
                  <a:pos x="T4" y="T5"/>
                </a:cxn>
                <a:cxn ang="0">
                  <a:pos x="T6" y="T7"/>
                </a:cxn>
              </a:cxnLst>
              <a:rect l="0" t="0" r="r" b="b"/>
              <a:pathLst>
                <a:path w="52" h="106">
                  <a:moveTo>
                    <a:pt x="0" y="0"/>
                  </a:moveTo>
                  <a:cubicBezTo>
                    <a:pt x="0" y="106"/>
                    <a:pt x="0" y="106"/>
                    <a:pt x="0" y="106"/>
                  </a:cubicBezTo>
                  <a:cubicBezTo>
                    <a:pt x="29" y="105"/>
                    <a:pt x="52" y="82"/>
                    <a:pt x="52" y="53"/>
                  </a:cubicBezTo>
                  <a:cubicBezTo>
                    <a:pt x="52" y="24"/>
                    <a:pt x="29"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3803"/>
            <p:cNvSpPr>
              <a:spLocks noChangeArrowheads="1"/>
            </p:cNvSpPr>
            <p:nvPr/>
          </p:nvSpPr>
          <p:spPr bwMode="auto">
            <a:xfrm>
              <a:off x="5849938" y="6194425"/>
              <a:ext cx="73025"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3804"/>
            <p:cNvSpPr/>
            <p:nvPr/>
          </p:nvSpPr>
          <p:spPr bwMode="auto">
            <a:xfrm>
              <a:off x="5675313" y="6257925"/>
              <a:ext cx="222250" cy="41275"/>
            </a:xfrm>
            <a:custGeom>
              <a:avLst/>
              <a:gdLst>
                <a:gd name="T0" fmla="*/ 70 w 70"/>
                <a:gd name="T1" fmla="*/ 6 h 13"/>
                <a:gd name="T2" fmla="*/ 63 w 70"/>
                <a:gd name="T3" fmla="*/ 13 h 13"/>
                <a:gd name="T4" fmla="*/ 6 w 70"/>
                <a:gd name="T5" fmla="*/ 13 h 13"/>
                <a:gd name="T6" fmla="*/ 0 w 70"/>
                <a:gd name="T7" fmla="*/ 6 h 13"/>
                <a:gd name="T8" fmla="*/ 0 w 70"/>
                <a:gd name="T9" fmla="*/ 6 h 13"/>
                <a:gd name="T10" fmla="*/ 6 w 70"/>
                <a:gd name="T11" fmla="*/ 0 h 13"/>
                <a:gd name="T12" fmla="*/ 63 w 70"/>
                <a:gd name="T13" fmla="*/ 0 h 13"/>
                <a:gd name="T14" fmla="*/ 70 w 70"/>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
                  <a:moveTo>
                    <a:pt x="70" y="6"/>
                  </a:moveTo>
                  <a:cubicBezTo>
                    <a:pt x="70" y="10"/>
                    <a:pt x="67" y="13"/>
                    <a:pt x="63" y="13"/>
                  </a:cubicBezTo>
                  <a:cubicBezTo>
                    <a:pt x="6" y="13"/>
                    <a:pt x="6" y="13"/>
                    <a:pt x="6" y="13"/>
                  </a:cubicBezTo>
                  <a:cubicBezTo>
                    <a:pt x="3" y="13"/>
                    <a:pt x="0" y="10"/>
                    <a:pt x="0" y="6"/>
                  </a:cubicBezTo>
                  <a:cubicBezTo>
                    <a:pt x="0" y="6"/>
                    <a:pt x="0" y="6"/>
                    <a:pt x="0" y="6"/>
                  </a:cubicBezTo>
                  <a:cubicBezTo>
                    <a:pt x="0" y="3"/>
                    <a:pt x="3" y="0"/>
                    <a:pt x="6" y="0"/>
                  </a:cubicBezTo>
                  <a:cubicBezTo>
                    <a:pt x="63" y="0"/>
                    <a:pt x="63" y="0"/>
                    <a:pt x="63" y="0"/>
                  </a:cubicBezTo>
                  <a:cubicBezTo>
                    <a:pt x="67" y="0"/>
                    <a:pt x="70" y="3"/>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3805"/>
            <p:cNvSpPr/>
            <p:nvPr/>
          </p:nvSpPr>
          <p:spPr bwMode="auto">
            <a:xfrm>
              <a:off x="5675313" y="6419850"/>
              <a:ext cx="222250" cy="41275"/>
            </a:xfrm>
            <a:custGeom>
              <a:avLst/>
              <a:gdLst>
                <a:gd name="T0" fmla="*/ 70 w 70"/>
                <a:gd name="T1" fmla="*/ 6 h 13"/>
                <a:gd name="T2" fmla="*/ 63 w 70"/>
                <a:gd name="T3" fmla="*/ 13 h 13"/>
                <a:gd name="T4" fmla="*/ 6 w 70"/>
                <a:gd name="T5" fmla="*/ 13 h 13"/>
                <a:gd name="T6" fmla="*/ 0 w 70"/>
                <a:gd name="T7" fmla="*/ 6 h 13"/>
                <a:gd name="T8" fmla="*/ 0 w 70"/>
                <a:gd name="T9" fmla="*/ 6 h 13"/>
                <a:gd name="T10" fmla="*/ 6 w 70"/>
                <a:gd name="T11" fmla="*/ 0 h 13"/>
                <a:gd name="T12" fmla="*/ 63 w 70"/>
                <a:gd name="T13" fmla="*/ 0 h 13"/>
                <a:gd name="T14" fmla="*/ 70 w 70"/>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
                  <a:moveTo>
                    <a:pt x="70" y="6"/>
                  </a:moveTo>
                  <a:cubicBezTo>
                    <a:pt x="70" y="10"/>
                    <a:pt x="67" y="13"/>
                    <a:pt x="63" y="13"/>
                  </a:cubicBezTo>
                  <a:cubicBezTo>
                    <a:pt x="6" y="13"/>
                    <a:pt x="6" y="13"/>
                    <a:pt x="6" y="13"/>
                  </a:cubicBezTo>
                  <a:cubicBezTo>
                    <a:pt x="3" y="13"/>
                    <a:pt x="0" y="10"/>
                    <a:pt x="0" y="6"/>
                  </a:cubicBezTo>
                  <a:cubicBezTo>
                    <a:pt x="0" y="6"/>
                    <a:pt x="0" y="6"/>
                    <a:pt x="0" y="6"/>
                  </a:cubicBezTo>
                  <a:cubicBezTo>
                    <a:pt x="0" y="3"/>
                    <a:pt x="3" y="0"/>
                    <a:pt x="6" y="0"/>
                  </a:cubicBezTo>
                  <a:cubicBezTo>
                    <a:pt x="63" y="0"/>
                    <a:pt x="63" y="0"/>
                    <a:pt x="63" y="0"/>
                  </a:cubicBezTo>
                  <a:cubicBezTo>
                    <a:pt x="67" y="0"/>
                    <a:pt x="70" y="3"/>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3806"/>
            <p:cNvSpPr/>
            <p:nvPr/>
          </p:nvSpPr>
          <p:spPr bwMode="auto">
            <a:xfrm>
              <a:off x="5970588" y="5688013"/>
              <a:ext cx="1446213" cy="687388"/>
            </a:xfrm>
            <a:custGeom>
              <a:avLst/>
              <a:gdLst>
                <a:gd name="T0" fmla="*/ 341 w 455"/>
                <a:gd name="T1" fmla="*/ 16 h 216"/>
                <a:gd name="T2" fmla="*/ 271 w 455"/>
                <a:gd name="T3" fmla="*/ 0 h 216"/>
                <a:gd name="T4" fmla="*/ 271 w 455"/>
                <a:gd name="T5" fmla="*/ 9 h 216"/>
                <a:gd name="T6" fmla="*/ 338 w 455"/>
                <a:gd name="T7" fmla="*/ 25 h 216"/>
                <a:gd name="T8" fmla="*/ 446 w 455"/>
                <a:gd name="T9" fmla="*/ 100 h 216"/>
                <a:gd name="T10" fmla="*/ 338 w 455"/>
                <a:gd name="T11" fmla="*/ 174 h 216"/>
                <a:gd name="T12" fmla="*/ 71 w 455"/>
                <a:gd name="T13" fmla="*/ 207 h 216"/>
                <a:gd name="T14" fmla="*/ 0 w 455"/>
                <a:gd name="T15" fmla="*/ 205 h 216"/>
                <a:gd name="T16" fmla="*/ 0 w 455"/>
                <a:gd name="T17" fmla="*/ 214 h 216"/>
                <a:gd name="T18" fmla="*/ 71 w 455"/>
                <a:gd name="T19" fmla="*/ 216 h 216"/>
                <a:gd name="T20" fmla="*/ 341 w 455"/>
                <a:gd name="T21" fmla="*/ 183 h 216"/>
                <a:gd name="T22" fmla="*/ 455 w 455"/>
                <a:gd name="T23" fmla="*/ 100 h 216"/>
                <a:gd name="T24" fmla="*/ 341 w 455"/>
                <a:gd name="T25" fmla="*/ 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216">
                  <a:moveTo>
                    <a:pt x="341" y="16"/>
                  </a:moveTo>
                  <a:cubicBezTo>
                    <a:pt x="319" y="10"/>
                    <a:pt x="296" y="4"/>
                    <a:pt x="271" y="0"/>
                  </a:cubicBezTo>
                  <a:cubicBezTo>
                    <a:pt x="271" y="9"/>
                    <a:pt x="271" y="9"/>
                    <a:pt x="271" y="9"/>
                  </a:cubicBezTo>
                  <a:cubicBezTo>
                    <a:pt x="295" y="13"/>
                    <a:pt x="318" y="19"/>
                    <a:pt x="338" y="25"/>
                  </a:cubicBezTo>
                  <a:cubicBezTo>
                    <a:pt x="407" y="45"/>
                    <a:pt x="446" y="72"/>
                    <a:pt x="446" y="100"/>
                  </a:cubicBezTo>
                  <a:cubicBezTo>
                    <a:pt x="446" y="127"/>
                    <a:pt x="407" y="154"/>
                    <a:pt x="338" y="174"/>
                  </a:cubicBezTo>
                  <a:cubicBezTo>
                    <a:pt x="267" y="195"/>
                    <a:pt x="172" y="207"/>
                    <a:pt x="71" y="207"/>
                  </a:cubicBezTo>
                  <a:cubicBezTo>
                    <a:pt x="47" y="207"/>
                    <a:pt x="23" y="206"/>
                    <a:pt x="0" y="205"/>
                  </a:cubicBezTo>
                  <a:cubicBezTo>
                    <a:pt x="0" y="214"/>
                    <a:pt x="0" y="214"/>
                    <a:pt x="0" y="214"/>
                  </a:cubicBezTo>
                  <a:cubicBezTo>
                    <a:pt x="23" y="215"/>
                    <a:pt x="47" y="216"/>
                    <a:pt x="71" y="216"/>
                  </a:cubicBezTo>
                  <a:cubicBezTo>
                    <a:pt x="173" y="216"/>
                    <a:pt x="269" y="204"/>
                    <a:pt x="341" y="183"/>
                  </a:cubicBezTo>
                  <a:cubicBezTo>
                    <a:pt x="415" y="161"/>
                    <a:pt x="455" y="132"/>
                    <a:pt x="455" y="100"/>
                  </a:cubicBezTo>
                  <a:cubicBezTo>
                    <a:pt x="455" y="67"/>
                    <a:pt x="415" y="38"/>
                    <a:pt x="34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10"/>
          <p:cNvSpPr txBox="1">
            <a:spLocks noChangeArrowheads="1"/>
          </p:cNvSpPr>
          <p:nvPr/>
        </p:nvSpPr>
        <p:spPr bwMode="auto">
          <a:xfrm>
            <a:off x="683568" y="2427734"/>
            <a:ext cx="3621605" cy="600164"/>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67" name="Text Box 10"/>
          <p:cNvSpPr txBox="1">
            <a:spLocks noChangeArrowheads="1"/>
          </p:cNvSpPr>
          <p:nvPr/>
        </p:nvSpPr>
        <p:spPr bwMode="auto">
          <a:xfrm>
            <a:off x="683568" y="3339738"/>
            <a:ext cx="3621605" cy="600164"/>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1"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500"/>
                                        <p:tgtEl>
                                          <p:spTgt spid="18"/>
                                        </p:tgtEl>
                                      </p:cBhvr>
                                    </p:animEffect>
                                  </p:child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500"/>
                                        <p:tgtEl>
                                          <p:spTgt spid="19"/>
                                        </p:tgtEl>
                                      </p:cBhvr>
                                    </p:animEffect>
                                  </p:childTnLst>
                                </p:cTn>
                              </p:par>
                            </p:childTnLst>
                          </p:cTn>
                        </p:par>
                        <p:par>
                          <p:cTn id="19" fill="hold">
                            <p:stCondLst>
                              <p:cond delay="1750"/>
                            </p:stCondLst>
                            <p:childTnLst>
                              <p:par>
                                <p:cTn id="20" presetID="21"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500"/>
                                        <p:tgtEl>
                                          <p:spTgt spid="20"/>
                                        </p:tgtEl>
                                      </p:cBhvr>
                                    </p:animEffect>
                                  </p:childTnLst>
                                </p:cTn>
                              </p:par>
                            </p:childTnLst>
                          </p:cTn>
                        </p:par>
                        <p:par>
                          <p:cTn id="23" fill="hold">
                            <p:stCondLst>
                              <p:cond delay="2250"/>
                            </p:stCondLst>
                            <p:childTnLst>
                              <p:par>
                                <p:cTn id="24" presetID="21" presetClass="entr" presetSubtype="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heel(1)">
                                      <p:cBhvr>
                                        <p:cTn id="26" dur="500"/>
                                        <p:tgtEl>
                                          <p:spTgt spid="21"/>
                                        </p:tgtEl>
                                      </p:cBhvr>
                                    </p:animEffect>
                                  </p:childTnLst>
                                </p:cTn>
                              </p:par>
                            </p:childTnLst>
                          </p:cTn>
                        </p:par>
                        <p:par>
                          <p:cTn id="27" fill="hold">
                            <p:stCondLst>
                              <p:cond delay="2750"/>
                            </p:stCondLst>
                            <p:childTnLst>
                              <p:par>
                                <p:cTn id="28" presetID="21" presetClass="entr" presetSubtype="1"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heel(1)">
                                      <p:cBhvr>
                                        <p:cTn id="30" dur="500"/>
                                        <p:tgtEl>
                                          <p:spTgt spid="22"/>
                                        </p:tgtEl>
                                      </p:cBhvr>
                                    </p:animEffect>
                                  </p:childTnLst>
                                </p:cTn>
                              </p:par>
                            </p:childTnLst>
                          </p:cTn>
                        </p:par>
                        <p:par>
                          <p:cTn id="31" fill="hold">
                            <p:stCondLst>
                              <p:cond delay="3250"/>
                            </p:stCondLst>
                            <p:childTnLst>
                              <p:par>
                                <p:cTn id="32" presetID="21" presetClass="entr" presetSubtype="1"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500"/>
                                        <p:tgtEl>
                                          <p:spTgt spid="23"/>
                                        </p:tgtEl>
                                      </p:cBhvr>
                                    </p:animEffect>
                                  </p:childTnLst>
                                </p:cTn>
                              </p:par>
                            </p:childTnLst>
                          </p:cTn>
                        </p:par>
                        <p:par>
                          <p:cTn id="35" fill="hold">
                            <p:stCondLst>
                              <p:cond delay="3750"/>
                            </p:stCondLst>
                            <p:childTnLst>
                              <p:par>
                                <p:cTn id="36" presetID="21" presetClass="entr" presetSubtype="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1)">
                                      <p:cBhvr>
                                        <p:cTn id="38" dur="500"/>
                                        <p:tgtEl>
                                          <p:spTgt spid="24"/>
                                        </p:tgtEl>
                                      </p:cBhvr>
                                    </p:animEffect>
                                  </p:childTnLst>
                                </p:cTn>
                              </p:par>
                            </p:childTnLst>
                          </p:cTn>
                        </p:par>
                        <p:par>
                          <p:cTn id="39" fill="hold">
                            <p:stCondLst>
                              <p:cond delay="4250"/>
                            </p:stCondLst>
                            <p:childTnLst>
                              <p:par>
                                <p:cTn id="40" presetID="21"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500"/>
                                        <p:tgtEl>
                                          <p:spTgt spid="25"/>
                                        </p:tgtEl>
                                      </p:cBhvr>
                                    </p:animEffect>
                                  </p:childTnLst>
                                </p:cTn>
                              </p:par>
                            </p:childTnLst>
                          </p:cTn>
                        </p:par>
                        <p:par>
                          <p:cTn id="43" fill="hold">
                            <p:stCondLst>
                              <p:cond delay="4750"/>
                            </p:stCondLst>
                            <p:childTnLst>
                              <p:par>
                                <p:cTn id="44" presetID="21" presetClass="entr" presetSubtype="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500"/>
                                        <p:tgtEl>
                                          <p:spTgt spid="26"/>
                                        </p:tgtEl>
                                      </p:cBhvr>
                                    </p:animEffect>
                                  </p:childTnLst>
                                </p:cTn>
                              </p:par>
                            </p:childTnLst>
                          </p:cTn>
                        </p:par>
                        <p:par>
                          <p:cTn id="47" fill="hold">
                            <p:stCondLst>
                              <p:cond delay="5250"/>
                            </p:stCondLst>
                            <p:childTnLst>
                              <p:par>
                                <p:cTn id="48" presetID="21" presetClass="entr" presetSubtype="1"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heel(1)">
                                      <p:cBhvr>
                                        <p:cTn id="50" dur="500"/>
                                        <p:tgtEl>
                                          <p:spTgt spid="32"/>
                                        </p:tgtEl>
                                      </p:cBhvr>
                                    </p:animEffect>
                                  </p:childTnLst>
                                </p:cTn>
                              </p:par>
                            </p:childTnLst>
                          </p:cTn>
                        </p:par>
                        <p:par>
                          <p:cTn id="51" fill="hold">
                            <p:stCondLst>
                              <p:cond delay="5750"/>
                            </p:stCondLst>
                            <p:childTnLst>
                              <p:par>
                                <p:cTn id="52" presetID="21" presetClass="entr" presetSubtype="1"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heel(1)">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500" fill="hold"/>
                                        <p:tgtEl>
                                          <p:spTgt spid="66"/>
                                        </p:tgtEl>
                                        <p:attrNameLst>
                                          <p:attrName>ppt_w</p:attrName>
                                        </p:attrNameLst>
                                      </p:cBhvr>
                                      <p:tavLst>
                                        <p:tav tm="0">
                                          <p:val>
                                            <p:fltVal val="0"/>
                                          </p:val>
                                        </p:tav>
                                        <p:tav tm="100000">
                                          <p:val>
                                            <p:strVal val="#ppt_w"/>
                                          </p:val>
                                        </p:tav>
                                      </p:tavLst>
                                    </p:anim>
                                    <p:anim calcmode="lin" valueType="num">
                                      <p:cBhvr>
                                        <p:cTn id="60" dur="500" fill="hold"/>
                                        <p:tgtEl>
                                          <p:spTgt spid="66"/>
                                        </p:tgtEl>
                                        <p:attrNameLst>
                                          <p:attrName>ppt_h</p:attrName>
                                        </p:attrNameLst>
                                      </p:cBhvr>
                                      <p:tavLst>
                                        <p:tav tm="0">
                                          <p:val>
                                            <p:fltVal val="0"/>
                                          </p:val>
                                        </p:tav>
                                        <p:tav tm="100000">
                                          <p:val>
                                            <p:strVal val="#ppt_h"/>
                                          </p:val>
                                        </p:tav>
                                      </p:tavLst>
                                    </p:anim>
                                    <p:anim calcmode="lin" valueType="num">
                                      <p:cBhvr>
                                        <p:cTn id="61" dur="500" fill="hold"/>
                                        <p:tgtEl>
                                          <p:spTgt spid="66"/>
                                        </p:tgtEl>
                                        <p:attrNameLst>
                                          <p:attrName>style.rotation</p:attrName>
                                        </p:attrNameLst>
                                      </p:cBhvr>
                                      <p:tavLst>
                                        <p:tav tm="0">
                                          <p:val>
                                            <p:fltVal val="90"/>
                                          </p:val>
                                        </p:tav>
                                        <p:tav tm="100000">
                                          <p:val>
                                            <p:fltVal val="0"/>
                                          </p:val>
                                        </p:tav>
                                      </p:tavLst>
                                    </p:anim>
                                    <p:animEffect transition="in" filter="fade">
                                      <p:cBhvr>
                                        <p:cTn id="62" dur="500"/>
                                        <p:tgtEl>
                                          <p:spTgt spid="66"/>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500" fill="hold"/>
                                        <p:tgtEl>
                                          <p:spTgt spid="67"/>
                                        </p:tgtEl>
                                        <p:attrNameLst>
                                          <p:attrName>ppt_w</p:attrName>
                                        </p:attrNameLst>
                                      </p:cBhvr>
                                      <p:tavLst>
                                        <p:tav tm="0">
                                          <p:val>
                                            <p:fltVal val="0"/>
                                          </p:val>
                                        </p:tav>
                                        <p:tav tm="100000">
                                          <p:val>
                                            <p:strVal val="#ppt_w"/>
                                          </p:val>
                                        </p:tav>
                                      </p:tavLst>
                                    </p:anim>
                                    <p:anim calcmode="lin" valueType="num">
                                      <p:cBhvr>
                                        <p:cTn id="66" dur="500" fill="hold"/>
                                        <p:tgtEl>
                                          <p:spTgt spid="67"/>
                                        </p:tgtEl>
                                        <p:attrNameLst>
                                          <p:attrName>ppt_h</p:attrName>
                                        </p:attrNameLst>
                                      </p:cBhvr>
                                      <p:tavLst>
                                        <p:tav tm="0">
                                          <p:val>
                                            <p:fltVal val="0"/>
                                          </p:val>
                                        </p:tav>
                                        <p:tav tm="100000">
                                          <p:val>
                                            <p:strVal val="#ppt_h"/>
                                          </p:val>
                                        </p:tav>
                                      </p:tavLst>
                                    </p:anim>
                                    <p:anim calcmode="lin" valueType="num">
                                      <p:cBhvr>
                                        <p:cTn id="67" dur="500" fill="hold"/>
                                        <p:tgtEl>
                                          <p:spTgt spid="67"/>
                                        </p:tgtEl>
                                        <p:attrNameLst>
                                          <p:attrName>style.rotation</p:attrName>
                                        </p:attrNameLst>
                                      </p:cBhvr>
                                      <p:tavLst>
                                        <p:tav tm="0">
                                          <p:val>
                                            <p:fltVal val="90"/>
                                          </p:val>
                                        </p:tav>
                                        <p:tav tm="100000">
                                          <p:val>
                                            <p:fltVal val="0"/>
                                          </p:val>
                                        </p:tav>
                                      </p:tavLst>
                                    </p:anim>
                                    <p:animEffect transition="in" filter="fade">
                                      <p:cBhvr>
                                        <p:cTn id="6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18" grpId="0" animBg="1"/>
      <p:bldP spid="19" grpId="0" animBg="1"/>
      <p:bldP spid="20" grpId="0" animBg="1"/>
      <p:bldP spid="21" grpId="0" animBg="1"/>
      <p:bldP spid="22" grpId="0" animBg="1"/>
      <p:bldP spid="23" grpId="0" animBg="1"/>
      <p:bldP spid="24" grpId="0" animBg="1"/>
      <p:bldP spid="25" grpId="0" animBg="1"/>
      <p:bldP spid="66" grpId="0"/>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36" name="TextBox 48"/>
          <p:cNvSpPr txBox="1"/>
          <p:nvPr/>
        </p:nvSpPr>
        <p:spPr>
          <a:xfrm>
            <a:off x="4572000" y="2485837"/>
            <a:ext cx="4176464" cy="553998"/>
          </a:xfrm>
          <a:prstGeom prst="rect">
            <a:avLst/>
          </a:prstGeom>
          <a:noFill/>
        </p:spPr>
        <p:txBody>
          <a:bodyPr wrap="square" lIns="0" tIns="0" rIns="0" bIns="0" rtlCol="0">
            <a:spAutoFit/>
          </a:bodyPr>
          <a:lstStyle/>
          <a:p>
            <a:r>
              <a:rPr lang="zh-CN" altLang="en-US" sz="3600" dirty="0" smtClean="0">
                <a:solidFill>
                  <a:srgbClr val="D72525"/>
                </a:solidFill>
                <a:latin typeface="Arial" panose="020B0604020202020204" pitchFamily="34" charset="0"/>
                <a:ea typeface="微软雅黑" panose="020B0503020204020204" pitchFamily="34" charset="-122"/>
                <a:cs typeface="+mn-ea"/>
                <a:sym typeface="Arial" panose="020B0604020202020204" pitchFamily="34" charset="0"/>
              </a:rPr>
              <a:t>点击添加标题</a:t>
            </a:r>
            <a:endParaRPr lang="en-GB" altLang="zh-CN" sz="3600" dirty="0">
              <a:solidFill>
                <a:srgbClr val="D7252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9"/>
          <p:cNvSpPr txBox="1"/>
          <p:nvPr/>
        </p:nvSpPr>
        <p:spPr>
          <a:xfrm>
            <a:off x="4572000" y="3103681"/>
            <a:ext cx="2780138" cy="184666"/>
          </a:xfrm>
          <a:prstGeom prst="rect">
            <a:avLst/>
          </a:prstGeom>
          <a:noFill/>
        </p:spPr>
        <p:txBody>
          <a:bodyPr wrap="square" lIns="0" tIns="0" rIns="0" bIns="0" rtlCol="0">
            <a:spAutoFit/>
          </a:bodyPr>
          <a:lstStyle/>
          <a:p>
            <a:pPr eaLnBrk="0" hangingPunct="0"/>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p>
        </p:txBody>
      </p:sp>
      <p:sp>
        <p:nvSpPr>
          <p:cNvPr id="38" name="TextBox 48"/>
          <p:cNvSpPr txBox="1"/>
          <p:nvPr/>
        </p:nvSpPr>
        <p:spPr>
          <a:xfrm>
            <a:off x="5324335" y="1275606"/>
            <a:ext cx="1484586" cy="1231106"/>
          </a:xfrm>
          <a:prstGeom prst="rect">
            <a:avLst/>
          </a:prstGeom>
          <a:noFill/>
        </p:spPr>
        <p:txBody>
          <a:bodyPr wrap="square" lIns="0" tIns="0" rIns="0" bIns="0" rtlCol="0">
            <a:spAutoFit/>
          </a:bodyPr>
          <a:lstStyle/>
          <a:p>
            <a:r>
              <a:rPr lang="en-US" altLang="zh-CN" sz="8000" b="1" dirty="0" smtClean="0">
                <a:solidFill>
                  <a:srgbClr val="E83650"/>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altLang="zh-CN" sz="8000" b="1" dirty="0">
              <a:solidFill>
                <a:srgbClr val="E8365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400" y="749891"/>
            <a:ext cx="3215600" cy="4579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38"/>
                                        </p:tgtEl>
                                        <p:attrNameLst>
                                          <p:attrName>style.visibility</p:attrName>
                                        </p:attrNameLst>
                                      </p:cBhvr>
                                      <p:to>
                                        <p:strVal val="visible"/>
                                      </p:to>
                                    </p:set>
                                    <p:animEffect transition="in" filter="wipe(left)">
                                      <p:cBhvr>
                                        <p:cTn id="7" dur="200"/>
                                        <p:tgtEl>
                                          <p:spTgt spid="38"/>
                                        </p:tgtEl>
                                      </p:cBhvr>
                                    </p:animEffect>
                                  </p:childTnLst>
                                </p:cTn>
                              </p:par>
                            </p:childTnLst>
                          </p:cTn>
                        </p:par>
                        <p:par>
                          <p:cTn id="8" fill="hold">
                            <p:stCondLst>
                              <p:cond delay="259"/>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36"/>
                                        </p:tgtEl>
                                        <p:attrNameLst>
                                          <p:attrName>style.visibility</p:attrName>
                                        </p:attrNameLst>
                                      </p:cBhvr>
                                      <p:to>
                                        <p:strVal val="visible"/>
                                      </p:to>
                                    </p:set>
                                    <p:animEffect transition="in" filter="wipe(left)">
                                      <p:cBhvr>
                                        <p:cTn id="11" dur="200"/>
                                        <p:tgtEl>
                                          <p:spTgt spid="36"/>
                                        </p:tgtEl>
                                      </p:cBhvr>
                                    </p:animEffect>
                                  </p:childTnLst>
                                </p:cTn>
                              </p:par>
                            </p:childTnLst>
                          </p:cTn>
                        </p:par>
                        <p:par>
                          <p:cTn id="12" fill="hold">
                            <p:stCondLst>
                              <p:cond delay="759"/>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37"/>
                                        </p:tgtEl>
                                        <p:attrNameLst>
                                          <p:attrName>style.visibility</p:attrName>
                                        </p:attrNameLst>
                                      </p:cBhvr>
                                      <p:to>
                                        <p:strVal val="visible"/>
                                      </p:to>
                                    </p:set>
                                    <p:animEffect transition="in" filter="wipe(left)">
                                      <p:cBhvr>
                                        <p:cTn id="15"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195736" y="1036320"/>
            <a:ext cx="4561459" cy="1247398"/>
          </a:xfrm>
          <a:prstGeom prst="rect">
            <a:avLst/>
          </a:prstGeom>
        </p:spPr>
      </p:pic>
      <p:sp>
        <p:nvSpPr>
          <p:cNvPr id="11" name="矩形 10"/>
          <p:cNvSpPr/>
          <p:nvPr/>
        </p:nvSpPr>
        <p:spPr>
          <a:xfrm>
            <a:off x="1547664" y="2427734"/>
            <a:ext cx="6192688" cy="2169825"/>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教师节，旨在肯定教师为教育事业所做的贡献。在中国近现代史上，多次以不同的日期作为过教师节。直至</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1985</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年，第六届全国人大常委会第九次会议通过了国务院关于建立教师节的议案，才真正确定了</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1985</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9</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10</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日为中国第一个教师节</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en-US" altLang="zh-CN"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Teachers' day is to recognize the contribution teachers have made to the cause of education. In China's modern and modern history, teachers' day has been celebrated on many different dates. It was not until 1985, when the ninth session of the standing committee of the sixth National People's Congress passed the state council's motion on establishing teachers' day, that September 10, 1985, was truly designated as China's first teachers' day.</a:t>
            </a:r>
            <a:endPar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1595120" y="2283718"/>
            <a:ext cx="598424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11"/>
                                        </p:tgtEl>
                                        <p:attrNameLst>
                                          <p:attrName>ppt_y</p:attrName>
                                        </p:attrNameLst>
                                      </p:cBhvr>
                                      <p:tavLst>
                                        <p:tav tm="0">
                                          <p:val>
                                            <p:strVal val="#ppt_y"/>
                                          </p:val>
                                        </p:tav>
                                        <p:tav tm="100000">
                                          <p:val>
                                            <p:strVal val="#ppt_y"/>
                                          </p:val>
                                        </p:tav>
                                      </p:tavLst>
                                    </p:anim>
                                    <p:anim calcmode="lin" valueType="num">
                                      <p:cBhvr>
                                        <p:cTn id="17"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50" name="空心弧 49"/>
          <p:cNvSpPr>
            <a:spLocks noChangeAspect="1"/>
          </p:cNvSpPr>
          <p:nvPr/>
        </p:nvSpPr>
        <p:spPr>
          <a:xfrm rot="2134792">
            <a:off x="2012069" y="2102077"/>
            <a:ext cx="1289539" cy="1289539"/>
          </a:xfrm>
          <a:prstGeom prst="blockArc">
            <a:avLst>
              <a:gd name="adj1" fmla="val 14033861"/>
              <a:gd name="adj2" fmla="val 1597257"/>
              <a:gd name="adj3" fmla="val 5428"/>
            </a:avLst>
          </a:prstGeom>
          <a:solidFill>
            <a:srgbClr val="D72727"/>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空心弧 50"/>
          <p:cNvSpPr>
            <a:spLocks noChangeAspect="1"/>
          </p:cNvSpPr>
          <p:nvPr/>
        </p:nvSpPr>
        <p:spPr>
          <a:xfrm rot="14609616">
            <a:off x="1979712" y="2025704"/>
            <a:ext cx="1442286" cy="1442286"/>
          </a:xfrm>
          <a:prstGeom prst="blockArc">
            <a:avLst>
              <a:gd name="adj1" fmla="val 10669547"/>
              <a:gd name="adj2" fmla="val 1623635"/>
              <a:gd name="adj3" fmla="val 14268"/>
            </a:avLst>
          </a:prstGeom>
          <a:solidFill>
            <a:srgbClr val="E72D48"/>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2"/>
          <p:cNvSpPr txBox="1"/>
          <p:nvPr/>
        </p:nvSpPr>
        <p:spPr>
          <a:xfrm>
            <a:off x="2170253" y="2438797"/>
            <a:ext cx="1061201" cy="62323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3600" kern="0" dirty="0" smtClean="0">
                <a:solidFill>
                  <a:srgbClr val="D72727"/>
                </a:solidFill>
                <a:latin typeface="Arial" panose="020B0604020202020204" pitchFamily="34" charset="0"/>
                <a:ea typeface="微软雅黑" panose="020B0503020204020204" pitchFamily="34" charset="-122"/>
                <a:cs typeface="+mn-ea"/>
                <a:sym typeface="Arial" panose="020B0604020202020204" pitchFamily="34" charset="0"/>
              </a:rPr>
              <a:t>61%</a:t>
            </a:r>
            <a:endParaRPr lang="zh-CN" altLang="en-US" sz="3600" kern="0" dirty="0">
              <a:solidFill>
                <a:srgbClr val="D7272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空心弧 52"/>
          <p:cNvSpPr>
            <a:spLocks noChangeAspect="1"/>
          </p:cNvSpPr>
          <p:nvPr/>
        </p:nvSpPr>
        <p:spPr>
          <a:xfrm rot="9198756">
            <a:off x="3897613" y="2102077"/>
            <a:ext cx="1289539" cy="1289539"/>
          </a:xfrm>
          <a:prstGeom prst="blockArc">
            <a:avLst>
              <a:gd name="adj1" fmla="val 6741740"/>
              <a:gd name="adj2" fmla="val 1597257"/>
              <a:gd name="adj3" fmla="val 5428"/>
            </a:avLst>
          </a:prstGeom>
          <a:solidFill>
            <a:srgbClr val="D72727"/>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空心弧 53"/>
          <p:cNvSpPr>
            <a:spLocks noChangeAspect="1"/>
          </p:cNvSpPr>
          <p:nvPr/>
        </p:nvSpPr>
        <p:spPr>
          <a:xfrm rot="14609616">
            <a:off x="3812280" y="2025704"/>
            <a:ext cx="1442286" cy="1442286"/>
          </a:xfrm>
          <a:prstGeom prst="blockArc">
            <a:avLst>
              <a:gd name="adj1" fmla="val 17674159"/>
              <a:gd name="adj2" fmla="val 1623635"/>
              <a:gd name="adj3" fmla="val 14268"/>
            </a:avLst>
          </a:prstGeom>
          <a:solidFill>
            <a:srgbClr val="E72D48"/>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240"/>
          <p:cNvSpPr txBox="1"/>
          <p:nvPr/>
        </p:nvSpPr>
        <p:spPr>
          <a:xfrm>
            <a:off x="4002822" y="2438797"/>
            <a:ext cx="1061201" cy="62323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3600" kern="0" dirty="0" smtClean="0">
                <a:solidFill>
                  <a:srgbClr val="D72727"/>
                </a:solidFill>
                <a:latin typeface="Arial" panose="020B0604020202020204" pitchFamily="34" charset="0"/>
                <a:ea typeface="微软雅黑" panose="020B0503020204020204" pitchFamily="34" charset="-122"/>
                <a:cs typeface="+mn-ea"/>
                <a:sym typeface="Arial" panose="020B0604020202020204" pitchFamily="34" charset="0"/>
              </a:rPr>
              <a:t>28%</a:t>
            </a:r>
            <a:endParaRPr lang="zh-CN" altLang="en-US" sz="3600" kern="0" dirty="0">
              <a:solidFill>
                <a:srgbClr val="D7272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空心弧 55"/>
          <p:cNvSpPr>
            <a:spLocks noChangeAspect="1"/>
          </p:cNvSpPr>
          <p:nvPr/>
        </p:nvSpPr>
        <p:spPr>
          <a:xfrm rot="9198756">
            <a:off x="5735328" y="2107165"/>
            <a:ext cx="1289539" cy="1289539"/>
          </a:xfrm>
          <a:prstGeom prst="blockArc">
            <a:avLst>
              <a:gd name="adj1" fmla="val 6741740"/>
              <a:gd name="adj2" fmla="val 1597257"/>
              <a:gd name="adj3" fmla="val 5428"/>
            </a:avLst>
          </a:prstGeom>
          <a:solidFill>
            <a:srgbClr val="D72727"/>
          </a:solidFill>
          <a:ln>
            <a:noFill/>
          </a:ln>
        </p:spPr>
        <p:txBody>
          <a:bodyPr vert="horz" wrap="square" lIns="43343" tIns="21772" rIns="43343" bIns="21772" numCol="1" anchor="t" anchorCtr="0" compatLnSpc="1"/>
          <a:lstStyle/>
          <a:p>
            <a:pPr defTabSz="682625" fontAlgn="base">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空心弧 56"/>
          <p:cNvSpPr>
            <a:spLocks noChangeAspect="1"/>
          </p:cNvSpPr>
          <p:nvPr/>
        </p:nvSpPr>
        <p:spPr>
          <a:xfrm rot="14609616">
            <a:off x="5649994" y="2030791"/>
            <a:ext cx="1442286" cy="1442286"/>
          </a:xfrm>
          <a:prstGeom prst="blockArc">
            <a:avLst>
              <a:gd name="adj1" fmla="val 6812137"/>
              <a:gd name="adj2" fmla="val 1623635"/>
              <a:gd name="adj3" fmla="val 14268"/>
            </a:avLst>
          </a:prstGeom>
          <a:solidFill>
            <a:srgbClr val="E72D48"/>
          </a:solidFill>
          <a:ln>
            <a:noFill/>
          </a:ln>
        </p:spPr>
        <p:txBody>
          <a:bodyPr vert="horz" wrap="square" lIns="68269" tIns="34284" rIns="68269" bIns="34284" numCol="1" anchor="t" anchorCtr="0" compatLnSpc="1"/>
          <a:lstStyle/>
          <a:p>
            <a:pPr defTabSz="682625" fontAlgn="base">
              <a:spcBef>
                <a:spcPct val="0"/>
              </a:spcBef>
              <a:spcAft>
                <a:spcPct val="0"/>
              </a:spcAft>
            </a:pPr>
            <a:endParaRPr lang="zh-CN" altLang="en-US" sz="14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240"/>
          <p:cNvSpPr txBox="1"/>
          <p:nvPr/>
        </p:nvSpPr>
        <p:spPr>
          <a:xfrm>
            <a:off x="5840538" y="2443905"/>
            <a:ext cx="1061201" cy="623235"/>
          </a:xfrm>
          <a:prstGeom prst="rect">
            <a:avLst/>
          </a:prstGeom>
          <a:noFill/>
        </p:spPr>
        <p:txBody>
          <a:bodyPr wrap="none" lIns="68269" tIns="34284" rIns="68269" bIns="34284" rtlCol="0">
            <a:spAutoFit/>
          </a:bodyPr>
          <a:lstStyle/>
          <a:p>
            <a:pPr algn="ctr" defTabSz="682625" fontAlgn="base">
              <a:spcBef>
                <a:spcPct val="0"/>
              </a:spcBef>
              <a:spcAft>
                <a:spcPct val="0"/>
              </a:spcAft>
              <a:defRPr/>
            </a:pPr>
            <a:r>
              <a:rPr lang="en-US" altLang="zh-CN" sz="3600" kern="0" dirty="0" smtClean="0">
                <a:solidFill>
                  <a:srgbClr val="D72727"/>
                </a:solidFill>
                <a:latin typeface="Arial" panose="020B0604020202020204" pitchFamily="34" charset="0"/>
                <a:ea typeface="微软雅黑" panose="020B0503020204020204" pitchFamily="34" charset="-122"/>
                <a:cs typeface="+mn-ea"/>
                <a:sym typeface="Arial" panose="020B0604020202020204" pitchFamily="34" charset="0"/>
              </a:rPr>
              <a:t>77%</a:t>
            </a:r>
            <a:endParaRPr lang="zh-CN" altLang="en-US" sz="3600" kern="0" dirty="0">
              <a:solidFill>
                <a:srgbClr val="D7272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Box 10"/>
          <p:cNvSpPr txBox="1">
            <a:spLocks noChangeArrowheads="1"/>
          </p:cNvSpPr>
          <p:nvPr/>
        </p:nvSpPr>
        <p:spPr bwMode="auto">
          <a:xfrm>
            <a:off x="806379" y="3867894"/>
            <a:ext cx="3621605" cy="572977"/>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60" name="Text Box 10"/>
          <p:cNvSpPr txBox="1">
            <a:spLocks noChangeArrowheads="1"/>
          </p:cNvSpPr>
          <p:nvPr/>
        </p:nvSpPr>
        <p:spPr bwMode="auto">
          <a:xfrm>
            <a:off x="4910835" y="3867894"/>
            <a:ext cx="3621605" cy="572977"/>
          </a:xfrm>
          <a:prstGeom prst="rect">
            <a:avLst/>
          </a:prstGeom>
          <a:noFill/>
          <a:ln w="9525">
            <a:noFill/>
            <a:miter lim="800000"/>
          </a:ln>
        </p:spPr>
        <p:txBody>
          <a:bodyPr wrap="square" lIns="45720" tIns="22860" rIns="45720" bIns="22860">
            <a:spAutoFit/>
          </a:bodyPr>
          <a:lstStyle/>
          <a:p>
            <a:pPr marL="285750" indent="-285750" defTabSz="1088390">
              <a:lnSpc>
                <a:spcPct val="150000"/>
              </a:lnSpc>
              <a:buFont typeface="Wingdings" panose="05000000000000000000" pitchFamily="2" charset="2"/>
              <a:buChar char="Ø"/>
            </a:pPr>
            <a:r>
              <a:rPr lang="zh-CN" altLang="en-US" sz="1400" b="1"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smtClean="0">
                <a:latin typeface="Arial" panose="020B0604020202020204" pitchFamily="34" charset="0"/>
                <a:ea typeface="微软雅黑" panose="020B0503020204020204" pitchFamily="34" charset="-122"/>
                <a:cs typeface="Open Sans" pitchFamily="34" charset="0"/>
                <a:sym typeface="Arial" panose="020B0604020202020204" pitchFamily="34" charset="0"/>
              </a:rPr>
              <a:t>       点击</a:t>
            </a:r>
            <a:r>
              <a:rPr lang="zh-CN" altLang="en-US" sz="1000" dirty="0">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250"/>
                                        <p:tgtEl>
                                          <p:spTgt spid="50"/>
                                        </p:tgtEl>
                                      </p:cBhvr>
                                    </p:animEffect>
                                    <p:anim calcmode="lin" valueType="num">
                                      <p:cBhvr>
                                        <p:cTn id="15" dur="250" fill="hold"/>
                                        <p:tgtEl>
                                          <p:spTgt spid="50"/>
                                        </p:tgtEl>
                                        <p:attrNameLst>
                                          <p:attrName>ppt_x</p:attrName>
                                        </p:attrNameLst>
                                      </p:cBhvr>
                                      <p:tavLst>
                                        <p:tav tm="0">
                                          <p:val>
                                            <p:strVal val="#ppt_x"/>
                                          </p:val>
                                        </p:tav>
                                        <p:tav tm="100000">
                                          <p:val>
                                            <p:strVal val="#ppt_x"/>
                                          </p:val>
                                        </p:tav>
                                      </p:tavLst>
                                    </p:anim>
                                    <p:anim calcmode="lin" valueType="num">
                                      <p:cBhvr>
                                        <p:cTn id="16" dur="250" fill="hold"/>
                                        <p:tgtEl>
                                          <p:spTgt spid="50"/>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250"/>
                                        <p:tgtEl>
                                          <p:spTgt spid="51"/>
                                        </p:tgtEl>
                                      </p:cBhvr>
                                    </p:animEffect>
                                    <p:anim calcmode="lin" valueType="num">
                                      <p:cBhvr>
                                        <p:cTn id="21" dur="250" fill="hold"/>
                                        <p:tgtEl>
                                          <p:spTgt spid="51"/>
                                        </p:tgtEl>
                                        <p:attrNameLst>
                                          <p:attrName>ppt_x</p:attrName>
                                        </p:attrNameLst>
                                      </p:cBhvr>
                                      <p:tavLst>
                                        <p:tav tm="0">
                                          <p:val>
                                            <p:strVal val="#ppt_x"/>
                                          </p:val>
                                        </p:tav>
                                        <p:tav tm="100000">
                                          <p:val>
                                            <p:strVal val="#ppt_x"/>
                                          </p:val>
                                        </p:tav>
                                      </p:tavLst>
                                    </p:anim>
                                    <p:anim calcmode="lin" valueType="num">
                                      <p:cBhvr>
                                        <p:cTn id="22" dur="250" fill="hold"/>
                                        <p:tgtEl>
                                          <p:spTgt spid="51"/>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250"/>
                                        <p:tgtEl>
                                          <p:spTgt spid="52"/>
                                        </p:tgtEl>
                                      </p:cBhvr>
                                    </p:animEffect>
                                    <p:anim calcmode="lin" valueType="num">
                                      <p:cBhvr>
                                        <p:cTn id="27" dur="250" fill="hold"/>
                                        <p:tgtEl>
                                          <p:spTgt spid="52"/>
                                        </p:tgtEl>
                                        <p:attrNameLst>
                                          <p:attrName>ppt_x</p:attrName>
                                        </p:attrNameLst>
                                      </p:cBhvr>
                                      <p:tavLst>
                                        <p:tav tm="0">
                                          <p:val>
                                            <p:strVal val="#ppt_x"/>
                                          </p:val>
                                        </p:tav>
                                        <p:tav tm="100000">
                                          <p:val>
                                            <p:strVal val="#ppt_x"/>
                                          </p:val>
                                        </p:tav>
                                      </p:tavLst>
                                    </p:anim>
                                    <p:anim calcmode="lin" valueType="num">
                                      <p:cBhvr>
                                        <p:cTn id="28" dur="250" fill="hold"/>
                                        <p:tgtEl>
                                          <p:spTgt spid="52"/>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250"/>
                                        <p:tgtEl>
                                          <p:spTgt spid="53"/>
                                        </p:tgtEl>
                                      </p:cBhvr>
                                    </p:animEffect>
                                    <p:anim calcmode="lin" valueType="num">
                                      <p:cBhvr>
                                        <p:cTn id="33" dur="250" fill="hold"/>
                                        <p:tgtEl>
                                          <p:spTgt spid="53"/>
                                        </p:tgtEl>
                                        <p:attrNameLst>
                                          <p:attrName>ppt_x</p:attrName>
                                        </p:attrNameLst>
                                      </p:cBhvr>
                                      <p:tavLst>
                                        <p:tav tm="0">
                                          <p:val>
                                            <p:strVal val="#ppt_x"/>
                                          </p:val>
                                        </p:tav>
                                        <p:tav tm="100000">
                                          <p:val>
                                            <p:strVal val="#ppt_x"/>
                                          </p:val>
                                        </p:tav>
                                      </p:tavLst>
                                    </p:anim>
                                    <p:anim calcmode="lin" valueType="num">
                                      <p:cBhvr>
                                        <p:cTn id="34" dur="250" fill="hold"/>
                                        <p:tgtEl>
                                          <p:spTgt spid="53"/>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250"/>
                                        <p:tgtEl>
                                          <p:spTgt spid="54"/>
                                        </p:tgtEl>
                                      </p:cBhvr>
                                    </p:animEffect>
                                    <p:anim calcmode="lin" valueType="num">
                                      <p:cBhvr>
                                        <p:cTn id="39" dur="250" fill="hold"/>
                                        <p:tgtEl>
                                          <p:spTgt spid="54"/>
                                        </p:tgtEl>
                                        <p:attrNameLst>
                                          <p:attrName>ppt_x</p:attrName>
                                        </p:attrNameLst>
                                      </p:cBhvr>
                                      <p:tavLst>
                                        <p:tav tm="0">
                                          <p:val>
                                            <p:strVal val="#ppt_x"/>
                                          </p:val>
                                        </p:tav>
                                        <p:tav tm="100000">
                                          <p:val>
                                            <p:strVal val="#ppt_x"/>
                                          </p:val>
                                        </p:tav>
                                      </p:tavLst>
                                    </p:anim>
                                    <p:anim calcmode="lin" valueType="num">
                                      <p:cBhvr>
                                        <p:cTn id="40" dur="25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250"/>
                                        <p:tgtEl>
                                          <p:spTgt spid="55"/>
                                        </p:tgtEl>
                                      </p:cBhvr>
                                    </p:animEffect>
                                    <p:anim calcmode="lin" valueType="num">
                                      <p:cBhvr>
                                        <p:cTn id="45" dur="250" fill="hold"/>
                                        <p:tgtEl>
                                          <p:spTgt spid="55"/>
                                        </p:tgtEl>
                                        <p:attrNameLst>
                                          <p:attrName>ppt_x</p:attrName>
                                        </p:attrNameLst>
                                      </p:cBhvr>
                                      <p:tavLst>
                                        <p:tav tm="0">
                                          <p:val>
                                            <p:strVal val="#ppt_x"/>
                                          </p:val>
                                        </p:tav>
                                        <p:tav tm="100000">
                                          <p:val>
                                            <p:strVal val="#ppt_x"/>
                                          </p:val>
                                        </p:tav>
                                      </p:tavLst>
                                    </p:anim>
                                    <p:anim calcmode="lin" valueType="num">
                                      <p:cBhvr>
                                        <p:cTn id="46" dur="250" fill="hold"/>
                                        <p:tgtEl>
                                          <p:spTgt spid="55"/>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250"/>
                                        <p:tgtEl>
                                          <p:spTgt spid="56"/>
                                        </p:tgtEl>
                                      </p:cBhvr>
                                    </p:animEffect>
                                    <p:anim calcmode="lin" valueType="num">
                                      <p:cBhvr>
                                        <p:cTn id="51" dur="250" fill="hold"/>
                                        <p:tgtEl>
                                          <p:spTgt spid="56"/>
                                        </p:tgtEl>
                                        <p:attrNameLst>
                                          <p:attrName>ppt_x</p:attrName>
                                        </p:attrNameLst>
                                      </p:cBhvr>
                                      <p:tavLst>
                                        <p:tav tm="0">
                                          <p:val>
                                            <p:strVal val="#ppt_x"/>
                                          </p:val>
                                        </p:tav>
                                        <p:tav tm="100000">
                                          <p:val>
                                            <p:strVal val="#ppt_x"/>
                                          </p:val>
                                        </p:tav>
                                      </p:tavLst>
                                    </p:anim>
                                    <p:anim calcmode="lin" valueType="num">
                                      <p:cBhvr>
                                        <p:cTn id="52" dur="25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250"/>
                                        <p:tgtEl>
                                          <p:spTgt spid="57"/>
                                        </p:tgtEl>
                                      </p:cBhvr>
                                    </p:animEffect>
                                    <p:anim calcmode="lin" valueType="num">
                                      <p:cBhvr>
                                        <p:cTn id="57" dur="250" fill="hold"/>
                                        <p:tgtEl>
                                          <p:spTgt spid="57"/>
                                        </p:tgtEl>
                                        <p:attrNameLst>
                                          <p:attrName>ppt_x</p:attrName>
                                        </p:attrNameLst>
                                      </p:cBhvr>
                                      <p:tavLst>
                                        <p:tav tm="0">
                                          <p:val>
                                            <p:strVal val="#ppt_x"/>
                                          </p:val>
                                        </p:tav>
                                        <p:tav tm="100000">
                                          <p:val>
                                            <p:strVal val="#ppt_x"/>
                                          </p:val>
                                        </p:tav>
                                      </p:tavLst>
                                    </p:anim>
                                    <p:anim calcmode="lin" valueType="num">
                                      <p:cBhvr>
                                        <p:cTn id="58" dur="25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42" presetClass="entr" presetSubtype="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250"/>
                                        <p:tgtEl>
                                          <p:spTgt spid="58"/>
                                        </p:tgtEl>
                                      </p:cBhvr>
                                    </p:animEffect>
                                    <p:anim calcmode="lin" valueType="num">
                                      <p:cBhvr>
                                        <p:cTn id="63" dur="250" fill="hold"/>
                                        <p:tgtEl>
                                          <p:spTgt spid="58"/>
                                        </p:tgtEl>
                                        <p:attrNameLst>
                                          <p:attrName>ppt_x</p:attrName>
                                        </p:attrNameLst>
                                      </p:cBhvr>
                                      <p:tavLst>
                                        <p:tav tm="0">
                                          <p:val>
                                            <p:strVal val="#ppt_x"/>
                                          </p:val>
                                        </p:tav>
                                        <p:tav tm="100000">
                                          <p:val>
                                            <p:strVal val="#ppt_x"/>
                                          </p:val>
                                        </p:tav>
                                      </p:tavLst>
                                    </p:anim>
                                    <p:anim calcmode="lin" valueType="num">
                                      <p:cBhvr>
                                        <p:cTn id="64" dur="250" fill="hold"/>
                                        <p:tgtEl>
                                          <p:spTgt spid="58"/>
                                        </p:tgtEl>
                                        <p:attrNameLst>
                                          <p:attrName>ppt_y</p:attrName>
                                        </p:attrNameLst>
                                      </p:cBhvr>
                                      <p:tavLst>
                                        <p:tav tm="0">
                                          <p:val>
                                            <p:strVal val="#ppt_y+.1"/>
                                          </p:val>
                                        </p:tav>
                                        <p:tav tm="100000">
                                          <p:val>
                                            <p:strVal val="#ppt_y"/>
                                          </p:val>
                                        </p:tav>
                                      </p:tavLst>
                                    </p:anim>
                                  </p:childTnLst>
                                </p:cTn>
                              </p:par>
                            </p:childTnLst>
                          </p:cTn>
                        </p:par>
                        <p:par>
                          <p:cTn id="65" fill="hold">
                            <p:stCondLst>
                              <p:cond delay="5250"/>
                            </p:stCondLst>
                            <p:childTnLst>
                              <p:par>
                                <p:cTn id="66" presetID="42" presetClass="entr" presetSubtype="0"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anim calcmode="lin" valueType="num">
                                      <p:cBhvr>
                                        <p:cTn id="69" dur="500" fill="hold"/>
                                        <p:tgtEl>
                                          <p:spTgt spid="59"/>
                                        </p:tgtEl>
                                        <p:attrNameLst>
                                          <p:attrName>ppt_x</p:attrName>
                                        </p:attrNameLst>
                                      </p:cBhvr>
                                      <p:tavLst>
                                        <p:tav tm="0">
                                          <p:val>
                                            <p:strVal val="#ppt_x"/>
                                          </p:val>
                                        </p:tav>
                                        <p:tav tm="100000">
                                          <p:val>
                                            <p:strVal val="#ppt_x"/>
                                          </p:val>
                                        </p:tav>
                                      </p:tavLst>
                                    </p:anim>
                                    <p:anim calcmode="lin" valueType="num">
                                      <p:cBhvr>
                                        <p:cTn id="70" dur="500" fill="hold"/>
                                        <p:tgtEl>
                                          <p:spTgt spid="59"/>
                                        </p:tgtEl>
                                        <p:attrNameLst>
                                          <p:attrName>ppt_y</p:attrName>
                                        </p:attrNameLst>
                                      </p:cBhvr>
                                      <p:tavLst>
                                        <p:tav tm="0">
                                          <p:val>
                                            <p:strVal val="#ppt_y+.1"/>
                                          </p:val>
                                        </p:tav>
                                        <p:tav tm="100000">
                                          <p:val>
                                            <p:strVal val="#ppt_y"/>
                                          </p:val>
                                        </p:tav>
                                      </p:tavLst>
                                    </p:anim>
                                  </p:childTnLst>
                                </p:cTn>
                              </p:par>
                            </p:childTnLst>
                          </p:cTn>
                        </p:par>
                        <p:par>
                          <p:cTn id="71" fill="hold">
                            <p:stCondLst>
                              <p:cond delay="5750"/>
                            </p:stCondLst>
                            <p:childTnLst>
                              <p:par>
                                <p:cTn id="72" presetID="42"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anim calcmode="lin" valueType="num">
                                      <p:cBhvr>
                                        <p:cTn id="75" dur="500" fill="hold"/>
                                        <p:tgtEl>
                                          <p:spTgt spid="60"/>
                                        </p:tgtEl>
                                        <p:attrNameLst>
                                          <p:attrName>ppt_x</p:attrName>
                                        </p:attrNameLst>
                                      </p:cBhvr>
                                      <p:tavLst>
                                        <p:tav tm="0">
                                          <p:val>
                                            <p:strVal val="#ppt_x"/>
                                          </p:val>
                                        </p:tav>
                                        <p:tav tm="100000">
                                          <p:val>
                                            <p:strVal val="#ppt_x"/>
                                          </p:val>
                                        </p:tav>
                                      </p:tavLst>
                                    </p:anim>
                                    <p:anim calcmode="lin" valueType="num">
                                      <p:cBhvr>
                                        <p:cTn id="76"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50" grpId="0" animBg="1"/>
      <p:bldP spid="51" grpId="0" animBg="1"/>
      <p:bldP spid="52" grpId="0"/>
      <p:bldP spid="53" grpId="0" animBg="1"/>
      <p:bldP spid="54" grpId="0" animBg="1"/>
      <p:bldP spid="55" grpId="0"/>
      <p:bldP spid="56" grpId="0" animBg="1"/>
      <p:bldP spid="57" grpId="0" animBg="1"/>
      <p:bldP spid="58"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sp>
        <p:nvSpPr>
          <p:cNvPr id="15" name="矩形 42"/>
          <p:cNvSpPr>
            <a:spLocks noChangeArrowheads="1"/>
          </p:cNvSpPr>
          <p:nvPr/>
        </p:nvSpPr>
        <p:spPr bwMode="auto">
          <a:xfrm>
            <a:off x="7223633" y="3148278"/>
            <a:ext cx="681939" cy="1661004"/>
          </a:xfrm>
          <a:prstGeom prst="rect">
            <a:avLst/>
          </a:prstGeom>
          <a:solidFill>
            <a:srgbClr val="D72727"/>
          </a:solidFill>
          <a:ln w="9525">
            <a:noFill/>
            <a:miter lim="800000"/>
          </a:ln>
        </p:spPr>
        <p:txBody>
          <a:bodyPr lIns="89826" tIns="44913" rIns="89826" bIns="44913" anchor="ctr"/>
          <a:lstStyle/>
          <a:p>
            <a:pPr algn="ctr"/>
            <a:endParaRPr lang="zh-CN" altLang="en-US" sz="2100" dirty="0">
              <a:solidFill>
                <a:srgbClr val="FFFFFF"/>
              </a:solidFill>
              <a:latin typeface="方正兰亭黑_GBK" pitchFamily="2" charset="-122"/>
              <a:ea typeface="方正兰亭黑_GBK" pitchFamily="2" charset="-122"/>
              <a:sym typeface="方正兰亭黑_GBK" pitchFamily="2" charset="-122"/>
            </a:endParaRPr>
          </a:p>
        </p:txBody>
      </p:sp>
      <p:sp>
        <p:nvSpPr>
          <p:cNvPr id="16" name="矩形 37"/>
          <p:cNvSpPr>
            <a:spLocks noChangeArrowheads="1"/>
          </p:cNvSpPr>
          <p:nvPr/>
        </p:nvSpPr>
        <p:spPr bwMode="auto">
          <a:xfrm>
            <a:off x="3688564" y="3148278"/>
            <a:ext cx="3444846" cy="1661004"/>
          </a:xfrm>
          <a:prstGeom prst="rect">
            <a:avLst/>
          </a:prstGeom>
          <a:solidFill>
            <a:srgbClr val="D72727"/>
          </a:solidFill>
          <a:ln w="9525">
            <a:noFill/>
            <a:miter lim="800000"/>
          </a:ln>
        </p:spPr>
        <p:txBody>
          <a:bodyPr lIns="89826" tIns="44913" rIns="89826" bIns="44913" anchor="ctr"/>
          <a:lstStyle/>
          <a:p>
            <a:pPr algn="ctr"/>
            <a:endParaRPr lang="zh-CN" altLang="en-US" sz="2100" dirty="0">
              <a:solidFill>
                <a:srgbClr val="FFFFFF"/>
              </a:solidFill>
              <a:latin typeface="方正兰亭黑_GBK" pitchFamily="2" charset="-122"/>
              <a:ea typeface="方正兰亭黑_GBK" pitchFamily="2" charset="-122"/>
              <a:sym typeface="方正兰亭黑_GBK" pitchFamily="2" charset="-122"/>
            </a:endParaRPr>
          </a:p>
        </p:txBody>
      </p:sp>
      <p:sp>
        <p:nvSpPr>
          <p:cNvPr id="17" name="矩形 46"/>
          <p:cNvSpPr>
            <a:spLocks noChangeAspect="1" noChangeArrowheads="1"/>
          </p:cNvSpPr>
          <p:nvPr/>
        </p:nvSpPr>
        <p:spPr bwMode="auto">
          <a:xfrm>
            <a:off x="789581" y="2941151"/>
            <a:ext cx="3166085" cy="210219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miter lim="800000"/>
          </a:ln>
        </p:spPr>
        <p:txBody>
          <a:bodyPr lIns="89826" tIns="44913" rIns="89826" bIns="44913" anchor="ctr"/>
          <a:lstStyle/>
          <a:p>
            <a:pPr algn="ctr"/>
            <a:endParaRPr lang="zh-CN" altLang="en-US" sz="2100" dirty="0">
              <a:solidFill>
                <a:srgbClr val="FFFFFF"/>
              </a:solidFill>
              <a:latin typeface="方正兰亭黑_GBK" pitchFamily="2" charset="-122"/>
              <a:ea typeface="方正兰亭黑_GBK" pitchFamily="2" charset="-122"/>
              <a:sym typeface="方正兰亭黑_GBK" pitchFamily="2" charset="-122"/>
            </a:endParaRPr>
          </a:p>
        </p:txBody>
      </p:sp>
      <p:sp>
        <p:nvSpPr>
          <p:cNvPr id="18" name="矩形 47"/>
          <p:cNvSpPr>
            <a:spLocks noChangeAspect="1" noChangeArrowheads="1"/>
          </p:cNvSpPr>
          <p:nvPr/>
        </p:nvSpPr>
        <p:spPr bwMode="auto">
          <a:xfrm>
            <a:off x="5188784" y="968807"/>
            <a:ext cx="3025107" cy="235624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miter lim="800000"/>
          </a:ln>
        </p:spPr>
        <p:txBody>
          <a:bodyPr lIns="89826" tIns="44913" rIns="89826" bIns="44913" anchor="ctr"/>
          <a:lstStyle/>
          <a:p>
            <a:pPr algn="ctr"/>
            <a:endParaRPr lang="zh-CN" altLang="en-US" sz="2100" dirty="0">
              <a:solidFill>
                <a:srgbClr val="FFFFFF"/>
              </a:solidFill>
              <a:latin typeface="方正兰亭黑_GBK" pitchFamily="2" charset="-122"/>
              <a:ea typeface="方正兰亭黑_GBK" pitchFamily="2" charset="-122"/>
              <a:sym typeface="方正兰亭黑_GBK" pitchFamily="2" charset="-122"/>
            </a:endParaRPr>
          </a:p>
        </p:txBody>
      </p:sp>
      <p:sp>
        <p:nvSpPr>
          <p:cNvPr id="19" name="矩形 1"/>
          <p:cNvSpPr>
            <a:spLocks noChangeArrowheads="1"/>
          </p:cNvSpPr>
          <p:nvPr/>
        </p:nvSpPr>
        <p:spPr bwMode="auto">
          <a:xfrm>
            <a:off x="1097900" y="1418456"/>
            <a:ext cx="4266804" cy="1661004"/>
          </a:xfrm>
          <a:prstGeom prst="rect">
            <a:avLst/>
          </a:prstGeom>
          <a:solidFill>
            <a:srgbClr val="E11E34"/>
          </a:solidFill>
          <a:ln w="9525">
            <a:noFill/>
            <a:miter lim="800000"/>
          </a:ln>
        </p:spPr>
        <p:txBody>
          <a:bodyPr lIns="89826" tIns="44913" rIns="89826" bIns="44913" anchor="ctr"/>
          <a:lstStyle/>
          <a:p>
            <a:pPr algn="ctr"/>
            <a:endParaRPr lang="zh-CN" altLang="en-US" sz="2100" dirty="0">
              <a:solidFill>
                <a:srgbClr val="FF8607"/>
              </a:solidFill>
              <a:latin typeface="方正兰亭黑_GBK" pitchFamily="2" charset="-122"/>
              <a:ea typeface="方正兰亭黑_GBK" pitchFamily="2" charset="-122"/>
              <a:sym typeface="方正兰亭黑_GBK" pitchFamily="2" charset="-122"/>
            </a:endParaRPr>
          </a:p>
        </p:txBody>
      </p:sp>
      <p:sp>
        <p:nvSpPr>
          <p:cNvPr id="21" name="矩形 56"/>
          <p:cNvSpPr>
            <a:spLocks noChangeArrowheads="1"/>
          </p:cNvSpPr>
          <p:nvPr/>
        </p:nvSpPr>
        <p:spPr bwMode="auto">
          <a:xfrm>
            <a:off x="1097899" y="1512938"/>
            <a:ext cx="1588848" cy="413869"/>
          </a:xfrm>
          <a:prstGeom prst="rect">
            <a:avLst/>
          </a:prstGeom>
          <a:noFill/>
          <a:ln w="9525">
            <a:noFill/>
            <a:miter lim="800000"/>
          </a:ln>
        </p:spPr>
        <p:txBody>
          <a:bodyPr lIns="89826" tIns="44913" rIns="89826" bIns="44913">
            <a:spAutoFit/>
          </a:bodyPr>
          <a:lstStyle/>
          <a:p>
            <a:pPr algn="r"/>
            <a:r>
              <a:rPr lang="zh-CN" altLang="en-US" sz="210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57"/>
          <p:cNvSpPr>
            <a:spLocks noChangeArrowheads="1"/>
          </p:cNvSpPr>
          <p:nvPr/>
        </p:nvSpPr>
        <p:spPr bwMode="auto">
          <a:xfrm>
            <a:off x="1331071" y="1843038"/>
            <a:ext cx="3816993" cy="1143299"/>
          </a:xfrm>
          <a:prstGeom prst="rect">
            <a:avLst/>
          </a:prstGeom>
          <a:noFill/>
          <a:ln w="9525">
            <a:noFill/>
            <a:miter lim="800000"/>
          </a:ln>
        </p:spPr>
        <p:txBody>
          <a:bodyPr wrap="square" lIns="89826" tIns="44913" rIns="89826" bIns="44913">
            <a:spAutoFit/>
          </a:bodyPr>
          <a:lstStyle/>
          <a:p>
            <a:pPr>
              <a:lnSpc>
                <a:spcPct val="114000"/>
              </a:lnSpc>
            </a:pPr>
            <a:r>
              <a:rPr lang="zh-CN" altLang="en-US" sz="10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p>
          <a:p>
            <a:pPr>
              <a:lnSpc>
                <a:spcPct val="114000"/>
              </a:lnSpc>
            </a:pPr>
            <a:r>
              <a:rPr lang="zh-CN" altLang="en-US" sz="10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a:p>
            <a:pPr>
              <a:lnSpc>
                <a:spcPct val="114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3" name="矩形 44"/>
          <p:cNvSpPr>
            <a:spLocks noChangeArrowheads="1"/>
          </p:cNvSpPr>
          <p:nvPr/>
        </p:nvSpPr>
        <p:spPr bwMode="auto">
          <a:xfrm>
            <a:off x="3784646" y="3232035"/>
            <a:ext cx="2287190" cy="413869"/>
          </a:xfrm>
          <a:prstGeom prst="rect">
            <a:avLst/>
          </a:prstGeom>
          <a:noFill/>
          <a:ln w="9525">
            <a:noFill/>
            <a:miter lim="800000"/>
          </a:ln>
        </p:spPr>
        <p:txBody>
          <a:bodyPr lIns="89826" tIns="44913" rIns="89826" bIns="44913">
            <a:spAutoFit/>
          </a:bodyPr>
          <a:lstStyle/>
          <a:p>
            <a:r>
              <a:rPr lang="zh-CN" altLang="en-US" sz="210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45"/>
          <p:cNvSpPr>
            <a:spLocks noChangeArrowheads="1"/>
          </p:cNvSpPr>
          <p:nvPr/>
        </p:nvSpPr>
        <p:spPr bwMode="auto">
          <a:xfrm>
            <a:off x="3784645" y="3643962"/>
            <a:ext cx="3160118" cy="1173391"/>
          </a:xfrm>
          <a:prstGeom prst="rect">
            <a:avLst/>
          </a:prstGeom>
          <a:noFill/>
          <a:ln w="9525">
            <a:noFill/>
            <a:miter lim="800000"/>
          </a:ln>
        </p:spPr>
        <p:txBody>
          <a:bodyPr lIns="89826" tIns="44913" rIns="89826" bIns="44913">
            <a:spAutoFit/>
          </a:bodyPr>
          <a:lstStyle/>
          <a:p>
            <a:pPr>
              <a:lnSpc>
                <a:spcPct val="114000"/>
              </a:lnSpc>
            </a:pPr>
            <a:r>
              <a:rPr lang="zh-CN" altLang="en-US" sz="10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此处输入您的文本请在此处输入您的文本此处输入您的文本此处输入您的文本</a:t>
            </a:r>
          </a:p>
          <a:p>
            <a:pPr>
              <a:lnSpc>
                <a:spcPct val="114000"/>
              </a:lnSpc>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ppt_x</p:attrName>
                                        </p:attrNameLst>
                                      </p:cBhvr>
                                      <p:tavLst>
                                        <p:tav tm="0">
                                          <p:val>
                                            <p:strVal val="0-#ppt_w/2"/>
                                          </p:val>
                                        </p:tav>
                                        <p:tav tm="100000">
                                          <p:val>
                                            <p:strVal val="#ppt_x"/>
                                          </p:val>
                                        </p:tav>
                                      </p:tavLst>
                                    </p:anim>
                                    <p:anim calcmode="lin" valueType="num">
                                      <p:cBhvr>
                                        <p:cTn id="15" dur="5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0-#ppt_w/2"/>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0-#ppt_w/2"/>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1+#ppt_w/2"/>
                                          </p:val>
                                        </p:tav>
                                        <p:tav tm="100000">
                                          <p:val>
                                            <p:strVal val="#ppt_x"/>
                                          </p:val>
                                        </p:tav>
                                      </p:tavLst>
                                    </p:anim>
                                    <p:anim calcmode="lin" valueType="num">
                                      <p:cBhvr>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 presetClass="entr" presetSubtype="2"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1+#ppt_w/2"/>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25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1" grpId="0" bldLvl="0" autoUpdateAnimBg="0"/>
      <p:bldP spid="22" grpId="0" bldLvl="0" autoUpdateAnimBg="0"/>
      <p:bldP spid="23" grpId="0" bldLvl="0" autoUpdateAnimBg="0"/>
      <p:bldP spid="24"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grpSp>
        <p:nvGrpSpPr>
          <p:cNvPr id="13" name="组合 62"/>
          <p:cNvGrpSpPr/>
          <p:nvPr/>
        </p:nvGrpSpPr>
        <p:grpSpPr>
          <a:xfrm>
            <a:off x="2907437" y="2573525"/>
            <a:ext cx="1222347" cy="1216839"/>
            <a:chOff x="4993868" y="2326868"/>
            <a:chExt cx="2204265" cy="2204265"/>
          </a:xfrm>
          <a:solidFill>
            <a:srgbClr val="E83650"/>
          </a:solidFill>
          <a:effectLst>
            <a:outerShdw blurRad="292100" dist="114300" dir="2700000" algn="tl" rotWithShape="0">
              <a:prstClr val="black">
                <a:alpha val="25000"/>
              </a:prstClr>
            </a:outerShdw>
          </a:effectLst>
        </p:grpSpPr>
        <p:sp>
          <p:nvSpPr>
            <p:cNvPr id="14"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20" name="椭圆 59"/>
            <p:cNvSpPr/>
            <p:nvPr/>
          </p:nvSpPr>
          <p:spPr>
            <a:xfrm>
              <a:off x="5305425" y="2638425"/>
              <a:ext cx="1581150" cy="1581150"/>
            </a:xfrm>
            <a:prstGeom prst="ellipse">
              <a:avLst/>
            </a:prstGeom>
            <a:grp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25" name="椭圆 61"/>
            <p:cNvSpPr/>
            <p:nvPr/>
          </p:nvSpPr>
          <p:spPr>
            <a:xfrm>
              <a:off x="5370108" y="2708871"/>
              <a:ext cx="1451783" cy="1451783"/>
            </a:xfrm>
            <a:prstGeom prst="ellipse">
              <a:avLst/>
            </a:prstGeom>
            <a:grp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26" name="组合 63"/>
          <p:cNvGrpSpPr/>
          <p:nvPr/>
        </p:nvGrpSpPr>
        <p:grpSpPr>
          <a:xfrm>
            <a:off x="3823860" y="1879111"/>
            <a:ext cx="1222347" cy="1216839"/>
            <a:chOff x="4993868" y="2326868"/>
            <a:chExt cx="2204265" cy="2204265"/>
          </a:xfrm>
          <a:solidFill>
            <a:srgbClr val="E11E34"/>
          </a:solidFill>
          <a:effectLst>
            <a:outerShdw blurRad="292100" dist="114300" dir="2700000" algn="tl" rotWithShape="0">
              <a:prstClr val="black">
                <a:alpha val="25000"/>
              </a:prstClr>
            </a:outerShdw>
          </a:effectLst>
        </p:grpSpPr>
        <p:sp>
          <p:nvSpPr>
            <p:cNvPr id="27"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28" name="椭圆 65"/>
            <p:cNvSpPr/>
            <p:nvPr/>
          </p:nvSpPr>
          <p:spPr>
            <a:xfrm>
              <a:off x="5305425" y="2638425"/>
              <a:ext cx="1581150" cy="1581150"/>
            </a:xfrm>
            <a:prstGeom prst="ellipse">
              <a:avLst/>
            </a:prstGeom>
            <a:grp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29" name="椭圆 66"/>
            <p:cNvSpPr/>
            <p:nvPr/>
          </p:nvSpPr>
          <p:spPr>
            <a:xfrm>
              <a:off x="5370108" y="2708871"/>
              <a:ext cx="1451783" cy="1451783"/>
            </a:xfrm>
            <a:prstGeom prst="ellipse">
              <a:avLst/>
            </a:prstGeom>
            <a:grp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30" name="组合 71"/>
          <p:cNvGrpSpPr/>
          <p:nvPr/>
        </p:nvGrpSpPr>
        <p:grpSpPr>
          <a:xfrm>
            <a:off x="4783240" y="2573525"/>
            <a:ext cx="1222347" cy="1216839"/>
            <a:chOff x="4993868" y="2326868"/>
            <a:chExt cx="2204265" cy="2204265"/>
          </a:xfrm>
          <a:solidFill>
            <a:srgbClr val="E11E34"/>
          </a:solidFill>
          <a:effectLst>
            <a:outerShdw blurRad="292100" dist="114300" dir="2700000" algn="tl" rotWithShape="0">
              <a:prstClr val="black">
                <a:alpha val="25000"/>
              </a:prstClr>
            </a:outerShdw>
          </a:effectLst>
        </p:grpSpPr>
        <p:sp>
          <p:nvSpPr>
            <p:cNvPr id="31"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32" name="椭圆 73"/>
            <p:cNvSpPr/>
            <p:nvPr/>
          </p:nvSpPr>
          <p:spPr>
            <a:xfrm>
              <a:off x="5305425" y="2638425"/>
              <a:ext cx="1581150" cy="1581150"/>
            </a:xfrm>
            <a:prstGeom prst="ellipse">
              <a:avLst/>
            </a:prstGeom>
            <a:grp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33" name="椭圆 74"/>
            <p:cNvSpPr/>
            <p:nvPr/>
          </p:nvSpPr>
          <p:spPr>
            <a:xfrm>
              <a:off x="5370108" y="2708871"/>
              <a:ext cx="1451783" cy="1451783"/>
            </a:xfrm>
            <a:prstGeom prst="ellipse">
              <a:avLst/>
            </a:prstGeom>
            <a:grp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34" name="组合 75"/>
          <p:cNvGrpSpPr/>
          <p:nvPr/>
        </p:nvGrpSpPr>
        <p:grpSpPr>
          <a:xfrm>
            <a:off x="5716917" y="1879111"/>
            <a:ext cx="1222347" cy="1216839"/>
            <a:chOff x="4993868" y="2326868"/>
            <a:chExt cx="2204265" cy="2204265"/>
          </a:xfrm>
          <a:solidFill>
            <a:srgbClr val="E83650"/>
          </a:solidFill>
          <a:effectLst>
            <a:outerShdw blurRad="292100" dist="114300" dir="2700000" algn="tl" rotWithShape="0">
              <a:prstClr val="black">
                <a:alpha val="25000"/>
              </a:prstClr>
            </a:outerShdw>
          </a:effectLst>
        </p:grpSpPr>
        <p:sp>
          <p:nvSpPr>
            <p:cNvPr id="35"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36" name="椭圆 77"/>
            <p:cNvSpPr/>
            <p:nvPr/>
          </p:nvSpPr>
          <p:spPr>
            <a:xfrm>
              <a:off x="5305425" y="2638425"/>
              <a:ext cx="1581150" cy="1581150"/>
            </a:xfrm>
            <a:prstGeom prst="ellipse">
              <a:avLst/>
            </a:prstGeom>
            <a:grp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37" name="椭圆 78"/>
            <p:cNvSpPr/>
            <p:nvPr/>
          </p:nvSpPr>
          <p:spPr>
            <a:xfrm>
              <a:off x="5370108" y="2708871"/>
              <a:ext cx="1451783" cy="1451783"/>
            </a:xfrm>
            <a:prstGeom prst="ellipse">
              <a:avLst/>
            </a:prstGeom>
            <a:grp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38" name="组合 86"/>
          <p:cNvGrpSpPr/>
          <p:nvPr/>
        </p:nvGrpSpPr>
        <p:grpSpPr>
          <a:xfrm flipV="1">
            <a:off x="5654129" y="3484738"/>
            <a:ext cx="2671886" cy="791630"/>
            <a:chOff x="5947699" y="780398"/>
            <a:chExt cx="3620006" cy="1077394"/>
          </a:xfrm>
        </p:grpSpPr>
        <p:grpSp>
          <p:nvGrpSpPr>
            <p:cNvPr id="39" name="组合 87"/>
            <p:cNvGrpSpPr/>
            <p:nvPr/>
          </p:nvGrpSpPr>
          <p:grpSpPr>
            <a:xfrm flipV="1">
              <a:off x="5947699" y="1425620"/>
              <a:ext cx="3231949" cy="225731"/>
              <a:chOff x="5272248" y="4626108"/>
              <a:chExt cx="3231949" cy="225731"/>
            </a:xfrm>
          </p:grpSpPr>
          <p:sp>
            <p:nvSpPr>
              <p:cNvPr id="42" name="椭圆 9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91"/>
              <p:cNvSpPr/>
              <p:nvPr/>
            </p:nvSpPr>
            <p:spPr>
              <a:xfrm>
                <a:off x="5335427" y="4686869"/>
                <a:ext cx="3168770" cy="164970"/>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文本框 88"/>
            <p:cNvSpPr txBox="1"/>
            <p:nvPr/>
          </p:nvSpPr>
          <p:spPr>
            <a:xfrm flipV="1">
              <a:off x="6967145" y="1397026"/>
              <a:ext cx="2212503" cy="460766"/>
            </a:xfrm>
            <a:prstGeom prst="rect">
              <a:avLst/>
            </a:prstGeom>
            <a:noFill/>
          </p:spPr>
          <p:txBody>
            <a:bodyPr wrap="square" rtlCol="0">
              <a:spAutoFit/>
            </a:bodyPr>
            <a:lstStyle/>
            <a:p>
              <a:pPr algn="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文本框 89"/>
            <p:cNvSpPr txBox="1"/>
            <p:nvPr/>
          </p:nvSpPr>
          <p:spPr>
            <a:xfrm flipV="1">
              <a:off x="6290683" y="780398"/>
              <a:ext cx="3277022" cy="555362"/>
            </a:xfrm>
            <a:prstGeom prst="rect">
              <a:avLst/>
            </a:prstGeom>
            <a:noFill/>
          </p:spPr>
          <p:txBody>
            <a:bodyPr wrap="square" rtlCol="0">
              <a:spAutoFit/>
            </a:bodyPr>
            <a:lstStyle/>
            <a:p>
              <a:pP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44" name="组合 92"/>
          <p:cNvGrpSpPr/>
          <p:nvPr/>
        </p:nvGrpSpPr>
        <p:grpSpPr>
          <a:xfrm flipH="1">
            <a:off x="966877" y="1492394"/>
            <a:ext cx="3215162" cy="741612"/>
            <a:chOff x="5947699" y="908862"/>
            <a:chExt cx="4356062" cy="1009322"/>
          </a:xfrm>
        </p:grpSpPr>
        <p:grpSp>
          <p:nvGrpSpPr>
            <p:cNvPr id="45" name="组合 93"/>
            <p:cNvGrpSpPr/>
            <p:nvPr/>
          </p:nvGrpSpPr>
          <p:grpSpPr>
            <a:xfrm flipV="1">
              <a:off x="5947699" y="1317986"/>
              <a:ext cx="2684915" cy="333365"/>
              <a:chOff x="5272248" y="4626108"/>
              <a:chExt cx="2684915" cy="333365"/>
            </a:xfrm>
          </p:grpSpPr>
          <p:sp>
            <p:nvSpPr>
              <p:cNvPr id="48" name="椭圆 9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文本框 94"/>
            <p:cNvSpPr txBox="1"/>
            <p:nvPr/>
          </p:nvSpPr>
          <p:spPr>
            <a:xfrm>
              <a:off x="6852145" y="908862"/>
              <a:ext cx="2117089" cy="418879"/>
            </a:xfrm>
            <a:prstGeom prst="rect">
              <a:avLst/>
            </a:prstGeom>
            <a:noFill/>
          </p:spPr>
          <p:txBody>
            <a:bodyPr wrap="square" rtlCol="0">
              <a:spAutoFit/>
            </a:bodyPr>
            <a:lstStyle/>
            <a:p>
              <a:pPr algn="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文本框 95"/>
            <p:cNvSpPr txBox="1"/>
            <p:nvPr/>
          </p:nvSpPr>
          <p:spPr>
            <a:xfrm>
              <a:off x="6304409" y="1362821"/>
              <a:ext cx="3999352" cy="555363"/>
            </a:xfrm>
            <a:prstGeom prst="rect">
              <a:avLst/>
            </a:prstGeom>
            <a:noFill/>
          </p:spPr>
          <p:txBody>
            <a:bodyPr wrap="square" rtlCol="0">
              <a:spAutoFit/>
            </a:bodyPr>
            <a:lstStyle/>
            <a:p>
              <a:pPr algn="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50" name="组合 104"/>
          <p:cNvGrpSpPr/>
          <p:nvPr/>
        </p:nvGrpSpPr>
        <p:grpSpPr>
          <a:xfrm flipH="1" flipV="1">
            <a:off x="798831" y="3601981"/>
            <a:ext cx="2487737" cy="754228"/>
            <a:chOff x="5947699" y="655860"/>
            <a:chExt cx="3370512" cy="1026491"/>
          </a:xfrm>
        </p:grpSpPr>
        <p:grpSp>
          <p:nvGrpSpPr>
            <p:cNvPr id="51" name="组合 105"/>
            <p:cNvGrpSpPr/>
            <p:nvPr/>
          </p:nvGrpSpPr>
          <p:grpSpPr>
            <a:xfrm flipV="1">
              <a:off x="5947699" y="1317986"/>
              <a:ext cx="2684915" cy="333365"/>
              <a:chOff x="5272248" y="4626108"/>
              <a:chExt cx="2684915" cy="333365"/>
            </a:xfrm>
          </p:grpSpPr>
          <p:sp>
            <p:nvSpPr>
              <p:cNvPr id="54"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106"/>
            <p:cNvSpPr txBox="1"/>
            <p:nvPr/>
          </p:nvSpPr>
          <p:spPr>
            <a:xfrm flipV="1">
              <a:off x="6852147" y="1263472"/>
              <a:ext cx="2327502" cy="418879"/>
            </a:xfrm>
            <a:prstGeom prst="rect">
              <a:avLst/>
            </a:prstGeom>
            <a:noFill/>
          </p:spPr>
          <p:txBody>
            <a:bodyPr wrap="square" rtlCol="0">
              <a:spAutoFit/>
            </a:bodyPr>
            <a:lstStyle/>
            <a:p>
              <a:pPr algn="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文本框 107"/>
            <p:cNvSpPr txBox="1"/>
            <p:nvPr/>
          </p:nvSpPr>
          <p:spPr>
            <a:xfrm flipV="1">
              <a:off x="6227287" y="655860"/>
              <a:ext cx="3090924" cy="555362"/>
            </a:xfrm>
            <a:prstGeom prst="rect">
              <a:avLst/>
            </a:prstGeom>
            <a:noFill/>
          </p:spPr>
          <p:txBody>
            <a:bodyPr wrap="square" rtlCol="0">
              <a:spAutoFit/>
            </a:bodyPr>
            <a:lstStyle/>
            <a:p>
              <a:pPr algn="r">
                <a:lnSpc>
                  <a:spcPct val="114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56" name="Group 36"/>
          <p:cNvGrpSpPr>
            <a:grpSpLocks noChangeAspect="1"/>
          </p:cNvGrpSpPr>
          <p:nvPr/>
        </p:nvGrpSpPr>
        <p:grpSpPr bwMode="auto">
          <a:xfrm>
            <a:off x="3524803" y="1469847"/>
            <a:ext cx="321507" cy="276443"/>
            <a:chOff x="3321" y="1710"/>
            <a:chExt cx="1042" cy="900"/>
          </a:xfrm>
          <a:solidFill>
            <a:srgbClr val="E71D33"/>
          </a:solidFill>
        </p:grpSpPr>
        <p:sp>
          <p:nvSpPr>
            <p:cNvPr id="57"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58"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59"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60"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grpSp>
      <p:sp>
        <p:nvSpPr>
          <p:cNvPr id="61" name="Freeform 53"/>
          <p:cNvSpPr>
            <a:spLocks noEditPoints="1"/>
          </p:cNvSpPr>
          <p:nvPr/>
        </p:nvSpPr>
        <p:spPr bwMode="auto">
          <a:xfrm>
            <a:off x="2597743" y="3544787"/>
            <a:ext cx="299574" cy="298224"/>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E71D33"/>
          </a:solidFill>
          <a:ln>
            <a:noFill/>
          </a:ln>
        </p:spPr>
        <p:txBody>
          <a:bodyPr vert="horz" wrap="square" lIns="67374" tIns="33687" rIns="67374" bIns="33687"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67" name="Freeform 57"/>
          <p:cNvSpPr>
            <a:spLocks noEditPoints="1"/>
          </p:cNvSpPr>
          <p:nvPr/>
        </p:nvSpPr>
        <p:spPr bwMode="auto">
          <a:xfrm>
            <a:off x="6027576" y="3592386"/>
            <a:ext cx="264689" cy="264004"/>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E71D33"/>
          </a:solidFill>
          <a:ln>
            <a:noFill/>
          </a:ln>
        </p:spPr>
        <p:txBody>
          <a:bodyPr vert="horz" wrap="square" lIns="67374" tIns="33687" rIns="67374" bIns="33687"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68" name="文本框 122"/>
          <p:cNvSpPr txBox="1"/>
          <p:nvPr/>
        </p:nvSpPr>
        <p:spPr>
          <a:xfrm>
            <a:off x="3145297" y="2927255"/>
            <a:ext cx="738176" cy="520169"/>
          </a:xfrm>
          <a:prstGeom prst="rect">
            <a:avLst/>
          </a:prstGeom>
          <a:noFill/>
        </p:spPr>
        <p:txBody>
          <a:bodyPr wrap="square" lIns="67391" tIns="33696" rIns="67391" bIns="33696" rtlCol="0">
            <a:spAutoFit/>
          </a:bodyPr>
          <a:lstStyle/>
          <a:p>
            <a:pPr algn="ctr">
              <a:defRPr/>
            </a:pPr>
            <a:r>
              <a:rPr lang="en-US" altLang="zh-CN" sz="2900" dirty="0">
                <a:solidFill>
                  <a:schemeClr val="bg1"/>
                </a:solidFill>
                <a:latin typeface="Impact" panose="020B0806030902050204" pitchFamily="34" charset="0"/>
                <a:ea typeface="宋体" panose="02010600030101010101" pitchFamily="2" charset="-122"/>
              </a:rPr>
              <a:t>01</a:t>
            </a:r>
            <a:endParaRPr lang="zh-CN" altLang="en-US" sz="2900" dirty="0">
              <a:solidFill>
                <a:schemeClr val="bg1"/>
              </a:solidFill>
              <a:latin typeface="Impact" panose="020B0806030902050204" pitchFamily="34" charset="0"/>
              <a:ea typeface="宋体" panose="02010600030101010101" pitchFamily="2" charset="-122"/>
            </a:endParaRPr>
          </a:p>
        </p:txBody>
      </p:sp>
      <p:sp>
        <p:nvSpPr>
          <p:cNvPr id="69" name="文本框 125"/>
          <p:cNvSpPr txBox="1"/>
          <p:nvPr/>
        </p:nvSpPr>
        <p:spPr>
          <a:xfrm>
            <a:off x="4067944" y="2211710"/>
            <a:ext cx="738176" cy="520169"/>
          </a:xfrm>
          <a:prstGeom prst="rect">
            <a:avLst/>
          </a:prstGeom>
          <a:noFill/>
        </p:spPr>
        <p:txBody>
          <a:bodyPr wrap="square" lIns="67391" tIns="33696" rIns="67391" bIns="33696" rtlCol="0">
            <a:spAutoFit/>
          </a:bodyPr>
          <a:lstStyle/>
          <a:p>
            <a:pPr algn="ctr">
              <a:defRPr/>
            </a:pPr>
            <a:r>
              <a:rPr lang="en-US" altLang="zh-CN" sz="2900" dirty="0">
                <a:solidFill>
                  <a:schemeClr val="bg1"/>
                </a:solidFill>
                <a:latin typeface="Impact" panose="020B0806030902050204" pitchFamily="34" charset="0"/>
                <a:ea typeface="宋体" panose="02010600030101010101" pitchFamily="2" charset="-122"/>
              </a:rPr>
              <a:t>02</a:t>
            </a:r>
            <a:endParaRPr lang="zh-CN" altLang="en-US" sz="2900" dirty="0">
              <a:solidFill>
                <a:schemeClr val="bg1"/>
              </a:solidFill>
              <a:latin typeface="Impact" panose="020B0806030902050204" pitchFamily="34" charset="0"/>
              <a:ea typeface="宋体" panose="02010600030101010101" pitchFamily="2" charset="-122"/>
            </a:endParaRPr>
          </a:p>
        </p:txBody>
      </p:sp>
      <p:sp>
        <p:nvSpPr>
          <p:cNvPr id="70" name="文本框 128"/>
          <p:cNvSpPr txBox="1"/>
          <p:nvPr/>
        </p:nvSpPr>
        <p:spPr>
          <a:xfrm>
            <a:off x="5966709" y="2255389"/>
            <a:ext cx="738176" cy="520169"/>
          </a:xfrm>
          <a:prstGeom prst="rect">
            <a:avLst/>
          </a:prstGeom>
          <a:noFill/>
        </p:spPr>
        <p:txBody>
          <a:bodyPr wrap="square" lIns="67391" tIns="33696" rIns="67391" bIns="33696" rtlCol="0">
            <a:spAutoFit/>
          </a:bodyPr>
          <a:lstStyle/>
          <a:p>
            <a:pPr algn="ctr">
              <a:defRPr/>
            </a:pPr>
            <a:r>
              <a:rPr lang="en-US" altLang="zh-CN" sz="2900" dirty="0">
                <a:solidFill>
                  <a:schemeClr val="bg1"/>
                </a:solidFill>
                <a:latin typeface="Impact" panose="020B0806030902050204" pitchFamily="34" charset="0"/>
                <a:ea typeface="宋体" panose="02010600030101010101" pitchFamily="2" charset="-122"/>
              </a:rPr>
              <a:t>04</a:t>
            </a:r>
            <a:endParaRPr lang="zh-CN" altLang="en-US" sz="2900" dirty="0">
              <a:solidFill>
                <a:schemeClr val="bg1"/>
              </a:solidFill>
              <a:latin typeface="Impact" panose="020B0806030902050204" pitchFamily="34" charset="0"/>
              <a:ea typeface="宋体" panose="02010600030101010101" pitchFamily="2" charset="-122"/>
            </a:endParaRPr>
          </a:p>
        </p:txBody>
      </p:sp>
      <p:sp>
        <p:nvSpPr>
          <p:cNvPr id="71" name="文本框 131"/>
          <p:cNvSpPr txBox="1"/>
          <p:nvPr/>
        </p:nvSpPr>
        <p:spPr>
          <a:xfrm>
            <a:off x="5025325" y="2903843"/>
            <a:ext cx="738176" cy="520169"/>
          </a:xfrm>
          <a:prstGeom prst="rect">
            <a:avLst/>
          </a:prstGeom>
          <a:noFill/>
        </p:spPr>
        <p:txBody>
          <a:bodyPr wrap="square" lIns="67391" tIns="33696" rIns="67391" bIns="33696" rtlCol="0">
            <a:spAutoFit/>
          </a:bodyPr>
          <a:lstStyle/>
          <a:p>
            <a:pPr algn="ctr">
              <a:defRPr/>
            </a:pPr>
            <a:r>
              <a:rPr lang="en-US" altLang="zh-CN" sz="2900" dirty="0">
                <a:solidFill>
                  <a:schemeClr val="bg1"/>
                </a:solidFill>
                <a:latin typeface="Impact" panose="020B0806030902050204" pitchFamily="34" charset="0"/>
                <a:ea typeface="宋体" panose="02010600030101010101" pitchFamily="2" charset="-122"/>
              </a:rPr>
              <a:t>03</a:t>
            </a:r>
            <a:endParaRPr lang="zh-CN" altLang="en-US" sz="2900" dirty="0">
              <a:solidFill>
                <a:schemeClr val="bg1"/>
              </a:solidFill>
              <a:latin typeface="Impact" panose="020B0806030902050204" pitchFamily="34" charset="0"/>
              <a:ea typeface="宋体" panose="02010600030101010101" pitchFamily="2" charset="-122"/>
            </a:endParaRPr>
          </a:p>
        </p:txBody>
      </p:sp>
      <p:grpSp>
        <p:nvGrpSpPr>
          <p:cNvPr id="72" name="组合 80"/>
          <p:cNvGrpSpPr/>
          <p:nvPr/>
        </p:nvGrpSpPr>
        <p:grpSpPr>
          <a:xfrm>
            <a:off x="6127347" y="1329861"/>
            <a:ext cx="2446466" cy="968580"/>
            <a:chOff x="5947699" y="864581"/>
            <a:chExt cx="3314595" cy="1318221"/>
          </a:xfrm>
        </p:grpSpPr>
        <p:grpSp>
          <p:nvGrpSpPr>
            <p:cNvPr id="73" name="组合 81"/>
            <p:cNvGrpSpPr/>
            <p:nvPr/>
          </p:nvGrpSpPr>
          <p:grpSpPr>
            <a:xfrm flipV="1">
              <a:off x="5947699" y="1317985"/>
              <a:ext cx="3018262" cy="333366"/>
              <a:chOff x="5272248" y="4626108"/>
              <a:chExt cx="3018262" cy="333366"/>
            </a:xfrm>
          </p:grpSpPr>
          <p:sp>
            <p:nvSpPr>
              <p:cNvPr id="76" name="椭圆 8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85"/>
              <p:cNvSpPr/>
              <p:nvPr/>
            </p:nvSpPr>
            <p:spPr>
              <a:xfrm>
                <a:off x="5335426" y="4652209"/>
                <a:ext cx="2955084" cy="30726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4" name="文本框 82"/>
            <p:cNvSpPr txBox="1"/>
            <p:nvPr/>
          </p:nvSpPr>
          <p:spPr>
            <a:xfrm>
              <a:off x="6705151" y="864581"/>
              <a:ext cx="2161516" cy="418880"/>
            </a:xfrm>
            <a:prstGeom prst="rect">
              <a:avLst/>
            </a:prstGeom>
            <a:noFill/>
          </p:spPr>
          <p:txBody>
            <a:bodyPr wrap="square" rtlCol="0">
              <a:spAutoFit/>
            </a:bodyPr>
            <a:lstStyle/>
            <a:p>
              <a:pPr algn="r">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文本框 83"/>
            <p:cNvSpPr txBox="1"/>
            <p:nvPr/>
          </p:nvSpPr>
          <p:spPr>
            <a:xfrm>
              <a:off x="6890698" y="1412589"/>
              <a:ext cx="2371596" cy="770213"/>
            </a:xfrm>
            <a:prstGeom prst="rect">
              <a:avLst/>
            </a:prstGeom>
            <a:noFill/>
          </p:spPr>
          <p:txBody>
            <a:bodyPr wrap="square" rtlCol="0">
              <a:spAutoFit/>
            </a:bodyPr>
            <a:lstStyle/>
            <a:p>
              <a:pP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78" name="Group 46"/>
          <p:cNvGrpSpPr>
            <a:grpSpLocks noChangeAspect="1"/>
          </p:cNvGrpSpPr>
          <p:nvPr/>
        </p:nvGrpSpPr>
        <p:grpSpPr bwMode="auto">
          <a:xfrm>
            <a:off x="6393245" y="1371677"/>
            <a:ext cx="378930" cy="233542"/>
            <a:chOff x="3098" y="1701"/>
            <a:chExt cx="1486" cy="920"/>
          </a:xfrm>
          <a:solidFill>
            <a:srgbClr val="E71D33"/>
          </a:solidFill>
        </p:grpSpPr>
        <p:sp>
          <p:nvSpPr>
            <p:cNvPr id="79"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80"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sp>
          <p:nvSpPr>
            <p:cNvPr id="81"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dirty="0">
                <a:solidFill>
                  <a:prstClr val="black"/>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49" presetClass="entr" presetSubtype="0" decel="10000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250"/>
                            </p:stCondLst>
                            <p:childTnLst>
                              <p:par>
                                <p:cTn id="19" presetID="49" presetClass="entr" presetSubtype="0" decel="10000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 calcmode="lin" valueType="num">
                                      <p:cBhvr>
                                        <p:cTn id="23" dur="500" fill="hold"/>
                                        <p:tgtEl>
                                          <p:spTgt spid="26"/>
                                        </p:tgtEl>
                                        <p:attrNameLst>
                                          <p:attrName>style.rotation</p:attrName>
                                        </p:attrNameLst>
                                      </p:cBhvr>
                                      <p:tavLst>
                                        <p:tav tm="0">
                                          <p:val>
                                            <p:fltVal val="360"/>
                                          </p:val>
                                        </p:tav>
                                        <p:tav tm="100000">
                                          <p:val>
                                            <p:fltVal val="0"/>
                                          </p:val>
                                        </p:tav>
                                      </p:tavLst>
                                    </p:anim>
                                    <p:animEffect transition="in" filter="fade">
                                      <p:cBhvr>
                                        <p:cTn id="24" dur="500"/>
                                        <p:tgtEl>
                                          <p:spTgt spid="26"/>
                                        </p:tgtEl>
                                      </p:cBhvr>
                                    </p:animEffect>
                                  </p:childTnLst>
                                </p:cTn>
                              </p:par>
                            </p:childTnLst>
                          </p:cTn>
                        </p:par>
                        <p:par>
                          <p:cTn id="25" fill="hold">
                            <p:stCondLst>
                              <p:cond delay="1750"/>
                            </p:stCondLst>
                            <p:childTnLst>
                              <p:par>
                                <p:cTn id="26" presetID="49" presetClass="entr" presetSubtype="0" decel="10000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 calcmode="lin" valueType="num">
                                      <p:cBhvr>
                                        <p:cTn id="30" dur="500" fill="hold"/>
                                        <p:tgtEl>
                                          <p:spTgt spid="30"/>
                                        </p:tgtEl>
                                        <p:attrNameLst>
                                          <p:attrName>style.rotation</p:attrName>
                                        </p:attrNameLst>
                                      </p:cBhvr>
                                      <p:tavLst>
                                        <p:tav tm="0">
                                          <p:val>
                                            <p:fltVal val="360"/>
                                          </p:val>
                                        </p:tav>
                                        <p:tav tm="100000">
                                          <p:val>
                                            <p:fltVal val="0"/>
                                          </p:val>
                                        </p:tav>
                                      </p:tavLst>
                                    </p:anim>
                                    <p:animEffect transition="in" filter="fade">
                                      <p:cBhvr>
                                        <p:cTn id="31" dur="500"/>
                                        <p:tgtEl>
                                          <p:spTgt spid="30"/>
                                        </p:tgtEl>
                                      </p:cBhvr>
                                    </p:animEffect>
                                  </p:childTnLst>
                                </p:cTn>
                              </p:par>
                            </p:childTnLst>
                          </p:cTn>
                        </p:par>
                        <p:par>
                          <p:cTn id="32" fill="hold">
                            <p:stCondLst>
                              <p:cond delay="2250"/>
                            </p:stCondLst>
                            <p:childTnLst>
                              <p:par>
                                <p:cTn id="33" presetID="49" presetClass="entr" presetSubtype="0" decel="10000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 calcmode="lin" valueType="num">
                                      <p:cBhvr>
                                        <p:cTn id="37" dur="500" fill="hold"/>
                                        <p:tgtEl>
                                          <p:spTgt spid="34"/>
                                        </p:tgtEl>
                                        <p:attrNameLst>
                                          <p:attrName>style.rotation</p:attrName>
                                        </p:attrNameLst>
                                      </p:cBhvr>
                                      <p:tavLst>
                                        <p:tav tm="0">
                                          <p:val>
                                            <p:fltVal val="360"/>
                                          </p:val>
                                        </p:tav>
                                        <p:tav tm="100000">
                                          <p:val>
                                            <p:fltVal val="0"/>
                                          </p:val>
                                        </p:tav>
                                      </p:tavLst>
                                    </p:anim>
                                    <p:animEffect transition="in" filter="fade">
                                      <p:cBhvr>
                                        <p:cTn id="38" dur="500"/>
                                        <p:tgtEl>
                                          <p:spTgt spid="34"/>
                                        </p:tgtEl>
                                      </p:cBhvr>
                                    </p:animEffect>
                                  </p:childTnLst>
                                </p:cTn>
                              </p:par>
                            </p:childTnLst>
                          </p:cTn>
                        </p:par>
                        <p:par>
                          <p:cTn id="39" fill="hold">
                            <p:stCondLst>
                              <p:cond delay="2750"/>
                            </p:stCondLst>
                            <p:childTnLst>
                              <p:par>
                                <p:cTn id="40" presetID="49" presetClass="entr" presetSubtype="0" decel="10000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 calcmode="lin" valueType="num">
                                      <p:cBhvr>
                                        <p:cTn id="44" dur="500" fill="hold"/>
                                        <p:tgtEl>
                                          <p:spTgt spid="68"/>
                                        </p:tgtEl>
                                        <p:attrNameLst>
                                          <p:attrName>style.rotation</p:attrName>
                                        </p:attrNameLst>
                                      </p:cBhvr>
                                      <p:tavLst>
                                        <p:tav tm="0">
                                          <p:val>
                                            <p:fltVal val="360"/>
                                          </p:val>
                                        </p:tav>
                                        <p:tav tm="100000">
                                          <p:val>
                                            <p:fltVal val="0"/>
                                          </p:val>
                                        </p:tav>
                                      </p:tavLst>
                                    </p:anim>
                                    <p:animEffect transition="in" filter="fade">
                                      <p:cBhvr>
                                        <p:cTn id="45" dur="500"/>
                                        <p:tgtEl>
                                          <p:spTgt spid="68"/>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 calcmode="lin" valueType="num">
                                      <p:cBhvr>
                                        <p:cTn id="50" dur="500" fill="hold"/>
                                        <p:tgtEl>
                                          <p:spTgt spid="69"/>
                                        </p:tgtEl>
                                        <p:attrNameLst>
                                          <p:attrName>style.rotation</p:attrName>
                                        </p:attrNameLst>
                                      </p:cBhvr>
                                      <p:tavLst>
                                        <p:tav tm="0">
                                          <p:val>
                                            <p:fltVal val="360"/>
                                          </p:val>
                                        </p:tav>
                                        <p:tav tm="100000">
                                          <p:val>
                                            <p:fltVal val="0"/>
                                          </p:val>
                                        </p:tav>
                                      </p:tavLst>
                                    </p:anim>
                                    <p:animEffect transition="in" filter="fade">
                                      <p:cBhvr>
                                        <p:cTn id="51" dur="500"/>
                                        <p:tgtEl>
                                          <p:spTgt spid="69"/>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500" fill="hold"/>
                                        <p:tgtEl>
                                          <p:spTgt spid="71"/>
                                        </p:tgtEl>
                                        <p:attrNameLst>
                                          <p:attrName>ppt_w</p:attrName>
                                        </p:attrNameLst>
                                      </p:cBhvr>
                                      <p:tavLst>
                                        <p:tav tm="0">
                                          <p:val>
                                            <p:fltVal val="0"/>
                                          </p:val>
                                        </p:tav>
                                        <p:tav tm="100000">
                                          <p:val>
                                            <p:strVal val="#ppt_w"/>
                                          </p:val>
                                        </p:tav>
                                      </p:tavLst>
                                    </p:anim>
                                    <p:anim calcmode="lin" valueType="num">
                                      <p:cBhvr>
                                        <p:cTn id="55" dur="500" fill="hold"/>
                                        <p:tgtEl>
                                          <p:spTgt spid="71"/>
                                        </p:tgtEl>
                                        <p:attrNameLst>
                                          <p:attrName>ppt_h</p:attrName>
                                        </p:attrNameLst>
                                      </p:cBhvr>
                                      <p:tavLst>
                                        <p:tav tm="0">
                                          <p:val>
                                            <p:fltVal val="0"/>
                                          </p:val>
                                        </p:tav>
                                        <p:tav tm="100000">
                                          <p:val>
                                            <p:strVal val="#ppt_h"/>
                                          </p:val>
                                        </p:tav>
                                      </p:tavLst>
                                    </p:anim>
                                    <p:anim calcmode="lin" valueType="num">
                                      <p:cBhvr>
                                        <p:cTn id="56" dur="500" fill="hold"/>
                                        <p:tgtEl>
                                          <p:spTgt spid="71"/>
                                        </p:tgtEl>
                                        <p:attrNameLst>
                                          <p:attrName>style.rotation</p:attrName>
                                        </p:attrNameLst>
                                      </p:cBhvr>
                                      <p:tavLst>
                                        <p:tav tm="0">
                                          <p:val>
                                            <p:fltVal val="360"/>
                                          </p:val>
                                        </p:tav>
                                        <p:tav tm="100000">
                                          <p:val>
                                            <p:fltVal val="0"/>
                                          </p:val>
                                        </p:tav>
                                      </p:tavLst>
                                    </p:anim>
                                    <p:animEffect transition="in" filter="fade">
                                      <p:cBhvr>
                                        <p:cTn id="57" dur="500"/>
                                        <p:tgtEl>
                                          <p:spTgt spid="71"/>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 calcmode="lin" valueType="num">
                                      <p:cBhvr>
                                        <p:cTn id="62" dur="500" fill="hold"/>
                                        <p:tgtEl>
                                          <p:spTgt spid="70"/>
                                        </p:tgtEl>
                                        <p:attrNameLst>
                                          <p:attrName>style.rotation</p:attrName>
                                        </p:attrNameLst>
                                      </p:cBhvr>
                                      <p:tavLst>
                                        <p:tav tm="0">
                                          <p:val>
                                            <p:fltVal val="360"/>
                                          </p:val>
                                        </p:tav>
                                        <p:tav tm="100000">
                                          <p:val>
                                            <p:fltVal val="0"/>
                                          </p:val>
                                        </p:tav>
                                      </p:tavLst>
                                    </p:anim>
                                    <p:animEffect transition="in" filter="fade">
                                      <p:cBhvr>
                                        <p:cTn id="63" dur="500"/>
                                        <p:tgtEl>
                                          <p:spTgt spid="70"/>
                                        </p:tgtEl>
                                      </p:cBhvr>
                                    </p:animEffect>
                                  </p:childTnLst>
                                </p:cTn>
                              </p:par>
                            </p:childTnLst>
                          </p:cTn>
                        </p:par>
                        <p:par>
                          <p:cTn id="64" fill="hold">
                            <p:stCondLst>
                              <p:cond delay="3250"/>
                            </p:stCondLst>
                            <p:childTnLst>
                              <p:par>
                                <p:cTn id="65" presetID="42" presetClass="entr" presetSubtype="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1000"/>
                                        <p:tgtEl>
                                          <p:spTgt spid="61"/>
                                        </p:tgtEl>
                                      </p:cBhvr>
                                    </p:animEffect>
                                    <p:anim calcmode="lin" valueType="num">
                                      <p:cBhvr>
                                        <p:cTn id="73" dur="1000" fill="hold"/>
                                        <p:tgtEl>
                                          <p:spTgt spid="61"/>
                                        </p:tgtEl>
                                        <p:attrNameLst>
                                          <p:attrName>ppt_x</p:attrName>
                                        </p:attrNameLst>
                                      </p:cBhvr>
                                      <p:tavLst>
                                        <p:tav tm="0">
                                          <p:val>
                                            <p:strVal val="#ppt_x"/>
                                          </p:val>
                                        </p:tav>
                                        <p:tav tm="100000">
                                          <p:val>
                                            <p:strVal val="#ppt_x"/>
                                          </p:val>
                                        </p:tav>
                                      </p:tavLst>
                                    </p:anim>
                                    <p:anim calcmode="lin" valueType="num">
                                      <p:cBhvr>
                                        <p:cTn id="74" dur="1000" fill="hold"/>
                                        <p:tgtEl>
                                          <p:spTgt spid="6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anim calcmode="lin" valueType="num">
                                      <p:cBhvr>
                                        <p:cTn id="83" dur="1000" fill="hold"/>
                                        <p:tgtEl>
                                          <p:spTgt spid="56"/>
                                        </p:tgtEl>
                                        <p:attrNameLst>
                                          <p:attrName>ppt_x</p:attrName>
                                        </p:attrNameLst>
                                      </p:cBhvr>
                                      <p:tavLst>
                                        <p:tav tm="0">
                                          <p:val>
                                            <p:strVal val="#ppt_x"/>
                                          </p:val>
                                        </p:tav>
                                        <p:tav tm="100000">
                                          <p:val>
                                            <p:strVal val="#ppt_x"/>
                                          </p:val>
                                        </p:tav>
                                      </p:tavLst>
                                    </p:anim>
                                    <p:anim calcmode="lin" valueType="num">
                                      <p:cBhvr>
                                        <p:cTn id="84" dur="1000" fill="hold"/>
                                        <p:tgtEl>
                                          <p:spTgt spid="56"/>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1000"/>
                                        <p:tgtEl>
                                          <p:spTgt spid="38"/>
                                        </p:tgtEl>
                                      </p:cBhvr>
                                    </p:animEffect>
                                    <p:anim calcmode="lin" valueType="num">
                                      <p:cBhvr>
                                        <p:cTn id="88" dur="1000" fill="hold"/>
                                        <p:tgtEl>
                                          <p:spTgt spid="38"/>
                                        </p:tgtEl>
                                        <p:attrNameLst>
                                          <p:attrName>ppt_x</p:attrName>
                                        </p:attrNameLst>
                                      </p:cBhvr>
                                      <p:tavLst>
                                        <p:tav tm="0">
                                          <p:val>
                                            <p:strVal val="#ppt_x"/>
                                          </p:val>
                                        </p:tav>
                                        <p:tav tm="100000">
                                          <p:val>
                                            <p:strVal val="#ppt_x"/>
                                          </p:val>
                                        </p:tav>
                                      </p:tavLst>
                                    </p:anim>
                                    <p:anim calcmode="lin" valueType="num">
                                      <p:cBhvr>
                                        <p:cTn id="89" dur="1000" fill="hold"/>
                                        <p:tgtEl>
                                          <p:spTgt spid="3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000"/>
                                        <p:tgtEl>
                                          <p:spTgt spid="67"/>
                                        </p:tgtEl>
                                      </p:cBhvr>
                                    </p:animEffect>
                                    <p:anim calcmode="lin" valueType="num">
                                      <p:cBhvr>
                                        <p:cTn id="93" dur="1000" fill="hold"/>
                                        <p:tgtEl>
                                          <p:spTgt spid="67"/>
                                        </p:tgtEl>
                                        <p:attrNameLst>
                                          <p:attrName>ppt_x</p:attrName>
                                        </p:attrNameLst>
                                      </p:cBhvr>
                                      <p:tavLst>
                                        <p:tav tm="0">
                                          <p:val>
                                            <p:strVal val="#ppt_x"/>
                                          </p:val>
                                        </p:tav>
                                        <p:tav tm="100000">
                                          <p:val>
                                            <p:strVal val="#ppt_x"/>
                                          </p:val>
                                        </p:tav>
                                      </p:tavLst>
                                    </p:anim>
                                    <p:anim calcmode="lin" valueType="num">
                                      <p:cBhvr>
                                        <p:cTn id="94" dur="1000" fill="hold"/>
                                        <p:tgtEl>
                                          <p:spTgt spid="6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1000"/>
                                        <p:tgtEl>
                                          <p:spTgt spid="78"/>
                                        </p:tgtEl>
                                      </p:cBhvr>
                                    </p:animEffect>
                                    <p:anim calcmode="lin" valueType="num">
                                      <p:cBhvr>
                                        <p:cTn id="103" dur="1000" fill="hold"/>
                                        <p:tgtEl>
                                          <p:spTgt spid="78"/>
                                        </p:tgtEl>
                                        <p:attrNameLst>
                                          <p:attrName>ppt_x</p:attrName>
                                        </p:attrNameLst>
                                      </p:cBhvr>
                                      <p:tavLst>
                                        <p:tav tm="0">
                                          <p:val>
                                            <p:strVal val="#ppt_x"/>
                                          </p:val>
                                        </p:tav>
                                        <p:tav tm="100000">
                                          <p:val>
                                            <p:strVal val="#ppt_x"/>
                                          </p:val>
                                        </p:tav>
                                      </p:tavLst>
                                    </p:anim>
                                    <p:anim calcmode="lin" valueType="num">
                                      <p:cBhvr>
                                        <p:cTn id="10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61" grpId="0" animBg="1"/>
      <p:bldP spid="67" grpId="0" animBg="1"/>
      <p:bldP spid="68" grpId="0"/>
      <p:bldP spid="69" grpId="0"/>
      <p:bldP spid="70"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graphicFrame>
        <p:nvGraphicFramePr>
          <p:cNvPr id="62" name="Diagram 8"/>
          <p:cNvGraphicFramePr/>
          <p:nvPr/>
        </p:nvGraphicFramePr>
        <p:xfrm>
          <a:off x="827584" y="1419622"/>
          <a:ext cx="7416824" cy="2833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 name="Freeform 6"/>
          <p:cNvSpPr>
            <a:spLocks noEditPoints="1"/>
          </p:cNvSpPr>
          <p:nvPr/>
        </p:nvSpPr>
        <p:spPr bwMode="auto">
          <a:xfrm>
            <a:off x="1259458" y="2442840"/>
            <a:ext cx="568325" cy="606425"/>
          </a:xfrm>
          <a:custGeom>
            <a:avLst/>
            <a:gdLst>
              <a:gd name="T0" fmla="*/ 101251 w 376"/>
              <a:gd name="T1" fmla="*/ 4528 h 401"/>
              <a:gd name="T2" fmla="*/ 93695 w 376"/>
              <a:gd name="T3" fmla="*/ 4528 h 401"/>
              <a:gd name="T4" fmla="*/ 0 w 376"/>
              <a:gd name="T5" fmla="*/ 240000 h 401"/>
              <a:gd name="T6" fmla="*/ 98228 w 376"/>
              <a:gd name="T7" fmla="*/ 336604 h 401"/>
              <a:gd name="T8" fmla="*/ 194945 w 376"/>
              <a:gd name="T9" fmla="*/ 240000 h 401"/>
              <a:gd name="T10" fmla="*/ 101251 w 376"/>
              <a:gd name="T11" fmla="*/ 4528 h 401"/>
              <a:gd name="T12" fmla="*/ 473007 w 376"/>
              <a:gd name="T13" fmla="*/ 4528 h 401"/>
              <a:gd name="T14" fmla="*/ 466962 w 376"/>
              <a:gd name="T15" fmla="*/ 4528 h 401"/>
              <a:gd name="T16" fmla="*/ 371756 w 376"/>
              <a:gd name="T17" fmla="*/ 240000 h 401"/>
              <a:gd name="T18" fmla="*/ 469985 w 376"/>
              <a:gd name="T19" fmla="*/ 336604 h 401"/>
              <a:gd name="T20" fmla="*/ 568213 w 376"/>
              <a:gd name="T21" fmla="*/ 240000 h 401"/>
              <a:gd name="T22" fmla="*/ 473007 w 376"/>
              <a:gd name="T23" fmla="*/ 4528 h 401"/>
              <a:gd name="T24" fmla="*/ 279573 w 376"/>
              <a:gd name="T25" fmla="*/ 271699 h 401"/>
              <a:gd name="T26" fmla="*/ 185878 w 376"/>
              <a:gd name="T27" fmla="*/ 508680 h 401"/>
              <a:gd name="T28" fmla="*/ 284107 w 376"/>
              <a:gd name="T29" fmla="*/ 605284 h 401"/>
              <a:gd name="T30" fmla="*/ 382335 w 376"/>
              <a:gd name="T31" fmla="*/ 508680 h 401"/>
              <a:gd name="T32" fmla="*/ 287129 w 376"/>
              <a:gd name="T33" fmla="*/ 271699 h 401"/>
              <a:gd name="T34" fmla="*/ 279573 w 376"/>
              <a:gd name="T35" fmla="*/ 27169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E8365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1"/>
          <p:cNvSpPr>
            <a:spLocks noEditPoints="1"/>
          </p:cNvSpPr>
          <p:nvPr/>
        </p:nvSpPr>
        <p:spPr bwMode="auto">
          <a:xfrm>
            <a:off x="3131121" y="2560315"/>
            <a:ext cx="733425" cy="733425"/>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E83650"/>
          </a:solidFill>
          <a:ln>
            <a:noFill/>
          </a:ln>
        </p:spPr>
        <p:txBody>
          <a:bodyPr/>
          <a:lstStyle/>
          <a:p>
            <a:pPr fontAlgn="auto">
              <a:spcBef>
                <a:spcPts val="0"/>
              </a:spcBef>
              <a:spcAft>
                <a:spcPts val="0"/>
              </a:spcAft>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21"/>
          <p:cNvSpPr>
            <a:spLocks noEditPoints="1"/>
          </p:cNvSpPr>
          <p:nvPr/>
        </p:nvSpPr>
        <p:spPr bwMode="auto">
          <a:xfrm>
            <a:off x="5077396" y="2433315"/>
            <a:ext cx="623887" cy="62547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E83650"/>
          </a:solidFill>
          <a:ln>
            <a:noFill/>
          </a:ln>
        </p:spPr>
        <p:txBody>
          <a:bodyPr/>
          <a:lstStyle/>
          <a:p>
            <a:pPr fontAlgn="auto">
              <a:spcBef>
                <a:spcPts val="0"/>
              </a:spcBef>
              <a:spcAft>
                <a:spcPts val="0"/>
              </a:spcAft>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26"/>
          <p:cNvSpPr/>
          <p:nvPr/>
        </p:nvSpPr>
        <p:spPr bwMode="auto">
          <a:xfrm>
            <a:off x="7164958" y="2598415"/>
            <a:ext cx="512763" cy="531813"/>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83650"/>
          </a:solidFill>
          <a:ln>
            <a:noFill/>
          </a:ln>
        </p:spPr>
        <p:txBody>
          <a:bodyPr/>
          <a:lstStyle/>
          <a:p>
            <a:pPr fontAlgn="auto">
              <a:spcBef>
                <a:spcPts val="0"/>
              </a:spcBef>
              <a:spcAft>
                <a:spcPts val="0"/>
              </a:spcAft>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250"/>
                                        <p:tgtEl>
                                          <p:spTgt spid="64"/>
                                        </p:tgtEl>
                                      </p:cBhvr>
                                    </p:animEffect>
                                    <p:anim calcmode="lin" valueType="num">
                                      <p:cBhvr>
                                        <p:cTn id="15" dur="250" fill="hold"/>
                                        <p:tgtEl>
                                          <p:spTgt spid="64"/>
                                        </p:tgtEl>
                                        <p:attrNameLst>
                                          <p:attrName>ppt_x</p:attrName>
                                        </p:attrNameLst>
                                      </p:cBhvr>
                                      <p:tavLst>
                                        <p:tav tm="0">
                                          <p:val>
                                            <p:strVal val="#ppt_x"/>
                                          </p:val>
                                        </p:tav>
                                        <p:tav tm="100000">
                                          <p:val>
                                            <p:strVal val="#ppt_x"/>
                                          </p:val>
                                        </p:tav>
                                      </p:tavLst>
                                    </p:anim>
                                    <p:anim calcmode="lin" valueType="num">
                                      <p:cBhvr>
                                        <p:cTn id="16" dur="250" fill="hold"/>
                                        <p:tgtEl>
                                          <p:spTgt spid="64"/>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250"/>
                                        <p:tgtEl>
                                          <p:spTgt spid="65"/>
                                        </p:tgtEl>
                                      </p:cBhvr>
                                    </p:animEffect>
                                    <p:anim calcmode="lin" valueType="num">
                                      <p:cBhvr>
                                        <p:cTn id="21" dur="250" fill="hold"/>
                                        <p:tgtEl>
                                          <p:spTgt spid="65"/>
                                        </p:tgtEl>
                                        <p:attrNameLst>
                                          <p:attrName>ppt_x</p:attrName>
                                        </p:attrNameLst>
                                      </p:cBhvr>
                                      <p:tavLst>
                                        <p:tav tm="0">
                                          <p:val>
                                            <p:strVal val="#ppt_x"/>
                                          </p:val>
                                        </p:tav>
                                        <p:tav tm="100000">
                                          <p:val>
                                            <p:strVal val="#ppt_x"/>
                                          </p:val>
                                        </p:tav>
                                      </p:tavLst>
                                    </p:anim>
                                    <p:anim calcmode="lin" valueType="num">
                                      <p:cBhvr>
                                        <p:cTn id="22" dur="25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250"/>
                                        <p:tgtEl>
                                          <p:spTgt spid="66"/>
                                        </p:tgtEl>
                                      </p:cBhvr>
                                    </p:animEffect>
                                    <p:anim calcmode="lin" valueType="num">
                                      <p:cBhvr>
                                        <p:cTn id="27" dur="250" fill="hold"/>
                                        <p:tgtEl>
                                          <p:spTgt spid="66"/>
                                        </p:tgtEl>
                                        <p:attrNameLst>
                                          <p:attrName>ppt_x</p:attrName>
                                        </p:attrNameLst>
                                      </p:cBhvr>
                                      <p:tavLst>
                                        <p:tav tm="0">
                                          <p:val>
                                            <p:strVal val="#ppt_x"/>
                                          </p:val>
                                        </p:tav>
                                        <p:tav tm="100000">
                                          <p:val>
                                            <p:strVal val="#ppt_x"/>
                                          </p:val>
                                        </p:tav>
                                      </p:tavLst>
                                    </p:anim>
                                    <p:anim calcmode="lin" valueType="num">
                                      <p:cBhvr>
                                        <p:cTn id="28" dur="250" fill="hold"/>
                                        <p:tgtEl>
                                          <p:spTgt spid="66"/>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250"/>
                                        <p:tgtEl>
                                          <p:spTgt spid="82"/>
                                        </p:tgtEl>
                                      </p:cBhvr>
                                    </p:animEffect>
                                    <p:anim calcmode="lin" valueType="num">
                                      <p:cBhvr>
                                        <p:cTn id="33" dur="250" fill="hold"/>
                                        <p:tgtEl>
                                          <p:spTgt spid="82"/>
                                        </p:tgtEl>
                                        <p:attrNameLst>
                                          <p:attrName>ppt_x</p:attrName>
                                        </p:attrNameLst>
                                      </p:cBhvr>
                                      <p:tavLst>
                                        <p:tav tm="0">
                                          <p:val>
                                            <p:strVal val="#ppt_x"/>
                                          </p:val>
                                        </p:tav>
                                        <p:tav tm="100000">
                                          <p:val>
                                            <p:strVal val="#ppt_x"/>
                                          </p:val>
                                        </p:tav>
                                      </p:tavLst>
                                    </p:anim>
                                    <p:anim calcmode="lin" valueType="num">
                                      <p:cBhvr>
                                        <p:cTn id="34" dur="250" fill="hold"/>
                                        <p:tgtEl>
                                          <p:spTgt spid="82"/>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250"/>
                                        <p:tgtEl>
                                          <p:spTgt spid="62"/>
                                        </p:tgtEl>
                                      </p:cBhvr>
                                    </p:animEffect>
                                    <p:anim calcmode="lin" valueType="num">
                                      <p:cBhvr>
                                        <p:cTn id="39" dur="250" fill="hold"/>
                                        <p:tgtEl>
                                          <p:spTgt spid="62"/>
                                        </p:tgtEl>
                                        <p:attrNameLst>
                                          <p:attrName>ppt_x</p:attrName>
                                        </p:attrNameLst>
                                      </p:cBhvr>
                                      <p:tavLst>
                                        <p:tav tm="0">
                                          <p:val>
                                            <p:strVal val="#ppt_x"/>
                                          </p:val>
                                        </p:tav>
                                        <p:tav tm="100000">
                                          <p:val>
                                            <p:strVal val="#ppt_x"/>
                                          </p:val>
                                        </p:tav>
                                      </p:tavLst>
                                    </p:anim>
                                    <p:anim calcmode="lin" valueType="num">
                                      <p:cBhvr>
                                        <p:cTn id="40" dur="25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Graphic spid="62" grpId="0">
        <p:bldAsOne/>
      </p:bldGraphic>
      <p:bldP spid="64" grpId="0" animBg="1"/>
      <p:bldP spid="65" grpId="0" animBg="1"/>
      <p:bldP spid="66" grpId="0" animBg="1"/>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4930"/>
            <a:ext cx="9144000" cy="1947672"/>
          </a:xfrm>
          <a:prstGeom prst="rect">
            <a:avLst/>
          </a:prstGeom>
        </p:spPr>
      </p:pic>
      <p:pic>
        <p:nvPicPr>
          <p:cNvPr id="11" name="图片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Effect>
                      <a14:colorTemperature colorTemp="72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240597" y="906401"/>
            <a:ext cx="6662806" cy="2122274"/>
          </a:xfrm>
          <a:prstGeom prst="rect">
            <a:avLst/>
          </a:prstGeom>
        </p:spPr>
      </p:pic>
      <p:sp>
        <p:nvSpPr>
          <p:cNvPr id="6" name="矩形 5"/>
          <p:cNvSpPr/>
          <p:nvPr/>
        </p:nvSpPr>
        <p:spPr>
          <a:xfrm>
            <a:off x="2627784" y="3028675"/>
            <a:ext cx="4265744" cy="461665"/>
          </a:xfrm>
          <a:prstGeom prst="rect">
            <a:avLst/>
          </a:prstGeom>
        </p:spPr>
        <p:txBody>
          <a:bodyPr wrap="square">
            <a:spAutoFit/>
          </a:bodyPr>
          <a:lstStyle/>
          <a:p>
            <a:pPr algn="ct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谢谢聆听 批评指导</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625" autoRev="1" fill="hold">
                                          <p:stCondLst>
                                            <p:cond delay="0"/>
                                          </p:stCondLst>
                                        </p:cTn>
                                        <p:tgtEl>
                                          <p:spTgt spid="6"/>
                                        </p:tgtEl>
                                        <p:attrNameLst>
                                          <p:attrName>ppt_w</p:attrName>
                                        </p:attrNameLst>
                                      </p:cBhvr>
                                    </p:anim>
                                    <p:anim by="(#ppt_w*0.50)" calcmode="lin" valueType="num">
                                      <p:cBhvr>
                                        <p:cTn id="19" dur="625" decel="50000" autoRev="1" fill="hold">
                                          <p:stCondLst>
                                            <p:cond delay="0"/>
                                          </p:stCondLst>
                                        </p:cTn>
                                        <p:tgtEl>
                                          <p:spTgt spid="6"/>
                                        </p:tgtEl>
                                        <p:attrNameLst>
                                          <p:attrName>ppt_x</p:attrName>
                                        </p:attrNameLst>
                                      </p:cBhvr>
                                    </p:anim>
                                    <p:anim from="(-#ppt_h/2)" to="(#ppt_y)" calcmode="lin" valueType="num">
                                      <p:cBhvr>
                                        <p:cTn id="20" dur="1250" fill="hold">
                                          <p:stCondLst>
                                            <p:cond delay="0"/>
                                          </p:stCondLst>
                                        </p:cTn>
                                        <p:tgtEl>
                                          <p:spTgt spid="6"/>
                                        </p:tgtEl>
                                        <p:attrNameLst>
                                          <p:attrName>ppt_y</p:attrName>
                                        </p:attrNameLst>
                                      </p:cBhvr>
                                    </p:anim>
                                    <p:animRot by="21600000">
                                      <p:cBhvr>
                                        <p:cTn id="21" dur="12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层"/>
          <p:cNvSpPr txBox="1"/>
          <p:nvPr/>
        </p:nvSpPr>
        <p:spPr bwMode="auto">
          <a:xfrm>
            <a:off x="4293418" y="1544180"/>
            <a:ext cx="1626438" cy="338554"/>
          </a:xfrm>
          <a:prstGeom prst="rect">
            <a:avLst/>
          </a:prstGeom>
          <a:noFill/>
          <a:effectLst/>
        </p:spPr>
        <p:txBody>
          <a:bodyPr wrap="square">
            <a:spAutoFit/>
          </a:bodyPr>
          <a:lstStyle/>
          <a:p>
            <a:pPr fontAlgn="auto">
              <a:spcBef>
                <a:spcPts val="0"/>
              </a:spcBef>
              <a:spcAft>
                <a:spcPts val="0"/>
              </a:spcAft>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单击添加标题</a:t>
            </a:r>
          </a:p>
        </p:txBody>
      </p:sp>
      <p:sp>
        <p:nvSpPr>
          <p:cNvPr id="8" name="标题层"/>
          <p:cNvSpPr txBox="1"/>
          <p:nvPr/>
        </p:nvSpPr>
        <p:spPr bwMode="auto">
          <a:xfrm>
            <a:off x="4293418" y="2214127"/>
            <a:ext cx="1698446" cy="338554"/>
          </a:xfrm>
          <a:prstGeom prst="rect">
            <a:avLst/>
          </a:prstGeom>
          <a:noFill/>
          <a:effectLst/>
        </p:spPr>
        <p:txBody>
          <a:bodyPr wrap="square">
            <a:spAutoFit/>
          </a:bodyPr>
          <a:lstStyle/>
          <a:p>
            <a:pPr fontAlgn="auto">
              <a:spcBef>
                <a:spcPts val="0"/>
              </a:spcBef>
              <a:spcAft>
                <a:spcPts val="0"/>
              </a:spcAft>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单击添加标题</a:t>
            </a:r>
          </a:p>
        </p:txBody>
      </p:sp>
      <p:sp>
        <p:nvSpPr>
          <p:cNvPr id="9" name="标题层"/>
          <p:cNvSpPr txBox="1"/>
          <p:nvPr/>
        </p:nvSpPr>
        <p:spPr bwMode="auto">
          <a:xfrm>
            <a:off x="4293418" y="2851261"/>
            <a:ext cx="1698446" cy="338554"/>
          </a:xfrm>
          <a:prstGeom prst="rect">
            <a:avLst/>
          </a:prstGeom>
          <a:noFill/>
          <a:effectLst/>
        </p:spPr>
        <p:txBody>
          <a:bodyPr wrap="square">
            <a:spAutoFit/>
          </a:bodyPr>
          <a:lstStyle/>
          <a:p>
            <a:pPr fontAlgn="auto">
              <a:spcBef>
                <a:spcPts val="0"/>
              </a:spcBef>
              <a:spcAft>
                <a:spcPts val="0"/>
              </a:spcAft>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单击添加标题</a:t>
            </a:r>
          </a:p>
        </p:txBody>
      </p:sp>
      <p:sp>
        <p:nvSpPr>
          <p:cNvPr id="10" name="标题层"/>
          <p:cNvSpPr txBox="1"/>
          <p:nvPr/>
        </p:nvSpPr>
        <p:spPr bwMode="auto">
          <a:xfrm>
            <a:off x="4293418" y="3488396"/>
            <a:ext cx="1698446" cy="338554"/>
          </a:xfrm>
          <a:prstGeom prst="rect">
            <a:avLst/>
          </a:prstGeom>
          <a:noFill/>
          <a:effectLst/>
        </p:spPr>
        <p:txBody>
          <a:bodyPr wrap="square">
            <a:spAutoFit/>
          </a:bodyPr>
          <a:lstStyle/>
          <a:p>
            <a:pPr fontAlgn="auto">
              <a:spcBef>
                <a:spcPts val="0"/>
              </a:spcBef>
              <a:spcAft>
                <a:spcPts val="0"/>
              </a:spcAft>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单击添加标题</a:t>
            </a:r>
          </a:p>
        </p:txBody>
      </p:sp>
      <p:sp>
        <p:nvSpPr>
          <p:cNvPr id="11" name="矩形 10"/>
          <p:cNvSpPr/>
          <p:nvPr/>
        </p:nvSpPr>
        <p:spPr>
          <a:xfrm>
            <a:off x="4293418" y="1530514"/>
            <a:ext cx="2202502" cy="352220"/>
          </a:xfrm>
          <a:prstGeom prst="rect">
            <a:avLst/>
          </a:prstGeom>
          <a:noFill/>
          <a:ln w="3175">
            <a:solidFill>
              <a:srgbClr val="E836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4293418" y="2170550"/>
            <a:ext cx="2202502" cy="352220"/>
          </a:xfrm>
          <a:prstGeom prst="rect">
            <a:avLst/>
          </a:prstGeom>
          <a:noFill/>
          <a:ln w="3175">
            <a:solidFill>
              <a:srgbClr val="E836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4293418" y="2818838"/>
            <a:ext cx="2202502" cy="352220"/>
          </a:xfrm>
          <a:prstGeom prst="rect">
            <a:avLst/>
          </a:prstGeom>
          <a:noFill/>
          <a:ln w="3175">
            <a:solidFill>
              <a:srgbClr val="E836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4293418" y="3473133"/>
            <a:ext cx="2202502" cy="352220"/>
          </a:xfrm>
          <a:prstGeom prst="rect">
            <a:avLst/>
          </a:prstGeom>
          <a:noFill/>
          <a:ln w="3175">
            <a:solidFill>
              <a:srgbClr val="E836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3706231" y="1487974"/>
            <a:ext cx="437301" cy="437301"/>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ea typeface="微软雅黑" panose="020B0503020204020204" pitchFamily="34" charset="-122"/>
                <a:sym typeface="Arial" panose="020B0604020202020204" pitchFamily="34" charset="0"/>
              </a:rPr>
              <a:t>1</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706231" y="2128010"/>
            <a:ext cx="437301" cy="437301"/>
          </a:xfrm>
          <a:prstGeom prst="ellipse">
            <a:avLst/>
          </a:prstGeom>
          <a:solidFill>
            <a:srgbClr val="D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ea typeface="微软雅黑" panose="020B0503020204020204" pitchFamily="34" charset="-122"/>
                <a:sym typeface="Arial" panose="020B0604020202020204" pitchFamily="34" charset="0"/>
              </a:rPr>
              <a:t>2</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706231" y="2787414"/>
            <a:ext cx="437301" cy="437301"/>
          </a:xfrm>
          <a:prstGeom prst="ellipse">
            <a:avLst/>
          </a:prstGeom>
          <a:solidFill>
            <a:srgbClr val="E8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ea typeface="微软雅黑" panose="020B0503020204020204" pitchFamily="34" charset="-122"/>
                <a:sym typeface="Arial" panose="020B0604020202020204" pitchFamily="34" charset="0"/>
              </a:rPr>
              <a:t>3</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706231" y="3430593"/>
            <a:ext cx="437301" cy="437301"/>
          </a:xfrm>
          <a:prstGeom prst="ellipse">
            <a:avLst/>
          </a:prstGeom>
          <a:solidFill>
            <a:srgbClr val="D7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Arial" panose="020B0604020202020204" pitchFamily="34" charset="0"/>
                <a:ea typeface="微软雅黑" panose="020B0503020204020204" pitchFamily="34" charset="-122"/>
                <a:sym typeface="Arial" panose="020B0604020202020204" pitchFamily="34" charset="0"/>
              </a:rPr>
              <a:t>4</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MH_Others_1"/>
          <p:cNvSpPr txBox="1"/>
          <p:nvPr>
            <p:custDataLst>
              <p:tags r:id="rId1"/>
            </p:custDataLst>
          </p:nvPr>
        </p:nvSpPr>
        <p:spPr>
          <a:xfrm>
            <a:off x="971600" y="1626474"/>
            <a:ext cx="2953282" cy="1846659"/>
          </a:xfrm>
          <a:prstGeom prst="rect">
            <a:avLst/>
          </a:prstGeom>
          <a:noFill/>
        </p:spPr>
        <p:txBody>
          <a:bodyPr vert="horz" wrap="square" lIns="0" tIns="0" rIns="0" bIns="0" rtlCol="0" anchor="ctr" anchorCtr="0">
            <a:spAutoFit/>
          </a:bodyPr>
          <a:lstStyle/>
          <a:p>
            <a:pPr algn="ctr"/>
            <a:r>
              <a:rPr lang="zh-CN" altLang="en-US" sz="6000" b="1"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6000" b="1" dirty="0" smtClean="0">
              <a:solidFill>
                <a:srgbClr val="E83650"/>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6000" b="1"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录</a:t>
            </a:r>
            <a:endParaRPr lang="zh-CN" altLang="en-US" sz="6000" b="1" dirty="0">
              <a:solidFill>
                <a:srgbClr val="E8365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s_2"/>
          <p:cNvSpPr txBox="1"/>
          <p:nvPr>
            <p:custDataLst>
              <p:tags r:id="rId2"/>
            </p:custDataLst>
          </p:nvPr>
        </p:nvSpPr>
        <p:spPr>
          <a:xfrm>
            <a:off x="2372755" y="1754203"/>
            <a:ext cx="1517823" cy="1723549"/>
          </a:xfrm>
          <a:prstGeom prst="rect">
            <a:avLst/>
          </a:prstGeom>
          <a:noFill/>
        </p:spPr>
        <p:txBody>
          <a:bodyPr wrap="square" lIns="0" tIns="0" rIns="0" bIns="0">
            <a:spAutoFit/>
          </a:bodyPr>
          <a:lstStyle/>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C</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O</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N</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T</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E</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N</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T</a:t>
            </a:r>
          </a:p>
          <a:p>
            <a:pPr algn="dist">
              <a:defRPr/>
            </a:pPr>
            <a:r>
              <a:rPr lang="en-US" altLang="zh-CN" sz="1400" b="0" dirty="0" smtClean="0">
                <a:solidFill>
                  <a:srgbClr val="E83650"/>
                </a:solidFill>
                <a:latin typeface="Arial" panose="020B0604020202020204" pitchFamily="34" charset="0"/>
                <a:ea typeface="微软雅黑" panose="020B0503020204020204" pitchFamily="34" charset="-122"/>
                <a:sym typeface="Arial" panose="020B0604020202020204" pitchFamily="34" charset="0"/>
              </a:rPr>
              <a:t>S</a:t>
            </a:r>
            <a:endParaRPr lang="zh-CN" altLang="en-US" sz="1400" b="0" dirty="0">
              <a:solidFill>
                <a:srgbClr val="E8365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50854" y="2428239"/>
            <a:ext cx="2474393" cy="2715261"/>
          </a:xfrm>
          <a:prstGeom prst="rect">
            <a:avLst/>
          </a:prstGeom>
        </p:spPr>
      </p:pic>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75" autoRev="1" fill="hold">
                                          <p:stCondLst>
                                            <p:cond delay="0"/>
                                          </p:stCondLst>
                                        </p:cTn>
                                        <p:tgtEl>
                                          <p:spTgt spid="21"/>
                                        </p:tgtEl>
                                        <p:attrNameLst>
                                          <p:attrName>ppt_w</p:attrName>
                                        </p:attrNameLst>
                                      </p:cBhvr>
                                    </p:anim>
                                    <p:anim by="(#ppt_w*0.50)" calcmode="lin" valueType="num">
                                      <p:cBhvr>
                                        <p:cTn id="8" dur="375" decel="50000" autoRev="1" fill="hold">
                                          <p:stCondLst>
                                            <p:cond delay="0"/>
                                          </p:stCondLst>
                                        </p:cTn>
                                        <p:tgtEl>
                                          <p:spTgt spid="21"/>
                                        </p:tgtEl>
                                        <p:attrNameLst>
                                          <p:attrName>ppt_x</p:attrName>
                                        </p:attrNameLst>
                                      </p:cBhvr>
                                    </p:anim>
                                    <p:anim from="(-#ppt_h/2)" to="(#ppt_y)" calcmode="lin" valueType="num">
                                      <p:cBhvr>
                                        <p:cTn id="9" dur="750" fill="hold">
                                          <p:stCondLst>
                                            <p:cond delay="0"/>
                                          </p:stCondLst>
                                        </p:cTn>
                                        <p:tgtEl>
                                          <p:spTgt spid="21"/>
                                        </p:tgtEl>
                                        <p:attrNameLst>
                                          <p:attrName>ppt_y</p:attrName>
                                        </p:attrNameLst>
                                      </p:cBhvr>
                                    </p:anim>
                                    <p:animRot by="21600000">
                                      <p:cBhvr>
                                        <p:cTn id="10" dur="750" fill="hold">
                                          <p:stCondLst>
                                            <p:cond delay="0"/>
                                          </p:stCondLst>
                                        </p:cTn>
                                        <p:tgtEl>
                                          <p:spTgt spid="21"/>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by="(-#ppt_w*2)" calcmode="lin" valueType="num">
                                      <p:cBhvr rctx="PPT">
                                        <p:cTn id="13" dur="375" autoRev="1" fill="hold">
                                          <p:stCondLst>
                                            <p:cond delay="0"/>
                                          </p:stCondLst>
                                        </p:cTn>
                                        <p:tgtEl>
                                          <p:spTgt spid="22"/>
                                        </p:tgtEl>
                                        <p:attrNameLst>
                                          <p:attrName>ppt_w</p:attrName>
                                        </p:attrNameLst>
                                      </p:cBhvr>
                                    </p:anim>
                                    <p:anim by="(#ppt_w*0.50)" calcmode="lin" valueType="num">
                                      <p:cBhvr>
                                        <p:cTn id="14" dur="375" decel="50000" autoRev="1" fill="hold">
                                          <p:stCondLst>
                                            <p:cond delay="0"/>
                                          </p:stCondLst>
                                        </p:cTn>
                                        <p:tgtEl>
                                          <p:spTgt spid="22"/>
                                        </p:tgtEl>
                                        <p:attrNameLst>
                                          <p:attrName>ppt_x</p:attrName>
                                        </p:attrNameLst>
                                      </p:cBhvr>
                                    </p:anim>
                                    <p:anim from="(-#ppt_h/2)" to="(#ppt_y)" calcmode="lin" valueType="num">
                                      <p:cBhvr>
                                        <p:cTn id="15" dur="750" fill="hold">
                                          <p:stCondLst>
                                            <p:cond delay="0"/>
                                          </p:stCondLst>
                                        </p:cTn>
                                        <p:tgtEl>
                                          <p:spTgt spid="22"/>
                                        </p:tgtEl>
                                        <p:attrNameLst>
                                          <p:attrName>ppt_y</p:attrName>
                                        </p:attrNameLst>
                                      </p:cBhvr>
                                    </p:anim>
                                    <p:animRot by="21600000">
                                      <p:cBhvr>
                                        <p:cTn id="16" dur="750" fill="hold">
                                          <p:stCondLst>
                                            <p:cond delay="0"/>
                                          </p:stCondLst>
                                        </p:cTn>
                                        <p:tgtEl>
                                          <p:spTgt spid="2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2" presetClass="entr" presetSubtype="2" decel="5250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750" fill="hold"/>
                                        <p:tgtEl>
                                          <p:spTgt spid="7"/>
                                        </p:tgtEl>
                                        <p:attrNameLst>
                                          <p:attrName>ppt_x</p:attrName>
                                        </p:attrNameLst>
                                      </p:cBhvr>
                                      <p:tavLst>
                                        <p:tav tm="0">
                                          <p:val>
                                            <p:strVal val="1+#ppt_w/2"/>
                                          </p:val>
                                        </p:tav>
                                        <p:tav tm="100000">
                                          <p:val>
                                            <p:strVal val="#ppt_x"/>
                                          </p:val>
                                        </p:tav>
                                      </p:tavLst>
                                    </p:anim>
                                    <p:anim calcmode="lin" valueType="num">
                                      <p:cBhvr additive="base">
                                        <p:cTn id="27"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2" presetClass="entr" presetSubtype="2" decel="5250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750" fill="hold"/>
                                        <p:tgtEl>
                                          <p:spTgt spid="8"/>
                                        </p:tgtEl>
                                        <p:attrNameLst>
                                          <p:attrName>ppt_x</p:attrName>
                                        </p:attrNameLst>
                                      </p:cBhvr>
                                      <p:tavLst>
                                        <p:tav tm="0">
                                          <p:val>
                                            <p:strVal val="1+#ppt_w/2"/>
                                          </p:val>
                                        </p:tav>
                                        <p:tav tm="100000">
                                          <p:val>
                                            <p:strVal val="#ppt_x"/>
                                          </p:val>
                                        </p:tav>
                                      </p:tavLst>
                                    </p:anim>
                                    <p:anim calcmode="lin" valueType="num">
                                      <p:cBhvr additive="base">
                                        <p:cTn id="38"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750"/>
                                        <p:tgtEl>
                                          <p:spTgt spid="17"/>
                                        </p:tgtEl>
                                      </p:cBhvr>
                                    </p:animEffect>
                                    <p:anim calcmode="lin" valueType="num">
                                      <p:cBhvr>
                                        <p:cTn id="44" dur="750" fill="hold"/>
                                        <p:tgtEl>
                                          <p:spTgt spid="17"/>
                                        </p:tgtEl>
                                        <p:attrNameLst>
                                          <p:attrName>ppt_x</p:attrName>
                                        </p:attrNameLst>
                                      </p:cBhvr>
                                      <p:tavLst>
                                        <p:tav tm="0">
                                          <p:val>
                                            <p:strVal val="#ppt_x"/>
                                          </p:val>
                                        </p:tav>
                                        <p:tav tm="100000">
                                          <p:val>
                                            <p:strVal val="#ppt_x"/>
                                          </p:val>
                                        </p:tav>
                                      </p:tavLst>
                                    </p:anim>
                                    <p:anim calcmode="lin" valueType="num">
                                      <p:cBhvr>
                                        <p:cTn id="45" dur="750" fill="hold"/>
                                        <p:tgtEl>
                                          <p:spTgt spid="17"/>
                                        </p:tgtEl>
                                        <p:attrNameLst>
                                          <p:attrName>ppt_y</p:attrName>
                                        </p:attrNameLst>
                                      </p:cBhvr>
                                      <p:tavLst>
                                        <p:tav tm="0">
                                          <p:val>
                                            <p:strVal val="#ppt_y+.1"/>
                                          </p:val>
                                        </p:tav>
                                        <p:tav tm="100000">
                                          <p:val>
                                            <p:strVal val="#ppt_y"/>
                                          </p:val>
                                        </p:tav>
                                      </p:tavLst>
                                    </p:anim>
                                  </p:childTnLst>
                                </p:cTn>
                              </p:par>
                              <p:par>
                                <p:cTn id="46" presetID="2" presetClass="entr" presetSubtype="2" decel="5250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750" fill="hold"/>
                                        <p:tgtEl>
                                          <p:spTgt spid="9"/>
                                        </p:tgtEl>
                                        <p:attrNameLst>
                                          <p:attrName>ppt_x</p:attrName>
                                        </p:attrNameLst>
                                      </p:cBhvr>
                                      <p:tavLst>
                                        <p:tav tm="0">
                                          <p:val>
                                            <p:strVal val="1+#ppt_w/2"/>
                                          </p:val>
                                        </p:tav>
                                        <p:tav tm="100000">
                                          <p:val>
                                            <p:strVal val="#ppt_x"/>
                                          </p:val>
                                        </p:tav>
                                      </p:tavLst>
                                    </p:anim>
                                    <p:anim calcmode="lin" valueType="num">
                                      <p:cBhvr additive="base">
                                        <p:cTn id="49"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750"/>
                                        <p:tgtEl>
                                          <p:spTgt spid="18"/>
                                        </p:tgtEl>
                                      </p:cBhvr>
                                    </p:animEffect>
                                    <p:anim calcmode="lin" valueType="num">
                                      <p:cBhvr>
                                        <p:cTn id="55" dur="750" fill="hold"/>
                                        <p:tgtEl>
                                          <p:spTgt spid="18"/>
                                        </p:tgtEl>
                                        <p:attrNameLst>
                                          <p:attrName>ppt_x</p:attrName>
                                        </p:attrNameLst>
                                      </p:cBhvr>
                                      <p:tavLst>
                                        <p:tav tm="0">
                                          <p:val>
                                            <p:strVal val="#ppt_x"/>
                                          </p:val>
                                        </p:tav>
                                        <p:tav tm="100000">
                                          <p:val>
                                            <p:strVal val="#ppt_x"/>
                                          </p:val>
                                        </p:tav>
                                      </p:tavLst>
                                    </p:anim>
                                    <p:anim calcmode="lin" valueType="num">
                                      <p:cBhvr>
                                        <p:cTn id="56" dur="750" fill="hold"/>
                                        <p:tgtEl>
                                          <p:spTgt spid="18"/>
                                        </p:tgtEl>
                                        <p:attrNameLst>
                                          <p:attrName>ppt_y</p:attrName>
                                        </p:attrNameLst>
                                      </p:cBhvr>
                                      <p:tavLst>
                                        <p:tav tm="0">
                                          <p:val>
                                            <p:strVal val="#ppt_y+.1"/>
                                          </p:val>
                                        </p:tav>
                                        <p:tav tm="100000">
                                          <p:val>
                                            <p:strVal val="#ppt_y"/>
                                          </p:val>
                                        </p:tav>
                                      </p:tavLst>
                                    </p:anim>
                                  </p:childTnLst>
                                </p:cTn>
                              </p:par>
                              <p:par>
                                <p:cTn id="57" presetID="2" presetClass="entr" presetSubtype="2" decel="5250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750" fill="hold"/>
                                        <p:tgtEl>
                                          <p:spTgt spid="10"/>
                                        </p:tgtEl>
                                        <p:attrNameLst>
                                          <p:attrName>ppt_x</p:attrName>
                                        </p:attrNameLst>
                                      </p:cBhvr>
                                      <p:tavLst>
                                        <p:tav tm="0">
                                          <p:val>
                                            <p:strVal val="1+#ppt_w/2"/>
                                          </p:val>
                                        </p:tav>
                                        <p:tav tm="100000">
                                          <p:val>
                                            <p:strVal val="#ppt_x"/>
                                          </p:val>
                                        </p:tav>
                                      </p:tavLst>
                                    </p:anim>
                                    <p:anim calcmode="lin" valueType="num">
                                      <p:cBhvr additive="base">
                                        <p:cTn id="60"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750"/>
                                        <p:tgtEl>
                                          <p:spTgt spid="11"/>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750"/>
                                        <p:tgtEl>
                                          <p:spTgt spid="12"/>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750"/>
                                        <p:tgtEl>
                                          <p:spTgt spid="13"/>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circle(in)">
                                      <p:cBhvr>
                                        <p:cTn id="7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36" name="TextBox 48"/>
          <p:cNvSpPr txBox="1"/>
          <p:nvPr/>
        </p:nvSpPr>
        <p:spPr>
          <a:xfrm>
            <a:off x="4572000" y="2485837"/>
            <a:ext cx="4176464" cy="553998"/>
          </a:xfrm>
          <a:prstGeom prst="rect">
            <a:avLst/>
          </a:prstGeom>
          <a:noFill/>
        </p:spPr>
        <p:txBody>
          <a:bodyPr wrap="square" lIns="0" tIns="0" rIns="0" bIns="0" rtlCol="0">
            <a:spAutoFit/>
          </a:bodyPr>
          <a:lstStyle/>
          <a:p>
            <a:r>
              <a:rPr lang="zh-CN" altLang="en-US" sz="3600" dirty="0" smtClean="0">
                <a:solidFill>
                  <a:srgbClr val="D72525"/>
                </a:solidFill>
                <a:latin typeface="Arial" panose="020B0604020202020204" pitchFamily="34" charset="0"/>
                <a:ea typeface="微软雅黑" panose="020B0503020204020204" pitchFamily="34" charset="-122"/>
                <a:cs typeface="+mn-ea"/>
                <a:sym typeface="Arial" panose="020B0604020202020204" pitchFamily="34" charset="0"/>
              </a:rPr>
              <a:t>点击添加标题</a:t>
            </a:r>
            <a:endParaRPr lang="en-GB" altLang="zh-CN" sz="3600" dirty="0">
              <a:solidFill>
                <a:srgbClr val="D7252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9"/>
          <p:cNvSpPr txBox="1"/>
          <p:nvPr/>
        </p:nvSpPr>
        <p:spPr>
          <a:xfrm>
            <a:off x="4572000" y="3103681"/>
            <a:ext cx="2780138" cy="184666"/>
          </a:xfrm>
          <a:prstGeom prst="rect">
            <a:avLst/>
          </a:prstGeom>
          <a:noFill/>
        </p:spPr>
        <p:txBody>
          <a:bodyPr wrap="square" lIns="0" tIns="0" rIns="0" bIns="0" rtlCol="0">
            <a:spAutoFit/>
          </a:bodyPr>
          <a:lstStyle/>
          <a:p>
            <a:pPr eaLnBrk="0" hangingPunct="0"/>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p>
        </p:txBody>
      </p:sp>
      <p:sp>
        <p:nvSpPr>
          <p:cNvPr id="38" name="TextBox 48"/>
          <p:cNvSpPr txBox="1"/>
          <p:nvPr/>
        </p:nvSpPr>
        <p:spPr>
          <a:xfrm>
            <a:off x="5324335" y="1275606"/>
            <a:ext cx="1484586" cy="1231106"/>
          </a:xfrm>
          <a:prstGeom prst="rect">
            <a:avLst/>
          </a:prstGeom>
          <a:noFill/>
        </p:spPr>
        <p:txBody>
          <a:bodyPr wrap="square" lIns="0" tIns="0" rIns="0" bIns="0" rtlCol="0">
            <a:spAutoFit/>
          </a:bodyPr>
          <a:lstStyle/>
          <a:p>
            <a:r>
              <a:rPr lang="en-US" altLang="zh-CN" sz="8000" b="1" dirty="0">
                <a:solidFill>
                  <a:srgbClr val="E83650"/>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altLang="zh-CN" sz="8000" b="1" dirty="0">
              <a:solidFill>
                <a:srgbClr val="E8365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400" y="749891"/>
            <a:ext cx="3215600" cy="4579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38"/>
                                        </p:tgtEl>
                                        <p:attrNameLst>
                                          <p:attrName>style.visibility</p:attrName>
                                        </p:attrNameLst>
                                      </p:cBhvr>
                                      <p:to>
                                        <p:strVal val="visible"/>
                                      </p:to>
                                    </p:set>
                                    <p:animEffect transition="in" filter="wipe(left)">
                                      <p:cBhvr>
                                        <p:cTn id="7" dur="200"/>
                                        <p:tgtEl>
                                          <p:spTgt spid="38"/>
                                        </p:tgtEl>
                                      </p:cBhvr>
                                    </p:animEffect>
                                  </p:childTnLst>
                                </p:cTn>
                              </p:par>
                            </p:childTnLst>
                          </p:cTn>
                        </p:par>
                        <p:par>
                          <p:cTn id="8" fill="hold">
                            <p:stCondLst>
                              <p:cond delay="259"/>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36"/>
                                        </p:tgtEl>
                                        <p:attrNameLst>
                                          <p:attrName>style.visibility</p:attrName>
                                        </p:attrNameLst>
                                      </p:cBhvr>
                                      <p:to>
                                        <p:strVal val="visible"/>
                                      </p:to>
                                    </p:set>
                                    <p:animEffect transition="in" filter="wipe(left)">
                                      <p:cBhvr>
                                        <p:cTn id="11" dur="200"/>
                                        <p:tgtEl>
                                          <p:spTgt spid="36"/>
                                        </p:tgtEl>
                                      </p:cBhvr>
                                    </p:animEffect>
                                  </p:childTnLst>
                                </p:cTn>
                              </p:par>
                            </p:childTnLst>
                          </p:cTn>
                        </p:par>
                        <p:par>
                          <p:cTn id="12" fill="hold">
                            <p:stCondLst>
                              <p:cond delay="759"/>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37"/>
                                        </p:tgtEl>
                                        <p:attrNameLst>
                                          <p:attrName>style.visibility</p:attrName>
                                        </p:attrNameLst>
                                      </p:cBhvr>
                                      <p:to>
                                        <p:strVal val="visible"/>
                                      </p:to>
                                    </p:set>
                                    <p:animEffect transition="in" filter="wipe(left)">
                                      <p:cBhvr>
                                        <p:cTn id="15"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3678"/>
            <a:ext cx="4068270" cy="2722835"/>
          </a:xfrm>
          <a:prstGeom prst="rect">
            <a:avLst/>
          </a:prstGeom>
        </p:spPr>
      </p:pic>
      <p:sp>
        <p:nvSpPr>
          <p:cNvPr id="123" name="Text Box 10"/>
          <p:cNvSpPr txBox="1">
            <a:spLocks noChangeArrowheads="1"/>
          </p:cNvSpPr>
          <p:nvPr/>
        </p:nvSpPr>
        <p:spPr bwMode="auto">
          <a:xfrm>
            <a:off x="3850273" y="1685295"/>
            <a:ext cx="4536504" cy="1292662"/>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24" name="Text Box 10"/>
          <p:cNvSpPr txBox="1">
            <a:spLocks noChangeArrowheads="1"/>
          </p:cNvSpPr>
          <p:nvPr/>
        </p:nvSpPr>
        <p:spPr bwMode="auto">
          <a:xfrm>
            <a:off x="3850273" y="2993147"/>
            <a:ext cx="4536504" cy="1292662"/>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50"/>
                                        <p:tgtEl>
                                          <p:spTgt spid="123"/>
                                        </p:tgtEl>
                                      </p:cBhvr>
                                    </p:animEffect>
                                    <p:anim calcmode="lin" valueType="num">
                                      <p:cBhvr>
                                        <p:cTn id="20" dur="250" fill="hold"/>
                                        <p:tgtEl>
                                          <p:spTgt spid="123"/>
                                        </p:tgtEl>
                                        <p:attrNameLst>
                                          <p:attrName>ppt_x</p:attrName>
                                        </p:attrNameLst>
                                      </p:cBhvr>
                                      <p:tavLst>
                                        <p:tav tm="0">
                                          <p:val>
                                            <p:strVal val="#ppt_x"/>
                                          </p:val>
                                        </p:tav>
                                        <p:tav tm="100000">
                                          <p:val>
                                            <p:strVal val="#ppt_x"/>
                                          </p:val>
                                        </p:tav>
                                      </p:tavLst>
                                    </p:anim>
                                    <p:anim calcmode="lin" valueType="num">
                                      <p:cBhvr>
                                        <p:cTn id="21" dur="25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250"/>
                                        <p:tgtEl>
                                          <p:spTgt spid="124"/>
                                        </p:tgtEl>
                                      </p:cBhvr>
                                    </p:animEffect>
                                    <p:anim calcmode="lin" valueType="num">
                                      <p:cBhvr>
                                        <p:cTn id="26" dur="250" fill="hold"/>
                                        <p:tgtEl>
                                          <p:spTgt spid="124"/>
                                        </p:tgtEl>
                                        <p:attrNameLst>
                                          <p:attrName>ppt_x</p:attrName>
                                        </p:attrNameLst>
                                      </p:cBhvr>
                                      <p:tavLst>
                                        <p:tav tm="0">
                                          <p:val>
                                            <p:strVal val="#ppt_x"/>
                                          </p:val>
                                        </p:tav>
                                        <p:tav tm="100000">
                                          <p:val>
                                            <p:strVal val="#ppt_x"/>
                                          </p:val>
                                        </p:tav>
                                      </p:tavLst>
                                    </p:anim>
                                    <p:anim calcmode="lin" valueType="num">
                                      <p:cBhvr>
                                        <p:cTn id="27" dur="25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123" grpId="0"/>
      <p:bldP spid="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217067"/>
            <a:ext cx="3031191" cy="4039063"/>
          </a:xfrm>
          <a:prstGeom prst="rect">
            <a:avLst/>
          </a:prstGeom>
        </p:spPr>
      </p:pic>
      <p:sp>
        <p:nvSpPr>
          <p:cNvPr id="123" name="Text Box 10"/>
          <p:cNvSpPr txBox="1">
            <a:spLocks noChangeArrowheads="1"/>
          </p:cNvSpPr>
          <p:nvPr/>
        </p:nvSpPr>
        <p:spPr bwMode="auto">
          <a:xfrm>
            <a:off x="1907704" y="1623938"/>
            <a:ext cx="4536504" cy="1292662"/>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24" name="Text Box 10"/>
          <p:cNvSpPr txBox="1">
            <a:spLocks noChangeArrowheads="1"/>
          </p:cNvSpPr>
          <p:nvPr/>
        </p:nvSpPr>
        <p:spPr bwMode="auto">
          <a:xfrm>
            <a:off x="1907704" y="2931790"/>
            <a:ext cx="4536504" cy="1292662"/>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50"/>
                                        <p:tgtEl>
                                          <p:spTgt spid="123"/>
                                        </p:tgtEl>
                                      </p:cBhvr>
                                    </p:animEffect>
                                    <p:anim calcmode="lin" valueType="num">
                                      <p:cBhvr>
                                        <p:cTn id="20" dur="250" fill="hold"/>
                                        <p:tgtEl>
                                          <p:spTgt spid="123"/>
                                        </p:tgtEl>
                                        <p:attrNameLst>
                                          <p:attrName>ppt_x</p:attrName>
                                        </p:attrNameLst>
                                      </p:cBhvr>
                                      <p:tavLst>
                                        <p:tav tm="0">
                                          <p:val>
                                            <p:strVal val="#ppt_x"/>
                                          </p:val>
                                        </p:tav>
                                        <p:tav tm="100000">
                                          <p:val>
                                            <p:strVal val="#ppt_x"/>
                                          </p:val>
                                        </p:tav>
                                      </p:tavLst>
                                    </p:anim>
                                    <p:anim calcmode="lin" valueType="num">
                                      <p:cBhvr>
                                        <p:cTn id="21" dur="25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250"/>
                                        <p:tgtEl>
                                          <p:spTgt spid="124"/>
                                        </p:tgtEl>
                                      </p:cBhvr>
                                    </p:animEffect>
                                    <p:anim calcmode="lin" valueType="num">
                                      <p:cBhvr>
                                        <p:cTn id="26" dur="250" fill="hold"/>
                                        <p:tgtEl>
                                          <p:spTgt spid="124"/>
                                        </p:tgtEl>
                                        <p:attrNameLst>
                                          <p:attrName>ppt_x</p:attrName>
                                        </p:attrNameLst>
                                      </p:cBhvr>
                                      <p:tavLst>
                                        <p:tav tm="0">
                                          <p:val>
                                            <p:strVal val="#ppt_x"/>
                                          </p:val>
                                        </p:tav>
                                        <p:tav tm="100000">
                                          <p:val>
                                            <p:strVal val="#ppt_x"/>
                                          </p:val>
                                        </p:tav>
                                      </p:tavLst>
                                    </p:anim>
                                    <p:anim calcmode="lin" valueType="num">
                                      <p:cBhvr>
                                        <p:cTn id="27" dur="25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123" grpId="0"/>
      <p:bldP spid="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945160"/>
            <a:ext cx="3886603" cy="3886603"/>
          </a:xfrm>
          <a:prstGeom prst="rect">
            <a:avLst/>
          </a:prstGeom>
        </p:spPr>
      </p:pic>
      <p:sp>
        <p:nvSpPr>
          <p:cNvPr id="123" name="Text Box 10"/>
          <p:cNvSpPr txBox="1">
            <a:spLocks noChangeArrowheads="1"/>
          </p:cNvSpPr>
          <p:nvPr/>
        </p:nvSpPr>
        <p:spPr bwMode="auto">
          <a:xfrm>
            <a:off x="3843492" y="1854037"/>
            <a:ext cx="2449919" cy="1985159"/>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24" name="Text Box 10"/>
          <p:cNvSpPr txBox="1">
            <a:spLocks noChangeArrowheads="1"/>
          </p:cNvSpPr>
          <p:nvPr/>
        </p:nvSpPr>
        <p:spPr bwMode="auto">
          <a:xfrm>
            <a:off x="6581443" y="1851670"/>
            <a:ext cx="2304256" cy="1985159"/>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50"/>
                                        <p:tgtEl>
                                          <p:spTgt spid="123"/>
                                        </p:tgtEl>
                                      </p:cBhvr>
                                    </p:animEffect>
                                    <p:anim calcmode="lin" valueType="num">
                                      <p:cBhvr>
                                        <p:cTn id="20" dur="250" fill="hold"/>
                                        <p:tgtEl>
                                          <p:spTgt spid="123"/>
                                        </p:tgtEl>
                                        <p:attrNameLst>
                                          <p:attrName>ppt_x</p:attrName>
                                        </p:attrNameLst>
                                      </p:cBhvr>
                                      <p:tavLst>
                                        <p:tav tm="0">
                                          <p:val>
                                            <p:strVal val="#ppt_x"/>
                                          </p:val>
                                        </p:tav>
                                        <p:tav tm="100000">
                                          <p:val>
                                            <p:strVal val="#ppt_x"/>
                                          </p:val>
                                        </p:tav>
                                      </p:tavLst>
                                    </p:anim>
                                    <p:anim calcmode="lin" valueType="num">
                                      <p:cBhvr>
                                        <p:cTn id="21" dur="25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250"/>
                                        <p:tgtEl>
                                          <p:spTgt spid="124"/>
                                        </p:tgtEl>
                                      </p:cBhvr>
                                    </p:animEffect>
                                    <p:anim calcmode="lin" valueType="num">
                                      <p:cBhvr>
                                        <p:cTn id="26" dur="250" fill="hold"/>
                                        <p:tgtEl>
                                          <p:spTgt spid="124"/>
                                        </p:tgtEl>
                                        <p:attrNameLst>
                                          <p:attrName>ppt_x</p:attrName>
                                        </p:attrNameLst>
                                      </p:cBhvr>
                                      <p:tavLst>
                                        <p:tav tm="0">
                                          <p:val>
                                            <p:strVal val="#ppt_x"/>
                                          </p:val>
                                        </p:tav>
                                        <p:tav tm="100000">
                                          <p:val>
                                            <p:strVal val="#ppt_x"/>
                                          </p:val>
                                        </p:tav>
                                      </p:tavLst>
                                    </p:anim>
                                    <p:anim calcmode="lin" valueType="num">
                                      <p:cBhvr>
                                        <p:cTn id="27" dur="25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123" grpId="0"/>
      <p:bldP spid="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189" name="TextBox 20"/>
          <p:cNvSpPr txBox="1"/>
          <p:nvPr/>
        </p:nvSpPr>
        <p:spPr>
          <a:xfrm>
            <a:off x="3833142" y="753412"/>
            <a:ext cx="1682082" cy="379377"/>
          </a:xfrm>
          <a:prstGeom prst="rect">
            <a:avLst/>
          </a:prstGeom>
          <a:noFill/>
        </p:spPr>
        <p:txBody>
          <a:bodyPr wrap="none" lIns="70907" tIns="35454" rIns="70907" bIns="35454" rtlCol="0">
            <a:spAutoFit/>
          </a:bodyPr>
          <a:lstStyle/>
          <a:p>
            <a:pPr algn="ctr"/>
            <a:r>
              <a:rPr lang="zh-CN" altLang="en-US" sz="2000" b="1" dirty="0">
                <a:solidFill>
                  <a:srgbClr val="E83650"/>
                </a:solidFill>
                <a:latin typeface="微软雅黑" panose="020B0503020204020204" pitchFamily="34" charset="-122"/>
                <a:ea typeface="微软雅黑" panose="020B0503020204020204" pitchFamily="34" charset="-122"/>
              </a:rPr>
              <a:t>单击添加标题</a:t>
            </a:r>
          </a:p>
        </p:txBody>
      </p:sp>
      <p:pic>
        <p:nvPicPr>
          <p:cNvPr id="2" name="图片 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724128" y="1851670"/>
            <a:ext cx="2950003" cy="2527141"/>
          </a:xfrm>
          <a:prstGeom prst="rect">
            <a:avLst/>
          </a:prstGeom>
        </p:spPr>
      </p:pic>
      <p:sp>
        <p:nvSpPr>
          <p:cNvPr id="123" name="Text Box 10"/>
          <p:cNvSpPr txBox="1">
            <a:spLocks noChangeArrowheads="1"/>
          </p:cNvSpPr>
          <p:nvPr/>
        </p:nvSpPr>
        <p:spPr bwMode="auto">
          <a:xfrm>
            <a:off x="1691680" y="1486229"/>
            <a:ext cx="4032448" cy="1523494"/>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124" name="Text Box 10"/>
          <p:cNvSpPr txBox="1">
            <a:spLocks noChangeArrowheads="1"/>
          </p:cNvSpPr>
          <p:nvPr/>
        </p:nvSpPr>
        <p:spPr bwMode="auto">
          <a:xfrm>
            <a:off x="1691680" y="2993147"/>
            <a:ext cx="4032448" cy="1523494"/>
          </a:xfrm>
          <a:prstGeom prst="rect">
            <a:avLst/>
          </a:prstGeom>
          <a:noFill/>
          <a:ln w="9525">
            <a:noFill/>
            <a:miter lim="800000"/>
          </a:ln>
        </p:spPr>
        <p:txBody>
          <a:bodyPr wrap="square" lIns="45720" tIns="22860" rIns="45720" bIns="22860">
            <a:spAutoFit/>
          </a:bodyPr>
          <a:lstStyle/>
          <a:p>
            <a:pPr defTabSz="1088390">
              <a:lnSpc>
                <a:spcPct val="150000"/>
              </a:lnSpc>
            </a:pPr>
            <a:r>
              <a:rPr lang="zh-CN" altLang="en-US"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点击这里添加标题</a:t>
            </a:r>
            <a:endParaRPr lang="en-US" altLang="zh-CN" sz="14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点击这里添加内容点击这里添加内容点击这里添加内容点击这里添加内容点击这里添加内容点击这里添加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内容点击</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这里添加内容点击这里添加内容点击这里添加内容</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defTabSz="1088390">
              <a:lnSpc>
                <a:spcPct val="150000"/>
              </a:lnSpc>
            </a:pP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lt">
                                    <p:tmPct val="40000"/>
                                  </p:iterate>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p:cTn id="7" dur="250" fill="hold"/>
                                        <p:tgtEl>
                                          <p:spTgt spid="189">
                                            <p:txEl>
                                              <p:pRg st="0" end="0"/>
                                            </p:txEl>
                                          </p:spTgt>
                                        </p:tgtEl>
                                        <p:attrNameLst>
                                          <p:attrName>ppt_x</p:attrName>
                                        </p:attrNameLst>
                                      </p:cBhvr>
                                      <p:tavLst>
                                        <p:tav tm="0">
                                          <p:val>
                                            <p:strVal val="#ppt_x-#ppt_w/2"/>
                                          </p:val>
                                        </p:tav>
                                        <p:tav tm="100000">
                                          <p:val>
                                            <p:strVal val="#ppt_x"/>
                                          </p:val>
                                        </p:tav>
                                      </p:tavLst>
                                    </p:anim>
                                    <p:anim calcmode="lin" valueType="num">
                                      <p:cBhvr>
                                        <p:cTn id="8" dur="250" fill="hold"/>
                                        <p:tgtEl>
                                          <p:spTgt spid="189">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189">
                                            <p:txEl>
                                              <p:pRg st="0" end="0"/>
                                            </p:txEl>
                                          </p:spTgt>
                                        </p:tgtEl>
                                        <p:attrNameLst>
                                          <p:attrName>ppt_w</p:attrName>
                                        </p:attrNameLst>
                                      </p:cBhvr>
                                      <p:tavLst>
                                        <p:tav tm="0">
                                          <p:val>
                                            <p:fltVal val="0"/>
                                          </p:val>
                                        </p:tav>
                                        <p:tav tm="100000">
                                          <p:val>
                                            <p:strVal val="#ppt_w"/>
                                          </p:val>
                                        </p:tav>
                                      </p:tavLst>
                                    </p:anim>
                                    <p:anim calcmode="lin" valueType="num">
                                      <p:cBhvr>
                                        <p:cTn id="10" dur="250" fill="hold"/>
                                        <p:tgtEl>
                                          <p:spTgt spid="189">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50"/>
                                        <p:tgtEl>
                                          <p:spTgt spid="123"/>
                                        </p:tgtEl>
                                      </p:cBhvr>
                                    </p:animEffect>
                                    <p:anim calcmode="lin" valueType="num">
                                      <p:cBhvr>
                                        <p:cTn id="20" dur="250" fill="hold"/>
                                        <p:tgtEl>
                                          <p:spTgt spid="123"/>
                                        </p:tgtEl>
                                        <p:attrNameLst>
                                          <p:attrName>ppt_x</p:attrName>
                                        </p:attrNameLst>
                                      </p:cBhvr>
                                      <p:tavLst>
                                        <p:tav tm="0">
                                          <p:val>
                                            <p:strVal val="#ppt_x"/>
                                          </p:val>
                                        </p:tav>
                                        <p:tav tm="100000">
                                          <p:val>
                                            <p:strVal val="#ppt_x"/>
                                          </p:val>
                                        </p:tav>
                                      </p:tavLst>
                                    </p:anim>
                                    <p:anim calcmode="lin" valueType="num">
                                      <p:cBhvr>
                                        <p:cTn id="21" dur="250" fill="hold"/>
                                        <p:tgtEl>
                                          <p:spTgt spid="123"/>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250"/>
                                        <p:tgtEl>
                                          <p:spTgt spid="124"/>
                                        </p:tgtEl>
                                      </p:cBhvr>
                                    </p:animEffect>
                                    <p:anim calcmode="lin" valueType="num">
                                      <p:cBhvr>
                                        <p:cTn id="26" dur="250" fill="hold"/>
                                        <p:tgtEl>
                                          <p:spTgt spid="124"/>
                                        </p:tgtEl>
                                        <p:attrNameLst>
                                          <p:attrName>ppt_x</p:attrName>
                                        </p:attrNameLst>
                                      </p:cBhvr>
                                      <p:tavLst>
                                        <p:tav tm="0">
                                          <p:val>
                                            <p:strVal val="#ppt_x"/>
                                          </p:val>
                                        </p:tav>
                                        <p:tav tm="100000">
                                          <p:val>
                                            <p:strVal val="#ppt_x"/>
                                          </p:val>
                                        </p:tav>
                                      </p:tavLst>
                                    </p:anim>
                                    <p:anim calcmode="lin" valueType="num">
                                      <p:cBhvr>
                                        <p:cTn id="27" dur="25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allAtOnce"/>
      <p:bldP spid="123" grpId="0"/>
      <p:bldP spid="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3939902"/>
            <a:ext cx="9144000" cy="1203598"/>
          </a:xfrm>
          <a:prstGeom prst="rect">
            <a:avLst/>
          </a:prstGeom>
        </p:spPr>
      </p:pic>
      <p:sp>
        <p:nvSpPr>
          <p:cNvPr id="36" name="TextBox 48"/>
          <p:cNvSpPr txBox="1"/>
          <p:nvPr/>
        </p:nvSpPr>
        <p:spPr>
          <a:xfrm>
            <a:off x="4572000" y="2485837"/>
            <a:ext cx="4176464" cy="553998"/>
          </a:xfrm>
          <a:prstGeom prst="rect">
            <a:avLst/>
          </a:prstGeom>
          <a:noFill/>
        </p:spPr>
        <p:txBody>
          <a:bodyPr wrap="square" lIns="0" tIns="0" rIns="0" bIns="0" rtlCol="0">
            <a:spAutoFit/>
          </a:bodyPr>
          <a:lstStyle/>
          <a:p>
            <a:r>
              <a:rPr lang="zh-CN" altLang="en-US" sz="3600" dirty="0" smtClean="0">
                <a:solidFill>
                  <a:srgbClr val="D72525"/>
                </a:solidFill>
                <a:latin typeface="Arial" panose="020B0604020202020204" pitchFamily="34" charset="0"/>
                <a:ea typeface="微软雅黑" panose="020B0503020204020204" pitchFamily="34" charset="-122"/>
                <a:cs typeface="+mn-ea"/>
                <a:sym typeface="Arial" panose="020B0604020202020204" pitchFamily="34" charset="0"/>
              </a:rPr>
              <a:t>点击添加标题</a:t>
            </a:r>
            <a:endParaRPr lang="en-GB" altLang="zh-CN" sz="3600" dirty="0">
              <a:solidFill>
                <a:srgbClr val="D7252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49"/>
          <p:cNvSpPr txBox="1"/>
          <p:nvPr/>
        </p:nvSpPr>
        <p:spPr>
          <a:xfrm>
            <a:off x="4572000" y="3103681"/>
            <a:ext cx="2780138" cy="184666"/>
          </a:xfrm>
          <a:prstGeom prst="rect">
            <a:avLst/>
          </a:prstGeom>
          <a:noFill/>
        </p:spPr>
        <p:txBody>
          <a:bodyPr wrap="square" lIns="0" tIns="0" rIns="0" bIns="0" rtlCol="0">
            <a:spAutoFit/>
          </a:bodyPr>
          <a:lstStyle/>
          <a:p>
            <a:pPr eaLnBrk="0" hangingPunct="0"/>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a:t>
            </a:r>
          </a:p>
        </p:txBody>
      </p:sp>
      <p:sp>
        <p:nvSpPr>
          <p:cNvPr id="38" name="TextBox 48"/>
          <p:cNvSpPr txBox="1"/>
          <p:nvPr/>
        </p:nvSpPr>
        <p:spPr>
          <a:xfrm>
            <a:off x="5324335" y="1275606"/>
            <a:ext cx="1484586" cy="1231106"/>
          </a:xfrm>
          <a:prstGeom prst="rect">
            <a:avLst/>
          </a:prstGeom>
          <a:noFill/>
        </p:spPr>
        <p:txBody>
          <a:bodyPr wrap="square" lIns="0" tIns="0" rIns="0" bIns="0" rtlCol="0">
            <a:spAutoFit/>
          </a:bodyPr>
          <a:lstStyle/>
          <a:p>
            <a:r>
              <a:rPr lang="en-US" altLang="zh-CN" sz="8000" b="1" dirty="0" smtClean="0">
                <a:solidFill>
                  <a:srgbClr val="E83650"/>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altLang="zh-CN" sz="8000" b="1" dirty="0">
              <a:solidFill>
                <a:srgbClr val="E8365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400" y="749891"/>
            <a:ext cx="3215600" cy="4579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38"/>
                                        </p:tgtEl>
                                        <p:attrNameLst>
                                          <p:attrName>style.visibility</p:attrName>
                                        </p:attrNameLst>
                                      </p:cBhvr>
                                      <p:to>
                                        <p:strVal val="visible"/>
                                      </p:to>
                                    </p:set>
                                    <p:animEffect transition="in" filter="wipe(left)">
                                      <p:cBhvr>
                                        <p:cTn id="7" dur="200"/>
                                        <p:tgtEl>
                                          <p:spTgt spid="38"/>
                                        </p:tgtEl>
                                      </p:cBhvr>
                                    </p:animEffect>
                                  </p:childTnLst>
                                </p:cTn>
                              </p:par>
                            </p:childTnLst>
                          </p:cTn>
                        </p:par>
                        <p:par>
                          <p:cTn id="8" fill="hold">
                            <p:stCondLst>
                              <p:cond delay="259"/>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36"/>
                                        </p:tgtEl>
                                        <p:attrNameLst>
                                          <p:attrName>style.visibility</p:attrName>
                                        </p:attrNameLst>
                                      </p:cBhvr>
                                      <p:to>
                                        <p:strVal val="visible"/>
                                      </p:to>
                                    </p:set>
                                    <p:animEffect transition="in" filter="wipe(left)">
                                      <p:cBhvr>
                                        <p:cTn id="11" dur="200"/>
                                        <p:tgtEl>
                                          <p:spTgt spid="36"/>
                                        </p:tgtEl>
                                      </p:cBhvr>
                                    </p:animEffect>
                                  </p:childTnLst>
                                </p:cTn>
                              </p:par>
                            </p:childTnLst>
                          </p:cTn>
                        </p:par>
                        <p:par>
                          <p:cTn id="12" fill="hold">
                            <p:stCondLst>
                              <p:cond delay="759"/>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37"/>
                                        </p:tgtEl>
                                        <p:attrNameLst>
                                          <p:attrName>style.visibility</p:attrName>
                                        </p:attrNameLst>
                                      </p:cBhvr>
                                      <p:to>
                                        <p:strVal val="visible"/>
                                      </p:to>
                                    </p:set>
                                    <p:animEffect transition="in" filter="wipe(left)">
                                      <p:cBhvr>
                                        <p:cTn id="15"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师节PPT模板"/>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全屏显示(16:9)</PresentationFormat>
  <Paragraphs>177</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굴림</vt:lpstr>
      <vt:lpstr>Open Sans</vt:lpstr>
      <vt:lpstr>方正兰亭黑_GBK</vt:lpstr>
      <vt:lpstr>宋体</vt:lpstr>
      <vt:lpstr>微软雅黑</vt:lpstr>
      <vt:lpstr>Arial</vt:lpstr>
      <vt:lpstr>Calibri</vt:lpstr>
      <vt:lpstr>Impact</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2</cp:revision>
  <dcterms:created xsi:type="dcterms:W3CDTF">2022-03-10T03:44:46Z</dcterms:created>
  <dcterms:modified xsi:type="dcterms:W3CDTF">2023-01-10T11:28:09Z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0C037059DC5146F9B1AF49A8F4F4AB77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