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0" r:id="rId2"/>
    <p:sldId id="281" r:id="rId3"/>
    <p:sldId id="259" r:id="rId4"/>
    <p:sldId id="288" r:id="rId5"/>
    <p:sldId id="291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9" r:id="rId24"/>
    <p:sldId id="29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77F"/>
    <a:srgbClr val="FEFEFE"/>
    <a:srgbClr val="8DA2A3"/>
    <a:srgbClr val="F45157"/>
    <a:srgbClr val="564B45"/>
    <a:srgbClr val="79777C"/>
    <a:srgbClr val="8EA3A4"/>
    <a:srgbClr val="F56168"/>
    <a:srgbClr val="7C6B62"/>
    <a:srgbClr val="6D5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2" autoAdjust="0"/>
    <p:restoredTop sz="99516" autoAdjust="0"/>
  </p:normalViewPr>
  <p:slideViewPr>
    <p:cSldViewPr snapToGrid="0">
      <p:cViewPr varScale="1">
        <p:scale>
          <a:sx n="111" d="100"/>
          <a:sy n="111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C980-E557-4ADE-AA29-C7E9753F0F4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DBA5-2BDB-495E-89AB-81B084DDD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BDBA5-2BDB-495E-89AB-81B084DDD8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fld id="{9F12CEBA-539A-48DB-8485-733839D4D627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BDBA5-2BDB-495E-89AB-81B084DDD83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679" y="19112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FE99-7D1C-4AE2-B1FF-948368985BE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C5AF-D079-4D5B-B984-040F2CE13F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3555479" y="3206459"/>
            <a:ext cx="702698" cy="702698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31491" y="199381"/>
            <a:ext cx="3953864" cy="3953869"/>
            <a:chOff x="4435137" y="1412532"/>
            <a:chExt cx="3167150" cy="3167154"/>
          </a:xfrm>
        </p:grpSpPr>
        <p:grpSp>
          <p:nvGrpSpPr>
            <p:cNvPr id="5" name="组合 4"/>
            <p:cNvGrpSpPr/>
            <p:nvPr/>
          </p:nvGrpSpPr>
          <p:grpSpPr>
            <a:xfrm>
              <a:off x="4435137" y="1412532"/>
              <a:ext cx="3167150" cy="3167154"/>
              <a:chOff x="4598426" y="1496202"/>
              <a:chExt cx="3167150" cy="3167154"/>
            </a:xfrm>
          </p:grpSpPr>
          <p:sp>
            <p:nvSpPr>
              <p:cNvPr id="7" name="椭圆 6"/>
              <p:cNvSpPr/>
              <p:nvPr/>
            </p:nvSpPr>
            <p:spPr>
              <a:xfrm flipH="1">
                <a:off x="4598426" y="1496202"/>
                <a:ext cx="3167150" cy="3167154"/>
              </a:xfrm>
              <a:prstGeom prst="ellipse">
                <a:avLst/>
              </a:prstGeom>
              <a:gradFill flip="none" rotWithShape="1">
                <a:gsLst>
                  <a:gs pos="0">
                    <a:srgbClr val="DCDCDC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3175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4672200" y="1569976"/>
                <a:ext cx="3019603" cy="3019607"/>
              </a:xfrm>
              <a:prstGeom prst="ellipse">
                <a:avLst/>
              </a:prstGeom>
              <a:gradFill flip="none" rotWithShape="1">
                <a:gsLst>
                  <a:gs pos="0">
                    <a:srgbClr val="DCDCDC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672200" y="1649596"/>
              <a:ext cx="2693024" cy="2693026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/>
            </a:p>
          </p:txBody>
        </p:sp>
      </p:grpSp>
      <p:sp>
        <p:nvSpPr>
          <p:cNvPr id="9" name="椭圆 8"/>
          <p:cNvSpPr/>
          <p:nvPr/>
        </p:nvSpPr>
        <p:spPr>
          <a:xfrm flipH="1">
            <a:off x="6635215" y="3101438"/>
            <a:ext cx="1003926" cy="1003924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9019779" y="1842208"/>
            <a:ext cx="1350516" cy="1350521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942262" y="1829340"/>
            <a:ext cx="999396" cy="999392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980554" y="3321430"/>
            <a:ext cx="313248" cy="587727"/>
          </a:xfrm>
          <a:custGeom>
            <a:avLst/>
            <a:gdLst>
              <a:gd name="T0" fmla="*/ 433 w 853"/>
              <a:gd name="T1" fmla="*/ 0 h 1616"/>
              <a:gd name="T2" fmla="*/ 148 w 853"/>
              <a:gd name="T3" fmla="*/ 590 h 1616"/>
              <a:gd name="T4" fmla="*/ 717 w 853"/>
              <a:gd name="T5" fmla="*/ 284 h 1616"/>
              <a:gd name="T6" fmla="*/ 779 w 853"/>
              <a:gd name="T7" fmla="*/ 664 h 1616"/>
              <a:gd name="T8" fmla="*/ 498 w 853"/>
              <a:gd name="T9" fmla="*/ 1160 h 1616"/>
              <a:gd name="T10" fmla="*/ 362 w 853"/>
              <a:gd name="T11" fmla="*/ 1157 h 1616"/>
              <a:gd name="T12" fmla="*/ 75 w 853"/>
              <a:gd name="T13" fmla="*/ 665 h 1616"/>
              <a:gd name="T14" fmla="*/ 0 w 853"/>
              <a:gd name="T15" fmla="*/ 813 h 1616"/>
              <a:gd name="T16" fmla="*/ 340 w 853"/>
              <a:gd name="T17" fmla="*/ 1228 h 1616"/>
              <a:gd name="T18" fmla="*/ 340 w 853"/>
              <a:gd name="T19" fmla="*/ 1228 h 1616"/>
              <a:gd name="T20" fmla="*/ 341 w 853"/>
              <a:gd name="T21" fmla="*/ 1228 h 1616"/>
              <a:gd name="T22" fmla="*/ 357 w 853"/>
              <a:gd name="T23" fmla="*/ 1250 h 1616"/>
              <a:gd name="T24" fmla="*/ 357 w 853"/>
              <a:gd name="T25" fmla="*/ 1394 h 1616"/>
              <a:gd name="T26" fmla="*/ 175 w 853"/>
              <a:gd name="T27" fmla="*/ 1420 h 1616"/>
              <a:gd name="T28" fmla="*/ 175 w 853"/>
              <a:gd name="T29" fmla="*/ 1616 h 1616"/>
              <a:gd name="T30" fmla="*/ 787 w 853"/>
              <a:gd name="T31" fmla="*/ 1518 h 1616"/>
              <a:gd name="T32" fmla="*/ 528 w 853"/>
              <a:gd name="T33" fmla="*/ 1420 h 1616"/>
              <a:gd name="T34" fmla="*/ 501 w 853"/>
              <a:gd name="T35" fmla="*/ 1390 h 1616"/>
              <a:gd name="T36" fmla="*/ 501 w 853"/>
              <a:gd name="T37" fmla="*/ 1253 h 1616"/>
              <a:gd name="T38" fmla="*/ 524 w 853"/>
              <a:gd name="T39" fmla="*/ 1231 h 1616"/>
              <a:gd name="T40" fmla="*/ 853 w 853"/>
              <a:gd name="T41" fmla="*/ 813 h 1616"/>
              <a:gd name="T42" fmla="*/ 853 w 853"/>
              <a:gd name="T43" fmla="*/ 663 h 1616"/>
              <a:gd name="T44" fmla="*/ 516 w 853"/>
              <a:gd name="T45" fmla="*/ 1233 h 1616"/>
              <a:gd name="T46" fmla="*/ 501 w 853"/>
              <a:gd name="T47" fmla="*/ 1253 h 1616"/>
              <a:gd name="T48" fmla="*/ 357 w 853"/>
              <a:gd name="T49" fmla="*/ 1232 h 1616"/>
              <a:gd name="T50" fmla="*/ 148 w 853"/>
              <a:gd name="T51" fmla="*/ 799 h 1616"/>
              <a:gd name="T52" fmla="*/ 717 w 853"/>
              <a:gd name="T53" fmla="*/ 799 h 1616"/>
              <a:gd name="T54" fmla="*/ 148 w 853"/>
              <a:gd name="T55" fmla="*/ 664 h 1616"/>
              <a:gd name="T56" fmla="*/ 565 w 853"/>
              <a:gd name="T57" fmla="*/ 157 h 1616"/>
              <a:gd name="T58" fmla="*/ 602 w 853"/>
              <a:gd name="T59" fmla="*/ 195 h 1616"/>
              <a:gd name="T60" fmla="*/ 528 w 853"/>
              <a:gd name="T61" fmla="*/ 195 h 1616"/>
              <a:gd name="T62" fmla="*/ 288 w 853"/>
              <a:gd name="T63" fmla="*/ 509 h 1616"/>
              <a:gd name="T64" fmla="*/ 239 w 853"/>
              <a:gd name="T65" fmla="*/ 460 h 1616"/>
              <a:gd name="T66" fmla="*/ 338 w 853"/>
              <a:gd name="T67" fmla="*/ 460 h 1616"/>
              <a:gd name="T68" fmla="*/ 288 w 853"/>
              <a:gd name="T69" fmla="*/ 371 h 1616"/>
              <a:gd name="T70" fmla="*/ 239 w 853"/>
              <a:gd name="T71" fmla="*/ 321 h 1616"/>
              <a:gd name="T72" fmla="*/ 338 w 853"/>
              <a:gd name="T73" fmla="*/ 321 h 1616"/>
              <a:gd name="T74" fmla="*/ 300 w 853"/>
              <a:gd name="T75" fmla="*/ 232 h 1616"/>
              <a:gd name="T76" fmla="*/ 262 w 853"/>
              <a:gd name="T77" fmla="*/ 194 h 1616"/>
              <a:gd name="T78" fmla="*/ 338 w 853"/>
              <a:gd name="T79" fmla="*/ 194 h 1616"/>
              <a:gd name="T80" fmla="*/ 433 w 853"/>
              <a:gd name="T81" fmla="*/ 509 h 1616"/>
              <a:gd name="T82" fmla="*/ 383 w 853"/>
              <a:gd name="T83" fmla="*/ 460 h 1616"/>
              <a:gd name="T84" fmla="*/ 482 w 853"/>
              <a:gd name="T85" fmla="*/ 460 h 1616"/>
              <a:gd name="T86" fmla="*/ 433 w 853"/>
              <a:gd name="T87" fmla="*/ 352 h 1616"/>
              <a:gd name="T88" fmla="*/ 383 w 853"/>
              <a:gd name="T89" fmla="*/ 303 h 1616"/>
              <a:gd name="T90" fmla="*/ 482 w 853"/>
              <a:gd name="T91" fmla="*/ 303 h 1616"/>
              <a:gd name="T92" fmla="*/ 433 w 853"/>
              <a:gd name="T93" fmla="*/ 204 h 1616"/>
              <a:gd name="T94" fmla="*/ 383 w 853"/>
              <a:gd name="T95" fmla="*/ 155 h 1616"/>
              <a:gd name="T96" fmla="*/ 482 w 853"/>
              <a:gd name="T97" fmla="*/ 155 h 1616"/>
              <a:gd name="T98" fmla="*/ 577 w 853"/>
              <a:gd name="T99" fmla="*/ 509 h 1616"/>
              <a:gd name="T100" fmla="*/ 528 w 853"/>
              <a:gd name="T101" fmla="*/ 460 h 1616"/>
              <a:gd name="T102" fmla="*/ 626 w 853"/>
              <a:gd name="T103" fmla="*/ 460 h 1616"/>
              <a:gd name="T104" fmla="*/ 577 w 853"/>
              <a:gd name="T105" fmla="*/ 371 h 1616"/>
              <a:gd name="T106" fmla="*/ 528 w 853"/>
              <a:gd name="T107" fmla="*/ 321 h 1616"/>
              <a:gd name="T108" fmla="*/ 626 w 853"/>
              <a:gd name="T109" fmla="*/ 321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3" h="1616">
                <a:moveTo>
                  <a:pt x="717" y="284"/>
                </a:moveTo>
                <a:cubicBezTo>
                  <a:pt x="717" y="127"/>
                  <a:pt x="589" y="0"/>
                  <a:pt x="433" y="0"/>
                </a:cubicBezTo>
                <a:cubicBezTo>
                  <a:pt x="276" y="0"/>
                  <a:pt x="148" y="127"/>
                  <a:pt x="148" y="284"/>
                </a:cubicBezTo>
                <a:lnTo>
                  <a:pt x="148" y="590"/>
                </a:lnTo>
                <a:lnTo>
                  <a:pt x="717" y="590"/>
                </a:lnTo>
                <a:lnTo>
                  <a:pt x="717" y="284"/>
                </a:lnTo>
                <a:close/>
                <a:moveTo>
                  <a:pt x="779" y="663"/>
                </a:moveTo>
                <a:lnTo>
                  <a:pt x="779" y="664"/>
                </a:lnTo>
                <a:lnTo>
                  <a:pt x="779" y="813"/>
                </a:lnTo>
                <a:cubicBezTo>
                  <a:pt x="779" y="990"/>
                  <a:pt x="659" y="1132"/>
                  <a:pt x="498" y="1160"/>
                </a:cubicBezTo>
                <a:cubicBezTo>
                  <a:pt x="479" y="1163"/>
                  <a:pt x="459" y="1165"/>
                  <a:pt x="439" y="1165"/>
                </a:cubicBezTo>
                <a:cubicBezTo>
                  <a:pt x="413" y="1165"/>
                  <a:pt x="387" y="1162"/>
                  <a:pt x="362" y="1157"/>
                </a:cubicBezTo>
                <a:cubicBezTo>
                  <a:pt x="200" y="1122"/>
                  <a:pt x="75" y="979"/>
                  <a:pt x="75" y="813"/>
                </a:cubicBezTo>
                <a:lnTo>
                  <a:pt x="75" y="665"/>
                </a:lnTo>
                <a:lnTo>
                  <a:pt x="0" y="665"/>
                </a:lnTo>
                <a:lnTo>
                  <a:pt x="0" y="813"/>
                </a:lnTo>
                <a:cubicBezTo>
                  <a:pt x="0" y="1011"/>
                  <a:pt x="148" y="1183"/>
                  <a:pt x="339" y="1228"/>
                </a:cubicBezTo>
                <a:cubicBezTo>
                  <a:pt x="340" y="1228"/>
                  <a:pt x="340" y="1228"/>
                  <a:pt x="340" y="1228"/>
                </a:cubicBezTo>
                <a:lnTo>
                  <a:pt x="340" y="1228"/>
                </a:lnTo>
                <a:lnTo>
                  <a:pt x="340" y="1228"/>
                </a:lnTo>
                <a:lnTo>
                  <a:pt x="341" y="1228"/>
                </a:lnTo>
                <a:lnTo>
                  <a:pt x="341" y="1228"/>
                </a:lnTo>
                <a:lnTo>
                  <a:pt x="341" y="1228"/>
                </a:lnTo>
                <a:cubicBezTo>
                  <a:pt x="351" y="1231"/>
                  <a:pt x="357" y="1240"/>
                  <a:pt x="357" y="1250"/>
                </a:cubicBezTo>
                <a:lnTo>
                  <a:pt x="357" y="1390"/>
                </a:lnTo>
                <a:lnTo>
                  <a:pt x="357" y="1394"/>
                </a:lnTo>
                <a:cubicBezTo>
                  <a:pt x="357" y="1409"/>
                  <a:pt x="346" y="1420"/>
                  <a:pt x="331" y="1420"/>
                </a:cubicBezTo>
                <a:lnTo>
                  <a:pt x="175" y="1420"/>
                </a:lnTo>
                <a:cubicBezTo>
                  <a:pt x="121" y="1420"/>
                  <a:pt x="77" y="1464"/>
                  <a:pt x="77" y="1518"/>
                </a:cubicBezTo>
                <a:cubicBezTo>
                  <a:pt x="77" y="1572"/>
                  <a:pt x="121" y="1616"/>
                  <a:pt x="175" y="1616"/>
                </a:cubicBezTo>
                <a:lnTo>
                  <a:pt x="690" y="1616"/>
                </a:lnTo>
                <a:cubicBezTo>
                  <a:pt x="744" y="1616"/>
                  <a:pt x="787" y="1572"/>
                  <a:pt x="787" y="1518"/>
                </a:cubicBezTo>
                <a:cubicBezTo>
                  <a:pt x="787" y="1464"/>
                  <a:pt x="744" y="1420"/>
                  <a:pt x="690" y="1420"/>
                </a:cubicBezTo>
                <a:lnTo>
                  <a:pt x="528" y="1420"/>
                </a:lnTo>
                <a:cubicBezTo>
                  <a:pt x="513" y="1420"/>
                  <a:pt x="501" y="1409"/>
                  <a:pt x="501" y="1394"/>
                </a:cubicBezTo>
                <a:lnTo>
                  <a:pt x="501" y="1390"/>
                </a:lnTo>
                <a:lnTo>
                  <a:pt x="501" y="1253"/>
                </a:lnTo>
                <a:lnTo>
                  <a:pt x="501" y="1253"/>
                </a:lnTo>
                <a:cubicBezTo>
                  <a:pt x="502" y="1244"/>
                  <a:pt x="508" y="1236"/>
                  <a:pt x="516" y="1233"/>
                </a:cubicBezTo>
                <a:cubicBezTo>
                  <a:pt x="518" y="1232"/>
                  <a:pt x="521" y="1231"/>
                  <a:pt x="524" y="1231"/>
                </a:cubicBezTo>
                <a:cubicBezTo>
                  <a:pt x="524" y="1231"/>
                  <a:pt x="524" y="1231"/>
                  <a:pt x="524" y="1231"/>
                </a:cubicBezTo>
                <a:cubicBezTo>
                  <a:pt x="714" y="1192"/>
                  <a:pt x="853" y="1022"/>
                  <a:pt x="853" y="813"/>
                </a:cubicBezTo>
                <a:lnTo>
                  <a:pt x="853" y="664"/>
                </a:lnTo>
                <a:lnTo>
                  <a:pt x="853" y="663"/>
                </a:lnTo>
                <a:lnTo>
                  <a:pt x="779" y="663"/>
                </a:lnTo>
                <a:close/>
                <a:moveTo>
                  <a:pt x="516" y="1233"/>
                </a:moveTo>
                <a:cubicBezTo>
                  <a:pt x="511" y="1234"/>
                  <a:pt x="506" y="1234"/>
                  <a:pt x="501" y="1235"/>
                </a:cubicBezTo>
                <a:lnTo>
                  <a:pt x="501" y="1253"/>
                </a:lnTo>
                <a:moveTo>
                  <a:pt x="357" y="1250"/>
                </a:moveTo>
                <a:lnTo>
                  <a:pt x="357" y="1232"/>
                </a:lnTo>
                <a:cubicBezTo>
                  <a:pt x="351" y="1231"/>
                  <a:pt x="346" y="1230"/>
                  <a:pt x="340" y="1228"/>
                </a:cubicBezTo>
                <a:moveTo>
                  <a:pt x="148" y="799"/>
                </a:moveTo>
                <a:cubicBezTo>
                  <a:pt x="148" y="956"/>
                  <a:pt x="276" y="1083"/>
                  <a:pt x="433" y="1083"/>
                </a:cubicBezTo>
                <a:cubicBezTo>
                  <a:pt x="589" y="1083"/>
                  <a:pt x="717" y="956"/>
                  <a:pt x="717" y="799"/>
                </a:cubicBezTo>
                <a:lnTo>
                  <a:pt x="717" y="664"/>
                </a:lnTo>
                <a:lnTo>
                  <a:pt x="148" y="664"/>
                </a:lnTo>
                <a:lnTo>
                  <a:pt x="148" y="799"/>
                </a:lnTo>
                <a:close/>
                <a:moveTo>
                  <a:pt x="565" y="157"/>
                </a:moveTo>
                <a:lnTo>
                  <a:pt x="565" y="157"/>
                </a:lnTo>
                <a:cubicBezTo>
                  <a:pt x="586" y="157"/>
                  <a:pt x="602" y="174"/>
                  <a:pt x="602" y="195"/>
                </a:cubicBezTo>
                <a:cubicBezTo>
                  <a:pt x="602" y="215"/>
                  <a:pt x="586" y="232"/>
                  <a:pt x="565" y="232"/>
                </a:cubicBezTo>
                <a:cubicBezTo>
                  <a:pt x="544" y="232"/>
                  <a:pt x="528" y="215"/>
                  <a:pt x="528" y="195"/>
                </a:cubicBezTo>
                <a:cubicBezTo>
                  <a:pt x="528" y="174"/>
                  <a:pt x="544" y="157"/>
                  <a:pt x="565" y="157"/>
                </a:cubicBezTo>
                <a:close/>
                <a:moveTo>
                  <a:pt x="288" y="509"/>
                </a:moveTo>
                <a:lnTo>
                  <a:pt x="288" y="509"/>
                </a:lnTo>
                <a:cubicBezTo>
                  <a:pt x="261" y="509"/>
                  <a:pt x="239" y="487"/>
                  <a:pt x="239" y="460"/>
                </a:cubicBezTo>
                <a:cubicBezTo>
                  <a:pt x="239" y="433"/>
                  <a:pt x="261" y="411"/>
                  <a:pt x="288" y="411"/>
                </a:cubicBezTo>
                <a:cubicBezTo>
                  <a:pt x="316" y="411"/>
                  <a:pt x="338" y="433"/>
                  <a:pt x="338" y="460"/>
                </a:cubicBezTo>
                <a:cubicBezTo>
                  <a:pt x="338" y="487"/>
                  <a:pt x="316" y="509"/>
                  <a:pt x="288" y="509"/>
                </a:cubicBezTo>
                <a:close/>
                <a:moveTo>
                  <a:pt x="288" y="371"/>
                </a:moveTo>
                <a:lnTo>
                  <a:pt x="288" y="371"/>
                </a:lnTo>
                <a:cubicBezTo>
                  <a:pt x="261" y="371"/>
                  <a:pt x="239" y="348"/>
                  <a:pt x="239" y="321"/>
                </a:cubicBezTo>
                <a:cubicBezTo>
                  <a:pt x="239" y="294"/>
                  <a:pt x="261" y="272"/>
                  <a:pt x="288" y="272"/>
                </a:cubicBezTo>
                <a:cubicBezTo>
                  <a:pt x="316" y="272"/>
                  <a:pt x="338" y="294"/>
                  <a:pt x="338" y="321"/>
                </a:cubicBezTo>
                <a:cubicBezTo>
                  <a:pt x="338" y="348"/>
                  <a:pt x="316" y="371"/>
                  <a:pt x="288" y="371"/>
                </a:cubicBezTo>
                <a:close/>
                <a:moveTo>
                  <a:pt x="300" y="232"/>
                </a:moveTo>
                <a:lnTo>
                  <a:pt x="300" y="232"/>
                </a:lnTo>
                <a:cubicBezTo>
                  <a:pt x="279" y="232"/>
                  <a:pt x="262" y="215"/>
                  <a:pt x="262" y="194"/>
                </a:cubicBezTo>
                <a:cubicBezTo>
                  <a:pt x="262" y="174"/>
                  <a:pt x="279" y="157"/>
                  <a:pt x="300" y="157"/>
                </a:cubicBezTo>
                <a:cubicBezTo>
                  <a:pt x="321" y="157"/>
                  <a:pt x="338" y="174"/>
                  <a:pt x="338" y="194"/>
                </a:cubicBezTo>
                <a:cubicBezTo>
                  <a:pt x="338" y="215"/>
                  <a:pt x="321" y="232"/>
                  <a:pt x="300" y="232"/>
                </a:cubicBezTo>
                <a:close/>
                <a:moveTo>
                  <a:pt x="433" y="509"/>
                </a:moveTo>
                <a:lnTo>
                  <a:pt x="433" y="509"/>
                </a:lnTo>
                <a:cubicBezTo>
                  <a:pt x="405" y="509"/>
                  <a:pt x="383" y="487"/>
                  <a:pt x="383" y="460"/>
                </a:cubicBezTo>
                <a:cubicBezTo>
                  <a:pt x="383" y="433"/>
                  <a:pt x="405" y="411"/>
                  <a:pt x="433" y="411"/>
                </a:cubicBezTo>
                <a:cubicBezTo>
                  <a:pt x="460" y="411"/>
                  <a:pt x="482" y="433"/>
                  <a:pt x="482" y="460"/>
                </a:cubicBezTo>
                <a:cubicBezTo>
                  <a:pt x="482" y="487"/>
                  <a:pt x="460" y="509"/>
                  <a:pt x="433" y="509"/>
                </a:cubicBezTo>
                <a:close/>
                <a:moveTo>
                  <a:pt x="433" y="352"/>
                </a:moveTo>
                <a:lnTo>
                  <a:pt x="433" y="352"/>
                </a:lnTo>
                <a:cubicBezTo>
                  <a:pt x="405" y="352"/>
                  <a:pt x="383" y="330"/>
                  <a:pt x="383" y="303"/>
                </a:cubicBezTo>
                <a:cubicBezTo>
                  <a:pt x="383" y="276"/>
                  <a:pt x="405" y="253"/>
                  <a:pt x="433" y="253"/>
                </a:cubicBezTo>
                <a:cubicBezTo>
                  <a:pt x="460" y="253"/>
                  <a:pt x="482" y="276"/>
                  <a:pt x="482" y="303"/>
                </a:cubicBezTo>
                <a:cubicBezTo>
                  <a:pt x="482" y="330"/>
                  <a:pt x="460" y="352"/>
                  <a:pt x="433" y="352"/>
                </a:cubicBezTo>
                <a:close/>
                <a:moveTo>
                  <a:pt x="433" y="204"/>
                </a:moveTo>
                <a:lnTo>
                  <a:pt x="433" y="204"/>
                </a:lnTo>
                <a:cubicBezTo>
                  <a:pt x="405" y="204"/>
                  <a:pt x="383" y="182"/>
                  <a:pt x="383" y="155"/>
                </a:cubicBezTo>
                <a:cubicBezTo>
                  <a:pt x="383" y="128"/>
                  <a:pt x="405" y="106"/>
                  <a:pt x="433" y="106"/>
                </a:cubicBezTo>
                <a:cubicBezTo>
                  <a:pt x="460" y="106"/>
                  <a:pt x="482" y="128"/>
                  <a:pt x="482" y="155"/>
                </a:cubicBezTo>
                <a:cubicBezTo>
                  <a:pt x="482" y="182"/>
                  <a:pt x="460" y="204"/>
                  <a:pt x="433" y="204"/>
                </a:cubicBezTo>
                <a:close/>
                <a:moveTo>
                  <a:pt x="577" y="509"/>
                </a:moveTo>
                <a:lnTo>
                  <a:pt x="577" y="509"/>
                </a:lnTo>
                <a:cubicBezTo>
                  <a:pt x="550" y="509"/>
                  <a:pt x="528" y="487"/>
                  <a:pt x="528" y="460"/>
                </a:cubicBezTo>
                <a:cubicBezTo>
                  <a:pt x="528" y="433"/>
                  <a:pt x="550" y="411"/>
                  <a:pt x="577" y="411"/>
                </a:cubicBezTo>
                <a:cubicBezTo>
                  <a:pt x="604" y="411"/>
                  <a:pt x="626" y="433"/>
                  <a:pt x="626" y="460"/>
                </a:cubicBezTo>
                <a:cubicBezTo>
                  <a:pt x="626" y="487"/>
                  <a:pt x="604" y="509"/>
                  <a:pt x="577" y="509"/>
                </a:cubicBezTo>
                <a:close/>
                <a:moveTo>
                  <a:pt x="577" y="371"/>
                </a:moveTo>
                <a:lnTo>
                  <a:pt x="577" y="371"/>
                </a:lnTo>
                <a:cubicBezTo>
                  <a:pt x="550" y="371"/>
                  <a:pt x="528" y="348"/>
                  <a:pt x="528" y="321"/>
                </a:cubicBezTo>
                <a:cubicBezTo>
                  <a:pt x="528" y="294"/>
                  <a:pt x="550" y="272"/>
                  <a:pt x="577" y="272"/>
                </a:cubicBezTo>
                <a:cubicBezTo>
                  <a:pt x="604" y="272"/>
                  <a:pt x="626" y="294"/>
                  <a:pt x="626" y="321"/>
                </a:cubicBezTo>
                <a:cubicBezTo>
                  <a:pt x="626" y="348"/>
                  <a:pt x="604" y="371"/>
                  <a:pt x="577" y="37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8334124" y="1121530"/>
            <a:ext cx="807554" cy="807552"/>
          </a:xfrm>
          <a:prstGeom prst="ellipse">
            <a:avLst/>
          </a:prstGeom>
          <a:solidFill>
            <a:srgbClr val="8EA3A4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0053048" y="1743695"/>
            <a:ext cx="588385" cy="588387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165872" y="4581651"/>
            <a:ext cx="1167874" cy="1167873"/>
            <a:chOff x="3287527" y="3837144"/>
            <a:chExt cx="1705208" cy="1705206"/>
          </a:xfrm>
        </p:grpSpPr>
        <p:grpSp>
          <p:nvGrpSpPr>
            <p:cNvPr id="50" name="组合 49"/>
            <p:cNvGrpSpPr/>
            <p:nvPr/>
          </p:nvGrpSpPr>
          <p:grpSpPr>
            <a:xfrm>
              <a:off x="3287527" y="3837144"/>
              <a:ext cx="1705208" cy="1705206"/>
              <a:chOff x="3657088" y="4374707"/>
              <a:chExt cx="1455217" cy="145521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657088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843002" y="4560621"/>
                <a:ext cx="1083387" cy="1083386"/>
              </a:xfrm>
              <a:prstGeom prst="ellipse">
                <a:avLst/>
              </a:prstGeom>
              <a:solidFill>
                <a:srgbClr val="56777F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187"/>
            <p:cNvSpPr txBox="1"/>
            <p:nvPr/>
          </p:nvSpPr>
          <p:spPr>
            <a:xfrm>
              <a:off x="3569701" y="4193543"/>
              <a:ext cx="1164561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085840" y="4611122"/>
            <a:ext cx="1167874" cy="1167873"/>
            <a:chOff x="4602570" y="3855087"/>
            <a:chExt cx="1705208" cy="1705206"/>
          </a:xfrm>
        </p:grpSpPr>
        <p:grpSp>
          <p:nvGrpSpPr>
            <p:cNvPr id="55" name="组合 54"/>
            <p:cNvGrpSpPr/>
            <p:nvPr/>
          </p:nvGrpSpPr>
          <p:grpSpPr>
            <a:xfrm>
              <a:off x="4602570" y="3855087"/>
              <a:ext cx="1705208" cy="1705206"/>
              <a:chOff x="4813234" y="4383308"/>
              <a:chExt cx="1455217" cy="145521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13234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999148" y="4569222"/>
                <a:ext cx="1083387" cy="1083386"/>
              </a:xfrm>
              <a:prstGeom prst="ellipse">
                <a:avLst/>
              </a:prstGeom>
              <a:solidFill>
                <a:srgbClr val="79777C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TextBox 187"/>
            <p:cNvSpPr txBox="1"/>
            <p:nvPr/>
          </p:nvSpPr>
          <p:spPr>
            <a:xfrm>
              <a:off x="4878327" y="4168453"/>
              <a:ext cx="1164561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78384" y="4585012"/>
            <a:ext cx="1167874" cy="1167873"/>
            <a:chOff x="5913855" y="3857095"/>
            <a:chExt cx="1705208" cy="1705206"/>
          </a:xfrm>
        </p:grpSpPr>
        <p:grpSp>
          <p:nvGrpSpPr>
            <p:cNvPr id="60" name="组合 59"/>
            <p:cNvGrpSpPr/>
            <p:nvPr/>
          </p:nvGrpSpPr>
          <p:grpSpPr>
            <a:xfrm>
              <a:off x="5913855" y="3857095"/>
              <a:ext cx="1705208" cy="1705206"/>
              <a:chOff x="5987903" y="4383308"/>
              <a:chExt cx="1455217" cy="1455215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5987903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6173817" y="4569222"/>
                <a:ext cx="1083387" cy="1083386"/>
              </a:xfrm>
              <a:prstGeom prst="ellipse">
                <a:avLst/>
              </a:prstGeom>
              <a:solidFill>
                <a:srgbClr val="564B45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TextBox 187"/>
            <p:cNvSpPr txBox="1"/>
            <p:nvPr/>
          </p:nvSpPr>
          <p:spPr>
            <a:xfrm>
              <a:off x="6242685" y="4171029"/>
              <a:ext cx="1164561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927366" y="4581650"/>
            <a:ext cx="1167874" cy="1167873"/>
            <a:chOff x="7225140" y="3847518"/>
            <a:chExt cx="1705208" cy="1705206"/>
          </a:xfrm>
        </p:grpSpPr>
        <p:grpSp>
          <p:nvGrpSpPr>
            <p:cNvPr id="65" name="组合 64"/>
            <p:cNvGrpSpPr/>
            <p:nvPr/>
          </p:nvGrpSpPr>
          <p:grpSpPr>
            <a:xfrm>
              <a:off x="7225140" y="3847518"/>
              <a:ext cx="1705208" cy="1705206"/>
              <a:chOff x="7116084" y="4374707"/>
              <a:chExt cx="1455217" cy="145521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116084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7301998" y="4560621"/>
                <a:ext cx="1083387" cy="1083386"/>
              </a:xfrm>
              <a:prstGeom prst="ellipse">
                <a:avLst/>
              </a:prstGeom>
              <a:solidFill>
                <a:srgbClr val="F4515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187"/>
            <p:cNvSpPr txBox="1"/>
            <p:nvPr/>
          </p:nvSpPr>
          <p:spPr>
            <a:xfrm>
              <a:off x="7547932" y="4157888"/>
              <a:ext cx="1164561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聘</a:t>
              </a: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429877" y="5707132"/>
            <a:ext cx="5535965" cy="316567"/>
          </a:xfrm>
          <a:prstGeom prst="rect">
            <a:avLst/>
          </a:prstGeom>
        </p:spPr>
      </p:pic>
      <p:sp>
        <p:nvSpPr>
          <p:cNvPr id="70" name="TextBox 109"/>
          <p:cNvSpPr txBox="1"/>
          <p:nvPr/>
        </p:nvSpPr>
        <p:spPr>
          <a:xfrm>
            <a:off x="6585299" y="6303189"/>
            <a:ext cx="23612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b="1" dirty="0" smtClean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4"/>
          <p:cNvSpPr txBox="1"/>
          <p:nvPr/>
        </p:nvSpPr>
        <p:spPr>
          <a:xfrm>
            <a:off x="3631496" y="6303189"/>
            <a:ext cx="2871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目标岗位：</a:t>
            </a:r>
            <a:r>
              <a:rPr lang="en-US" altLang="zh-CN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b="1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70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知识技能 </a:t>
            </a:r>
            <a:r>
              <a:rPr lang="en-US" altLang="zh-CN" dirty="0"/>
              <a:t>| Knowledge</a:t>
            </a:r>
            <a:endParaRPr lang="zh-CN" altLang="en-US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1507048" y="3573039"/>
            <a:ext cx="1105795" cy="1106194"/>
            <a:chOff x="828477" y="2507489"/>
            <a:chExt cx="1079398" cy="1079788"/>
          </a:xfrm>
        </p:grpSpPr>
        <p:sp>
          <p:nvSpPr>
            <p:cNvPr id="413" name="Rounded Rectangle 6"/>
            <p:cNvSpPr/>
            <p:nvPr/>
          </p:nvSpPr>
          <p:spPr>
            <a:xfrm>
              <a:off x="828477" y="2507489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14" name="Rounded Rectangle 5"/>
            <p:cNvSpPr/>
            <p:nvPr/>
          </p:nvSpPr>
          <p:spPr>
            <a:xfrm>
              <a:off x="911036" y="2590077"/>
              <a:ext cx="914281" cy="914612"/>
            </a:xfrm>
            <a:prstGeom prst="roundRect">
              <a:avLst/>
            </a:prstGeom>
            <a:solidFill>
              <a:srgbClr val="8EA3A4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15" name="Group 59"/>
            <p:cNvGrpSpPr/>
            <p:nvPr/>
          </p:nvGrpSpPr>
          <p:grpSpPr>
            <a:xfrm>
              <a:off x="1136034" y="2814760"/>
              <a:ext cx="464284" cy="465246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1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7073596" y="3568544"/>
            <a:ext cx="1105795" cy="1106194"/>
            <a:chOff x="5267219" y="2503905"/>
            <a:chExt cx="1079398" cy="1079788"/>
          </a:xfrm>
        </p:grpSpPr>
        <p:sp>
          <p:nvSpPr>
            <p:cNvPr id="426" name="Rounded Rectangle 6"/>
            <p:cNvSpPr/>
            <p:nvPr/>
          </p:nvSpPr>
          <p:spPr>
            <a:xfrm>
              <a:off x="5267219" y="2503905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27" name="Rounded Rectangle 8"/>
            <p:cNvSpPr/>
            <p:nvPr/>
          </p:nvSpPr>
          <p:spPr>
            <a:xfrm>
              <a:off x="5363854" y="2590077"/>
              <a:ext cx="914281" cy="914612"/>
            </a:xfrm>
            <a:prstGeom prst="roundRect">
              <a:avLst/>
            </a:prstGeom>
            <a:solidFill>
              <a:srgbClr val="564B45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28" name="Group 69"/>
            <p:cNvGrpSpPr/>
            <p:nvPr/>
          </p:nvGrpSpPr>
          <p:grpSpPr>
            <a:xfrm>
              <a:off x="5595411" y="2814760"/>
              <a:ext cx="464284" cy="465246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429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0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1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2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3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4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35" name="组合 434"/>
          <p:cNvGrpSpPr/>
          <p:nvPr/>
        </p:nvGrpSpPr>
        <p:grpSpPr>
          <a:xfrm>
            <a:off x="7063146" y="5375344"/>
            <a:ext cx="1105795" cy="1106194"/>
            <a:chOff x="5258886" y="3944640"/>
            <a:chExt cx="1079398" cy="1079788"/>
          </a:xfrm>
        </p:grpSpPr>
        <p:sp>
          <p:nvSpPr>
            <p:cNvPr id="436" name="Rounded Rectangle 6"/>
            <p:cNvSpPr/>
            <p:nvPr/>
          </p:nvSpPr>
          <p:spPr>
            <a:xfrm>
              <a:off x="5258886" y="394464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37" name="Rounded Rectangle 8"/>
            <p:cNvSpPr/>
            <p:nvPr/>
          </p:nvSpPr>
          <p:spPr>
            <a:xfrm>
              <a:off x="5364981" y="4024617"/>
              <a:ext cx="914281" cy="914612"/>
            </a:xfrm>
            <a:prstGeom prst="roundRect">
              <a:avLst/>
            </a:pr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38" name="Group 76"/>
            <p:cNvGrpSpPr/>
            <p:nvPr/>
          </p:nvGrpSpPr>
          <p:grpSpPr>
            <a:xfrm>
              <a:off x="5584040" y="4246127"/>
              <a:ext cx="464284" cy="464452"/>
              <a:chOff x="7287419" y="2605437"/>
              <a:chExt cx="464344" cy="464344"/>
            </a:xfrm>
            <a:solidFill>
              <a:schemeClr val="bg2"/>
            </a:solidFill>
          </p:grpSpPr>
          <p:sp>
            <p:nvSpPr>
              <p:cNvPr id="439" name="AutoShape 56"/>
              <p:cNvSpPr/>
              <p:nvPr/>
            </p:nvSpPr>
            <p:spPr bwMode="auto">
              <a:xfrm>
                <a:off x="7287419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0" name="AutoShape 57"/>
              <p:cNvSpPr/>
              <p:nvPr/>
            </p:nvSpPr>
            <p:spPr bwMode="auto">
              <a:xfrm>
                <a:off x="7606507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1" name="AutoShape 58"/>
              <p:cNvSpPr/>
              <p:nvPr/>
            </p:nvSpPr>
            <p:spPr bwMode="auto">
              <a:xfrm>
                <a:off x="7446963" y="260543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2" name="组合 441"/>
          <p:cNvGrpSpPr/>
          <p:nvPr/>
        </p:nvGrpSpPr>
        <p:grpSpPr>
          <a:xfrm>
            <a:off x="1524691" y="1829577"/>
            <a:ext cx="1105795" cy="1106194"/>
            <a:chOff x="842545" y="1117260"/>
            <a:chExt cx="1079398" cy="1079788"/>
          </a:xfrm>
        </p:grpSpPr>
        <p:sp>
          <p:nvSpPr>
            <p:cNvPr id="443" name="Rounded Rectangle 6"/>
            <p:cNvSpPr/>
            <p:nvPr/>
          </p:nvSpPr>
          <p:spPr>
            <a:xfrm>
              <a:off x="842545" y="111726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44" name="Rounded Rectangle 4"/>
            <p:cNvSpPr/>
            <p:nvPr/>
          </p:nvSpPr>
          <p:spPr>
            <a:xfrm>
              <a:off x="925104" y="1199848"/>
              <a:ext cx="914281" cy="9146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45" name="Group 80"/>
            <p:cNvGrpSpPr/>
            <p:nvPr/>
          </p:nvGrpSpPr>
          <p:grpSpPr>
            <a:xfrm>
              <a:off x="1222721" y="1424531"/>
              <a:ext cx="319046" cy="465246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44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8" name="组合 447"/>
          <p:cNvGrpSpPr/>
          <p:nvPr/>
        </p:nvGrpSpPr>
        <p:grpSpPr>
          <a:xfrm>
            <a:off x="7089157" y="1828615"/>
            <a:ext cx="1105795" cy="1106194"/>
            <a:chOff x="5279627" y="1116493"/>
            <a:chExt cx="1079398" cy="1079788"/>
          </a:xfrm>
        </p:grpSpPr>
        <p:sp>
          <p:nvSpPr>
            <p:cNvPr id="449" name="Rounded Rectangle 6"/>
            <p:cNvSpPr/>
            <p:nvPr/>
          </p:nvSpPr>
          <p:spPr>
            <a:xfrm>
              <a:off x="5279627" y="1116493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0" name="Rounded Rectangle 7"/>
            <p:cNvSpPr/>
            <p:nvPr/>
          </p:nvSpPr>
          <p:spPr>
            <a:xfrm>
              <a:off x="5363854" y="1193110"/>
              <a:ext cx="914281" cy="914612"/>
            </a:xfrm>
            <a:prstGeom prst="roundRect">
              <a:avLst/>
            </a:prstGeom>
            <a:solidFill>
              <a:srgbClr val="79777C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1" name="Group 83"/>
            <p:cNvGrpSpPr/>
            <p:nvPr/>
          </p:nvGrpSpPr>
          <p:grpSpPr>
            <a:xfrm>
              <a:off x="5594617" y="1418190"/>
              <a:ext cx="465077" cy="464452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452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3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1507048" y="5368011"/>
            <a:ext cx="1105795" cy="1106194"/>
            <a:chOff x="828477" y="3938792"/>
            <a:chExt cx="1079398" cy="1079788"/>
          </a:xfrm>
        </p:grpSpPr>
        <p:sp>
          <p:nvSpPr>
            <p:cNvPr id="455" name="Rounded Rectangle 6"/>
            <p:cNvSpPr/>
            <p:nvPr/>
          </p:nvSpPr>
          <p:spPr>
            <a:xfrm>
              <a:off x="828477" y="3938792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6" name="Rounded Rectangle 6"/>
            <p:cNvSpPr/>
            <p:nvPr/>
          </p:nvSpPr>
          <p:spPr>
            <a:xfrm>
              <a:off x="911433" y="4021045"/>
              <a:ext cx="914281" cy="914612"/>
            </a:xfrm>
            <a:prstGeom prst="roundRect">
              <a:avLst/>
            </a:prstGeom>
            <a:solidFill>
              <a:srgbClr val="56777F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7" name="Group 86"/>
            <p:cNvGrpSpPr/>
            <p:nvPr/>
          </p:nvGrpSpPr>
          <p:grpSpPr>
            <a:xfrm>
              <a:off x="1143574" y="4246125"/>
              <a:ext cx="464284" cy="464452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5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</p:grpSp>
      <p:sp>
        <p:nvSpPr>
          <p:cNvPr id="461" name="文本框 460"/>
          <p:cNvSpPr txBox="1"/>
          <p:nvPr/>
        </p:nvSpPr>
        <p:spPr>
          <a:xfrm>
            <a:off x="3085038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BFBFBF"/>
                </a:solidFill>
                <a:sym typeface="+mn-lt"/>
              </a:rPr>
              <a:t>人力资源管理意识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2" name="文本框 461"/>
          <p:cNvSpPr txBox="1"/>
          <p:nvPr/>
        </p:nvSpPr>
        <p:spPr>
          <a:xfrm>
            <a:off x="3110291" y="365784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  </a:t>
            </a:r>
            <a:r>
              <a:rPr lang="zh-CN" altLang="en-US" sz="2400" dirty="0">
                <a:solidFill>
                  <a:srgbClr val="8EA3A4"/>
                </a:solidFill>
                <a:sym typeface="+mn-lt"/>
              </a:rPr>
              <a:t>持之以恒的毅力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3" name="文本框 462"/>
          <p:cNvSpPr txBox="1"/>
          <p:nvPr/>
        </p:nvSpPr>
        <p:spPr>
          <a:xfrm>
            <a:off x="8682317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srgbClr val="79777C"/>
                </a:solidFill>
                <a:sym typeface="+mn-lt"/>
              </a:rPr>
              <a:t>良好的心态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4" name="文本框 463"/>
          <p:cNvSpPr txBox="1"/>
          <p:nvPr/>
        </p:nvSpPr>
        <p:spPr>
          <a:xfrm>
            <a:off x="8682316" y="545227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srgbClr val="F45157"/>
                </a:solidFill>
                <a:sym typeface="+mn-lt"/>
              </a:rPr>
              <a:t>专业的知识技能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5" name="文本框 464"/>
          <p:cNvSpPr txBox="1"/>
          <p:nvPr/>
        </p:nvSpPr>
        <p:spPr>
          <a:xfrm>
            <a:off x="8682316" y="368323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564B45"/>
                </a:solidFill>
                <a:sym typeface="+mn-lt"/>
              </a:rPr>
              <a:t>全面的知识结构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6" name="文本框 465"/>
          <p:cNvSpPr txBox="1"/>
          <p:nvPr/>
        </p:nvSpPr>
        <p:spPr>
          <a:xfrm>
            <a:off x="3110290" y="5452275"/>
            <a:ext cx="295465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56777F"/>
                </a:solidFill>
                <a:sym typeface="+mn-lt"/>
              </a:rPr>
              <a:t>良好的人文素质修养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00">
        <p14:doors dir="vert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4057650" y="1992313"/>
            <a:ext cx="2030413" cy="1951037"/>
            <a:chOff x="4057650" y="1992313"/>
            <a:chExt cx="2030413" cy="1951037"/>
          </a:xfrm>
        </p:grpSpPr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4057650" y="1992313"/>
              <a:ext cx="2030413" cy="1951037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56777F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14"/>
            <p:cNvSpPr>
              <a:spLocks noChangeArrowheads="1"/>
            </p:cNvSpPr>
            <p:nvPr/>
          </p:nvSpPr>
          <p:spPr bwMode="auto">
            <a:xfrm>
              <a:off x="4670425" y="2425700"/>
              <a:ext cx="6508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56777F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srgbClr val="56777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29338" y="2009775"/>
            <a:ext cx="2028825" cy="1949450"/>
            <a:chOff x="6129338" y="2009775"/>
            <a:chExt cx="2028825" cy="1949450"/>
          </a:xfrm>
        </p:grpSpPr>
        <p:sp>
          <p:nvSpPr>
            <p:cNvPr id="45" name="任意多边形 44"/>
            <p:cNvSpPr>
              <a:spLocks noChangeArrowheads="1"/>
            </p:cNvSpPr>
            <p:nvPr/>
          </p:nvSpPr>
          <p:spPr bwMode="auto">
            <a:xfrm flipH="1">
              <a:off x="6129338" y="2009775"/>
              <a:ext cx="2028825" cy="1949450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文本框 15"/>
            <p:cNvSpPr>
              <a:spLocks noChangeArrowheads="1"/>
            </p:cNvSpPr>
            <p:nvPr/>
          </p:nvSpPr>
          <p:spPr bwMode="auto">
            <a:xfrm>
              <a:off x="6916738" y="2427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6313" y="3540125"/>
            <a:ext cx="2157412" cy="2773363"/>
            <a:chOff x="3516313" y="3540125"/>
            <a:chExt cx="2157412" cy="2773363"/>
          </a:xfrm>
        </p:grpSpPr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3516313" y="3540125"/>
              <a:ext cx="2157412" cy="2073275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4233863" y="5776913"/>
              <a:ext cx="669925" cy="536575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文本框 16"/>
            <p:cNvSpPr>
              <a:spLocks noChangeArrowheads="1"/>
            </p:cNvSpPr>
            <p:nvPr/>
          </p:nvSpPr>
          <p:spPr bwMode="auto">
            <a:xfrm>
              <a:off x="4200525" y="398303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79777C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srgbClr val="79777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24625" y="3556000"/>
            <a:ext cx="2157413" cy="2774950"/>
            <a:chOff x="6524625" y="3556000"/>
            <a:chExt cx="2157413" cy="2774950"/>
          </a:xfrm>
        </p:grpSpPr>
        <p:sp>
          <p:nvSpPr>
            <p:cNvPr id="52" name="任意多边形 51"/>
            <p:cNvSpPr>
              <a:spLocks noChangeArrowheads="1"/>
            </p:cNvSpPr>
            <p:nvPr/>
          </p:nvSpPr>
          <p:spPr bwMode="auto">
            <a:xfrm flipH="1">
              <a:off x="6524625" y="3556000"/>
              <a:ext cx="2157413" cy="2074863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矩形 13"/>
            <p:cNvSpPr>
              <a:spLocks noChangeArrowheads="1"/>
            </p:cNvSpPr>
            <p:nvPr/>
          </p:nvSpPr>
          <p:spPr bwMode="auto">
            <a:xfrm flipH="1">
              <a:off x="7294563" y="5794375"/>
              <a:ext cx="669925" cy="536575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文本框 17"/>
            <p:cNvSpPr>
              <a:spLocks noChangeArrowheads="1"/>
            </p:cNvSpPr>
            <p:nvPr/>
          </p:nvSpPr>
          <p:spPr bwMode="auto">
            <a:xfrm>
              <a:off x="7375525" y="4032250"/>
              <a:ext cx="6492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45157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srgbClr val="F4515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1388" y="2425700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323369"/>
              </a:buClr>
            </a:pPr>
            <a:r>
              <a:rPr lang="zh-CN" altLang="en-US" sz="2800" b="1" dirty="0">
                <a:solidFill>
                  <a:srgbClr val="56777F"/>
                </a:solidFill>
                <a:cs typeface="+mn-ea"/>
                <a:sym typeface="+mn-lt"/>
              </a:rPr>
              <a:t>发现问题</a:t>
            </a: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41388" y="4775177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01B1C3"/>
              </a:buClr>
            </a:pPr>
            <a:r>
              <a:rPr lang="zh-CN" altLang="en-US" sz="2800" b="1" dirty="0">
                <a:solidFill>
                  <a:srgbClr val="79777C"/>
                </a:solidFill>
                <a:cs typeface="+mn-ea"/>
                <a:sym typeface="+mn-lt"/>
              </a:rPr>
              <a:t>解决问题</a:t>
            </a: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17737" y="2534227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01B1C3"/>
              </a:buClr>
            </a:pPr>
            <a:r>
              <a:rPr lang="zh-CN" altLang="en-US" sz="2800" b="1" dirty="0">
                <a:solidFill>
                  <a:srgbClr val="564B45"/>
                </a:solidFill>
                <a:cs typeface="+mn-ea"/>
                <a:sym typeface="+mn-lt"/>
              </a:rPr>
              <a:t>分析问题</a:t>
            </a: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17737" y="4883704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323369"/>
              </a:buClr>
            </a:pPr>
            <a:r>
              <a:rPr lang="zh-CN" altLang="en-US" sz="2800" b="1" dirty="0">
                <a:solidFill>
                  <a:srgbClr val="F45157"/>
                </a:solidFill>
                <a:cs typeface="+mn-ea"/>
                <a:sym typeface="+mn-lt"/>
              </a:rPr>
              <a:t>总结思考</a:t>
            </a:r>
            <a:endParaRPr lang="en-US" altLang="zh-CN" sz="2800" b="1" dirty="0">
              <a:solidFill>
                <a:srgbClr val="F45157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cxnSp>
        <p:nvCxnSpPr>
          <p:cNvPr id="38" name="直接连接符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859069" y="3190281"/>
            <a:ext cx="4608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V="1">
            <a:off x="5472463" y="3207755"/>
            <a:ext cx="0" cy="30960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5472462" y="6310561"/>
            <a:ext cx="5760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352562" y="1996074"/>
            <a:ext cx="2366566" cy="2366566"/>
            <a:chOff x="2380069" y="5306566"/>
            <a:chExt cx="1368000" cy="1368000"/>
          </a:xfrm>
        </p:grpSpPr>
        <p:sp>
          <p:nvSpPr>
            <p:cNvPr id="45" name="椭圆 44"/>
            <p:cNvSpPr/>
            <p:nvPr/>
          </p:nvSpPr>
          <p:spPr>
            <a:xfrm>
              <a:off x="2380069" y="5306566"/>
              <a:ext cx="1368000" cy="1368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2534773" y="5461270"/>
              <a:ext cx="1058592" cy="1058592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3569807"/>
            <a:ext cx="576000" cy="576000"/>
            <a:chOff x="5196835" y="3569807"/>
            <a:chExt cx="576000" cy="576000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196835" y="3569807"/>
              <a:ext cx="576000" cy="576000"/>
            </a:xfrm>
            <a:prstGeom prst="ellipse">
              <a:avLst/>
            </a:prstGeom>
            <a:solidFill>
              <a:srgbClr val="79777C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9" name="文本框 4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3593639"/>
              <a:ext cx="47481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A</a:t>
              </a:r>
            </a:p>
          </p:txBody>
        </p: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4526176"/>
            <a:ext cx="576000" cy="576000"/>
            <a:chOff x="5196835" y="4526176"/>
            <a:chExt cx="576000" cy="576000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196835" y="4526176"/>
              <a:ext cx="576000" cy="576000"/>
            </a:xfrm>
            <a:prstGeom prst="ellipse">
              <a:avLst/>
            </a:prstGeom>
            <a:solidFill>
              <a:srgbClr val="564B45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2" name="文本框 5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4550008"/>
              <a:ext cx="45557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B</a:t>
              </a:r>
            </a:p>
          </p:txBody>
        </p:sp>
      </p:grpSp>
      <p:grpSp>
        <p:nvGrpSpPr>
          <p:cNvPr id="53" name="组合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5483177"/>
            <a:ext cx="576000" cy="576000"/>
            <a:chOff x="5196835" y="5483177"/>
            <a:chExt cx="576000" cy="576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5196835" y="5483177"/>
              <a:ext cx="576000" cy="576000"/>
            </a:xfrm>
            <a:prstGeom prst="ellipse">
              <a:avLst/>
            </a:prstGeom>
            <a:solidFill>
              <a:srgbClr val="F45157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5507009"/>
              <a:ext cx="48763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C</a:t>
              </a:r>
            </a:p>
          </p:txBody>
        </p:sp>
      </p:grp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08127" y="3569807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9777C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79777C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35761" y="4550008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64B45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564B45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25174" y="5540845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45157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F45157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06654" y="3552366"/>
            <a:ext cx="5211683" cy="218521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7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22533" y="4526176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文本框 6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14837" y="5534561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岗位职责 </a:t>
            </a:r>
            <a:r>
              <a:rPr lang="en-US" altLang="zh-CN" dirty="0"/>
              <a:t>| Responsibilities</a:t>
            </a:r>
            <a:endParaRPr lang="zh-CN" altLang="en-US" dirty="0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918119" y="3079119"/>
            <a:ext cx="1823244" cy="1823244"/>
          </a:xfrm>
          <a:prstGeom prst="ellipse">
            <a:avLst/>
          </a:prstGeom>
          <a:gradFill>
            <a:gsLst>
              <a:gs pos="0">
                <a:srgbClr val="CACACA"/>
              </a:gs>
              <a:gs pos="100000">
                <a:schemeClr val="bg1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CDCDCD"/>
                </a:gs>
              </a:gsLst>
              <a:lin ang="5400000" scaled="1"/>
            </a:gradFill>
            <a:prstDash val="solid"/>
            <a:miter lim="800000"/>
          </a:ln>
          <a:effectLst>
            <a:outerShdw blurRad="279400" dist="25400" dir="5400000" sx="102000" sy="102000" algn="t" rotWithShape="0">
              <a:schemeClr val="tx1">
                <a:lumMod val="95000"/>
                <a:lumOff val="5000"/>
                <a:alpha val="28000"/>
              </a:scheme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51"/>
          <p:cNvSpPr txBox="1">
            <a:spLocks noChangeAspect="1"/>
          </p:cNvSpPr>
          <p:nvPr/>
        </p:nvSpPr>
        <p:spPr>
          <a:xfrm>
            <a:off x="3218085" y="3476037"/>
            <a:ext cx="1205779" cy="913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prstClr val="black">
                    <a:lumMod val="65000"/>
                    <a:lumOff val="35000"/>
                  </a:prstClr>
                </a:solidFill>
              </a:rPr>
              <a:t>Sample</a:t>
            </a:r>
          </a:p>
          <a:p>
            <a:pPr algn="ctr">
              <a:defRPr/>
            </a:pPr>
            <a:r>
              <a:rPr lang="en-US" altLang="zh-CN" sz="26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TEXT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组合 2"/>
          <p:cNvGrpSpPr>
            <a:grpSpLocks noChangeAspect="1"/>
          </p:cNvGrpSpPr>
          <p:nvPr/>
        </p:nvGrpSpPr>
        <p:grpSpPr bwMode="auto">
          <a:xfrm>
            <a:off x="3083837" y="1508788"/>
            <a:ext cx="1486477" cy="1954068"/>
            <a:chOff x="3134642" y="175171"/>
            <a:chExt cx="1634868" cy="2149364"/>
          </a:xfrm>
        </p:grpSpPr>
        <p:sp>
          <p:nvSpPr>
            <p:cNvPr id="45" name="Freeform 5"/>
            <p:cNvSpPr/>
            <p:nvPr/>
          </p:nvSpPr>
          <p:spPr bwMode="auto">
            <a:xfrm>
              <a:off x="3134642" y="175171"/>
              <a:ext cx="1634868" cy="2149364"/>
            </a:xfrm>
            <a:custGeom>
              <a:avLst/>
              <a:gdLst>
                <a:gd name="T0" fmla="*/ 552 w 552"/>
                <a:gd name="T1" fmla="*/ 285 h 726"/>
                <a:gd name="T2" fmla="*/ 552 w 552"/>
                <a:gd name="T3" fmla="*/ 276 h 726"/>
                <a:gd name="T4" fmla="*/ 552 w 552"/>
                <a:gd name="T5" fmla="*/ 269 h 726"/>
                <a:gd name="T6" fmla="*/ 552 w 552"/>
                <a:gd name="T7" fmla="*/ 263 h 726"/>
                <a:gd name="T8" fmla="*/ 276 w 552"/>
                <a:gd name="T9" fmla="*/ 0 h 726"/>
                <a:gd name="T10" fmla="*/ 1 w 552"/>
                <a:gd name="T11" fmla="*/ 263 h 726"/>
                <a:gd name="T12" fmla="*/ 0 w 552"/>
                <a:gd name="T13" fmla="*/ 269 h 726"/>
                <a:gd name="T14" fmla="*/ 0 w 552"/>
                <a:gd name="T15" fmla="*/ 276 h 726"/>
                <a:gd name="T16" fmla="*/ 0 w 552"/>
                <a:gd name="T17" fmla="*/ 285 h 726"/>
                <a:gd name="T18" fmla="*/ 276 w 552"/>
                <a:gd name="T19" fmla="*/ 726 h 726"/>
                <a:gd name="T20" fmla="*/ 552 w 552"/>
                <a:gd name="T21" fmla="*/ 2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6">
                  <a:moveTo>
                    <a:pt x="552" y="285"/>
                  </a:moveTo>
                  <a:cubicBezTo>
                    <a:pt x="552" y="282"/>
                    <a:pt x="552" y="279"/>
                    <a:pt x="552" y="276"/>
                  </a:cubicBezTo>
                  <a:cubicBezTo>
                    <a:pt x="552" y="274"/>
                    <a:pt x="552" y="272"/>
                    <a:pt x="552" y="269"/>
                  </a:cubicBezTo>
                  <a:cubicBezTo>
                    <a:pt x="552" y="267"/>
                    <a:pt x="552" y="265"/>
                    <a:pt x="552" y="263"/>
                  </a:cubicBezTo>
                  <a:cubicBezTo>
                    <a:pt x="546" y="117"/>
                    <a:pt x="425" y="0"/>
                    <a:pt x="276" y="0"/>
                  </a:cubicBezTo>
                  <a:cubicBezTo>
                    <a:pt x="128" y="0"/>
                    <a:pt x="7" y="117"/>
                    <a:pt x="1" y="263"/>
                  </a:cubicBezTo>
                  <a:cubicBezTo>
                    <a:pt x="0" y="265"/>
                    <a:pt x="0" y="267"/>
                    <a:pt x="0" y="269"/>
                  </a:cubicBezTo>
                  <a:cubicBezTo>
                    <a:pt x="0" y="272"/>
                    <a:pt x="0" y="274"/>
                    <a:pt x="0" y="276"/>
                  </a:cubicBezTo>
                  <a:cubicBezTo>
                    <a:pt x="0" y="279"/>
                    <a:pt x="0" y="282"/>
                    <a:pt x="0" y="285"/>
                  </a:cubicBezTo>
                  <a:cubicBezTo>
                    <a:pt x="6" y="556"/>
                    <a:pt x="276" y="726"/>
                    <a:pt x="276" y="726"/>
                  </a:cubicBezTo>
                  <a:cubicBezTo>
                    <a:pt x="276" y="726"/>
                    <a:pt x="546" y="556"/>
                    <a:pt x="552" y="285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268076" y="311727"/>
              <a:ext cx="1368000" cy="1368000"/>
            </a:xfrm>
            <a:prstGeom prst="ellipse">
              <a:avLst/>
            </a:prstGeom>
            <a:solidFill>
              <a:srgbClr val="BFBFBF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7" name="文本框 52"/>
            <p:cNvSpPr txBox="1">
              <a:spLocks noChangeArrowheads="1"/>
            </p:cNvSpPr>
            <p:nvPr/>
          </p:nvSpPr>
          <p:spPr bwMode="auto">
            <a:xfrm>
              <a:off x="3354225" y="696442"/>
              <a:ext cx="1218604" cy="50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向心力</a:t>
              </a:r>
            </a:p>
          </p:txBody>
        </p:sp>
      </p:grpSp>
      <p:grpSp>
        <p:nvGrpSpPr>
          <p:cNvPr id="48" name="组合 1"/>
          <p:cNvGrpSpPr>
            <a:grpSpLocks noChangeAspect="1"/>
          </p:cNvGrpSpPr>
          <p:nvPr/>
        </p:nvGrpSpPr>
        <p:grpSpPr bwMode="auto">
          <a:xfrm>
            <a:off x="1391478" y="2233164"/>
            <a:ext cx="1892011" cy="1845831"/>
            <a:chOff x="955236" y="1261745"/>
            <a:chExt cx="2081765" cy="2030441"/>
          </a:xfrm>
        </p:grpSpPr>
        <p:sp>
          <p:nvSpPr>
            <p:cNvPr id="49" name="Freeform 6"/>
            <p:cNvSpPr/>
            <p:nvPr/>
          </p:nvSpPr>
          <p:spPr bwMode="auto">
            <a:xfrm>
              <a:off x="955236" y="1261745"/>
              <a:ext cx="2081765" cy="2030441"/>
            </a:xfrm>
            <a:custGeom>
              <a:avLst/>
              <a:gdLst>
                <a:gd name="T0" fmla="*/ 459 w 703"/>
                <a:gd name="T1" fmla="*/ 78 h 686"/>
                <a:gd name="T2" fmla="*/ 451 w 703"/>
                <a:gd name="T3" fmla="*/ 73 h 686"/>
                <a:gd name="T4" fmla="*/ 446 w 703"/>
                <a:gd name="T5" fmla="*/ 70 h 686"/>
                <a:gd name="T6" fmla="*/ 440 w 703"/>
                <a:gd name="T7" fmla="*/ 67 h 686"/>
                <a:gd name="T8" fmla="*/ 74 w 703"/>
                <a:gd name="T9" fmla="*/ 174 h 686"/>
                <a:gd name="T10" fmla="*/ 164 w 703"/>
                <a:gd name="T11" fmla="*/ 545 h 686"/>
                <a:gd name="T12" fmla="*/ 170 w 703"/>
                <a:gd name="T13" fmla="*/ 548 h 686"/>
                <a:gd name="T14" fmla="*/ 175 w 703"/>
                <a:gd name="T15" fmla="*/ 552 h 686"/>
                <a:gd name="T16" fmla="*/ 183 w 703"/>
                <a:gd name="T17" fmla="*/ 556 h 686"/>
                <a:gd name="T18" fmla="*/ 703 w 703"/>
                <a:gd name="T19" fmla="*/ 537 h 686"/>
                <a:gd name="T20" fmla="*/ 459 w 703"/>
                <a:gd name="T21" fmla="*/ 7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459" y="78"/>
                  </a:moveTo>
                  <a:cubicBezTo>
                    <a:pt x="456" y="76"/>
                    <a:pt x="454" y="75"/>
                    <a:pt x="451" y="73"/>
                  </a:cubicBezTo>
                  <a:cubicBezTo>
                    <a:pt x="449" y="72"/>
                    <a:pt x="447" y="71"/>
                    <a:pt x="446" y="70"/>
                  </a:cubicBezTo>
                  <a:cubicBezTo>
                    <a:pt x="444" y="69"/>
                    <a:pt x="442" y="68"/>
                    <a:pt x="440" y="67"/>
                  </a:cubicBezTo>
                  <a:cubicBezTo>
                    <a:pt x="310" y="0"/>
                    <a:pt x="148" y="46"/>
                    <a:pt x="74" y="174"/>
                  </a:cubicBezTo>
                  <a:cubicBezTo>
                    <a:pt x="0" y="303"/>
                    <a:pt x="41" y="466"/>
                    <a:pt x="164" y="545"/>
                  </a:cubicBezTo>
                  <a:cubicBezTo>
                    <a:pt x="166" y="546"/>
                    <a:pt x="168" y="547"/>
                    <a:pt x="170" y="548"/>
                  </a:cubicBezTo>
                  <a:cubicBezTo>
                    <a:pt x="171" y="549"/>
                    <a:pt x="173" y="550"/>
                    <a:pt x="175" y="552"/>
                  </a:cubicBezTo>
                  <a:cubicBezTo>
                    <a:pt x="178" y="553"/>
                    <a:pt x="180" y="555"/>
                    <a:pt x="183" y="556"/>
                  </a:cubicBezTo>
                  <a:cubicBezTo>
                    <a:pt x="421" y="686"/>
                    <a:pt x="703" y="537"/>
                    <a:pt x="703" y="537"/>
                  </a:cubicBezTo>
                  <a:cubicBezTo>
                    <a:pt x="703" y="537"/>
                    <a:pt x="691" y="219"/>
                    <a:pt x="459" y="7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09481" y="1512440"/>
              <a:ext cx="1368000" cy="1368000"/>
            </a:xfrm>
            <a:prstGeom prst="ellipse">
              <a:avLst/>
            </a:prstGeom>
            <a:solidFill>
              <a:srgbClr val="8EA3A4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文本框 53"/>
            <p:cNvSpPr txBox="1">
              <a:spLocks noChangeArrowheads="1"/>
            </p:cNvSpPr>
            <p:nvPr/>
          </p:nvSpPr>
          <p:spPr bwMode="auto">
            <a:xfrm>
              <a:off x="1261502" y="1938387"/>
              <a:ext cx="1219119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决策力</a:t>
              </a:r>
            </a:p>
          </p:txBody>
        </p:sp>
      </p:grpSp>
      <p:grpSp>
        <p:nvGrpSpPr>
          <p:cNvPr id="52" name="组合 3"/>
          <p:cNvGrpSpPr>
            <a:grpSpLocks noChangeAspect="1"/>
          </p:cNvGrpSpPr>
          <p:nvPr/>
        </p:nvGrpSpPr>
        <p:grpSpPr bwMode="auto">
          <a:xfrm>
            <a:off x="4339606" y="2233164"/>
            <a:ext cx="1893455" cy="1845831"/>
            <a:chOff x="4870907" y="1261745"/>
            <a:chExt cx="2081765" cy="2030441"/>
          </a:xfrm>
        </p:grpSpPr>
        <p:sp>
          <p:nvSpPr>
            <p:cNvPr id="53" name="Freeform 10"/>
            <p:cNvSpPr/>
            <p:nvPr/>
          </p:nvSpPr>
          <p:spPr bwMode="auto">
            <a:xfrm>
              <a:off x="4870907" y="1261745"/>
              <a:ext cx="2081765" cy="2030441"/>
            </a:xfrm>
            <a:custGeom>
              <a:avLst/>
              <a:gdLst>
                <a:gd name="T0" fmla="*/ 520 w 703"/>
                <a:gd name="T1" fmla="*/ 556 h 686"/>
                <a:gd name="T2" fmla="*/ 528 w 703"/>
                <a:gd name="T3" fmla="*/ 552 h 686"/>
                <a:gd name="T4" fmla="*/ 533 w 703"/>
                <a:gd name="T5" fmla="*/ 548 h 686"/>
                <a:gd name="T6" fmla="*/ 538 w 703"/>
                <a:gd name="T7" fmla="*/ 545 h 686"/>
                <a:gd name="T8" fmla="*/ 629 w 703"/>
                <a:gd name="T9" fmla="*/ 174 h 686"/>
                <a:gd name="T10" fmla="*/ 262 w 703"/>
                <a:gd name="T11" fmla="*/ 67 h 686"/>
                <a:gd name="T12" fmla="*/ 257 w 703"/>
                <a:gd name="T13" fmla="*/ 70 h 686"/>
                <a:gd name="T14" fmla="*/ 251 w 703"/>
                <a:gd name="T15" fmla="*/ 73 h 686"/>
                <a:gd name="T16" fmla="*/ 244 w 703"/>
                <a:gd name="T17" fmla="*/ 78 h 686"/>
                <a:gd name="T18" fmla="*/ 0 w 703"/>
                <a:gd name="T19" fmla="*/ 538 h 686"/>
                <a:gd name="T20" fmla="*/ 520 w 703"/>
                <a:gd name="T21" fmla="*/ 55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520" y="556"/>
                  </a:moveTo>
                  <a:cubicBezTo>
                    <a:pt x="522" y="555"/>
                    <a:pt x="525" y="553"/>
                    <a:pt x="528" y="552"/>
                  </a:cubicBezTo>
                  <a:cubicBezTo>
                    <a:pt x="529" y="550"/>
                    <a:pt x="531" y="549"/>
                    <a:pt x="533" y="548"/>
                  </a:cubicBezTo>
                  <a:cubicBezTo>
                    <a:pt x="535" y="547"/>
                    <a:pt x="537" y="546"/>
                    <a:pt x="538" y="545"/>
                  </a:cubicBezTo>
                  <a:cubicBezTo>
                    <a:pt x="662" y="466"/>
                    <a:pt x="703" y="303"/>
                    <a:pt x="629" y="174"/>
                  </a:cubicBezTo>
                  <a:cubicBezTo>
                    <a:pt x="554" y="46"/>
                    <a:pt x="393" y="0"/>
                    <a:pt x="262" y="67"/>
                  </a:cubicBezTo>
                  <a:cubicBezTo>
                    <a:pt x="261" y="68"/>
                    <a:pt x="259" y="69"/>
                    <a:pt x="257" y="70"/>
                  </a:cubicBezTo>
                  <a:cubicBezTo>
                    <a:pt x="255" y="71"/>
                    <a:pt x="253" y="72"/>
                    <a:pt x="251" y="73"/>
                  </a:cubicBezTo>
                  <a:cubicBezTo>
                    <a:pt x="249" y="75"/>
                    <a:pt x="246" y="76"/>
                    <a:pt x="244" y="78"/>
                  </a:cubicBezTo>
                  <a:cubicBezTo>
                    <a:pt x="12" y="219"/>
                    <a:pt x="0" y="538"/>
                    <a:pt x="0" y="538"/>
                  </a:cubicBezTo>
                  <a:cubicBezTo>
                    <a:pt x="0" y="538"/>
                    <a:pt x="282" y="686"/>
                    <a:pt x="520" y="556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326671" y="1512440"/>
              <a:ext cx="1368000" cy="1368000"/>
            </a:xfrm>
            <a:prstGeom prst="ellipse">
              <a:avLst/>
            </a:prstGeom>
            <a:solidFill>
              <a:srgbClr val="F45157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>
              <a:spLocks noChangeArrowheads="1"/>
            </p:cNvSpPr>
            <p:nvPr/>
          </p:nvSpPr>
          <p:spPr bwMode="auto">
            <a:xfrm>
              <a:off x="5406816" y="1938388"/>
              <a:ext cx="1218190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F6F8F7"/>
                  </a:solidFill>
                  <a:sym typeface="+mn-lt"/>
                </a:rPr>
                <a:t>统筹力</a:t>
              </a:r>
            </a:p>
          </p:txBody>
        </p:sp>
      </p:grpSp>
      <p:grpSp>
        <p:nvGrpSpPr>
          <p:cNvPr id="56" name="组合 4"/>
          <p:cNvGrpSpPr>
            <a:grpSpLocks noChangeAspect="1"/>
          </p:cNvGrpSpPr>
          <p:nvPr/>
        </p:nvGrpSpPr>
        <p:grpSpPr bwMode="auto">
          <a:xfrm>
            <a:off x="4339606" y="3886973"/>
            <a:ext cx="1893455" cy="1850159"/>
            <a:chOff x="4870907" y="3469943"/>
            <a:chExt cx="2081765" cy="2034197"/>
          </a:xfrm>
        </p:grpSpPr>
        <p:sp>
          <p:nvSpPr>
            <p:cNvPr id="57" name="Freeform 9"/>
            <p:cNvSpPr/>
            <p:nvPr/>
          </p:nvSpPr>
          <p:spPr bwMode="auto">
            <a:xfrm>
              <a:off x="4870907" y="3469943"/>
              <a:ext cx="2081765" cy="2034197"/>
            </a:xfrm>
            <a:custGeom>
              <a:avLst/>
              <a:gdLst>
                <a:gd name="T0" fmla="*/ 244 w 703"/>
                <a:gd name="T1" fmla="*/ 608 h 687"/>
                <a:gd name="T2" fmla="*/ 251 w 703"/>
                <a:gd name="T3" fmla="*/ 613 h 687"/>
                <a:gd name="T4" fmla="*/ 257 w 703"/>
                <a:gd name="T5" fmla="*/ 616 h 687"/>
                <a:gd name="T6" fmla="*/ 262 w 703"/>
                <a:gd name="T7" fmla="*/ 619 h 687"/>
                <a:gd name="T8" fmla="*/ 629 w 703"/>
                <a:gd name="T9" fmla="*/ 512 h 687"/>
                <a:gd name="T10" fmla="*/ 538 w 703"/>
                <a:gd name="T11" fmla="*/ 141 h 687"/>
                <a:gd name="T12" fmla="*/ 533 w 703"/>
                <a:gd name="T13" fmla="*/ 138 h 687"/>
                <a:gd name="T14" fmla="*/ 528 w 703"/>
                <a:gd name="T15" fmla="*/ 135 h 687"/>
                <a:gd name="T16" fmla="*/ 520 w 703"/>
                <a:gd name="T17" fmla="*/ 130 h 687"/>
                <a:gd name="T18" fmla="*/ 0 w 703"/>
                <a:gd name="T19" fmla="*/ 149 h 687"/>
                <a:gd name="T20" fmla="*/ 244 w 703"/>
                <a:gd name="T21" fmla="*/ 60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244" y="608"/>
                  </a:moveTo>
                  <a:cubicBezTo>
                    <a:pt x="246" y="610"/>
                    <a:pt x="249" y="611"/>
                    <a:pt x="251" y="613"/>
                  </a:cubicBezTo>
                  <a:cubicBezTo>
                    <a:pt x="253" y="614"/>
                    <a:pt x="255" y="615"/>
                    <a:pt x="257" y="616"/>
                  </a:cubicBezTo>
                  <a:cubicBezTo>
                    <a:pt x="259" y="617"/>
                    <a:pt x="261" y="618"/>
                    <a:pt x="262" y="619"/>
                  </a:cubicBezTo>
                  <a:cubicBezTo>
                    <a:pt x="393" y="687"/>
                    <a:pt x="554" y="640"/>
                    <a:pt x="629" y="512"/>
                  </a:cubicBezTo>
                  <a:cubicBezTo>
                    <a:pt x="703" y="383"/>
                    <a:pt x="662" y="220"/>
                    <a:pt x="538" y="141"/>
                  </a:cubicBezTo>
                  <a:cubicBezTo>
                    <a:pt x="537" y="140"/>
                    <a:pt x="535" y="139"/>
                    <a:pt x="533" y="138"/>
                  </a:cubicBezTo>
                  <a:cubicBezTo>
                    <a:pt x="531" y="137"/>
                    <a:pt x="529" y="136"/>
                    <a:pt x="528" y="135"/>
                  </a:cubicBezTo>
                  <a:cubicBezTo>
                    <a:pt x="525" y="133"/>
                    <a:pt x="522" y="132"/>
                    <a:pt x="520" y="130"/>
                  </a:cubicBezTo>
                  <a:cubicBezTo>
                    <a:pt x="282" y="0"/>
                    <a:pt x="0" y="149"/>
                    <a:pt x="0" y="149"/>
                  </a:cubicBezTo>
                  <a:cubicBezTo>
                    <a:pt x="0" y="149"/>
                    <a:pt x="12" y="468"/>
                    <a:pt x="244" y="60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326671" y="3897490"/>
              <a:ext cx="1368000" cy="1368000"/>
            </a:xfrm>
            <a:prstGeom prst="ellipse">
              <a:avLst/>
            </a:prstGeom>
            <a:solidFill>
              <a:srgbClr val="564B45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文本框 55"/>
            <p:cNvSpPr txBox="1">
              <a:spLocks noChangeArrowheads="1"/>
            </p:cNvSpPr>
            <p:nvPr/>
          </p:nvSpPr>
          <p:spPr bwMode="auto">
            <a:xfrm>
              <a:off x="5418837" y="4296224"/>
              <a:ext cx="1218190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协调力</a:t>
              </a:r>
            </a:p>
          </p:txBody>
        </p:sp>
      </p:grpSp>
      <p:grpSp>
        <p:nvGrpSpPr>
          <p:cNvPr id="60" name="组合 5"/>
          <p:cNvGrpSpPr>
            <a:grpSpLocks noChangeAspect="1"/>
          </p:cNvGrpSpPr>
          <p:nvPr/>
        </p:nvGrpSpPr>
        <p:grpSpPr bwMode="auto">
          <a:xfrm>
            <a:off x="3083837" y="4500034"/>
            <a:ext cx="1486477" cy="1955515"/>
            <a:chOff x="3134642" y="4438847"/>
            <a:chExt cx="1634868" cy="2151867"/>
          </a:xfrm>
        </p:grpSpPr>
        <p:sp>
          <p:nvSpPr>
            <p:cNvPr id="61" name="Freeform 8"/>
            <p:cNvSpPr/>
            <p:nvPr/>
          </p:nvSpPr>
          <p:spPr bwMode="auto">
            <a:xfrm>
              <a:off x="3134642" y="4438847"/>
              <a:ext cx="1634868" cy="2151867"/>
            </a:xfrm>
            <a:custGeom>
              <a:avLst/>
              <a:gdLst>
                <a:gd name="T0" fmla="*/ 0 w 552"/>
                <a:gd name="T1" fmla="*/ 441 h 727"/>
                <a:gd name="T2" fmla="*/ 0 w 552"/>
                <a:gd name="T3" fmla="*/ 450 h 727"/>
                <a:gd name="T4" fmla="*/ 0 w 552"/>
                <a:gd name="T5" fmla="*/ 457 h 727"/>
                <a:gd name="T6" fmla="*/ 1 w 552"/>
                <a:gd name="T7" fmla="*/ 463 h 727"/>
                <a:gd name="T8" fmla="*/ 276 w 552"/>
                <a:gd name="T9" fmla="*/ 727 h 727"/>
                <a:gd name="T10" fmla="*/ 552 w 552"/>
                <a:gd name="T11" fmla="*/ 463 h 727"/>
                <a:gd name="T12" fmla="*/ 552 w 552"/>
                <a:gd name="T13" fmla="*/ 457 h 727"/>
                <a:gd name="T14" fmla="*/ 552 w 552"/>
                <a:gd name="T15" fmla="*/ 450 h 727"/>
                <a:gd name="T16" fmla="*/ 552 w 552"/>
                <a:gd name="T17" fmla="*/ 441 h 727"/>
                <a:gd name="T18" fmla="*/ 276 w 552"/>
                <a:gd name="T19" fmla="*/ 0 h 727"/>
                <a:gd name="T20" fmla="*/ 0 w 552"/>
                <a:gd name="T21" fmla="*/ 44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7">
                  <a:moveTo>
                    <a:pt x="0" y="441"/>
                  </a:moveTo>
                  <a:cubicBezTo>
                    <a:pt x="0" y="444"/>
                    <a:pt x="0" y="447"/>
                    <a:pt x="0" y="450"/>
                  </a:cubicBezTo>
                  <a:cubicBezTo>
                    <a:pt x="0" y="453"/>
                    <a:pt x="0" y="455"/>
                    <a:pt x="0" y="457"/>
                  </a:cubicBezTo>
                  <a:cubicBezTo>
                    <a:pt x="0" y="459"/>
                    <a:pt x="0" y="461"/>
                    <a:pt x="1" y="463"/>
                  </a:cubicBezTo>
                  <a:cubicBezTo>
                    <a:pt x="7" y="610"/>
                    <a:pt x="128" y="727"/>
                    <a:pt x="276" y="727"/>
                  </a:cubicBezTo>
                  <a:cubicBezTo>
                    <a:pt x="425" y="727"/>
                    <a:pt x="546" y="610"/>
                    <a:pt x="552" y="463"/>
                  </a:cubicBezTo>
                  <a:cubicBezTo>
                    <a:pt x="552" y="461"/>
                    <a:pt x="552" y="459"/>
                    <a:pt x="552" y="457"/>
                  </a:cubicBezTo>
                  <a:cubicBezTo>
                    <a:pt x="552" y="455"/>
                    <a:pt x="552" y="453"/>
                    <a:pt x="552" y="450"/>
                  </a:cubicBezTo>
                  <a:cubicBezTo>
                    <a:pt x="552" y="447"/>
                    <a:pt x="552" y="444"/>
                    <a:pt x="552" y="441"/>
                  </a:cubicBezTo>
                  <a:cubicBezTo>
                    <a:pt x="546" y="170"/>
                    <a:pt x="276" y="0"/>
                    <a:pt x="276" y="0"/>
                  </a:cubicBezTo>
                  <a:cubicBezTo>
                    <a:pt x="276" y="0"/>
                    <a:pt x="6" y="170"/>
                    <a:pt x="0" y="441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268076" y="5099236"/>
              <a:ext cx="1368000" cy="1368000"/>
            </a:xfrm>
            <a:prstGeom prst="ellipse">
              <a:avLst/>
            </a:prstGeom>
            <a:solidFill>
              <a:srgbClr val="79777C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文本框 56"/>
            <p:cNvSpPr txBox="1">
              <a:spLocks noChangeArrowheads="1"/>
            </p:cNvSpPr>
            <p:nvPr/>
          </p:nvSpPr>
          <p:spPr bwMode="auto">
            <a:xfrm>
              <a:off x="3320670" y="5508006"/>
              <a:ext cx="1218604" cy="50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领导力</a:t>
              </a:r>
            </a:p>
          </p:txBody>
        </p:sp>
      </p:grpSp>
      <p:grpSp>
        <p:nvGrpSpPr>
          <p:cNvPr id="64" name="组合 6"/>
          <p:cNvGrpSpPr>
            <a:grpSpLocks noChangeAspect="1"/>
          </p:cNvGrpSpPr>
          <p:nvPr/>
        </p:nvGrpSpPr>
        <p:grpSpPr bwMode="auto">
          <a:xfrm>
            <a:off x="1391478" y="3886973"/>
            <a:ext cx="1892011" cy="1850159"/>
            <a:chOff x="955236" y="3469943"/>
            <a:chExt cx="2081765" cy="2034197"/>
          </a:xfrm>
        </p:grpSpPr>
        <p:sp>
          <p:nvSpPr>
            <p:cNvPr id="65" name="Freeform 7"/>
            <p:cNvSpPr/>
            <p:nvPr/>
          </p:nvSpPr>
          <p:spPr bwMode="auto">
            <a:xfrm>
              <a:off x="955236" y="3469943"/>
              <a:ext cx="2081765" cy="2034197"/>
            </a:xfrm>
            <a:custGeom>
              <a:avLst/>
              <a:gdLst>
                <a:gd name="T0" fmla="*/ 183 w 703"/>
                <a:gd name="T1" fmla="*/ 130 h 687"/>
                <a:gd name="T2" fmla="*/ 175 w 703"/>
                <a:gd name="T3" fmla="*/ 135 h 687"/>
                <a:gd name="T4" fmla="*/ 170 w 703"/>
                <a:gd name="T5" fmla="*/ 138 h 687"/>
                <a:gd name="T6" fmla="*/ 164 w 703"/>
                <a:gd name="T7" fmla="*/ 141 h 687"/>
                <a:gd name="T8" fmla="*/ 74 w 703"/>
                <a:gd name="T9" fmla="*/ 512 h 687"/>
                <a:gd name="T10" fmla="*/ 440 w 703"/>
                <a:gd name="T11" fmla="*/ 619 h 687"/>
                <a:gd name="T12" fmla="*/ 446 w 703"/>
                <a:gd name="T13" fmla="*/ 616 h 687"/>
                <a:gd name="T14" fmla="*/ 451 w 703"/>
                <a:gd name="T15" fmla="*/ 613 h 687"/>
                <a:gd name="T16" fmla="*/ 459 w 703"/>
                <a:gd name="T17" fmla="*/ 608 h 687"/>
                <a:gd name="T18" fmla="*/ 703 w 703"/>
                <a:gd name="T19" fmla="*/ 149 h 687"/>
                <a:gd name="T20" fmla="*/ 183 w 703"/>
                <a:gd name="T21" fmla="*/ 13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183" y="130"/>
                  </a:moveTo>
                  <a:cubicBezTo>
                    <a:pt x="180" y="132"/>
                    <a:pt x="178" y="133"/>
                    <a:pt x="175" y="135"/>
                  </a:cubicBezTo>
                  <a:cubicBezTo>
                    <a:pt x="173" y="136"/>
                    <a:pt x="171" y="137"/>
                    <a:pt x="170" y="138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41" y="220"/>
                    <a:pt x="0" y="383"/>
                    <a:pt x="74" y="512"/>
                  </a:cubicBezTo>
                  <a:cubicBezTo>
                    <a:pt x="148" y="640"/>
                    <a:pt x="310" y="687"/>
                    <a:pt x="440" y="619"/>
                  </a:cubicBezTo>
                  <a:cubicBezTo>
                    <a:pt x="442" y="618"/>
                    <a:pt x="444" y="617"/>
                    <a:pt x="446" y="616"/>
                  </a:cubicBezTo>
                  <a:cubicBezTo>
                    <a:pt x="448" y="615"/>
                    <a:pt x="449" y="614"/>
                    <a:pt x="451" y="613"/>
                  </a:cubicBezTo>
                  <a:cubicBezTo>
                    <a:pt x="454" y="611"/>
                    <a:pt x="456" y="610"/>
                    <a:pt x="459" y="608"/>
                  </a:cubicBezTo>
                  <a:cubicBezTo>
                    <a:pt x="691" y="468"/>
                    <a:pt x="703" y="149"/>
                    <a:pt x="703" y="149"/>
                  </a:cubicBezTo>
                  <a:cubicBezTo>
                    <a:pt x="703" y="149"/>
                    <a:pt x="421" y="0"/>
                    <a:pt x="183" y="13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209481" y="3897490"/>
              <a:ext cx="1368000" cy="1368000"/>
            </a:xfrm>
            <a:prstGeom prst="ellipse">
              <a:avLst/>
            </a:prstGeom>
            <a:solidFill>
              <a:srgbClr val="56777F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文本框 57"/>
            <p:cNvSpPr txBox="1">
              <a:spLocks noChangeArrowheads="1"/>
            </p:cNvSpPr>
            <p:nvPr/>
          </p:nvSpPr>
          <p:spPr bwMode="auto">
            <a:xfrm>
              <a:off x="1261502" y="4315484"/>
              <a:ext cx="1219119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执行力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7732466" y="2886637"/>
            <a:ext cx="3264363" cy="279238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7509333" y="3034536"/>
            <a:ext cx="355621" cy="355699"/>
          </a:xfrm>
          <a:prstGeom prst="ellipse">
            <a:avLst/>
          </a:prstGeom>
          <a:solidFill>
            <a:srgbClr val="56777F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8343044" y="2678837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19018" y="5043121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5" name="椭圆 74"/>
          <p:cNvSpPr/>
          <p:nvPr/>
        </p:nvSpPr>
        <p:spPr bwMode="auto">
          <a:xfrm>
            <a:off x="8060292" y="2877187"/>
            <a:ext cx="188501" cy="188543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8938874" y="2773330"/>
            <a:ext cx="188501" cy="188543"/>
          </a:xfrm>
          <a:prstGeom prst="ellipse">
            <a:avLst/>
          </a:prstGeom>
          <a:solidFill>
            <a:srgbClr val="F45157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9982122" y="555825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10641208" y="5531648"/>
            <a:ext cx="355621" cy="355699"/>
          </a:xfrm>
          <a:prstGeom prst="ellipse">
            <a:avLst/>
          </a:prstGeom>
          <a:solidFill>
            <a:srgbClr val="564B45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7320832" y="2762415"/>
            <a:ext cx="188501" cy="188543"/>
          </a:xfrm>
          <a:prstGeom prst="ellipse">
            <a:avLst/>
          </a:prstGeom>
          <a:solidFill>
            <a:srgbClr val="564B45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7765694" y="3079119"/>
            <a:ext cx="3043445" cy="2534915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岗位名称：销售经理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所在部门：销售部 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直接上级：销售总监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 直接下级：销售、后勤</a:t>
            </a: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本职</a:t>
            </a: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:</a:t>
            </a: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经总公司授权，全面负贵子公司的管理工作，保证子公司经营目标的实现</a:t>
            </a:r>
          </a:p>
        </p:txBody>
      </p:sp>
      <p:sp>
        <p:nvSpPr>
          <p:cNvPr id="81" name="椭圆 80"/>
          <p:cNvSpPr/>
          <p:nvPr/>
        </p:nvSpPr>
        <p:spPr bwMode="auto">
          <a:xfrm>
            <a:off x="10173352" y="5369709"/>
            <a:ext cx="188501" cy="188543"/>
          </a:xfrm>
          <a:prstGeom prst="ellipse">
            <a:avLst/>
          </a:prstGeom>
          <a:solidFill>
            <a:srgbClr val="F45157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2" name="椭圆 81"/>
          <p:cNvSpPr/>
          <p:nvPr/>
        </p:nvSpPr>
        <p:spPr bwMode="auto">
          <a:xfrm>
            <a:off x="11174640" y="5490477"/>
            <a:ext cx="188501" cy="188543"/>
          </a:xfrm>
          <a:prstGeom prst="ellipse">
            <a:avLst/>
          </a:prstGeom>
          <a:solidFill>
            <a:srgbClr val="8EA3A4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9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8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7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8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8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564B45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4B45"/>
                </a:gs>
                <a:gs pos="100000">
                  <a:srgbClr val="7C6B62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4B45"/>
                </a:gs>
                <a:gs pos="100000">
                  <a:srgbClr val="7C6B62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胜任能力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4037150" y="2935555"/>
            <a:ext cx="4053840" cy="0"/>
          </a:xfrm>
          <a:prstGeom prst="line">
            <a:avLst/>
          </a:prstGeom>
          <a:noFill/>
          <a:ln w="9525">
            <a:solidFill>
              <a:srgbClr val="8EA3A4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79310" y="2946537"/>
            <a:ext cx="1166859" cy="1099131"/>
          </a:xfrm>
          <a:prstGeom prst="line">
            <a:avLst/>
          </a:prstGeom>
          <a:noFill/>
          <a:ln w="9525">
            <a:solidFill>
              <a:srgbClr val="564B45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H="1">
            <a:off x="4900750" y="2946537"/>
            <a:ext cx="1166859" cy="1099131"/>
          </a:xfrm>
          <a:prstGeom prst="line">
            <a:avLst/>
          </a:prstGeom>
          <a:noFill/>
          <a:ln w="9525">
            <a:solidFill>
              <a:srgbClr val="564B45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64070" y="2930748"/>
            <a:ext cx="0" cy="1631229"/>
          </a:xfrm>
          <a:prstGeom prst="line">
            <a:avLst/>
          </a:prstGeom>
          <a:noFill/>
          <a:ln w="9525">
            <a:solidFill>
              <a:srgbClr val="56777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556070" y="4561977"/>
            <a:ext cx="1016000" cy="1016000"/>
            <a:chOff x="5556070" y="4561977"/>
            <a:chExt cx="1016000" cy="1016000"/>
          </a:xfrm>
        </p:grpSpPr>
        <p:sp>
          <p:nvSpPr>
            <p:cNvPr id="38" name="椭圆 37"/>
            <p:cNvSpPr/>
            <p:nvPr/>
          </p:nvSpPr>
          <p:spPr>
            <a:xfrm>
              <a:off x="5556070" y="4561977"/>
              <a:ext cx="1016000" cy="1016000"/>
            </a:xfrm>
            <a:prstGeom prst="ellipse">
              <a:avLst/>
            </a:prstGeom>
            <a:noFill/>
            <a:ln w="9525">
              <a:solidFill>
                <a:srgbClr val="F45157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39" name="Freeform 338"/>
            <p:cNvSpPr>
              <a:spLocks noEditPoints="1"/>
            </p:cNvSpPr>
            <p:nvPr/>
          </p:nvSpPr>
          <p:spPr bwMode="auto">
            <a:xfrm>
              <a:off x="5811260" y="4891800"/>
              <a:ext cx="512696" cy="435792"/>
            </a:xfrm>
            <a:custGeom>
              <a:avLst/>
              <a:gdLst>
                <a:gd name="T0" fmla="*/ 58 w 76"/>
                <a:gd name="T1" fmla="*/ 2 h 65"/>
                <a:gd name="T2" fmla="*/ 69 w 76"/>
                <a:gd name="T3" fmla="*/ 2 h 65"/>
                <a:gd name="T4" fmla="*/ 76 w 76"/>
                <a:gd name="T5" fmla="*/ 8 h 65"/>
                <a:gd name="T6" fmla="*/ 76 w 76"/>
                <a:gd name="T7" fmla="*/ 62 h 65"/>
                <a:gd name="T8" fmla="*/ 73 w 76"/>
                <a:gd name="T9" fmla="*/ 65 h 65"/>
                <a:gd name="T10" fmla="*/ 12 w 76"/>
                <a:gd name="T11" fmla="*/ 62 h 65"/>
                <a:gd name="T12" fmla="*/ 8 w 76"/>
                <a:gd name="T13" fmla="*/ 58 h 65"/>
                <a:gd name="T14" fmla="*/ 0 w 76"/>
                <a:gd name="T15" fmla="*/ 45 h 65"/>
                <a:gd name="T16" fmla="*/ 10 w 76"/>
                <a:gd name="T17" fmla="*/ 47 h 65"/>
                <a:gd name="T18" fmla="*/ 49 w 76"/>
                <a:gd name="T19" fmla="*/ 47 h 65"/>
                <a:gd name="T20" fmla="*/ 10 w 76"/>
                <a:gd name="T21" fmla="*/ 44 h 65"/>
                <a:gd name="T22" fmla="*/ 10 w 76"/>
                <a:gd name="T23" fmla="*/ 41 h 65"/>
                <a:gd name="T24" fmla="*/ 49 w 76"/>
                <a:gd name="T25" fmla="*/ 39 h 65"/>
                <a:gd name="T26" fmla="*/ 10 w 76"/>
                <a:gd name="T27" fmla="*/ 31 h 65"/>
                <a:gd name="T28" fmla="*/ 49 w 76"/>
                <a:gd name="T29" fmla="*/ 31 h 65"/>
                <a:gd name="T30" fmla="*/ 42 w 76"/>
                <a:gd name="T31" fmla="*/ 23 h 65"/>
                <a:gd name="T32" fmla="*/ 50 w 76"/>
                <a:gd name="T33" fmla="*/ 21 h 65"/>
                <a:gd name="T34" fmla="*/ 45 w 76"/>
                <a:gd name="T35" fmla="*/ 14 h 65"/>
                <a:gd name="T36" fmla="*/ 46 w 76"/>
                <a:gd name="T37" fmla="*/ 12 h 65"/>
                <a:gd name="T38" fmla="*/ 50 w 76"/>
                <a:gd name="T39" fmla="*/ 12 h 65"/>
                <a:gd name="T40" fmla="*/ 42 w 76"/>
                <a:gd name="T41" fmla="*/ 15 h 65"/>
                <a:gd name="T42" fmla="*/ 46 w 76"/>
                <a:gd name="T43" fmla="*/ 21 h 65"/>
                <a:gd name="T44" fmla="*/ 45 w 76"/>
                <a:gd name="T45" fmla="*/ 23 h 65"/>
                <a:gd name="T46" fmla="*/ 18 w 76"/>
                <a:gd name="T47" fmla="*/ 26 h 65"/>
                <a:gd name="T48" fmla="*/ 15 w 76"/>
                <a:gd name="T49" fmla="*/ 17 h 65"/>
                <a:gd name="T50" fmla="*/ 9 w 76"/>
                <a:gd name="T51" fmla="*/ 26 h 65"/>
                <a:gd name="T52" fmla="*/ 15 w 76"/>
                <a:gd name="T53" fmla="*/ 26 h 65"/>
                <a:gd name="T54" fmla="*/ 26 w 76"/>
                <a:gd name="T55" fmla="*/ 24 h 65"/>
                <a:gd name="T56" fmla="*/ 26 w 76"/>
                <a:gd name="T57" fmla="*/ 18 h 65"/>
                <a:gd name="T58" fmla="*/ 23 w 76"/>
                <a:gd name="T59" fmla="*/ 12 h 65"/>
                <a:gd name="T60" fmla="*/ 19 w 76"/>
                <a:gd name="T61" fmla="*/ 10 h 65"/>
                <a:gd name="T62" fmla="*/ 41 w 76"/>
                <a:gd name="T63" fmla="*/ 10 h 65"/>
                <a:gd name="T64" fmla="*/ 36 w 76"/>
                <a:gd name="T65" fmla="*/ 10 h 65"/>
                <a:gd name="T66" fmla="*/ 30 w 76"/>
                <a:gd name="T67" fmla="*/ 10 h 65"/>
                <a:gd name="T68" fmla="*/ 32 w 76"/>
                <a:gd name="T69" fmla="*/ 26 h 65"/>
                <a:gd name="T70" fmla="*/ 39 w 76"/>
                <a:gd name="T71" fmla="*/ 26 h 65"/>
                <a:gd name="T72" fmla="*/ 58 w 76"/>
                <a:gd name="T73" fmla="*/ 44 h 65"/>
                <a:gd name="T74" fmla="*/ 61 w 76"/>
                <a:gd name="T75" fmla="*/ 53 h 65"/>
                <a:gd name="T76" fmla="*/ 63 w 76"/>
                <a:gd name="T77" fmla="*/ 44 h 65"/>
                <a:gd name="T78" fmla="*/ 63 w 76"/>
                <a:gd name="T79" fmla="*/ 8 h 65"/>
                <a:gd name="T80" fmla="*/ 59 w 76"/>
                <a:gd name="T81" fmla="*/ 7 h 65"/>
                <a:gd name="T82" fmla="*/ 68 w 76"/>
                <a:gd name="T83" fmla="*/ 7 h 65"/>
                <a:gd name="T84" fmla="*/ 68 w 76"/>
                <a:gd name="T85" fmla="*/ 8 h 65"/>
                <a:gd name="T86" fmla="*/ 67 w 76"/>
                <a:gd name="T87" fmla="*/ 53 h 65"/>
                <a:gd name="T88" fmla="*/ 62 w 76"/>
                <a:gd name="T89" fmla="*/ 58 h 65"/>
                <a:gd name="T90" fmla="*/ 71 w 76"/>
                <a:gd name="T91" fmla="*/ 59 h 65"/>
                <a:gd name="T92" fmla="*/ 71 w 76"/>
                <a:gd name="T93" fmla="*/ 8 h 65"/>
                <a:gd name="T94" fmla="*/ 69 w 76"/>
                <a:gd name="T95" fmla="*/ 7 h 65"/>
                <a:gd name="T96" fmla="*/ 5 w 76"/>
                <a:gd name="T97" fmla="*/ 5 h 65"/>
                <a:gd name="T98" fmla="*/ 5 w 76"/>
                <a:gd name="T99" fmla="*/ 45 h 65"/>
                <a:gd name="T100" fmla="*/ 54 w 76"/>
                <a:gd name="T101" fmla="*/ 53 h 65"/>
                <a:gd name="T102" fmla="*/ 53 w 76"/>
                <a:gd name="T103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65">
                  <a:moveTo>
                    <a:pt x="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9" y="2"/>
                    <a:pt x="69" y="2"/>
                  </a:cubicBezTo>
                  <a:cubicBezTo>
                    <a:pt x="69" y="2"/>
                    <a:pt x="69" y="2"/>
                    <a:pt x="70" y="2"/>
                  </a:cubicBezTo>
                  <a:cubicBezTo>
                    <a:pt x="71" y="2"/>
                    <a:pt x="73" y="2"/>
                    <a:pt x="74" y="3"/>
                  </a:cubicBezTo>
                  <a:cubicBezTo>
                    <a:pt x="75" y="5"/>
                    <a:pt x="76" y="6"/>
                    <a:pt x="76" y="8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3"/>
                    <a:pt x="75" y="65"/>
                    <a:pt x="73" y="65"/>
                  </a:cubicBezTo>
                  <a:cubicBezTo>
                    <a:pt x="73" y="65"/>
                    <a:pt x="73" y="64"/>
                    <a:pt x="7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7"/>
                    <a:pt x="4" y="56"/>
                    <a:pt x="2" y="54"/>
                  </a:cubicBezTo>
                  <a:cubicBezTo>
                    <a:pt x="1" y="52"/>
                    <a:pt x="0" y="4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0" y="47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10" y="41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0" y="36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42" y="20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5"/>
                    <a:pt x="43" y="26"/>
                    <a:pt x="46" y="26"/>
                  </a:cubicBezTo>
                  <a:cubicBezTo>
                    <a:pt x="48" y="26"/>
                    <a:pt x="50" y="25"/>
                    <a:pt x="50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0"/>
                    <a:pt x="50" y="20"/>
                    <a:pt x="49" y="19"/>
                  </a:cubicBezTo>
                  <a:cubicBezTo>
                    <a:pt x="49" y="18"/>
                    <a:pt x="48" y="17"/>
                    <a:pt x="46" y="16"/>
                  </a:cubicBezTo>
                  <a:cubicBezTo>
                    <a:pt x="46" y="15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0"/>
                    <a:pt x="48" y="10"/>
                    <a:pt x="46" y="10"/>
                  </a:cubicBezTo>
                  <a:cubicBezTo>
                    <a:pt x="43" y="10"/>
                    <a:pt x="42" y="11"/>
                    <a:pt x="42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3" y="17"/>
                    <a:pt x="44" y="18"/>
                    <a:pt x="45" y="19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18" y="2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6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41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58" y="7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5"/>
                  </a:cubicBezTo>
                  <a:cubicBezTo>
                    <a:pt x="58" y="48"/>
                    <a:pt x="58" y="50"/>
                    <a:pt x="59" y="52"/>
                  </a:cubicBezTo>
                  <a:cubicBezTo>
                    <a:pt x="60" y="52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2"/>
                    <a:pt x="62" y="51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lose/>
                  <a:moveTo>
                    <a:pt x="69" y="7"/>
                  </a:moveTo>
                  <a:cubicBezTo>
                    <a:pt x="69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8"/>
                    <a:pt x="67" y="51"/>
                    <a:pt x="67" y="53"/>
                  </a:cubicBezTo>
                  <a:cubicBezTo>
                    <a:pt x="66" y="56"/>
                    <a:pt x="64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7"/>
                    <a:pt x="70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8"/>
                    <a:pt x="5" y="50"/>
                    <a:pt x="6" y="51"/>
                  </a:cubicBezTo>
                  <a:cubicBezTo>
                    <a:pt x="7" y="52"/>
                    <a:pt x="8" y="52"/>
                    <a:pt x="9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1"/>
                    <a:pt x="53" y="48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53" y="5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3023691" y="2480103"/>
            <a:ext cx="1016000" cy="1016000"/>
            <a:chOff x="3023691" y="2480103"/>
            <a:chExt cx="1016000" cy="1016000"/>
          </a:xfrm>
        </p:grpSpPr>
        <p:sp>
          <p:nvSpPr>
            <p:cNvPr id="41" name="椭圆 40"/>
            <p:cNvSpPr/>
            <p:nvPr/>
          </p:nvSpPr>
          <p:spPr>
            <a:xfrm>
              <a:off x="302369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EA3A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2" name="Freeform 373"/>
            <p:cNvSpPr>
              <a:spLocks noEditPoints="1"/>
            </p:cNvSpPr>
            <p:nvPr/>
          </p:nvSpPr>
          <p:spPr bwMode="auto">
            <a:xfrm>
              <a:off x="3302401" y="2755435"/>
              <a:ext cx="458581" cy="464277"/>
            </a:xfrm>
            <a:custGeom>
              <a:avLst/>
              <a:gdLst>
                <a:gd name="T0" fmla="*/ 65 w 68"/>
                <a:gd name="T1" fmla="*/ 29 h 69"/>
                <a:gd name="T2" fmla="*/ 68 w 68"/>
                <a:gd name="T3" fmla="*/ 34 h 69"/>
                <a:gd name="T4" fmla="*/ 68 w 68"/>
                <a:gd name="T5" fmla="*/ 63 h 69"/>
                <a:gd name="T6" fmla="*/ 61 w 68"/>
                <a:gd name="T7" fmla="*/ 69 h 69"/>
                <a:gd name="T8" fmla="*/ 7 w 68"/>
                <a:gd name="T9" fmla="*/ 69 h 69"/>
                <a:gd name="T10" fmla="*/ 0 w 68"/>
                <a:gd name="T11" fmla="*/ 63 h 69"/>
                <a:gd name="T12" fmla="*/ 0 w 68"/>
                <a:gd name="T13" fmla="*/ 34 h 69"/>
                <a:gd name="T14" fmla="*/ 2 w 68"/>
                <a:gd name="T15" fmla="*/ 30 h 69"/>
                <a:gd name="T16" fmla="*/ 2 w 68"/>
                <a:gd name="T17" fmla="*/ 30 h 69"/>
                <a:gd name="T18" fmla="*/ 2 w 68"/>
                <a:gd name="T19" fmla="*/ 30 h 69"/>
                <a:gd name="T20" fmla="*/ 2 w 68"/>
                <a:gd name="T21" fmla="*/ 29 h 69"/>
                <a:gd name="T22" fmla="*/ 30 w 68"/>
                <a:gd name="T23" fmla="*/ 2 h 69"/>
                <a:gd name="T24" fmla="*/ 38 w 68"/>
                <a:gd name="T25" fmla="*/ 2 h 69"/>
                <a:gd name="T26" fmla="*/ 65 w 68"/>
                <a:gd name="T27" fmla="*/ 29 h 69"/>
                <a:gd name="T28" fmla="*/ 12 w 68"/>
                <a:gd name="T29" fmla="*/ 22 h 69"/>
                <a:gd name="T30" fmla="*/ 12 w 68"/>
                <a:gd name="T31" fmla="*/ 39 h 69"/>
                <a:gd name="T32" fmla="*/ 34 w 68"/>
                <a:gd name="T33" fmla="*/ 56 h 69"/>
                <a:gd name="T34" fmla="*/ 55 w 68"/>
                <a:gd name="T35" fmla="*/ 40 h 69"/>
                <a:gd name="T36" fmla="*/ 55 w 68"/>
                <a:gd name="T37" fmla="*/ 22 h 69"/>
                <a:gd name="T38" fmla="*/ 12 w 68"/>
                <a:gd name="T39" fmla="*/ 22 h 69"/>
                <a:gd name="T40" fmla="*/ 19 w 68"/>
                <a:gd name="T41" fmla="*/ 26 h 69"/>
                <a:gd name="T42" fmla="*/ 19 w 68"/>
                <a:gd name="T43" fmla="*/ 29 h 69"/>
                <a:gd name="T44" fmla="*/ 48 w 68"/>
                <a:gd name="T45" fmla="*/ 29 h 69"/>
                <a:gd name="T46" fmla="*/ 48 w 68"/>
                <a:gd name="T47" fmla="*/ 26 h 69"/>
                <a:gd name="T48" fmla="*/ 19 w 68"/>
                <a:gd name="T49" fmla="*/ 26 h 69"/>
                <a:gd name="T50" fmla="*/ 19 w 68"/>
                <a:gd name="T51" fmla="*/ 38 h 69"/>
                <a:gd name="T52" fmla="*/ 19 w 68"/>
                <a:gd name="T53" fmla="*/ 41 h 69"/>
                <a:gd name="T54" fmla="*/ 48 w 68"/>
                <a:gd name="T55" fmla="*/ 41 h 69"/>
                <a:gd name="T56" fmla="*/ 48 w 68"/>
                <a:gd name="T57" fmla="*/ 38 h 69"/>
                <a:gd name="T58" fmla="*/ 19 w 68"/>
                <a:gd name="T59" fmla="*/ 38 h 69"/>
                <a:gd name="T60" fmla="*/ 19 w 68"/>
                <a:gd name="T61" fmla="*/ 32 h 69"/>
                <a:gd name="T62" fmla="*/ 19 w 68"/>
                <a:gd name="T63" fmla="*/ 35 h 69"/>
                <a:gd name="T64" fmla="*/ 48 w 68"/>
                <a:gd name="T65" fmla="*/ 35 h 69"/>
                <a:gd name="T66" fmla="*/ 48 w 68"/>
                <a:gd name="T67" fmla="*/ 32 h 69"/>
                <a:gd name="T68" fmla="*/ 19 w 68"/>
                <a:gd name="T69" fmla="*/ 32 h 69"/>
                <a:gd name="T70" fmla="*/ 8 w 68"/>
                <a:gd name="T71" fmla="*/ 65 h 69"/>
                <a:gd name="T72" fmla="*/ 21 w 68"/>
                <a:gd name="T73" fmla="*/ 52 h 69"/>
                <a:gd name="T74" fmla="*/ 21 w 68"/>
                <a:gd name="T75" fmla="*/ 50 h 69"/>
                <a:gd name="T76" fmla="*/ 19 w 68"/>
                <a:gd name="T77" fmla="*/ 50 h 69"/>
                <a:gd name="T78" fmla="*/ 6 w 68"/>
                <a:gd name="T79" fmla="*/ 63 h 69"/>
                <a:gd name="T80" fmla="*/ 6 w 68"/>
                <a:gd name="T81" fmla="*/ 65 h 69"/>
                <a:gd name="T82" fmla="*/ 8 w 68"/>
                <a:gd name="T83" fmla="*/ 65 h 69"/>
                <a:gd name="T84" fmla="*/ 63 w 68"/>
                <a:gd name="T85" fmla="*/ 63 h 69"/>
                <a:gd name="T86" fmla="*/ 50 w 68"/>
                <a:gd name="T87" fmla="*/ 50 h 69"/>
                <a:gd name="T88" fmla="*/ 48 w 68"/>
                <a:gd name="T89" fmla="*/ 50 h 69"/>
                <a:gd name="T90" fmla="*/ 48 w 68"/>
                <a:gd name="T91" fmla="*/ 52 h 69"/>
                <a:gd name="T92" fmla="*/ 61 w 68"/>
                <a:gd name="T93" fmla="*/ 65 h 69"/>
                <a:gd name="T94" fmla="*/ 64 w 68"/>
                <a:gd name="T95" fmla="*/ 65 h 69"/>
                <a:gd name="T96" fmla="*/ 63 w 68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65" y="29"/>
                  </a:moveTo>
                  <a:cubicBezTo>
                    <a:pt x="67" y="30"/>
                    <a:pt x="68" y="32"/>
                    <a:pt x="68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5" y="69"/>
                    <a:pt x="61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5" y="0"/>
                    <a:pt x="38" y="2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12" y="22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19" y="26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19" y="3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2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8" y="65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2" y="51"/>
                    <a:pt x="21" y="50"/>
                  </a:cubicBezTo>
                  <a:cubicBezTo>
                    <a:pt x="21" y="49"/>
                    <a:pt x="20" y="49"/>
                    <a:pt x="19" y="5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4"/>
                    <a:pt x="5" y="64"/>
                    <a:pt x="6" y="65"/>
                  </a:cubicBezTo>
                  <a:cubicBezTo>
                    <a:pt x="6" y="66"/>
                    <a:pt x="7" y="66"/>
                    <a:pt x="8" y="65"/>
                  </a:cubicBezTo>
                  <a:close/>
                  <a:moveTo>
                    <a:pt x="63" y="63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8" y="49"/>
                    <a:pt x="48" y="50"/>
                  </a:cubicBezTo>
                  <a:cubicBezTo>
                    <a:pt x="47" y="51"/>
                    <a:pt x="47" y="52"/>
                    <a:pt x="48" y="52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2" y="66"/>
                    <a:pt x="63" y="66"/>
                    <a:pt x="64" y="65"/>
                  </a:cubicBezTo>
                  <a:cubicBezTo>
                    <a:pt x="64" y="64"/>
                    <a:pt x="64" y="64"/>
                    <a:pt x="63" y="63"/>
                  </a:cubicBezTo>
                  <a:close/>
                </a:path>
              </a:pathLst>
            </a:custGeom>
            <a:solidFill>
              <a:srgbClr val="8EA3A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110299" y="3882183"/>
            <a:ext cx="1016000" cy="1016000"/>
            <a:chOff x="7110299" y="3882183"/>
            <a:chExt cx="1016000" cy="1016000"/>
          </a:xfrm>
        </p:grpSpPr>
        <p:sp>
          <p:nvSpPr>
            <p:cNvPr id="44" name="椭圆 43"/>
            <p:cNvSpPr/>
            <p:nvPr/>
          </p:nvSpPr>
          <p:spPr>
            <a:xfrm>
              <a:off x="711029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564B45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7426037" y="4130987"/>
              <a:ext cx="384525" cy="518392"/>
            </a:xfrm>
            <a:custGeom>
              <a:avLst/>
              <a:gdLst>
                <a:gd name="T0" fmla="*/ 10 w 57"/>
                <a:gd name="T1" fmla="*/ 24 h 77"/>
                <a:gd name="T2" fmla="*/ 26 w 57"/>
                <a:gd name="T3" fmla="*/ 53 h 77"/>
                <a:gd name="T4" fmla="*/ 55 w 57"/>
                <a:gd name="T5" fmla="*/ 38 h 77"/>
                <a:gd name="T6" fmla="*/ 40 w 57"/>
                <a:gd name="T7" fmla="*/ 9 h 77"/>
                <a:gd name="T8" fmla="*/ 23 w 57"/>
                <a:gd name="T9" fmla="*/ 46 h 77"/>
                <a:gd name="T10" fmla="*/ 32 w 57"/>
                <a:gd name="T11" fmla="*/ 49 h 77"/>
                <a:gd name="T12" fmla="*/ 23 w 57"/>
                <a:gd name="T13" fmla="*/ 46 h 77"/>
                <a:gd name="T14" fmla="*/ 38 w 57"/>
                <a:gd name="T15" fmla="*/ 42 h 77"/>
                <a:gd name="T16" fmla="*/ 43 w 57"/>
                <a:gd name="T17" fmla="*/ 41 h 77"/>
                <a:gd name="T18" fmla="*/ 35 w 57"/>
                <a:gd name="T19" fmla="*/ 45 h 77"/>
                <a:gd name="T20" fmla="*/ 47 w 57"/>
                <a:gd name="T21" fmla="*/ 36 h 77"/>
                <a:gd name="T22" fmla="*/ 50 w 57"/>
                <a:gd name="T23" fmla="*/ 36 h 77"/>
                <a:gd name="T24" fmla="*/ 47 w 57"/>
                <a:gd name="T25" fmla="*/ 36 h 77"/>
                <a:gd name="T26" fmla="*/ 37 w 57"/>
                <a:gd name="T27" fmla="*/ 16 h 77"/>
                <a:gd name="T28" fmla="*/ 38 w 57"/>
                <a:gd name="T29" fmla="*/ 14 h 77"/>
                <a:gd name="T30" fmla="*/ 32 w 57"/>
                <a:gd name="T31" fmla="*/ 18 h 77"/>
                <a:gd name="T32" fmla="*/ 23 w 57"/>
                <a:gd name="T33" fmla="*/ 23 h 77"/>
                <a:gd name="T34" fmla="*/ 24 w 57"/>
                <a:gd name="T35" fmla="*/ 15 h 77"/>
                <a:gd name="T36" fmla="*/ 32 w 57"/>
                <a:gd name="T37" fmla="*/ 18 h 77"/>
                <a:gd name="T38" fmla="*/ 15 w 57"/>
                <a:gd name="T39" fmla="*/ 30 h 77"/>
                <a:gd name="T40" fmla="*/ 17 w 57"/>
                <a:gd name="T41" fmla="*/ 22 h 77"/>
                <a:gd name="T42" fmla="*/ 23 w 57"/>
                <a:gd name="T43" fmla="*/ 41 h 77"/>
                <a:gd name="T44" fmla="*/ 19 w 57"/>
                <a:gd name="T45" fmla="*/ 33 h 77"/>
                <a:gd name="T46" fmla="*/ 22 w 57"/>
                <a:gd name="T47" fmla="*/ 37 h 77"/>
                <a:gd name="T48" fmla="*/ 23 w 57"/>
                <a:gd name="T49" fmla="*/ 41 h 77"/>
                <a:gd name="T50" fmla="*/ 29 w 57"/>
                <a:gd name="T51" fmla="*/ 25 h 77"/>
                <a:gd name="T52" fmla="*/ 39 w 57"/>
                <a:gd name="T53" fmla="*/ 28 h 77"/>
                <a:gd name="T54" fmla="*/ 36 w 57"/>
                <a:gd name="T55" fmla="*/ 37 h 77"/>
                <a:gd name="T56" fmla="*/ 27 w 57"/>
                <a:gd name="T57" fmla="*/ 34 h 77"/>
                <a:gd name="T58" fmla="*/ 41 w 57"/>
                <a:gd name="T59" fmla="*/ 21 h 77"/>
                <a:gd name="T60" fmla="*/ 49 w 57"/>
                <a:gd name="T61" fmla="*/ 23 h 77"/>
                <a:gd name="T62" fmla="*/ 46 w 57"/>
                <a:gd name="T63" fmla="*/ 30 h 77"/>
                <a:gd name="T64" fmla="*/ 41 w 57"/>
                <a:gd name="T65" fmla="*/ 21 h 77"/>
                <a:gd name="T66" fmla="*/ 49 w 57"/>
                <a:gd name="T67" fmla="*/ 77 h 77"/>
                <a:gd name="T68" fmla="*/ 21 w 57"/>
                <a:gd name="T69" fmla="*/ 71 h 77"/>
                <a:gd name="T70" fmla="*/ 30 w 57"/>
                <a:gd name="T71" fmla="*/ 64 h 77"/>
                <a:gd name="T72" fmla="*/ 0 w 57"/>
                <a:gd name="T73" fmla="*/ 31 h 77"/>
                <a:gd name="T74" fmla="*/ 22 w 57"/>
                <a:gd name="T75" fmla="*/ 0 h 77"/>
                <a:gd name="T76" fmla="*/ 14 w 57"/>
                <a:gd name="T77" fmla="*/ 13 h 77"/>
                <a:gd name="T78" fmla="*/ 14 w 57"/>
                <a:gd name="T79" fmla="*/ 50 h 77"/>
                <a:gd name="T80" fmla="*/ 49 w 57"/>
                <a:gd name="T81" fmla="*/ 51 h 77"/>
                <a:gd name="T82" fmla="*/ 38 w 57"/>
                <a:gd name="T83" fmla="*/ 63 h 77"/>
                <a:gd name="T84" fmla="*/ 49 w 57"/>
                <a:gd name="T8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7">
                  <a:moveTo>
                    <a:pt x="22" y="10"/>
                  </a:moveTo>
                  <a:cubicBezTo>
                    <a:pt x="16" y="13"/>
                    <a:pt x="12" y="18"/>
                    <a:pt x="10" y="24"/>
                  </a:cubicBezTo>
                  <a:cubicBezTo>
                    <a:pt x="9" y="30"/>
                    <a:pt x="9" y="36"/>
                    <a:pt x="12" y="42"/>
                  </a:cubicBezTo>
                  <a:cubicBezTo>
                    <a:pt x="15" y="47"/>
                    <a:pt x="20" y="51"/>
                    <a:pt x="26" y="53"/>
                  </a:cubicBezTo>
                  <a:cubicBezTo>
                    <a:pt x="31" y="55"/>
                    <a:pt x="38" y="55"/>
                    <a:pt x="43" y="52"/>
                  </a:cubicBezTo>
                  <a:cubicBezTo>
                    <a:pt x="49" y="49"/>
                    <a:pt x="53" y="44"/>
                    <a:pt x="55" y="38"/>
                  </a:cubicBezTo>
                  <a:cubicBezTo>
                    <a:pt x="57" y="32"/>
                    <a:pt x="56" y="26"/>
                    <a:pt x="53" y="20"/>
                  </a:cubicBezTo>
                  <a:cubicBezTo>
                    <a:pt x="50" y="14"/>
                    <a:pt x="45" y="11"/>
                    <a:pt x="40" y="9"/>
                  </a:cubicBezTo>
                  <a:cubicBezTo>
                    <a:pt x="34" y="7"/>
                    <a:pt x="28" y="7"/>
                    <a:pt x="22" y="10"/>
                  </a:cubicBezTo>
                  <a:close/>
                  <a:moveTo>
                    <a:pt x="23" y="46"/>
                  </a:moveTo>
                  <a:cubicBezTo>
                    <a:pt x="25" y="46"/>
                    <a:pt x="26" y="46"/>
                    <a:pt x="28" y="46"/>
                  </a:cubicBezTo>
                  <a:cubicBezTo>
                    <a:pt x="29" y="47"/>
                    <a:pt x="31" y="48"/>
                    <a:pt x="32" y="49"/>
                  </a:cubicBezTo>
                  <a:cubicBezTo>
                    <a:pt x="30" y="49"/>
                    <a:pt x="29" y="49"/>
                    <a:pt x="27" y="48"/>
                  </a:cubicBezTo>
                  <a:cubicBezTo>
                    <a:pt x="26" y="48"/>
                    <a:pt x="24" y="47"/>
                    <a:pt x="23" y="46"/>
                  </a:cubicBezTo>
                  <a:close/>
                  <a:moveTo>
                    <a:pt x="34" y="44"/>
                  </a:moveTo>
                  <a:cubicBezTo>
                    <a:pt x="35" y="43"/>
                    <a:pt x="37" y="43"/>
                    <a:pt x="38" y="42"/>
                  </a:cubicBezTo>
                  <a:cubicBezTo>
                    <a:pt x="40" y="41"/>
                    <a:pt x="41" y="40"/>
                    <a:pt x="43" y="39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0" y="48"/>
                    <a:pt x="38" y="47"/>
                    <a:pt x="35" y="45"/>
                  </a:cubicBezTo>
                  <a:cubicBezTo>
                    <a:pt x="35" y="45"/>
                    <a:pt x="34" y="44"/>
                    <a:pt x="34" y="44"/>
                  </a:cubicBezTo>
                  <a:close/>
                  <a:moveTo>
                    <a:pt x="47" y="36"/>
                  </a:moveTo>
                  <a:cubicBezTo>
                    <a:pt x="49" y="34"/>
                    <a:pt x="50" y="33"/>
                    <a:pt x="51" y="32"/>
                  </a:cubicBezTo>
                  <a:cubicBezTo>
                    <a:pt x="51" y="33"/>
                    <a:pt x="50" y="35"/>
                    <a:pt x="50" y="36"/>
                  </a:cubicBezTo>
                  <a:cubicBezTo>
                    <a:pt x="49" y="38"/>
                    <a:pt x="49" y="39"/>
                    <a:pt x="48" y="40"/>
                  </a:cubicBezTo>
                  <a:cubicBezTo>
                    <a:pt x="48" y="39"/>
                    <a:pt x="48" y="37"/>
                    <a:pt x="47" y="36"/>
                  </a:cubicBezTo>
                  <a:close/>
                  <a:moveTo>
                    <a:pt x="42" y="16"/>
                  </a:moveTo>
                  <a:cubicBezTo>
                    <a:pt x="41" y="16"/>
                    <a:pt x="39" y="16"/>
                    <a:pt x="37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5" y="13"/>
                    <a:pt x="37" y="13"/>
                    <a:pt x="38" y="14"/>
                  </a:cubicBezTo>
                  <a:cubicBezTo>
                    <a:pt x="39" y="14"/>
                    <a:pt x="41" y="15"/>
                    <a:pt x="42" y="16"/>
                  </a:cubicBezTo>
                  <a:close/>
                  <a:moveTo>
                    <a:pt x="32" y="18"/>
                  </a:moveTo>
                  <a:cubicBezTo>
                    <a:pt x="30" y="19"/>
                    <a:pt x="29" y="19"/>
                    <a:pt x="27" y="20"/>
                  </a:cubicBezTo>
                  <a:cubicBezTo>
                    <a:pt x="25" y="21"/>
                    <a:pt x="24" y="22"/>
                    <a:pt x="23" y="23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6" y="14"/>
                    <a:pt x="28" y="15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lose/>
                  <a:moveTo>
                    <a:pt x="18" y="26"/>
                  </a:moveTo>
                  <a:cubicBezTo>
                    <a:pt x="17" y="28"/>
                    <a:pt x="16" y="29"/>
                    <a:pt x="15" y="30"/>
                  </a:cubicBezTo>
                  <a:cubicBezTo>
                    <a:pt x="15" y="29"/>
                    <a:pt x="15" y="27"/>
                    <a:pt x="15" y="26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3"/>
                    <a:pt x="18" y="25"/>
                    <a:pt x="18" y="26"/>
                  </a:cubicBezTo>
                  <a:close/>
                  <a:moveTo>
                    <a:pt x="23" y="41"/>
                  </a:moveTo>
                  <a:cubicBezTo>
                    <a:pt x="20" y="41"/>
                    <a:pt x="17" y="41"/>
                    <a:pt x="17" y="39"/>
                  </a:cubicBezTo>
                  <a:cubicBezTo>
                    <a:pt x="16" y="38"/>
                    <a:pt x="17" y="36"/>
                    <a:pt x="19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23" y="38"/>
                    <a:pt x="24" y="40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4" y="28"/>
                  </a:moveTo>
                  <a:cubicBezTo>
                    <a:pt x="26" y="27"/>
                    <a:pt x="27" y="26"/>
                    <a:pt x="29" y="25"/>
                  </a:cubicBezTo>
                  <a:cubicBezTo>
                    <a:pt x="31" y="24"/>
                    <a:pt x="33" y="23"/>
                    <a:pt x="35" y="22"/>
                  </a:cubicBezTo>
                  <a:cubicBezTo>
                    <a:pt x="37" y="24"/>
                    <a:pt x="38" y="26"/>
                    <a:pt x="39" y="28"/>
                  </a:cubicBezTo>
                  <a:cubicBezTo>
                    <a:pt x="40" y="30"/>
                    <a:pt x="41" y="32"/>
                    <a:pt x="41" y="34"/>
                  </a:cubicBezTo>
                  <a:cubicBezTo>
                    <a:pt x="40" y="35"/>
                    <a:pt x="38" y="36"/>
                    <a:pt x="36" y="37"/>
                  </a:cubicBezTo>
                  <a:cubicBezTo>
                    <a:pt x="34" y="38"/>
                    <a:pt x="32" y="39"/>
                    <a:pt x="30" y="40"/>
                  </a:cubicBezTo>
                  <a:cubicBezTo>
                    <a:pt x="29" y="38"/>
                    <a:pt x="28" y="36"/>
                    <a:pt x="27" y="34"/>
                  </a:cubicBezTo>
                  <a:cubicBezTo>
                    <a:pt x="25" y="32"/>
                    <a:pt x="25" y="30"/>
                    <a:pt x="24" y="28"/>
                  </a:cubicBezTo>
                  <a:close/>
                  <a:moveTo>
                    <a:pt x="41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46" y="21"/>
                    <a:pt x="48" y="21"/>
                    <a:pt x="49" y="23"/>
                  </a:cubicBezTo>
                  <a:cubicBezTo>
                    <a:pt x="49" y="24"/>
                    <a:pt x="49" y="26"/>
                    <a:pt x="47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3" y="24"/>
                    <a:pt x="42" y="22"/>
                    <a:pt x="41" y="21"/>
                  </a:cubicBezTo>
                  <a:close/>
                  <a:moveTo>
                    <a:pt x="49" y="71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3" y="4"/>
                    <a:pt x="17" y="2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7"/>
                    <a:pt x="17" y="9"/>
                    <a:pt x="14" y="13"/>
                  </a:cubicBezTo>
                  <a:cubicBezTo>
                    <a:pt x="9" y="17"/>
                    <a:pt x="6" y="24"/>
                    <a:pt x="6" y="31"/>
                  </a:cubicBezTo>
                  <a:cubicBezTo>
                    <a:pt x="6" y="38"/>
                    <a:pt x="9" y="45"/>
                    <a:pt x="14" y="50"/>
                  </a:cubicBezTo>
                  <a:cubicBezTo>
                    <a:pt x="19" y="54"/>
                    <a:pt x="25" y="57"/>
                    <a:pt x="33" y="57"/>
                  </a:cubicBezTo>
                  <a:cubicBezTo>
                    <a:pt x="39" y="57"/>
                    <a:pt x="45" y="55"/>
                    <a:pt x="49" y="5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60"/>
                    <a:pt x="43" y="62"/>
                    <a:pt x="38" y="63"/>
                  </a:cubicBezTo>
                  <a:cubicBezTo>
                    <a:pt x="38" y="71"/>
                    <a:pt x="38" y="71"/>
                    <a:pt x="38" y="71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8093531" y="2480103"/>
            <a:ext cx="1016000" cy="1016000"/>
            <a:chOff x="8093531" y="2480103"/>
            <a:chExt cx="1016000" cy="1016000"/>
          </a:xfrm>
        </p:grpSpPr>
        <p:sp>
          <p:nvSpPr>
            <p:cNvPr id="47" name="椭圆 46"/>
            <p:cNvSpPr/>
            <p:nvPr/>
          </p:nvSpPr>
          <p:spPr>
            <a:xfrm>
              <a:off x="809353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EA3A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8" name="Freeform 454"/>
            <p:cNvSpPr>
              <a:spLocks noEditPoints="1"/>
            </p:cNvSpPr>
            <p:nvPr/>
          </p:nvSpPr>
          <p:spPr bwMode="auto">
            <a:xfrm>
              <a:off x="8355151" y="2738875"/>
              <a:ext cx="492760" cy="498456"/>
            </a:xfrm>
            <a:custGeom>
              <a:avLst/>
              <a:gdLst>
                <a:gd name="T0" fmla="*/ 33 w 73"/>
                <a:gd name="T1" fmla="*/ 12 h 74"/>
                <a:gd name="T2" fmla="*/ 55 w 73"/>
                <a:gd name="T3" fmla="*/ 18 h 74"/>
                <a:gd name="T4" fmla="*/ 66 w 73"/>
                <a:gd name="T5" fmla="*/ 38 h 74"/>
                <a:gd name="T6" fmla="*/ 60 w 73"/>
                <a:gd name="T7" fmla="*/ 59 h 74"/>
                <a:gd name="T8" fmla="*/ 62 w 73"/>
                <a:gd name="T9" fmla="*/ 74 h 74"/>
                <a:gd name="T10" fmla="*/ 58 w 73"/>
                <a:gd name="T11" fmla="*/ 74 h 74"/>
                <a:gd name="T12" fmla="*/ 53 w 73"/>
                <a:gd name="T13" fmla="*/ 67 h 74"/>
                <a:gd name="T14" fmla="*/ 39 w 73"/>
                <a:gd name="T15" fmla="*/ 72 h 74"/>
                <a:gd name="T16" fmla="*/ 39 w 73"/>
                <a:gd name="T17" fmla="*/ 72 h 74"/>
                <a:gd name="T18" fmla="*/ 39 w 73"/>
                <a:gd name="T19" fmla="*/ 72 h 74"/>
                <a:gd name="T20" fmla="*/ 20 w 73"/>
                <a:gd name="T21" fmla="*/ 67 h 74"/>
                <a:gd name="T22" fmla="*/ 15 w 73"/>
                <a:gd name="T23" fmla="*/ 74 h 74"/>
                <a:gd name="T24" fmla="*/ 11 w 73"/>
                <a:gd name="T25" fmla="*/ 74 h 74"/>
                <a:gd name="T26" fmla="*/ 13 w 73"/>
                <a:gd name="T27" fmla="*/ 60 h 74"/>
                <a:gd name="T28" fmla="*/ 6 w 73"/>
                <a:gd name="T29" fmla="*/ 45 h 74"/>
                <a:gd name="T30" fmla="*/ 6 w 73"/>
                <a:gd name="T31" fmla="*/ 45 h 74"/>
                <a:gd name="T32" fmla="*/ 6 w 73"/>
                <a:gd name="T33" fmla="*/ 45 h 74"/>
                <a:gd name="T34" fmla="*/ 33 w 73"/>
                <a:gd name="T35" fmla="*/ 12 h 74"/>
                <a:gd name="T36" fmla="*/ 37 w 73"/>
                <a:gd name="T37" fmla="*/ 37 h 74"/>
                <a:gd name="T38" fmla="*/ 34 w 73"/>
                <a:gd name="T39" fmla="*/ 37 h 74"/>
                <a:gd name="T40" fmla="*/ 26 w 73"/>
                <a:gd name="T41" fmla="*/ 24 h 74"/>
                <a:gd name="T42" fmla="*/ 25 w 73"/>
                <a:gd name="T43" fmla="*/ 24 h 74"/>
                <a:gd name="T44" fmla="*/ 33 w 73"/>
                <a:gd name="T45" fmla="*/ 38 h 74"/>
                <a:gd name="T46" fmla="*/ 32 w 73"/>
                <a:gd name="T47" fmla="*/ 42 h 74"/>
                <a:gd name="T48" fmla="*/ 37 w 73"/>
                <a:gd name="T49" fmla="*/ 47 h 74"/>
                <a:gd name="T50" fmla="*/ 42 w 73"/>
                <a:gd name="T51" fmla="*/ 42 h 74"/>
                <a:gd name="T52" fmla="*/ 42 w 73"/>
                <a:gd name="T53" fmla="*/ 41 h 74"/>
                <a:gd name="T54" fmla="*/ 51 w 73"/>
                <a:gd name="T55" fmla="*/ 31 h 74"/>
                <a:gd name="T56" fmla="*/ 48 w 73"/>
                <a:gd name="T57" fmla="*/ 28 h 74"/>
                <a:gd name="T58" fmla="*/ 39 w 73"/>
                <a:gd name="T59" fmla="*/ 37 h 74"/>
                <a:gd name="T60" fmla="*/ 37 w 73"/>
                <a:gd name="T61" fmla="*/ 37 h 74"/>
                <a:gd name="T62" fmla="*/ 67 w 73"/>
                <a:gd name="T63" fmla="*/ 0 h 74"/>
                <a:gd name="T64" fmla="*/ 63 w 73"/>
                <a:gd name="T65" fmla="*/ 3 h 74"/>
                <a:gd name="T66" fmla="*/ 45 w 73"/>
                <a:gd name="T67" fmla="*/ 7 h 74"/>
                <a:gd name="T68" fmla="*/ 45 w 73"/>
                <a:gd name="T69" fmla="*/ 7 h 74"/>
                <a:gd name="T70" fmla="*/ 68 w 73"/>
                <a:gd name="T71" fmla="*/ 27 h 74"/>
                <a:gd name="T72" fmla="*/ 68 w 73"/>
                <a:gd name="T73" fmla="*/ 26 h 74"/>
                <a:gd name="T74" fmla="*/ 68 w 73"/>
                <a:gd name="T75" fmla="*/ 7 h 74"/>
                <a:gd name="T76" fmla="*/ 70 w 73"/>
                <a:gd name="T77" fmla="*/ 2 h 74"/>
                <a:gd name="T78" fmla="*/ 67 w 73"/>
                <a:gd name="T79" fmla="*/ 0 h 74"/>
                <a:gd name="T80" fmla="*/ 5 w 73"/>
                <a:gd name="T81" fmla="*/ 2 h 74"/>
                <a:gd name="T82" fmla="*/ 6 w 73"/>
                <a:gd name="T83" fmla="*/ 6 h 74"/>
                <a:gd name="T84" fmla="*/ 4 w 73"/>
                <a:gd name="T85" fmla="*/ 25 h 74"/>
                <a:gd name="T86" fmla="*/ 4 w 73"/>
                <a:gd name="T87" fmla="*/ 25 h 74"/>
                <a:gd name="T88" fmla="*/ 29 w 73"/>
                <a:gd name="T89" fmla="*/ 8 h 74"/>
                <a:gd name="T90" fmla="*/ 29 w 73"/>
                <a:gd name="T91" fmla="*/ 8 h 74"/>
                <a:gd name="T92" fmla="*/ 11 w 73"/>
                <a:gd name="T93" fmla="*/ 3 h 74"/>
                <a:gd name="T94" fmla="*/ 7 w 73"/>
                <a:gd name="T95" fmla="*/ 0 h 74"/>
                <a:gd name="T96" fmla="*/ 5 w 73"/>
                <a:gd name="T97" fmla="*/ 2 h 74"/>
                <a:gd name="T98" fmla="*/ 51 w 73"/>
                <a:gd name="T99" fmla="*/ 23 h 74"/>
                <a:gd name="T100" fmla="*/ 33 w 73"/>
                <a:gd name="T101" fmla="*/ 18 h 74"/>
                <a:gd name="T102" fmla="*/ 17 w 73"/>
                <a:gd name="T103" fmla="*/ 27 h 74"/>
                <a:gd name="T104" fmla="*/ 12 w 73"/>
                <a:gd name="T105" fmla="*/ 44 h 74"/>
                <a:gd name="T106" fmla="*/ 12 w 73"/>
                <a:gd name="T107" fmla="*/ 44 h 74"/>
                <a:gd name="T108" fmla="*/ 21 w 73"/>
                <a:gd name="T109" fmla="*/ 60 h 74"/>
                <a:gd name="T110" fmla="*/ 39 w 73"/>
                <a:gd name="T111" fmla="*/ 65 h 74"/>
                <a:gd name="T112" fmla="*/ 39 w 73"/>
                <a:gd name="T113" fmla="*/ 65 h 74"/>
                <a:gd name="T114" fmla="*/ 55 w 73"/>
                <a:gd name="T115" fmla="*/ 57 h 74"/>
                <a:gd name="T116" fmla="*/ 60 w 73"/>
                <a:gd name="T117" fmla="*/ 39 h 74"/>
                <a:gd name="T118" fmla="*/ 51 w 73"/>
                <a:gd name="T1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74">
                  <a:moveTo>
                    <a:pt x="33" y="12"/>
                  </a:moveTo>
                  <a:cubicBezTo>
                    <a:pt x="41" y="11"/>
                    <a:pt x="49" y="14"/>
                    <a:pt x="55" y="18"/>
                  </a:cubicBezTo>
                  <a:cubicBezTo>
                    <a:pt x="61" y="23"/>
                    <a:pt x="65" y="30"/>
                    <a:pt x="66" y="38"/>
                  </a:cubicBezTo>
                  <a:cubicBezTo>
                    <a:pt x="67" y="46"/>
                    <a:pt x="65" y="53"/>
                    <a:pt x="60" y="5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69"/>
                    <a:pt x="44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72"/>
                    <a:pt x="26" y="71"/>
                    <a:pt x="20" y="6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9" y="56"/>
                    <a:pt x="7" y="51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29"/>
                    <a:pt x="16" y="14"/>
                    <a:pt x="33" y="12"/>
                  </a:cubicBezTo>
                  <a:close/>
                  <a:moveTo>
                    <a:pt x="37" y="37"/>
                  </a:moveTo>
                  <a:cubicBezTo>
                    <a:pt x="36" y="37"/>
                    <a:pt x="35" y="37"/>
                    <a:pt x="34" y="37"/>
                  </a:cubicBezTo>
                  <a:cubicBezTo>
                    <a:pt x="32" y="33"/>
                    <a:pt x="29" y="28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7" y="29"/>
                    <a:pt x="30" y="34"/>
                    <a:pt x="33" y="38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2" y="45"/>
                    <a:pt x="34" y="47"/>
                    <a:pt x="37" y="47"/>
                  </a:cubicBezTo>
                  <a:cubicBezTo>
                    <a:pt x="40" y="47"/>
                    <a:pt x="42" y="45"/>
                    <a:pt x="42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5" y="38"/>
                    <a:pt x="48" y="35"/>
                    <a:pt x="51" y="31"/>
                  </a:cubicBezTo>
                  <a:cubicBezTo>
                    <a:pt x="50" y="30"/>
                    <a:pt x="49" y="29"/>
                    <a:pt x="48" y="28"/>
                  </a:cubicBezTo>
                  <a:cubicBezTo>
                    <a:pt x="45" y="31"/>
                    <a:pt x="42" y="34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lose/>
                  <a:moveTo>
                    <a:pt x="67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7" y="0"/>
                    <a:pt x="50" y="1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73" y="21"/>
                    <a:pt x="73" y="12"/>
                    <a:pt x="68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5" y="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11"/>
                    <a:pt x="0" y="19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17" y="0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1" y="23"/>
                  </a:moveTo>
                  <a:cubicBezTo>
                    <a:pt x="46" y="19"/>
                    <a:pt x="40" y="17"/>
                    <a:pt x="33" y="18"/>
                  </a:cubicBezTo>
                  <a:cubicBezTo>
                    <a:pt x="27" y="19"/>
                    <a:pt x="21" y="22"/>
                    <a:pt x="17" y="27"/>
                  </a:cubicBezTo>
                  <a:cubicBezTo>
                    <a:pt x="14" y="32"/>
                    <a:pt x="12" y="38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51"/>
                    <a:pt x="16" y="57"/>
                    <a:pt x="21" y="60"/>
                  </a:cubicBezTo>
                  <a:cubicBezTo>
                    <a:pt x="26" y="64"/>
                    <a:pt x="32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5" y="65"/>
                    <a:pt x="51" y="61"/>
                    <a:pt x="55" y="57"/>
                  </a:cubicBezTo>
                  <a:cubicBezTo>
                    <a:pt x="58" y="52"/>
                    <a:pt x="60" y="46"/>
                    <a:pt x="60" y="39"/>
                  </a:cubicBezTo>
                  <a:cubicBezTo>
                    <a:pt x="59" y="33"/>
                    <a:pt x="56" y="27"/>
                    <a:pt x="51" y="23"/>
                  </a:cubicBezTo>
                  <a:close/>
                </a:path>
              </a:pathLst>
            </a:custGeom>
            <a:solidFill>
              <a:srgbClr val="8EA3A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021659" y="3882183"/>
            <a:ext cx="1016000" cy="1016000"/>
            <a:chOff x="4021659" y="3882183"/>
            <a:chExt cx="1016000" cy="1016000"/>
          </a:xfrm>
        </p:grpSpPr>
        <p:sp>
          <p:nvSpPr>
            <p:cNvPr id="50" name="椭圆 49"/>
            <p:cNvSpPr/>
            <p:nvPr/>
          </p:nvSpPr>
          <p:spPr>
            <a:xfrm>
              <a:off x="402165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564B45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1" name="Freeform 292"/>
            <p:cNvSpPr>
              <a:spLocks noEditPoints="1"/>
            </p:cNvSpPr>
            <p:nvPr/>
          </p:nvSpPr>
          <p:spPr bwMode="auto">
            <a:xfrm>
              <a:off x="4216345" y="4086836"/>
              <a:ext cx="626629" cy="606693"/>
            </a:xfrm>
            <a:custGeom>
              <a:avLst/>
              <a:gdLst>
                <a:gd name="T0" fmla="*/ 44 w 93"/>
                <a:gd name="T1" fmla="*/ 0 h 90"/>
                <a:gd name="T2" fmla="*/ 83 w 93"/>
                <a:gd name="T3" fmla="*/ 0 h 90"/>
                <a:gd name="T4" fmla="*/ 90 w 93"/>
                <a:gd name="T5" fmla="*/ 3 h 90"/>
                <a:gd name="T6" fmla="*/ 93 w 93"/>
                <a:gd name="T7" fmla="*/ 11 h 90"/>
                <a:gd name="T8" fmla="*/ 93 w 93"/>
                <a:gd name="T9" fmla="*/ 33 h 90"/>
                <a:gd name="T10" fmla="*/ 90 w 93"/>
                <a:gd name="T11" fmla="*/ 40 h 90"/>
                <a:gd name="T12" fmla="*/ 83 w 93"/>
                <a:gd name="T13" fmla="*/ 43 h 90"/>
                <a:gd name="T14" fmla="*/ 61 w 93"/>
                <a:gd name="T15" fmla="*/ 43 h 90"/>
                <a:gd name="T16" fmla="*/ 50 w 93"/>
                <a:gd name="T17" fmla="*/ 53 h 90"/>
                <a:gd name="T18" fmla="*/ 49 w 93"/>
                <a:gd name="T19" fmla="*/ 52 h 90"/>
                <a:gd name="T20" fmla="*/ 46 w 93"/>
                <a:gd name="T21" fmla="*/ 50 h 90"/>
                <a:gd name="T22" fmla="*/ 48 w 93"/>
                <a:gd name="T23" fmla="*/ 43 h 90"/>
                <a:gd name="T24" fmla="*/ 47 w 93"/>
                <a:gd name="T25" fmla="*/ 43 h 90"/>
                <a:gd name="T26" fmla="*/ 48 w 93"/>
                <a:gd name="T27" fmla="*/ 39 h 90"/>
                <a:gd name="T28" fmla="*/ 51 w 93"/>
                <a:gd name="T29" fmla="*/ 39 h 90"/>
                <a:gd name="T30" fmla="*/ 54 w 93"/>
                <a:gd name="T31" fmla="*/ 39 h 90"/>
                <a:gd name="T32" fmla="*/ 53 w 93"/>
                <a:gd name="T33" fmla="*/ 41 h 90"/>
                <a:gd name="T34" fmla="*/ 52 w 93"/>
                <a:gd name="T35" fmla="*/ 44 h 90"/>
                <a:gd name="T36" fmla="*/ 58 w 93"/>
                <a:gd name="T37" fmla="*/ 39 h 90"/>
                <a:gd name="T38" fmla="*/ 59 w 93"/>
                <a:gd name="T39" fmla="*/ 39 h 90"/>
                <a:gd name="T40" fmla="*/ 60 w 93"/>
                <a:gd name="T41" fmla="*/ 39 h 90"/>
                <a:gd name="T42" fmla="*/ 83 w 93"/>
                <a:gd name="T43" fmla="*/ 39 h 90"/>
                <a:gd name="T44" fmla="*/ 87 w 93"/>
                <a:gd name="T45" fmla="*/ 37 h 90"/>
                <a:gd name="T46" fmla="*/ 89 w 93"/>
                <a:gd name="T47" fmla="*/ 33 h 90"/>
                <a:gd name="T48" fmla="*/ 89 w 93"/>
                <a:gd name="T49" fmla="*/ 11 h 90"/>
                <a:gd name="T50" fmla="*/ 87 w 93"/>
                <a:gd name="T51" fmla="*/ 7 h 90"/>
                <a:gd name="T52" fmla="*/ 83 w 93"/>
                <a:gd name="T53" fmla="*/ 5 h 90"/>
                <a:gd name="T54" fmla="*/ 44 w 93"/>
                <a:gd name="T55" fmla="*/ 5 h 90"/>
                <a:gd name="T56" fmla="*/ 39 w 93"/>
                <a:gd name="T57" fmla="*/ 7 h 90"/>
                <a:gd name="T58" fmla="*/ 38 w 93"/>
                <a:gd name="T59" fmla="*/ 11 h 90"/>
                <a:gd name="T60" fmla="*/ 38 w 93"/>
                <a:gd name="T61" fmla="*/ 14 h 90"/>
                <a:gd name="T62" fmla="*/ 33 w 93"/>
                <a:gd name="T63" fmla="*/ 12 h 90"/>
                <a:gd name="T64" fmla="*/ 33 w 93"/>
                <a:gd name="T65" fmla="*/ 11 h 90"/>
                <a:gd name="T66" fmla="*/ 36 w 93"/>
                <a:gd name="T67" fmla="*/ 3 h 90"/>
                <a:gd name="T68" fmla="*/ 44 w 93"/>
                <a:gd name="T69" fmla="*/ 0 h 90"/>
                <a:gd name="T70" fmla="*/ 75 w 93"/>
                <a:gd name="T71" fmla="*/ 18 h 90"/>
                <a:gd name="T72" fmla="*/ 71 w 93"/>
                <a:gd name="T73" fmla="*/ 22 h 90"/>
                <a:gd name="T74" fmla="*/ 75 w 93"/>
                <a:gd name="T75" fmla="*/ 25 h 90"/>
                <a:gd name="T76" fmla="*/ 79 w 93"/>
                <a:gd name="T77" fmla="*/ 22 h 90"/>
                <a:gd name="T78" fmla="*/ 75 w 93"/>
                <a:gd name="T79" fmla="*/ 18 h 90"/>
                <a:gd name="T80" fmla="*/ 63 w 93"/>
                <a:gd name="T81" fmla="*/ 18 h 90"/>
                <a:gd name="T82" fmla="*/ 59 w 93"/>
                <a:gd name="T83" fmla="*/ 22 h 90"/>
                <a:gd name="T84" fmla="*/ 63 w 93"/>
                <a:gd name="T85" fmla="*/ 25 h 90"/>
                <a:gd name="T86" fmla="*/ 67 w 93"/>
                <a:gd name="T87" fmla="*/ 22 h 90"/>
                <a:gd name="T88" fmla="*/ 63 w 93"/>
                <a:gd name="T89" fmla="*/ 18 h 90"/>
                <a:gd name="T90" fmla="*/ 51 w 93"/>
                <a:gd name="T91" fmla="*/ 18 h 90"/>
                <a:gd name="T92" fmla="*/ 48 w 93"/>
                <a:gd name="T93" fmla="*/ 22 h 90"/>
                <a:gd name="T94" fmla="*/ 51 w 93"/>
                <a:gd name="T95" fmla="*/ 25 h 90"/>
                <a:gd name="T96" fmla="*/ 55 w 93"/>
                <a:gd name="T97" fmla="*/ 22 h 90"/>
                <a:gd name="T98" fmla="*/ 51 w 93"/>
                <a:gd name="T99" fmla="*/ 18 h 90"/>
                <a:gd name="T100" fmla="*/ 27 w 93"/>
                <a:gd name="T101" fmla="*/ 18 h 90"/>
                <a:gd name="T102" fmla="*/ 12 w 93"/>
                <a:gd name="T103" fmla="*/ 33 h 90"/>
                <a:gd name="T104" fmla="*/ 27 w 93"/>
                <a:gd name="T105" fmla="*/ 48 h 90"/>
                <a:gd name="T106" fmla="*/ 43 w 93"/>
                <a:gd name="T107" fmla="*/ 33 h 90"/>
                <a:gd name="T108" fmla="*/ 27 w 93"/>
                <a:gd name="T109" fmla="*/ 18 h 90"/>
                <a:gd name="T110" fmla="*/ 55 w 93"/>
                <a:gd name="T111" fmla="*/ 82 h 90"/>
                <a:gd name="T112" fmla="*/ 38 w 93"/>
                <a:gd name="T113" fmla="*/ 53 h 90"/>
                <a:gd name="T114" fmla="*/ 28 w 93"/>
                <a:gd name="T115" fmla="*/ 69 h 90"/>
                <a:gd name="T116" fmla="*/ 18 w 93"/>
                <a:gd name="T117" fmla="*/ 53 h 90"/>
                <a:gd name="T118" fmla="*/ 0 w 93"/>
                <a:gd name="T119" fmla="*/ 82 h 90"/>
                <a:gd name="T120" fmla="*/ 55 w 93"/>
                <a:gd name="T121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0">
                  <a:moveTo>
                    <a:pt x="4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8" y="1"/>
                    <a:pt x="90" y="3"/>
                  </a:cubicBezTo>
                  <a:cubicBezTo>
                    <a:pt x="92" y="5"/>
                    <a:pt x="93" y="8"/>
                    <a:pt x="93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6"/>
                    <a:pt x="92" y="38"/>
                    <a:pt x="90" y="40"/>
                  </a:cubicBezTo>
                  <a:cubicBezTo>
                    <a:pt x="88" y="42"/>
                    <a:pt x="86" y="43"/>
                    <a:pt x="83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7" y="51"/>
                    <a:pt x="46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8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9"/>
                    <a:pt x="86" y="38"/>
                    <a:pt x="87" y="37"/>
                  </a:cubicBezTo>
                  <a:cubicBezTo>
                    <a:pt x="88" y="36"/>
                    <a:pt x="89" y="34"/>
                    <a:pt x="89" y="3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8" y="8"/>
                    <a:pt x="87" y="7"/>
                  </a:cubicBezTo>
                  <a:cubicBezTo>
                    <a:pt x="86" y="6"/>
                    <a:pt x="84" y="5"/>
                    <a:pt x="8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5"/>
                    <a:pt x="40" y="6"/>
                    <a:pt x="39" y="7"/>
                  </a:cubicBezTo>
                  <a:cubicBezTo>
                    <a:pt x="38" y="8"/>
                    <a:pt x="38" y="9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4" y="5"/>
                    <a:pt x="36" y="3"/>
                  </a:cubicBezTo>
                  <a:cubicBezTo>
                    <a:pt x="38" y="1"/>
                    <a:pt x="41" y="0"/>
                    <a:pt x="44" y="0"/>
                  </a:cubicBezTo>
                  <a:close/>
                  <a:moveTo>
                    <a:pt x="75" y="18"/>
                  </a:move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3" y="25"/>
                    <a:pt x="75" y="25"/>
                  </a:cubicBezTo>
                  <a:cubicBezTo>
                    <a:pt x="77" y="25"/>
                    <a:pt x="79" y="24"/>
                    <a:pt x="79" y="22"/>
                  </a:cubicBezTo>
                  <a:cubicBezTo>
                    <a:pt x="79" y="19"/>
                    <a:pt x="77" y="18"/>
                    <a:pt x="75" y="18"/>
                  </a:cubicBezTo>
                  <a:close/>
                  <a:moveTo>
                    <a:pt x="63" y="18"/>
                  </a:moveTo>
                  <a:cubicBezTo>
                    <a:pt x="61" y="18"/>
                    <a:pt x="59" y="19"/>
                    <a:pt x="59" y="22"/>
                  </a:cubicBezTo>
                  <a:cubicBezTo>
                    <a:pt x="59" y="24"/>
                    <a:pt x="61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7" y="19"/>
                    <a:pt x="65" y="18"/>
                    <a:pt x="63" y="18"/>
                  </a:cubicBezTo>
                  <a:close/>
                  <a:moveTo>
                    <a:pt x="51" y="18"/>
                  </a:moveTo>
                  <a:cubicBezTo>
                    <a:pt x="49" y="18"/>
                    <a:pt x="48" y="19"/>
                    <a:pt x="48" y="22"/>
                  </a:cubicBezTo>
                  <a:cubicBezTo>
                    <a:pt x="48" y="24"/>
                    <a:pt x="49" y="25"/>
                    <a:pt x="51" y="25"/>
                  </a:cubicBezTo>
                  <a:cubicBezTo>
                    <a:pt x="54" y="25"/>
                    <a:pt x="55" y="24"/>
                    <a:pt x="55" y="22"/>
                  </a:cubicBezTo>
                  <a:cubicBezTo>
                    <a:pt x="55" y="19"/>
                    <a:pt x="54" y="18"/>
                    <a:pt x="51" y="18"/>
                  </a:cubicBezTo>
                  <a:close/>
                  <a:moveTo>
                    <a:pt x="27" y="18"/>
                  </a:moveTo>
                  <a:cubicBezTo>
                    <a:pt x="19" y="18"/>
                    <a:pt x="12" y="24"/>
                    <a:pt x="12" y="33"/>
                  </a:cubicBezTo>
                  <a:cubicBezTo>
                    <a:pt x="12" y="42"/>
                    <a:pt x="19" y="48"/>
                    <a:pt x="27" y="48"/>
                  </a:cubicBezTo>
                  <a:cubicBezTo>
                    <a:pt x="36" y="48"/>
                    <a:pt x="43" y="42"/>
                    <a:pt x="43" y="33"/>
                  </a:cubicBezTo>
                  <a:cubicBezTo>
                    <a:pt x="43" y="24"/>
                    <a:pt x="36" y="18"/>
                    <a:pt x="27" y="18"/>
                  </a:cubicBezTo>
                  <a:close/>
                  <a:moveTo>
                    <a:pt x="55" y="82"/>
                  </a:moveTo>
                  <a:cubicBezTo>
                    <a:pt x="55" y="67"/>
                    <a:pt x="47" y="57"/>
                    <a:pt x="38" y="5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8" y="57"/>
                    <a:pt x="0" y="66"/>
                    <a:pt x="0" y="82"/>
                  </a:cubicBezTo>
                  <a:cubicBezTo>
                    <a:pt x="20" y="90"/>
                    <a:pt x="38" y="89"/>
                    <a:pt x="55" y="82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2" name="文本框 5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00186" y="2665278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  <a:latin typeface="Impact" panose="020B0806030902050204" pitchFamily="34" charset="0"/>
              </a:rPr>
              <a:t>执行力</a:t>
            </a:r>
            <a:endParaRPr lang="en-US" altLang="zh-CN" sz="2800" b="1" dirty="0">
              <a:solidFill>
                <a:srgbClr val="8EA3A4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9371151" y="273887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  <a:latin typeface="Impact" panose="020B0806030902050204" pitchFamily="34" charset="0"/>
              </a:rPr>
              <a:t>教导力</a:t>
            </a:r>
            <a:endParaRPr lang="en-US" altLang="zh-CN" sz="2800" b="1" dirty="0">
              <a:solidFill>
                <a:srgbClr val="8EA3A4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42037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latin typeface="Impact" panose="020B0806030902050204" pitchFamily="34" charset="0"/>
              </a:rPr>
              <a:t>组织力</a:t>
            </a:r>
            <a:endParaRPr lang="en-US" altLang="zh-CN" sz="28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490659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latin typeface="Impact" panose="020B0806030902050204" pitchFamily="34" charset="0"/>
              </a:rPr>
              <a:t>感召力</a:t>
            </a:r>
            <a:endParaRPr lang="en-US" altLang="zh-CN" sz="28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416674" y="584253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45157"/>
                </a:solidFill>
                <a:latin typeface="Impact" panose="020B0806030902050204" pitchFamily="34" charset="0"/>
              </a:rPr>
              <a:t>决策力</a:t>
            </a:r>
            <a:endParaRPr lang="en-US" altLang="zh-CN" sz="2800" b="1" dirty="0">
              <a:solidFill>
                <a:srgbClr val="F45157"/>
              </a:solidFill>
              <a:latin typeface="Impact" panose="020B0806030902050204" pitchFamily="34" charset="0"/>
            </a:endParaRPr>
          </a:p>
        </p:txBody>
      </p:sp>
      <p:grpSp>
        <p:nvGrpSpPr>
          <p:cNvPr id="57" name="组合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64070" y="2026889"/>
            <a:ext cx="1800000" cy="1800000"/>
            <a:chOff x="5164070" y="2026889"/>
            <a:chExt cx="1800000" cy="1800000"/>
          </a:xfrm>
        </p:grpSpPr>
        <p:grpSp>
          <p:nvGrpSpPr>
            <p:cNvPr id="58" name="组合 57"/>
            <p:cNvGrpSpPr/>
            <p:nvPr/>
          </p:nvGrpSpPr>
          <p:grpSpPr>
            <a:xfrm>
              <a:off x="5164070" y="2026889"/>
              <a:ext cx="1800000" cy="1800000"/>
              <a:chOff x="5308448" y="1914595"/>
              <a:chExt cx="1800000" cy="1800000"/>
            </a:xfrm>
          </p:grpSpPr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5308448" y="1914595"/>
                <a:ext cx="1800000" cy="180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椭圆 60"/>
              <p:cNvSpPr>
                <a:spLocks noChangeAspect="1"/>
              </p:cNvSpPr>
              <p:nvPr/>
            </p:nvSpPr>
            <p:spPr>
              <a:xfrm>
                <a:off x="5511526" y="2112863"/>
                <a:ext cx="1403463" cy="1403463"/>
              </a:xfrm>
              <a:prstGeom prst="ellipse">
                <a:avLst/>
              </a:prstGeom>
              <a:solidFill>
                <a:srgbClr val="56777F"/>
              </a:solidFill>
              <a:ln w="2540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416674" y="2665278"/>
              <a:ext cx="126188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prstClr val="white"/>
                  </a:solidFill>
                </a:rPr>
                <a:t>领导力</a:t>
              </a:r>
            </a:p>
          </p:txBody>
        </p:sp>
      </p:grpSp>
      <p:sp>
        <p:nvSpPr>
          <p:cNvPr id="62" name="矩形 61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228315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532484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8406548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388834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697197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440676" y="4284452"/>
            <a:ext cx="1258006" cy="1258170"/>
            <a:chOff x="1440676" y="4284452"/>
            <a:chExt cx="1258006" cy="1258170"/>
          </a:xfrm>
        </p:grpSpPr>
        <p:sp>
          <p:nvSpPr>
            <p:cNvPr id="39" name="椭圆 38"/>
            <p:cNvSpPr/>
            <p:nvPr/>
          </p:nvSpPr>
          <p:spPr>
            <a:xfrm>
              <a:off x="238775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40676" y="4284452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584167" y="4427962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7504" y="4551314"/>
              <a:ext cx="724352" cy="724446"/>
            </a:xfrm>
            <a:prstGeom prst="ellipse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2006424" y="4746765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921153" y="4885910"/>
              <a:ext cx="287229" cy="18403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2006424" y="4733299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921153" y="4872444"/>
              <a:ext cx="287229" cy="188520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6008308" y="2762066"/>
            <a:ext cx="1258006" cy="1258170"/>
            <a:chOff x="6008308" y="2762066"/>
            <a:chExt cx="1258006" cy="1258170"/>
          </a:xfrm>
        </p:grpSpPr>
        <p:sp>
          <p:nvSpPr>
            <p:cNvPr id="48" name="椭圆 47"/>
            <p:cNvSpPr/>
            <p:nvPr/>
          </p:nvSpPr>
          <p:spPr>
            <a:xfrm>
              <a:off x="615943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707010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08308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151799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275135" y="3028928"/>
              <a:ext cx="724352" cy="724446"/>
            </a:xfrm>
            <a:prstGeom prst="ellipse">
              <a:avLst/>
            </a:prstGeom>
            <a:solidFill>
              <a:srgbClr val="79777C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81357" y="3414791"/>
              <a:ext cx="67196" cy="11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6565743" y="3398641"/>
              <a:ext cx="67196" cy="134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6651692" y="3376239"/>
              <a:ext cx="67196" cy="15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6735037" y="3348628"/>
              <a:ext cx="67196" cy="1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6526155" y="3234015"/>
              <a:ext cx="192734" cy="140661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486122" y="4284451"/>
            <a:ext cx="1258006" cy="1258170"/>
            <a:chOff x="4486122" y="4284451"/>
            <a:chExt cx="1258006" cy="1258170"/>
          </a:xfrm>
        </p:grpSpPr>
        <p:sp>
          <p:nvSpPr>
            <p:cNvPr id="59" name="椭圆 58"/>
            <p:cNvSpPr/>
            <p:nvPr/>
          </p:nvSpPr>
          <p:spPr>
            <a:xfrm>
              <a:off x="542944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471645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4861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6296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52949" y="4551313"/>
              <a:ext cx="724352" cy="724446"/>
            </a:xfrm>
            <a:prstGeom prst="ellipse">
              <a:avLst/>
            </a:prstGeom>
            <a:solidFill>
              <a:srgbClr val="56777F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4967323" y="4759988"/>
              <a:ext cx="340814" cy="340269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4957872" y="4745810"/>
              <a:ext cx="162433" cy="161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963931" y="2762066"/>
            <a:ext cx="1258006" cy="1258170"/>
            <a:chOff x="2963931" y="2762066"/>
            <a:chExt cx="1258006" cy="1258170"/>
          </a:xfrm>
        </p:grpSpPr>
        <p:sp>
          <p:nvSpPr>
            <p:cNvPr id="67" name="椭圆 66"/>
            <p:cNvSpPr/>
            <p:nvPr/>
          </p:nvSpPr>
          <p:spPr>
            <a:xfrm>
              <a:off x="311774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H="1">
              <a:off x="398647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963931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107422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230758" y="3028928"/>
              <a:ext cx="724352" cy="724446"/>
            </a:xfrm>
            <a:prstGeom prst="ellipse">
              <a:avLst/>
            </a:prstGeom>
            <a:solidFill>
              <a:srgbClr val="8EA3A4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502"/>
            <p:cNvSpPr/>
            <p:nvPr/>
          </p:nvSpPr>
          <p:spPr bwMode="auto">
            <a:xfrm>
              <a:off x="3408171" y="3411506"/>
              <a:ext cx="152112" cy="17784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03"/>
            <p:cNvSpPr/>
            <p:nvPr/>
          </p:nvSpPr>
          <p:spPr bwMode="auto">
            <a:xfrm>
              <a:off x="3423174" y="3203667"/>
              <a:ext cx="55703" cy="197126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04"/>
            <p:cNvSpPr/>
            <p:nvPr/>
          </p:nvSpPr>
          <p:spPr bwMode="auto">
            <a:xfrm>
              <a:off x="3498163" y="3192953"/>
              <a:ext cx="239950" cy="396396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05"/>
            <p:cNvSpPr/>
            <p:nvPr/>
          </p:nvSpPr>
          <p:spPr bwMode="auto">
            <a:xfrm>
              <a:off x="3641702" y="3366511"/>
              <a:ext cx="130688" cy="152131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567322" y="4284451"/>
            <a:ext cx="1258006" cy="1258170"/>
            <a:chOff x="7567322" y="4284451"/>
            <a:chExt cx="1258006" cy="1258170"/>
          </a:xfrm>
        </p:grpSpPr>
        <p:sp>
          <p:nvSpPr>
            <p:cNvPr id="77" name="椭圆 76"/>
            <p:cNvSpPr/>
            <p:nvPr/>
          </p:nvSpPr>
          <p:spPr>
            <a:xfrm>
              <a:off x="8511151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H="1">
              <a:off x="780008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5673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7108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834149" y="4551313"/>
              <a:ext cx="724352" cy="724446"/>
            </a:xfrm>
            <a:prstGeom prst="ellipse">
              <a:avLst/>
            </a:prstGeom>
            <a:solidFill>
              <a:srgbClr val="564B4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8052597" y="5077174"/>
              <a:ext cx="59916" cy="29445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43"/>
            <p:cNvSpPr/>
            <p:nvPr/>
          </p:nvSpPr>
          <p:spPr bwMode="auto">
            <a:xfrm>
              <a:off x="8133484" y="5038895"/>
              <a:ext cx="68904" cy="67724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44"/>
            <p:cNvSpPr/>
            <p:nvPr/>
          </p:nvSpPr>
          <p:spPr bwMode="auto">
            <a:xfrm>
              <a:off x="8226354" y="4968226"/>
              <a:ext cx="59916" cy="138393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Freeform 45"/>
            <p:cNvSpPr/>
            <p:nvPr/>
          </p:nvSpPr>
          <p:spPr bwMode="auto">
            <a:xfrm>
              <a:off x="8310237" y="4900501"/>
              <a:ext cx="65908" cy="206118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46"/>
            <p:cNvSpPr/>
            <p:nvPr/>
          </p:nvSpPr>
          <p:spPr bwMode="auto">
            <a:xfrm>
              <a:off x="8142472" y="4688494"/>
              <a:ext cx="68904" cy="79503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47"/>
            <p:cNvSpPr/>
            <p:nvPr/>
          </p:nvSpPr>
          <p:spPr bwMode="auto">
            <a:xfrm>
              <a:off x="8034623" y="4909335"/>
              <a:ext cx="107849" cy="129560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48"/>
            <p:cNvSpPr/>
            <p:nvPr/>
          </p:nvSpPr>
          <p:spPr bwMode="auto">
            <a:xfrm>
              <a:off x="8187409" y="4767997"/>
              <a:ext cx="98862" cy="5889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49"/>
            <p:cNvSpPr/>
            <p:nvPr/>
          </p:nvSpPr>
          <p:spPr bwMode="auto">
            <a:xfrm>
              <a:off x="8028631" y="4767997"/>
              <a:ext cx="173757" cy="256175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组合 8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9089512" y="2762066"/>
            <a:ext cx="1258006" cy="1258170"/>
            <a:chOff x="9089512" y="2762066"/>
            <a:chExt cx="1258006" cy="1258170"/>
          </a:xfrm>
        </p:grpSpPr>
        <p:sp>
          <p:nvSpPr>
            <p:cNvPr id="91" name="椭圆 90"/>
            <p:cNvSpPr/>
            <p:nvPr/>
          </p:nvSpPr>
          <p:spPr>
            <a:xfrm>
              <a:off x="9241136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89512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233003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9356339" y="3028928"/>
              <a:ext cx="724352" cy="724446"/>
            </a:xfrm>
            <a:prstGeom prst="ellipse">
              <a:avLst/>
            </a:prstGeom>
            <a:solidFill>
              <a:srgbClr val="F45157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63"/>
            <p:cNvSpPr/>
            <p:nvPr/>
          </p:nvSpPr>
          <p:spPr bwMode="auto">
            <a:xfrm>
              <a:off x="9532733" y="3435802"/>
              <a:ext cx="115214" cy="10370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9590340" y="3375307"/>
              <a:ext cx="313957" cy="118109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65"/>
            <p:cNvSpPr>
              <a:spLocks noEditPoints="1"/>
            </p:cNvSpPr>
            <p:nvPr/>
          </p:nvSpPr>
          <p:spPr bwMode="auto">
            <a:xfrm>
              <a:off x="9633545" y="3242794"/>
              <a:ext cx="270752" cy="118109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文本框 9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45955" y="5844552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BFBFBF"/>
                </a:solidFill>
                <a:sym typeface="+mn-lt"/>
              </a:rPr>
              <a:t>团队协作</a:t>
            </a: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173538" y="580182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777F"/>
                </a:solidFill>
                <a:sym typeface="+mn-lt"/>
              </a:rPr>
              <a:t>创新能力</a:t>
            </a: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538095" y="575930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sym typeface="+mn-lt"/>
              </a:rPr>
              <a:t>执行力</a:t>
            </a: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823542" y="1858254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  <a:sym typeface="+mn-lt"/>
              </a:rPr>
              <a:t>领导力</a:t>
            </a: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671590" y="1815528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9777C"/>
                </a:solidFill>
                <a:sym typeface="+mn-lt"/>
              </a:rPr>
              <a:t>专业技能</a:t>
            </a:r>
          </a:p>
        </p:txBody>
      </p:sp>
      <p:sp>
        <p:nvSpPr>
          <p:cNvPr id="103" name="文本框 10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958443" y="177147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45157"/>
                </a:solidFill>
                <a:sym typeface="+mn-lt"/>
              </a:rPr>
              <a:t>协调能力</a:t>
            </a:r>
          </a:p>
        </p:txBody>
      </p:sp>
      <p:sp>
        <p:nvSpPr>
          <p:cNvPr id="104" name="矩形 10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H_SubTitle_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专业技能 </a:t>
            </a:r>
            <a:r>
              <a:rPr lang="en-US" altLang="zh-CN" dirty="0"/>
              <a:t>| Professional Skills</a:t>
            </a:r>
            <a:endParaRPr lang="zh-CN" altLang="en-US" dirty="0"/>
          </a:p>
        </p:txBody>
      </p:sp>
      <p:sp>
        <p:nvSpPr>
          <p:cNvPr id="41" name="任意多边形 40"/>
          <p:cNvSpPr/>
          <p:nvPr/>
        </p:nvSpPr>
        <p:spPr>
          <a:xfrm flipV="1">
            <a:off x="745198" y="227453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flipV="1">
            <a:off x="745198" y="4640973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V="1">
            <a:off x="7058522" y="230908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flipV="1">
            <a:off x="7058522" y="4775299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14189" y="1693744"/>
            <a:ext cx="2247295" cy="2247295"/>
            <a:chOff x="3714189" y="1693744"/>
            <a:chExt cx="2247295" cy="2247295"/>
          </a:xfrm>
        </p:grpSpPr>
        <p:sp>
          <p:nvSpPr>
            <p:cNvPr id="59" name="Freeform 13"/>
            <p:cNvSpPr/>
            <p:nvPr/>
          </p:nvSpPr>
          <p:spPr bwMode="auto">
            <a:xfrm>
              <a:off x="3714189" y="1693744"/>
              <a:ext cx="2247295" cy="2247295"/>
            </a:xfrm>
            <a:custGeom>
              <a:avLst/>
              <a:gdLst>
                <a:gd name="T0" fmla="*/ 0 w 1801"/>
                <a:gd name="T1" fmla="*/ 1140 h 1801"/>
                <a:gd name="T2" fmla="*/ 242 w 1801"/>
                <a:gd name="T3" fmla="*/ 241 h 1801"/>
                <a:gd name="T4" fmla="*/ 1141 w 1801"/>
                <a:gd name="T5" fmla="*/ 0 h 1801"/>
                <a:gd name="T6" fmla="*/ 1801 w 1801"/>
                <a:gd name="T7" fmla="*/ 658 h 1801"/>
                <a:gd name="T8" fmla="*/ 1560 w 1801"/>
                <a:gd name="T9" fmla="*/ 1559 h 1801"/>
                <a:gd name="T10" fmla="*/ 658 w 1801"/>
                <a:gd name="T11" fmla="*/ 1801 h 1801"/>
                <a:gd name="T12" fmla="*/ 0 w 1801"/>
                <a:gd name="T13" fmla="*/ 114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801">
                  <a:moveTo>
                    <a:pt x="0" y="1140"/>
                  </a:moveTo>
                  <a:lnTo>
                    <a:pt x="242" y="241"/>
                  </a:lnTo>
                  <a:lnTo>
                    <a:pt x="1141" y="0"/>
                  </a:lnTo>
                  <a:lnTo>
                    <a:pt x="1801" y="658"/>
                  </a:lnTo>
                  <a:lnTo>
                    <a:pt x="1560" y="1559"/>
                  </a:lnTo>
                  <a:lnTo>
                    <a:pt x="658" y="1801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4535244" y="2514799"/>
              <a:ext cx="1426240" cy="1426240"/>
            </a:xfrm>
            <a:custGeom>
              <a:avLst/>
              <a:gdLst>
                <a:gd name="T0" fmla="*/ 1143 w 1143"/>
                <a:gd name="T1" fmla="*/ 0 h 1143"/>
                <a:gd name="T2" fmla="*/ 902 w 1143"/>
                <a:gd name="T3" fmla="*/ 901 h 1143"/>
                <a:gd name="T4" fmla="*/ 0 w 1143"/>
                <a:gd name="T5" fmla="*/ 1143 h 1143"/>
                <a:gd name="T6" fmla="*/ 1143 w 1143"/>
                <a:gd name="T7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3">
                  <a:moveTo>
                    <a:pt x="1143" y="0"/>
                  </a:moveTo>
                  <a:lnTo>
                    <a:pt x="902" y="901"/>
                  </a:lnTo>
                  <a:lnTo>
                    <a:pt x="0" y="114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3714189" y="1693744"/>
              <a:ext cx="2247295" cy="2247295"/>
            </a:xfrm>
            <a:custGeom>
              <a:avLst/>
              <a:gdLst>
                <a:gd name="T0" fmla="*/ 0 w 1801"/>
                <a:gd name="T1" fmla="*/ 1140 h 1801"/>
                <a:gd name="T2" fmla="*/ 242 w 1801"/>
                <a:gd name="T3" fmla="*/ 241 h 1801"/>
                <a:gd name="T4" fmla="*/ 1141 w 1801"/>
                <a:gd name="T5" fmla="*/ 0 h 1801"/>
                <a:gd name="T6" fmla="*/ 1801 w 1801"/>
                <a:gd name="T7" fmla="*/ 658 h 1801"/>
                <a:gd name="T8" fmla="*/ 1560 w 1801"/>
                <a:gd name="T9" fmla="*/ 1559 h 1801"/>
                <a:gd name="T10" fmla="*/ 658 w 1801"/>
                <a:gd name="T11" fmla="*/ 1801 h 1801"/>
                <a:gd name="T12" fmla="*/ 0 w 1801"/>
                <a:gd name="T13" fmla="*/ 114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801">
                  <a:moveTo>
                    <a:pt x="0" y="1140"/>
                  </a:moveTo>
                  <a:lnTo>
                    <a:pt x="242" y="241"/>
                  </a:lnTo>
                  <a:lnTo>
                    <a:pt x="1141" y="0"/>
                  </a:lnTo>
                  <a:lnTo>
                    <a:pt x="1801" y="658"/>
                  </a:lnTo>
                  <a:lnTo>
                    <a:pt x="1560" y="1559"/>
                  </a:lnTo>
                  <a:lnTo>
                    <a:pt x="658" y="1801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56777F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4535244" y="2514799"/>
              <a:ext cx="1426240" cy="1426240"/>
            </a:xfrm>
            <a:custGeom>
              <a:avLst/>
              <a:gdLst>
                <a:gd name="T0" fmla="*/ 1143 w 1143"/>
                <a:gd name="T1" fmla="*/ 0 h 1143"/>
                <a:gd name="T2" fmla="*/ 902 w 1143"/>
                <a:gd name="T3" fmla="*/ 901 h 1143"/>
                <a:gd name="T4" fmla="*/ 0 w 1143"/>
                <a:gd name="T5" fmla="*/ 1143 h 1143"/>
                <a:gd name="T6" fmla="*/ 1143 w 1143"/>
                <a:gd name="T7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3">
                  <a:moveTo>
                    <a:pt x="1143" y="0"/>
                  </a:moveTo>
                  <a:lnTo>
                    <a:pt x="902" y="901"/>
                  </a:lnTo>
                  <a:lnTo>
                    <a:pt x="0" y="1143"/>
                  </a:lnTo>
                  <a:lnTo>
                    <a:pt x="1143" y="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151431" y="2116697"/>
              <a:ext cx="355239" cy="351577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8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 rot="18900000">
              <a:off x="4083706" y="265679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29BAB"/>
                </a:buClr>
              </a:pPr>
              <a:r>
                <a:rPr lang="zh-CN" altLang="en-US" sz="2800" dirty="0">
                  <a:solidFill>
                    <a:srgbClr val="F5F8F7"/>
                  </a:solidFill>
                  <a:sym typeface="+mn-lt"/>
                </a:rPr>
                <a:t>技能进修</a:t>
              </a:r>
            </a:p>
          </p:txBody>
        </p:sp>
        <p:sp>
          <p:nvSpPr>
            <p:cNvPr id="96" name="矩形 95"/>
            <p:cNvSpPr/>
            <p:nvPr/>
          </p:nvSpPr>
          <p:spPr>
            <a:xfrm rot="18900000">
              <a:off x="4907372" y="3250461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01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62380" y="1693744"/>
            <a:ext cx="2246047" cy="2247295"/>
            <a:chOff x="6162380" y="1693744"/>
            <a:chExt cx="2246047" cy="2247295"/>
          </a:xfrm>
        </p:grpSpPr>
        <p:sp>
          <p:nvSpPr>
            <p:cNvPr id="50" name="Freeform 5"/>
            <p:cNvSpPr/>
            <p:nvPr/>
          </p:nvSpPr>
          <p:spPr bwMode="auto">
            <a:xfrm>
              <a:off x="6162380" y="1693744"/>
              <a:ext cx="2246047" cy="2247295"/>
            </a:xfrm>
            <a:custGeom>
              <a:avLst/>
              <a:gdLst>
                <a:gd name="T0" fmla="*/ 658 w 1800"/>
                <a:gd name="T1" fmla="*/ 0 h 1801"/>
                <a:gd name="T2" fmla="*/ 1559 w 1800"/>
                <a:gd name="T3" fmla="*/ 241 h 1801"/>
                <a:gd name="T4" fmla="*/ 1800 w 1800"/>
                <a:gd name="T5" fmla="*/ 1140 h 1801"/>
                <a:gd name="T6" fmla="*/ 1140 w 1800"/>
                <a:gd name="T7" fmla="*/ 1801 h 1801"/>
                <a:gd name="T8" fmla="*/ 241 w 1800"/>
                <a:gd name="T9" fmla="*/ 1559 h 1801"/>
                <a:gd name="T10" fmla="*/ 0 w 1800"/>
                <a:gd name="T11" fmla="*/ 658 h 1801"/>
                <a:gd name="T12" fmla="*/ 658 w 1800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801">
                  <a:moveTo>
                    <a:pt x="658" y="0"/>
                  </a:moveTo>
                  <a:lnTo>
                    <a:pt x="1559" y="241"/>
                  </a:lnTo>
                  <a:lnTo>
                    <a:pt x="1800" y="1140"/>
                  </a:lnTo>
                  <a:lnTo>
                    <a:pt x="1140" y="1801"/>
                  </a:lnTo>
                  <a:lnTo>
                    <a:pt x="241" y="1559"/>
                  </a:lnTo>
                  <a:lnTo>
                    <a:pt x="0" y="65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6162380" y="2514799"/>
              <a:ext cx="1422496" cy="1426240"/>
            </a:xfrm>
            <a:custGeom>
              <a:avLst/>
              <a:gdLst>
                <a:gd name="T0" fmla="*/ 1140 w 1140"/>
                <a:gd name="T1" fmla="*/ 1143 h 1143"/>
                <a:gd name="T2" fmla="*/ 241 w 1140"/>
                <a:gd name="T3" fmla="*/ 901 h 1143"/>
                <a:gd name="T4" fmla="*/ 0 w 1140"/>
                <a:gd name="T5" fmla="*/ 0 h 1143"/>
                <a:gd name="T6" fmla="*/ 1140 w 1140"/>
                <a:gd name="T7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3">
                  <a:moveTo>
                    <a:pt x="1140" y="1143"/>
                  </a:moveTo>
                  <a:lnTo>
                    <a:pt x="241" y="901"/>
                  </a:lnTo>
                  <a:lnTo>
                    <a:pt x="0" y="0"/>
                  </a:lnTo>
                  <a:lnTo>
                    <a:pt x="1140" y="1143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6162380" y="1693744"/>
              <a:ext cx="2246047" cy="2247295"/>
            </a:xfrm>
            <a:custGeom>
              <a:avLst/>
              <a:gdLst>
                <a:gd name="T0" fmla="*/ 658 w 1800"/>
                <a:gd name="T1" fmla="*/ 0 h 1801"/>
                <a:gd name="T2" fmla="*/ 1559 w 1800"/>
                <a:gd name="T3" fmla="*/ 241 h 1801"/>
                <a:gd name="T4" fmla="*/ 1800 w 1800"/>
                <a:gd name="T5" fmla="*/ 1140 h 1801"/>
                <a:gd name="T6" fmla="*/ 1140 w 1800"/>
                <a:gd name="T7" fmla="*/ 1801 h 1801"/>
                <a:gd name="T8" fmla="*/ 241 w 1800"/>
                <a:gd name="T9" fmla="*/ 1559 h 1801"/>
                <a:gd name="T10" fmla="*/ 0 w 1800"/>
                <a:gd name="T11" fmla="*/ 658 h 1801"/>
                <a:gd name="T12" fmla="*/ 658 w 1800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801">
                  <a:moveTo>
                    <a:pt x="658" y="0"/>
                  </a:moveTo>
                  <a:lnTo>
                    <a:pt x="1559" y="241"/>
                  </a:lnTo>
                  <a:lnTo>
                    <a:pt x="1800" y="1140"/>
                  </a:lnTo>
                  <a:lnTo>
                    <a:pt x="1140" y="1801"/>
                  </a:lnTo>
                  <a:lnTo>
                    <a:pt x="241" y="1559"/>
                  </a:lnTo>
                  <a:lnTo>
                    <a:pt x="0" y="65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6162380" y="2514799"/>
              <a:ext cx="1422496" cy="1426240"/>
            </a:xfrm>
            <a:custGeom>
              <a:avLst/>
              <a:gdLst>
                <a:gd name="T0" fmla="*/ 1140 w 1140"/>
                <a:gd name="T1" fmla="*/ 1143 h 1143"/>
                <a:gd name="T2" fmla="*/ 241 w 1140"/>
                <a:gd name="T3" fmla="*/ 901 h 1143"/>
                <a:gd name="T4" fmla="*/ 0 w 1140"/>
                <a:gd name="T5" fmla="*/ 0 h 1143"/>
                <a:gd name="T6" fmla="*/ 1140 w 1140"/>
                <a:gd name="T7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3">
                  <a:moveTo>
                    <a:pt x="1140" y="1143"/>
                  </a:moveTo>
                  <a:lnTo>
                    <a:pt x="241" y="901"/>
                  </a:lnTo>
                  <a:lnTo>
                    <a:pt x="0" y="0"/>
                  </a:lnTo>
                  <a:lnTo>
                    <a:pt x="1140" y="1143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569957" y="2041845"/>
              <a:ext cx="387348" cy="372506"/>
              <a:chOff x="4024249" y="3840783"/>
              <a:chExt cx="309272" cy="297422"/>
            </a:xfrm>
            <a:solidFill>
              <a:schemeClr val="bg1"/>
            </a:solidFill>
            <a:effectLst/>
          </p:grpSpPr>
          <p:sp>
            <p:nvSpPr>
              <p:cNvPr id="88" name="Oval 131"/>
              <p:cNvSpPr>
                <a:spLocks noChangeArrowheads="1"/>
              </p:cNvSpPr>
              <p:nvPr/>
            </p:nvSpPr>
            <p:spPr bwMode="auto">
              <a:xfrm>
                <a:off x="4109299" y="3840783"/>
                <a:ext cx="139172" cy="1409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34"/>
              <p:cNvSpPr/>
              <p:nvPr/>
            </p:nvSpPr>
            <p:spPr bwMode="auto">
              <a:xfrm>
                <a:off x="4024249" y="4003719"/>
                <a:ext cx="309272" cy="134486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7" name="矩形 96"/>
            <p:cNvSpPr/>
            <p:nvPr/>
          </p:nvSpPr>
          <p:spPr>
            <a:xfrm rot="2700000">
              <a:off x="6243804" y="3220248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 rot="2700000" flipH="1">
              <a:off x="6356902" y="26181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838383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消化技能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2380" y="4141935"/>
            <a:ext cx="2246047" cy="2243551"/>
            <a:chOff x="6162380" y="4141935"/>
            <a:chExt cx="2246047" cy="2243551"/>
          </a:xfrm>
        </p:grpSpPr>
        <p:sp>
          <p:nvSpPr>
            <p:cNvPr id="64" name="Freeform 17"/>
            <p:cNvSpPr/>
            <p:nvPr/>
          </p:nvSpPr>
          <p:spPr bwMode="auto">
            <a:xfrm>
              <a:off x="6162380" y="4141935"/>
              <a:ext cx="2246047" cy="2243551"/>
            </a:xfrm>
            <a:custGeom>
              <a:avLst/>
              <a:gdLst>
                <a:gd name="T0" fmla="*/ 1800 w 1800"/>
                <a:gd name="T1" fmla="*/ 658 h 1798"/>
                <a:gd name="T2" fmla="*/ 1559 w 1800"/>
                <a:gd name="T3" fmla="*/ 1559 h 1798"/>
                <a:gd name="T4" fmla="*/ 658 w 1800"/>
                <a:gd name="T5" fmla="*/ 1798 h 1798"/>
                <a:gd name="T6" fmla="*/ 0 w 1800"/>
                <a:gd name="T7" fmla="*/ 1140 h 1798"/>
                <a:gd name="T8" fmla="*/ 241 w 1800"/>
                <a:gd name="T9" fmla="*/ 239 h 1798"/>
                <a:gd name="T10" fmla="*/ 1140 w 1800"/>
                <a:gd name="T11" fmla="*/ 0 h 1798"/>
                <a:gd name="T12" fmla="*/ 1800 w 1800"/>
                <a:gd name="T13" fmla="*/ 65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798">
                  <a:moveTo>
                    <a:pt x="1800" y="658"/>
                  </a:moveTo>
                  <a:lnTo>
                    <a:pt x="1559" y="1559"/>
                  </a:lnTo>
                  <a:lnTo>
                    <a:pt x="658" y="1798"/>
                  </a:lnTo>
                  <a:lnTo>
                    <a:pt x="0" y="1140"/>
                  </a:lnTo>
                  <a:lnTo>
                    <a:pt x="241" y="239"/>
                  </a:lnTo>
                  <a:lnTo>
                    <a:pt x="1140" y="0"/>
                  </a:lnTo>
                  <a:lnTo>
                    <a:pt x="1800" y="658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6162380" y="4141935"/>
              <a:ext cx="1422496" cy="1422496"/>
            </a:xfrm>
            <a:custGeom>
              <a:avLst/>
              <a:gdLst>
                <a:gd name="T0" fmla="*/ 0 w 1140"/>
                <a:gd name="T1" fmla="*/ 1140 h 1140"/>
                <a:gd name="T2" fmla="*/ 241 w 1140"/>
                <a:gd name="T3" fmla="*/ 239 h 1140"/>
                <a:gd name="T4" fmla="*/ 1140 w 1140"/>
                <a:gd name="T5" fmla="*/ 0 h 1140"/>
                <a:gd name="T6" fmla="*/ 0 w 1140"/>
                <a:gd name="T7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0">
                  <a:moveTo>
                    <a:pt x="0" y="1140"/>
                  </a:moveTo>
                  <a:lnTo>
                    <a:pt x="241" y="239"/>
                  </a:lnTo>
                  <a:lnTo>
                    <a:pt x="1140" y="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6162380" y="4141935"/>
              <a:ext cx="2246047" cy="2243551"/>
            </a:xfrm>
            <a:custGeom>
              <a:avLst/>
              <a:gdLst>
                <a:gd name="T0" fmla="*/ 1800 w 1800"/>
                <a:gd name="T1" fmla="*/ 658 h 1798"/>
                <a:gd name="T2" fmla="*/ 1559 w 1800"/>
                <a:gd name="T3" fmla="*/ 1559 h 1798"/>
                <a:gd name="T4" fmla="*/ 658 w 1800"/>
                <a:gd name="T5" fmla="*/ 1798 h 1798"/>
                <a:gd name="T6" fmla="*/ 0 w 1800"/>
                <a:gd name="T7" fmla="*/ 1140 h 1798"/>
                <a:gd name="T8" fmla="*/ 241 w 1800"/>
                <a:gd name="T9" fmla="*/ 239 h 1798"/>
                <a:gd name="T10" fmla="*/ 1140 w 1800"/>
                <a:gd name="T11" fmla="*/ 0 h 1798"/>
                <a:gd name="T12" fmla="*/ 1800 w 1800"/>
                <a:gd name="T13" fmla="*/ 65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798">
                  <a:moveTo>
                    <a:pt x="1800" y="658"/>
                  </a:moveTo>
                  <a:lnTo>
                    <a:pt x="1559" y="1559"/>
                  </a:lnTo>
                  <a:lnTo>
                    <a:pt x="658" y="1798"/>
                  </a:lnTo>
                  <a:lnTo>
                    <a:pt x="0" y="1140"/>
                  </a:lnTo>
                  <a:lnTo>
                    <a:pt x="241" y="239"/>
                  </a:lnTo>
                  <a:lnTo>
                    <a:pt x="1140" y="0"/>
                  </a:lnTo>
                  <a:lnTo>
                    <a:pt x="1800" y="658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6162380" y="4141935"/>
              <a:ext cx="1422496" cy="1422496"/>
            </a:xfrm>
            <a:custGeom>
              <a:avLst/>
              <a:gdLst>
                <a:gd name="T0" fmla="*/ 0 w 1140"/>
                <a:gd name="T1" fmla="*/ 1140 h 1140"/>
                <a:gd name="T2" fmla="*/ 241 w 1140"/>
                <a:gd name="T3" fmla="*/ 239 h 1140"/>
                <a:gd name="T4" fmla="*/ 1140 w 1140"/>
                <a:gd name="T5" fmla="*/ 0 h 1140"/>
                <a:gd name="T6" fmla="*/ 0 w 1140"/>
                <a:gd name="T7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0">
                  <a:moveTo>
                    <a:pt x="0" y="1140"/>
                  </a:moveTo>
                  <a:lnTo>
                    <a:pt x="241" y="239"/>
                  </a:lnTo>
                  <a:lnTo>
                    <a:pt x="1140" y="0"/>
                  </a:lnTo>
                  <a:lnTo>
                    <a:pt x="0" y="114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7619306" y="5618716"/>
              <a:ext cx="337999" cy="336924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 rot="18900000">
              <a:off x="6279252" y="4485945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8100000" flipV="1">
              <a:off x="6378866" y="489630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29BAB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结合实践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14189" y="4141935"/>
            <a:ext cx="2247295" cy="2243551"/>
            <a:chOff x="3714189" y="4141935"/>
            <a:chExt cx="2247295" cy="2243551"/>
          </a:xfrm>
        </p:grpSpPr>
        <p:sp>
          <p:nvSpPr>
            <p:cNvPr id="54" name="Freeform 9"/>
            <p:cNvSpPr/>
            <p:nvPr/>
          </p:nvSpPr>
          <p:spPr bwMode="auto">
            <a:xfrm>
              <a:off x="3714189" y="4141935"/>
              <a:ext cx="2247295" cy="2243551"/>
            </a:xfrm>
            <a:custGeom>
              <a:avLst/>
              <a:gdLst>
                <a:gd name="T0" fmla="*/ 1141 w 1801"/>
                <a:gd name="T1" fmla="*/ 1798 h 1798"/>
                <a:gd name="T2" fmla="*/ 242 w 1801"/>
                <a:gd name="T3" fmla="*/ 1559 h 1798"/>
                <a:gd name="T4" fmla="*/ 0 w 1801"/>
                <a:gd name="T5" fmla="*/ 658 h 1798"/>
                <a:gd name="T6" fmla="*/ 658 w 1801"/>
                <a:gd name="T7" fmla="*/ 0 h 1798"/>
                <a:gd name="T8" fmla="*/ 1560 w 1801"/>
                <a:gd name="T9" fmla="*/ 239 h 1798"/>
                <a:gd name="T10" fmla="*/ 1801 w 1801"/>
                <a:gd name="T11" fmla="*/ 1140 h 1798"/>
                <a:gd name="T12" fmla="*/ 1141 w 1801"/>
                <a:gd name="T13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798">
                  <a:moveTo>
                    <a:pt x="1141" y="1798"/>
                  </a:moveTo>
                  <a:lnTo>
                    <a:pt x="242" y="1559"/>
                  </a:lnTo>
                  <a:lnTo>
                    <a:pt x="0" y="658"/>
                  </a:lnTo>
                  <a:lnTo>
                    <a:pt x="658" y="0"/>
                  </a:lnTo>
                  <a:lnTo>
                    <a:pt x="1560" y="239"/>
                  </a:lnTo>
                  <a:lnTo>
                    <a:pt x="1801" y="1140"/>
                  </a:lnTo>
                  <a:lnTo>
                    <a:pt x="1141" y="1798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4535244" y="4141935"/>
              <a:ext cx="1426240" cy="1422496"/>
            </a:xfrm>
            <a:custGeom>
              <a:avLst/>
              <a:gdLst>
                <a:gd name="T0" fmla="*/ 0 w 1143"/>
                <a:gd name="T1" fmla="*/ 0 h 1140"/>
                <a:gd name="T2" fmla="*/ 902 w 1143"/>
                <a:gd name="T3" fmla="*/ 239 h 1140"/>
                <a:gd name="T4" fmla="*/ 1143 w 1143"/>
                <a:gd name="T5" fmla="*/ 1140 h 1140"/>
                <a:gd name="T6" fmla="*/ 0 w 1143"/>
                <a:gd name="T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0">
                  <a:moveTo>
                    <a:pt x="0" y="0"/>
                  </a:moveTo>
                  <a:lnTo>
                    <a:pt x="902" y="239"/>
                  </a:lnTo>
                  <a:lnTo>
                    <a:pt x="1143" y="1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3714189" y="4141935"/>
              <a:ext cx="2247295" cy="2243551"/>
            </a:xfrm>
            <a:custGeom>
              <a:avLst/>
              <a:gdLst>
                <a:gd name="T0" fmla="*/ 1141 w 1801"/>
                <a:gd name="T1" fmla="*/ 1798 h 1798"/>
                <a:gd name="T2" fmla="*/ 242 w 1801"/>
                <a:gd name="T3" fmla="*/ 1559 h 1798"/>
                <a:gd name="T4" fmla="*/ 0 w 1801"/>
                <a:gd name="T5" fmla="*/ 658 h 1798"/>
                <a:gd name="T6" fmla="*/ 658 w 1801"/>
                <a:gd name="T7" fmla="*/ 0 h 1798"/>
                <a:gd name="T8" fmla="*/ 1560 w 1801"/>
                <a:gd name="T9" fmla="*/ 239 h 1798"/>
                <a:gd name="T10" fmla="*/ 1801 w 1801"/>
                <a:gd name="T11" fmla="*/ 1140 h 1798"/>
                <a:gd name="T12" fmla="*/ 1141 w 1801"/>
                <a:gd name="T13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798">
                  <a:moveTo>
                    <a:pt x="1141" y="1798"/>
                  </a:moveTo>
                  <a:lnTo>
                    <a:pt x="242" y="1559"/>
                  </a:lnTo>
                  <a:lnTo>
                    <a:pt x="0" y="658"/>
                  </a:lnTo>
                  <a:lnTo>
                    <a:pt x="658" y="0"/>
                  </a:lnTo>
                  <a:lnTo>
                    <a:pt x="1560" y="239"/>
                  </a:lnTo>
                  <a:lnTo>
                    <a:pt x="1801" y="1140"/>
                  </a:lnTo>
                  <a:lnTo>
                    <a:pt x="1141" y="1798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4535244" y="4141935"/>
              <a:ext cx="1426240" cy="1422496"/>
            </a:xfrm>
            <a:custGeom>
              <a:avLst/>
              <a:gdLst>
                <a:gd name="T0" fmla="*/ 0 w 1143"/>
                <a:gd name="T1" fmla="*/ 0 h 1140"/>
                <a:gd name="T2" fmla="*/ 902 w 1143"/>
                <a:gd name="T3" fmla="*/ 239 h 1140"/>
                <a:gd name="T4" fmla="*/ 1143 w 1143"/>
                <a:gd name="T5" fmla="*/ 1140 h 1140"/>
                <a:gd name="T6" fmla="*/ 0 w 1143"/>
                <a:gd name="T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0">
                  <a:moveTo>
                    <a:pt x="0" y="0"/>
                  </a:moveTo>
                  <a:lnTo>
                    <a:pt x="902" y="239"/>
                  </a:lnTo>
                  <a:lnTo>
                    <a:pt x="1143" y="11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0" name="Group 18"/>
            <p:cNvGrpSpPr>
              <a:grpSpLocks noChangeAspect="1"/>
            </p:cNvGrpSpPr>
            <p:nvPr/>
          </p:nvGrpSpPr>
          <p:grpSpPr bwMode="auto">
            <a:xfrm>
              <a:off x="4149473" y="5652178"/>
              <a:ext cx="350148" cy="303462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91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9" name="矩形 98"/>
            <p:cNvSpPr/>
            <p:nvPr/>
          </p:nvSpPr>
          <p:spPr>
            <a:xfrm rot="2700000">
              <a:off x="4925547" y="4485944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 rot="13500000" flipH="1" flipV="1">
              <a:off x="4023296" y="490666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838383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总结经验</a:t>
              </a: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729766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0554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525133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35921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49" grpId="0" animBg="1"/>
      <p:bldP spid="103" grpId="0"/>
      <p:bldP spid="104" grpId="0"/>
      <p:bldP spid="105" grpId="0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创新力 </a:t>
            </a:r>
            <a:r>
              <a:rPr lang="en-US" altLang="zh-CN" dirty="0"/>
              <a:t>| Innovation Skills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97730" y="2737267"/>
            <a:ext cx="769827" cy="1515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59661" y="3724554"/>
            <a:ext cx="769827" cy="15156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53395" y="5210133"/>
            <a:ext cx="769827" cy="1515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35204" y="6187481"/>
            <a:ext cx="769827" cy="151561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273452" y="1837942"/>
            <a:ext cx="2480556" cy="1143173"/>
            <a:chOff x="1273452" y="1837942"/>
            <a:chExt cx="2480556" cy="1143173"/>
          </a:xfrm>
        </p:grpSpPr>
        <p:sp>
          <p:nvSpPr>
            <p:cNvPr id="46" name="任意多边形 45"/>
            <p:cNvSpPr/>
            <p:nvPr/>
          </p:nvSpPr>
          <p:spPr>
            <a:xfrm rot="5400000">
              <a:off x="1942143" y="1169251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56777F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362598" y="215604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6777F"/>
                  </a:solidFill>
                  <a:latin typeface="Haettenschweiler" panose="020B0706040902060204" pitchFamily="34" charset="0"/>
                </a:rPr>
                <a:t>01</a:t>
              </a:r>
              <a:endParaRPr lang="zh-CN" altLang="en-US" sz="3200" dirty="0">
                <a:solidFill>
                  <a:srgbClr val="56777F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75141" y="2795413"/>
            <a:ext cx="2480556" cy="1143173"/>
            <a:chOff x="3175141" y="2795413"/>
            <a:chExt cx="2480556" cy="1143173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3843832" y="2126722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83024" y="314921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9777C"/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sz="3200" dirty="0">
                <a:solidFill>
                  <a:srgbClr val="79777C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73451" y="4266404"/>
            <a:ext cx="2480556" cy="1143173"/>
            <a:chOff x="1273451" y="4266404"/>
            <a:chExt cx="2480556" cy="1143173"/>
          </a:xfrm>
        </p:grpSpPr>
        <p:sp>
          <p:nvSpPr>
            <p:cNvPr id="57" name="任意多边形 56"/>
            <p:cNvSpPr/>
            <p:nvPr/>
          </p:nvSpPr>
          <p:spPr>
            <a:xfrm rot="5400000">
              <a:off x="1942142" y="3597713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67417" y="460869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64B45"/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sz="3200" dirty="0">
                <a:solidFill>
                  <a:srgbClr val="564B45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75140" y="5223875"/>
            <a:ext cx="2480556" cy="1143173"/>
            <a:chOff x="3175140" y="5223875"/>
            <a:chExt cx="2480556" cy="1143173"/>
          </a:xfrm>
        </p:grpSpPr>
        <p:sp>
          <p:nvSpPr>
            <p:cNvPr id="60" name="任意多边形 59"/>
            <p:cNvSpPr/>
            <p:nvPr/>
          </p:nvSpPr>
          <p:spPr>
            <a:xfrm rot="5400000">
              <a:off x="3843831" y="4555184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83024" y="5567350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45157"/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sz="3200" dirty="0">
                <a:solidFill>
                  <a:srgbClr val="F45157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25176" y="1854629"/>
            <a:ext cx="518736" cy="518736"/>
            <a:chOff x="5944752" y="1220293"/>
            <a:chExt cx="674534" cy="674534"/>
          </a:xfrm>
        </p:grpSpPr>
        <p:sp>
          <p:nvSpPr>
            <p:cNvPr id="63" name="椭圆 62"/>
            <p:cNvSpPr/>
            <p:nvPr/>
          </p:nvSpPr>
          <p:spPr>
            <a:xfrm>
              <a:off x="5944752" y="1220293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104564" y="1394187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5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809099" y="2771968"/>
            <a:ext cx="518736" cy="518736"/>
            <a:chOff x="4319041" y="2783474"/>
            <a:chExt cx="674534" cy="674534"/>
          </a:xfrm>
        </p:grpSpPr>
        <p:sp>
          <p:nvSpPr>
            <p:cNvPr id="68" name="椭圆 67"/>
            <p:cNvSpPr/>
            <p:nvPr/>
          </p:nvSpPr>
          <p:spPr>
            <a:xfrm>
              <a:off x="4319041" y="2783474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440333" y="2963510"/>
              <a:ext cx="437072" cy="332089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809099" y="5223875"/>
            <a:ext cx="518736" cy="518736"/>
            <a:chOff x="5990492" y="5649309"/>
            <a:chExt cx="674534" cy="674534"/>
          </a:xfrm>
        </p:grpSpPr>
        <p:sp>
          <p:nvSpPr>
            <p:cNvPr id="73" name="椭圆 72"/>
            <p:cNvSpPr/>
            <p:nvPr/>
          </p:nvSpPr>
          <p:spPr>
            <a:xfrm>
              <a:off x="5990492" y="56493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162324" y="5829592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5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925176" y="4292388"/>
            <a:ext cx="518736" cy="518736"/>
            <a:chOff x="7200509" y="1965409"/>
            <a:chExt cx="674534" cy="674534"/>
          </a:xfrm>
        </p:grpSpPr>
        <p:sp>
          <p:nvSpPr>
            <p:cNvPr id="79" name="椭圆 78"/>
            <p:cNvSpPr/>
            <p:nvPr/>
          </p:nvSpPr>
          <p:spPr>
            <a:xfrm>
              <a:off x="7200509" y="19654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390587" y="2175873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" name="任意多边形 82"/>
          <p:cNvSpPr/>
          <p:nvPr/>
        </p:nvSpPr>
        <p:spPr>
          <a:xfrm>
            <a:off x="2197790" y="2504039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2212548" y="4960153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4036529" y="3458196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4071351" y="5918475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175868" y="2105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6777F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56777F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45071" y="308436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79777C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79777C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145071" y="4575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64B45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564B45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45071" y="5596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45157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45157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协调技能 </a:t>
            </a:r>
            <a:r>
              <a:rPr lang="en-US" altLang="zh-CN" dirty="0"/>
              <a:t>| Coordination Skills</a:t>
            </a:r>
            <a:endParaRPr lang="zh-CN" altLang="en-US" dirty="0"/>
          </a:p>
        </p:txBody>
      </p:sp>
      <p:sp>
        <p:nvSpPr>
          <p:cNvPr id="31" name="任意多边形 30"/>
          <p:cNvSpPr/>
          <p:nvPr/>
        </p:nvSpPr>
        <p:spPr>
          <a:xfrm>
            <a:off x="3892731" y="1558834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flipH="1">
            <a:off x="7097299" y="1562820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648891" y="5242560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8046368" y="5247396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flipH="1">
            <a:off x="6093824" y="4188823"/>
            <a:ext cx="45719" cy="1100889"/>
          </a:xfrm>
          <a:custGeom>
            <a:avLst/>
            <a:gdLst>
              <a:gd name="connsiteX0" fmla="*/ 0 w 0"/>
              <a:gd name="connsiteY0" fmla="*/ 0 h 783771"/>
              <a:gd name="connsiteX1" fmla="*/ 0 w 0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3771">
                <a:moveTo>
                  <a:pt x="0" y="0"/>
                </a:moveTo>
                <a:lnTo>
                  <a:pt x="0" y="783771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0" y="2360024"/>
            <a:ext cx="12187237" cy="2711000"/>
            <a:chOff x="0" y="2360024"/>
            <a:chExt cx="12187237" cy="2711000"/>
          </a:xfrm>
        </p:grpSpPr>
        <p:sp>
          <p:nvSpPr>
            <p:cNvPr id="39" name="任意多边形 38"/>
            <p:cNvSpPr/>
            <p:nvPr/>
          </p:nvSpPr>
          <p:spPr>
            <a:xfrm flipH="1">
              <a:off x="0" y="3001578"/>
              <a:ext cx="4923860" cy="2069446"/>
            </a:xfrm>
            <a:custGeom>
              <a:avLst/>
              <a:gdLst>
                <a:gd name="connsiteX0" fmla="*/ 369280 w 4923860"/>
                <a:gd name="connsiteY0" fmla="*/ 0 h 2069446"/>
                <a:gd name="connsiteX1" fmla="*/ 0 w 4923860"/>
                <a:gd name="connsiteY1" fmla="*/ 0 h 2069446"/>
                <a:gd name="connsiteX2" fmla="*/ 0 w 4923860"/>
                <a:gd name="connsiteY2" fmla="*/ 1064738 h 2069446"/>
                <a:gd name="connsiteX3" fmla="*/ 0 w 4923860"/>
                <a:gd name="connsiteY3" fmla="*/ 1067161 h 2069446"/>
                <a:gd name="connsiteX4" fmla="*/ 0 w 4923860"/>
                <a:gd name="connsiteY4" fmla="*/ 1494680 h 2069446"/>
                <a:gd name="connsiteX5" fmla="*/ 574766 w 4923860"/>
                <a:gd name="connsiteY5" fmla="*/ 2069446 h 2069446"/>
                <a:gd name="connsiteX6" fmla="*/ 731521 w 4923860"/>
                <a:gd name="connsiteY6" fmla="*/ 2069446 h 2069446"/>
                <a:gd name="connsiteX7" fmla="*/ 1294610 w 4923860"/>
                <a:gd name="connsiteY7" fmla="*/ 1610515 h 2069446"/>
                <a:gd name="connsiteX8" fmla="*/ 1299209 w 4923860"/>
                <a:gd name="connsiteY8" fmla="*/ 1564895 h 2069446"/>
                <a:gd name="connsiteX9" fmla="*/ 1306288 w 4923860"/>
                <a:gd name="connsiteY9" fmla="*/ 1567092 h 2069446"/>
                <a:gd name="connsiteX10" fmla="*/ 1306288 w 4923860"/>
                <a:gd name="connsiteY10" fmla="*/ 1142776 h 2069446"/>
                <a:gd name="connsiteX11" fmla="*/ 1457180 w 4923860"/>
                <a:gd name="connsiteY11" fmla="*/ 991884 h 2069446"/>
                <a:gd name="connsiteX12" fmla="*/ 4923860 w 4923860"/>
                <a:gd name="connsiteY12" fmla="*/ 991884 h 2069446"/>
                <a:gd name="connsiteX13" fmla="*/ 4923860 w 4923860"/>
                <a:gd name="connsiteY13" fmla="*/ 620651 h 2069446"/>
                <a:gd name="connsiteX14" fmla="*/ 1412052 w 4923860"/>
                <a:gd name="connsiteY14" fmla="*/ 620651 h 2069446"/>
                <a:gd name="connsiteX15" fmla="*/ 932544 w 4923860"/>
                <a:gd name="connsiteY15" fmla="*/ 1100159 h 2069446"/>
                <a:gd name="connsiteX16" fmla="*/ 936171 w 4923860"/>
                <a:gd name="connsiteY16" fmla="*/ 1124149 h 2069446"/>
                <a:gd name="connsiteX17" fmla="*/ 936171 w 4923860"/>
                <a:gd name="connsiteY17" fmla="*/ 1411077 h 2069446"/>
                <a:gd name="connsiteX18" fmla="*/ 687106 w 4923860"/>
                <a:gd name="connsiteY18" fmla="*/ 1660142 h 2069446"/>
                <a:gd name="connsiteX19" fmla="*/ 619179 w 4923860"/>
                <a:gd name="connsiteY19" fmla="*/ 1660142 h 2069446"/>
                <a:gd name="connsiteX20" fmla="*/ 370114 w 4923860"/>
                <a:gd name="connsiteY20" fmla="*/ 1411077 h 2069446"/>
                <a:gd name="connsiteX21" fmla="*/ 370114 w 4923860"/>
                <a:gd name="connsiteY21" fmla="*/ 1064738 h 2069446"/>
                <a:gd name="connsiteX22" fmla="*/ 369280 w 4923860"/>
                <a:gd name="connsiteY22" fmla="*/ 1064738 h 2069446"/>
                <a:gd name="connsiteX23" fmla="*/ 369280 w 4923860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3860" h="2069446">
                  <a:moveTo>
                    <a:pt x="369280" y="0"/>
                  </a:moveTo>
                  <a:lnTo>
                    <a:pt x="0" y="0"/>
                  </a:lnTo>
                  <a:lnTo>
                    <a:pt x="0" y="1064738"/>
                  </a:lnTo>
                  <a:lnTo>
                    <a:pt x="0" y="1067161"/>
                  </a:lnTo>
                  <a:lnTo>
                    <a:pt x="0" y="1494680"/>
                  </a:lnTo>
                  <a:cubicBezTo>
                    <a:pt x="0" y="1812114"/>
                    <a:pt x="257332" y="2069446"/>
                    <a:pt x="574766" y="2069446"/>
                  </a:cubicBezTo>
                  <a:lnTo>
                    <a:pt x="731521" y="2069446"/>
                  </a:lnTo>
                  <a:cubicBezTo>
                    <a:pt x="1009276" y="2069446"/>
                    <a:pt x="1241015" y="1872426"/>
                    <a:pt x="1294610" y="1610515"/>
                  </a:cubicBezTo>
                  <a:lnTo>
                    <a:pt x="1299209" y="1564895"/>
                  </a:lnTo>
                  <a:lnTo>
                    <a:pt x="1306288" y="1567092"/>
                  </a:lnTo>
                  <a:lnTo>
                    <a:pt x="1306288" y="1142776"/>
                  </a:lnTo>
                  <a:cubicBezTo>
                    <a:pt x="1306288" y="1059441"/>
                    <a:pt x="1373845" y="991884"/>
                    <a:pt x="1457180" y="991884"/>
                  </a:cubicBezTo>
                  <a:lnTo>
                    <a:pt x="4923860" y="991884"/>
                  </a:lnTo>
                  <a:lnTo>
                    <a:pt x="4923860" y="620651"/>
                  </a:lnTo>
                  <a:lnTo>
                    <a:pt x="1412052" y="620651"/>
                  </a:lnTo>
                  <a:cubicBezTo>
                    <a:pt x="1147227" y="620651"/>
                    <a:pt x="932544" y="835334"/>
                    <a:pt x="932544" y="1100159"/>
                  </a:cubicBezTo>
                  <a:lnTo>
                    <a:pt x="936171" y="1124149"/>
                  </a:lnTo>
                  <a:lnTo>
                    <a:pt x="936171" y="1411077"/>
                  </a:lnTo>
                  <a:cubicBezTo>
                    <a:pt x="936171" y="1548632"/>
                    <a:pt x="824661" y="1660142"/>
                    <a:pt x="687106" y="1660142"/>
                  </a:cubicBezTo>
                  <a:lnTo>
                    <a:pt x="619179" y="1660142"/>
                  </a:lnTo>
                  <a:cubicBezTo>
                    <a:pt x="481624" y="1660142"/>
                    <a:pt x="370114" y="1548632"/>
                    <a:pt x="370114" y="1411077"/>
                  </a:cubicBezTo>
                  <a:lnTo>
                    <a:pt x="370114" y="1064738"/>
                  </a:lnTo>
                  <a:lnTo>
                    <a:pt x="369280" y="1064738"/>
                  </a:lnTo>
                  <a:lnTo>
                    <a:pt x="369280" y="0"/>
                  </a:lnTo>
                  <a:close/>
                </a:path>
              </a:pathLst>
            </a:custGeom>
            <a:solidFill>
              <a:srgbClr val="8EA3A4"/>
            </a:solidFill>
            <a:ln>
              <a:noFill/>
            </a:ln>
            <a:effectLst>
              <a:innerShdw blurRad="114300" dist="12700" dir="81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7372686" y="3001578"/>
              <a:ext cx="4814551" cy="2069446"/>
            </a:xfrm>
            <a:custGeom>
              <a:avLst/>
              <a:gdLst>
                <a:gd name="connsiteX0" fmla="*/ 4814551 w 4814551"/>
                <a:gd name="connsiteY0" fmla="*/ 0 h 2069446"/>
                <a:gd name="connsiteX1" fmla="*/ 4445271 w 4814551"/>
                <a:gd name="connsiteY1" fmla="*/ 0 h 2069446"/>
                <a:gd name="connsiteX2" fmla="*/ 4445271 w 4814551"/>
                <a:gd name="connsiteY2" fmla="*/ 1064738 h 2069446"/>
                <a:gd name="connsiteX3" fmla="*/ 4444437 w 4814551"/>
                <a:gd name="connsiteY3" fmla="*/ 1064738 h 2069446"/>
                <a:gd name="connsiteX4" fmla="*/ 4444437 w 4814551"/>
                <a:gd name="connsiteY4" fmla="*/ 1411077 h 2069446"/>
                <a:gd name="connsiteX5" fmla="*/ 4195372 w 4814551"/>
                <a:gd name="connsiteY5" fmla="*/ 1660142 h 2069446"/>
                <a:gd name="connsiteX6" fmla="*/ 4127445 w 4814551"/>
                <a:gd name="connsiteY6" fmla="*/ 1660142 h 2069446"/>
                <a:gd name="connsiteX7" fmla="*/ 3878380 w 4814551"/>
                <a:gd name="connsiteY7" fmla="*/ 1411077 h 2069446"/>
                <a:gd name="connsiteX8" fmla="*/ 3878380 w 4814551"/>
                <a:gd name="connsiteY8" fmla="*/ 1124149 h 2069446"/>
                <a:gd name="connsiteX9" fmla="*/ 3882007 w 4814551"/>
                <a:gd name="connsiteY9" fmla="*/ 1100159 h 2069446"/>
                <a:gd name="connsiteX10" fmla="*/ 3402499 w 4814551"/>
                <a:gd name="connsiteY10" fmla="*/ 620651 h 2069446"/>
                <a:gd name="connsiteX11" fmla="*/ 0 w 4814551"/>
                <a:gd name="connsiteY11" fmla="*/ 620651 h 2069446"/>
                <a:gd name="connsiteX12" fmla="*/ 0 w 4814551"/>
                <a:gd name="connsiteY12" fmla="*/ 991884 h 2069446"/>
                <a:gd name="connsiteX13" fmla="*/ 3357371 w 4814551"/>
                <a:gd name="connsiteY13" fmla="*/ 991884 h 2069446"/>
                <a:gd name="connsiteX14" fmla="*/ 3508263 w 4814551"/>
                <a:gd name="connsiteY14" fmla="*/ 1142776 h 2069446"/>
                <a:gd name="connsiteX15" fmla="*/ 3508263 w 4814551"/>
                <a:gd name="connsiteY15" fmla="*/ 1567092 h 2069446"/>
                <a:gd name="connsiteX16" fmla="*/ 3515342 w 4814551"/>
                <a:gd name="connsiteY16" fmla="*/ 1564895 h 2069446"/>
                <a:gd name="connsiteX17" fmla="*/ 3519941 w 4814551"/>
                <a:gd name="connsiteY17" fmla="*/ 1610515 h 2069446"/>
                <a:gd name="connsiteX18" fmla="*/ 4083030 w 4814551"/>
                <a:gd name="connsiteY18" fmla="*/ 2069446 h 2069446"/>
                <a:gd name="connsiteX19" fmla="*/ 4239785 w 4814551"/>
                <a:gd name="connsiteY19" fmla="*/ 2069446 h 2069446"/>
                <a:gd name="connsiteX20" fmla="*/ 4814551 w 4814551"/>
                <a:gd name="connsiteY20" fmla="*/ 1494680 h 2069446"/>
                <a:gd name="connsiteX21" fmla="*/ 4814551 w 4814551"/>
                <a:gd name="connsiteY21" fmla="*/ 1067161 h 2069446"/>
                <a:gd name="connsiteX22" fmla="*/ 4814551 w 4814551"/>
                <a:gd name="connsiteY22" fmla="*/ 1064738 h 2069446"/>
                <a:gd name="connsiteX23" fmla="*/ 4814551 w 4814551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14551" h="2069446">
                  <a:moveTo>
                    <a:pt x="4814551" y="0"/>
                  </a:moveTo>
                  <a:lnTo>
                    <a:pt x="4445271" y="0"/>
                  </a:lnTo>
                  <a:lnTo>
                    <a:pt x="4445271" y="1064738"/>
                  </a:lnTo>
                  <a:lnTo>
                    <a:pt x="4444437" y="1064738"/>
                  </a:lnTo>
                  <a:lnTo>
                    <a:pt x="4444437" y="1411077"/>
                  </a:lnTo>
                  <a:cubicBezTo>
                    <a:pt x="4444437" y="1548632"/>
                    <a:pt x="4332927" y="1660142"/>
                    <a:pt x="4195372" y="1660142"/>
                  </a:cubicBezTo>
                  <a:lnTo>
                    <a:pt x="4127445" y="1660142"/>
                  </a:lnTo>
                  <a:cubicBezTo>
                    <a:pt x="3989890" y="1660142"/>
                    <a:pt x="3878380" y="1548632"/>
                    <a:pt x="3878380" y="1411077"/>
                  </a:cubicBezTo>
                  <a:lnTo>
                    <a:pt x="3878380" y="1124149"/>
                  </a:lnTo>
                  <a:lnTo>
                    <a:pt x="3882007" y="1100159"/>
                  </a:lnTo>
                  <a:cubicBezTo>
                    <a:pt x="3882007" y="835334"/>
                    <a:pt x="3667324" y="620651"/>
                    <a:pt x="3402499" y="620651"/>
                  </a:cubicBezTo>
                  <a:lnTo>
                    <a:pt x="0" y="620651"/>
                  </a:lnTo>
                  <a:lnTo>
                    <a:pt x="0" y="991884"/>
                  </a:lnTo>
                  <a:lnTo>
                    <a:pt x="3357371" y="991884"/>
                  </a:lnTo>
                  <a:cubicBezTo>
                    <a:pt x="3440706" y="991884"/>
                    <a:pt x="3508263" y="1059441"/>
                    <a:pt x="3508263" y="1142776"/>
                  </a:cubicBezTo>
                  <a:lnTo>
                    <a:pt x="3508263" y="1567092"/>
                  </a:lnTo>
                  <a:lnTo>
                    <a:pt x="3515342" y="1564895"/>
                  </a:lnTo>
                  <a:lnTo>
                    <a:pt x="3519941" y="1610515"/>
                  </a:lnTo>
                  <a:cubicBezTo>
                    <a:pt x="3573536" y="1872426"/>
                    <a:pt x="3805275" y="2069446"/>
                    <a:pt x="4083030" y="2069446"/>
                  </a:cubicBezTo>
                  <a:lnTo>
                    <a:pt x="4239785" y="2069446"/>
                  </a:lnTo>
                  <a:cubicBezTo>
                    <a:pt x="4557219" y="2069446"/>
                    <a:pt x="4814551" y="1812114"/>
                    <a:pt x="4814551" y="1494680"/>
                  </a:cubicBezTo>
                  <a:lnTo>
                    <a:pt x="4814551" y="1067161"/>
                  </a:lnTo>
                  <a:lnTo>
                    <a:pt x="4814551" y="1064738"/>
                  </a:lnTo>
                  <a:lnTo>
                    <a:pt x="4814551" y="0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5497511" y="3274423"/>
              <a:ext cx="1306287" cy="733667"/>
            </a:xfrm>
            <a:custGeom>
              <a:avLst/>
              <a:gdLst>
                <a:gd name="connsiteX0" fmla="*/ 0 w 1306287"/>
                <a:gd name="connsiteY0" fmla="*/ 0 h 733667"/>
                <a:gd name="connsiteX1" fmla="*/ 370116 w 1306287"/>
                <a:gd name="connsiteY1" fmla="*/ 0 h 733667"/>
                <a:gd name="connsiteX2" fmla="*/ 370116 w 1306287"/>
                <a:gd name="connsiteY2" fmla="*/ 75298 h 733667"/>
                <a:gd name="connsiteX3" fmla="*/ 619181 w 1306287"/>
                <a:gd name="connsiteY3" fmla="*/ 324363 h 733667"/>
                <a:gd name="connsiteX4" fmla="*/ 687108 w 1306287"/>
                <a:gd name="connsiteY4" fmla="*/ 324363 h 733667"/>
                <a:gd name="connsiteX5" fmla="*/ 936173 w 1306287"/>
                <a:gd name="connsiteY5" fmla="*/ 75298 h 733667"/>
                <a:gd name="connsiteX6" fmla="*/ 936173 w 1306287"/>
                <a:gd name="connsiteY6" fmla="*/ 0 h 733667"/>
                <a:gd name="connsiteX7" fmla="*/ 1306287 w 1306287"/>
                <a:gd name="connsiteY7" fmla="*/ 0 h 733667"/>
                <a:gd name="connsiteX8" fmla="*/ 1306287 w 1306287"/>
                <a:gd name="connsiteY8" fmla="*/ 158901 h 733667"/>
                <a:gd name="connsiteX9" fmla="*/ 731521 w 1306287"/>
                <a:gd name="connsiteY9" fmla="*/ 733667 h 733667"/>
                <a:gd name="connsiteX10" fmla="*/ 574766 w 1306287"/>
                <a:gd name="connsiteY10" fmla="*/ 733667 h 733667"/>
                <a:gd name="connsiteX11" fmla="*/ 0 w 1306287"/>
                <a:gd name="connsiteY11" fmla="*/ 158901 h 733667"/>
                <a:gd name="connsiteX12" fmla="*/ 0 w 1306287"/>
                <a:gd name="connsiteY12" fmla="*/ 0 h 7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733667">
                  <a:moveTo>
                    <a:pt x="0" y="0"/>
                  </a:moveTo>
                  <a:lnTo>
                    <a:pt x="370116" y="0"/>
                  </a:lnTo>
                  <a:lnTo>
                    <a:pt x="370116" y="75298"/>
                  </a:lnTo>
                  <a:cubicBezTo>
                    <a:pt x="370116" y="212853"/>
                    <a:pt x="481626" y="324363"/>
                    <a:pt x="619181" y="324363"/>
                  </a:cubicBezTo>
                  <a:lnTo>
                    <a:pt x="687108" y="324363"/>
                  </a:lnTo>
                  <a:cubicBezTo>
                    <a:pt x="824663" y="324363"/>
                    <a:pt x="936173" y="212853"/>
                    <a:pt x="936173" y="75298"/>
                  </a:cubicBezTo>
                  <a:lnTo>
                    <a:pt x="936173" y="0"/>
                  </a:lnTo>
                  <a:lnTo>
                    <a:pt x="1306287" y="0"/>
                  </a:lnTo>
                  <a:lnTo>
                    <a:pt x="1306287" y="158901"/>
                  </a:lnTo>
                  <a:cubicBezTo>
                    <a:pt x="1306287" y="476335"/>
                    <a:pt x="1048955" y="733667"/>
                    <a:pt x="731521" y="733667"/>
                  </a:cubicBezTo>
                  <a:lnTo>
                    <a:pt x="574766" y="733667"/>
                  </a:lnTo>
                  <a:cubicBezTo>
                    <a:pt x="257332" y="733667"/>
                    <a:pt x="0" y="476335"/>
                    <a:pt x="0" y="1589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34518" y="2360024"/>
              <a:ext cx="1306287" cy="914399"/>
            </a:xfrm>
            <a:custGeom>
              <a:avLst/>
              <a:gdLst>
                <a:gd name="connsiteX0" fmla="*/ 574766 w 1306287"/>
                <a:gd name="connsiteY0" fmla="*/ 0 h 914399"/>
                <a:gd name="connsiteX1" fmla="*/ 731521 w 1306287"/>
                <a:gd name="connsiteY1" fmla="*/ 0 h 914399"/>
                <a:gd name="connsiteX2" fmla="*/ 1306287 w 1306287"/>
                <a:gd name="connsiteY2" fmla="*/ 574766 h 914399"/>
                <a:gd name="connsiteX3" fmla="*/ 1306287 w 1306287"/>
                <a:gd name="connsiteY3" fmla="*/ 914399 h 914399"/>
                <a:gd name="connsiteX4" fmla="*/ 936171 w 1306287"/>
                <a:gd name="connsiteY4" fmla="*/ 914399 h 914399"/>
                <a:gd name="connsiteX5" fmla="*/ 936171 w 1306287"/>
                <a:gd name="connsiteY5" fmla="*/ 658369 h 914399"/>
                <a:gd name="connsiteX6" fmla="*/ 687106 w 1306287"/>
                <a:gd name="connsiteY6" fmla="*/ 409304 h 914399"/>
                <a:gd name="connsiteX7" fmla="*/ 619179 w 1306287"/>
                <a:gd name="connsiteY7" fmla="*/ 409304 h 914399"/>
                <a:gd name="connsiteX8" fmla="*/ 370114 w 1306287"/>
                <a:gd name="connsiteY8" fmla="*/ 658369 h 914399"/>
                <a:gd name="connsiteX9" fmla="*/ 370114 w 1306287"/>
                <a:gd name="connsiteY9" fmla="*/ 914399 h 914399"/>
                <a:gd name="connsiteX10" fmla="*/ 0 w 1306287"/>
                <a:gd name="connsiteY10" fmla="*/ 914399 h 914399"/>
                <a:gd name="connsiteX11" fmla="*/ 0 w 1306287"/>
                <a:gd name="connsiteY11" fmla="*/ 574766 h 914399"/>
                <a:gd name="connsiteX12" fmla="*/ 574766 w 1306287"/>
                <a:gd name="connsiteY12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9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9"/>
                  </a:lnTo>
                  <a:lnTo>
                    <a:pt x="936171" y="914399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9"/>
                  </a:lnTo>
                  <a:lnTo>
                    <a:pt x="0" y="914399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554580" y="2360025"/>
              <a:ext cx="1306287" cy="914398"/>
            </a:xfrm>
            <a:custGeom>
              <a:avLst/>
              <a:gdLst>
                <a:gd name="connsiteX0" fmla="*/ 574766 w 1306287"/>
                <a:gd name="connsiteY0" fmla="*/ 0 h 914398"/>
                <a:gd name="connsiteX1" fmla="*/ 731521 w 1306287"/>
                <a:gd name="connsiteY1" fmla="*/ 0 h 914398"/>
                <a:gd name="connsiteX2" fmla="*/ 1306287 w 1306287"/>
                <a:gd name="connsiteY2" fmla="*/ 574766 h 914398"/>
                <a:gd name="connsiteX3" fmla="*/ 1306287 w 1306287"/>
                <a:gd name="connsiteY3" fmla="*/ 914398 h 914398"/>
                <a:gd name="connsiteX4" fmla="*/ 936171 w 1306287"/>
                <a:gd name="connsiteY4" fmla="*/ 914398 h 914398"/>
                <a:gd name="connsiteX5" fmla="*/ 936171 w 1306287"/>
                <a:gd name="connsiteY5" fmla="*/ 658369 h 914398"/>
                <a:gd name="connsiteX6" fmla="*/ 687106 w 1306287"/>
                <a:gd name="connsiteY6" fmla="*/ 409304 h 914398"/>
                <a:gd name="connsiteX7" fmla="*/ 619179 w 1306287"/>
                <a:gd name="connsiteY7" fmla="*/ 409304 h 914398"/>
                <a:gd name="connsiteX8" fmla="*/ 370114 w 1306287"/>
                <a:gd name="connsiteY8" fmla="*/ 658369 h 914398"/>
                <a:gd name="connsiteX9" fmla="*/ 370114 w 1306287"/>
                <a:gd name="connsiteY9" fmla="*/ 914398 h 914398"/>
                <a:gd name="connsiteX10" fmla="*/ 0 w 1306287"/>
                <a:gd name="connsiteY10" fmla="*/ 914398 h 914398"/>
                <a:gd name="connsiteX11" fmla="*/ 0 w 1306287"/>
                <a:gd name="connsiteY11" fmla="*/ 574766 h 914398"/>
                <a:gd name="connsiteX12" fmla="*/ 574766 w 1306287"/>
                <a:gd name="connsiteY12" fmla="*/ 0 h 9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8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8"/>
                  </a:lnTo>
                  <a:lnTo>
                    <a:pt x="936171" y="914398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8"/>
                  </a:lnTo>
                  <a:lnTo>
                    <a:pt x="0" y="914398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56777F"/>
            </a:solidFill>
            <a:ln>
              <a:noFill/>
            </a:ln>
            <a:effectLst>
              <a:innerShdw blurRad="114300" dist="12700" dir="81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0" y="2557531"/>
            <a:ext cx="12192000" cy="2346492"/>
          </a:xfrm>
          <a:custGeom>
            <a:avLst/>
            <a:gdLst>
              <a:gd name="connsiteX0" fmla="*/ 0 w 12192000"/>
              <a:gd name="connsiteY0" fmla="*/ 879566 h 1759131"/>
              <a:gd name="connsiteX1" fmla="*/ 3466011 w 12192000"/>
              <a:gd name="connsiteY1" fmla="*/ 879566 h 1759131"/>
              <a:gd name="connsiteX2" fmla="*/ 3779520 w 12192000"/>
              <a:gd name="connsiteY2" fmla="*/ 1297577 h 1759131"/>
              <a:gd name="connsiteX3" fmla="*/ 3779520 w 12192000"/>
              <a:gd name="connsiteY3" fmla="*/ 1759131 h 1759131"/>
              <a:gd name="connsiteX4" fmla="*/ 4728754 w 12192000"/>
              <a:gd name="connsiteY4" fmla="*/ 1759131 h 1759131"/>
              <a:gd name="connsiteX5" fmla="*/ 4728754 w 12192000"/>
              <a:gd name="connsiteY5" fmla="*/ 52251 h 1759131"/>
              <a:gd name="connsiteX6" fmla="*/ 5677989 w 12192000"/>
              <a:gd name="connsiteY6" fmla="*/ 52251 h 1759131"/>
              <a:gd name="connsiteX7" fmla="*/ 5677989 w 12192000"/>
              <a:gd name="connsiteY7" fmla="*/ 714103 h 1759131"/>
              <a:gd name="connsiteX8" fmla="*/ 6583680 w 12192000"/>
              <a:gd name="connsiteY8" fmla="*/ 714103 h 1759131"/>
              <a:gd name="connsiteX9" fmla="*/ 6583680 w 12192000"/>
              <a:gd name="connsiteY9" fmla="*/ 0 h 1759131"/>
              <a:gd name="connsiteX10" fmla="*/ 7515497 w 12192000"/>
              <a:gd name="connsiteY10" fmla="*/ 0 h 1759131"/>
              <a:gd name="connsiteX11" fmla="*/ 7515497 w 12192000"/>
              <a:gd name="connsiteY11" fmla="*/ 1689463 h 1759131"/>
              <a:gd name="connsiteX12" fmla="*/ 8508274 w 12192000"/>
              <a:gd name="connsiteY12" fmla="*/ 1689463 h 1759131"/>
              <a:gd name="connsiteX13" fmla="*/ 8508274 w 12192000"/>
              <a:gd name="connsiteY13" fmla="*/ 1219200 h 1759131"/>
              <a:gd name="connsiteX14" fmla="*/ 8821783 w 12192000"/>
              <a:gd name="connsiteY14" fmla="*/ 879566 h 1759131"/>
              <a:gd name="connsiteX15" fmla="*/ 12192000 w 12192000"/>
              <a:gd name="connsiteY15" fmla="*/ 879566 h 1759131"/>
              <a:gd name="connsiteX0-1" fmla="*/ 0 w 12192000"/>
              <a:gd name="connsiteY0-2" fmla="*/ 879566 h 1759131"/>
              <a:gd name="connsiteX1-3" fmla="*/ 3466011 w 12192000"/>
              <a:gd name="connsiteY1-4" fmla="*/ 879566 h 1759131"/>
              <a:gd name="connsiteX2-5" fmla="*/ 3779520 w 12192000"/>
              <a:gd name="connsiteY2-6" fmla="*/ 1297577 h 1759131"/>
              <a:gd name="connsiteX3-7" fmla="*/ 3779520 w 12192000"/>
              <a:gd name="connsiteY3-8" fmla="*/ 1759131 h 1759131"/>
              <a:gd name="connsiteX4-9" fmla="*/ 4728754 w 12192000"/>
              <a:gd name="connsiteY4-10" fmla="*/ 1759131 h 1759131"/>
              <a:gd name="connsiteX5-11" fmla="*/ 4728754 w 12192000"/>
              <a:gd name="connsiteY5-12" fmla="*/ 52251 h 1759131"/>
              <a:gd name="connsiteX6-13" fmla="*/ 5677989 w 12192000"/>
              <a:gd name="connsiteY6-14" fmla="*/ 52251 h 1759131"/>
              <a:gd name="connsiteX7-15" fmla="*/ 5677989 w 12192000"/>
              <a:gd name="connsiteY7-16" fmla="*/ 714103 h 1759131"/>
              <a:gd name="connsiteX8-17" fmla="*/ 6583680 w 12192000"/>
              <a:gd name="connsiteY8-18" fmla="*/ 714103 h 1759131"/>
              <a:gd name="connsiteX9-19" fmla="*/ 6583680 w 12192000"/>
              <a:gd name="connsiteY9-20" fmla="*/ 0 h 1759131"/>
              <a:gd name="connsiteX10-21" fmla="*/ 7515497 w 12192000"/>
              <a:gd name="connsiteY10-22" fmla="*/ 0 h 1759131"/>
              <a:gd name="connsiteX11-23" fmla="*/ 7515497 w 12192000"/>
              <a:gd name="connsiteY11-24" fmla="*/ 1689463 h 1759131"/>
              <a:gd name="connsiteX12-25" fmla="*/ 8508274 w 12192000"/>
              <a:gd name="connsiteY12-26" fmla="*/ 1689463 h 1759131"/>
              <a:gd name="connsiteX13-27" fmla="*/ 8508274 w 12192000"/>
              <a:gd name="connsiteY13-28" fmla="*/ 1219200 h 1759131"/>
              <a:gd name="connsiteX14-29" fmla="*/ 8821783 w 12192000"/>
              <a:gd name="connsiteY14-30" fmla="*/ 879566 h 1759131"/>
              <a:gd name="connsiteX15-31" fmla="*/ 12192000 w 12192000"/>
              <a:gd name="connsiteY15-32" fmla="*/ 879566 h 1759131"/>
              <a:gd name="connsiteX0-33" fmla="*/ 0 w 12192000"/>
              <a:gd name="connsiteY0-34" fmla="*/ 879566 h 1759131"/>
              <a:gd name="connsiteX1-35" fmla="*/ 3466011 w 12192000"/>
              <a:gd name="connsiteY1-36" fmla="*/ 879566 h 1759131"/>
              <a:gd name="connsiteX2-37" fmla="*/ 3779520 w 12192000"/>
              <a:gd name="connsiteY2-38" fmla="*/ 1297577 h 1759131"/>
              <a:gd name="connsiteX3-39" fmla="*/ 3779520 w 12192000"/>
              <a:gd name="connsiteY3-40" fmla="*/ 1759131 h 1759131"/>
              <a:gd name="connsiteX4-41" fmla="*/ 4728754 w 12192000"/>
              <a:gd name="connsiteY4-42" fmla="*/ 1759131 h 1759131"/>
              <a:gd name="connsiteX5-43" fmla="*/ 4728754 w 12192000"/>
              <a:gd name="connsiteY5-44" fmla="*/ 52251 h 1759131"/>
              <a:gd name="connsiteX6-45" fmla="*/ 5677989 w 12192000"/>
              <a:gd name="connsiteY6-46" fmla="*/ 52251 h 1759131"/>
              <a:gd name="connsiteX7-47" fmla="*/ 5677989 w 12192000"/>
              <a:gd name="connsiteY7-48" fmla="*/ 714103 h 1759131"/>
              <a:gd name="connsiteX8-49" fmla="*/ 6583680 w 12192000"/>
              <a:gd name="connsiteY8-50" fmla="*/ 714103 h 1759131"/>
              <a:gd name="connsiteX9-51" fmla="*/ 6583680 w 12192000"/>
              <a:gd name="connsiteY9-52" fmla="*/ 0 h 1759131"/>
              <a:gd name="connsiteX10-53" fmla="*/ 7515497 w 12192000"/>
              <a:gd name="connsiteY10-54" fmla="*/ 0 h 1759131"/>
              <a:gd name="connsiteX11-55" fmla="*/ 7515497 w 12192000"/>
              <a:gd name="connsiteY11-56" fmla="*/ 1689463 h 1759131"/>
              <a:gd name="connsiteX12-57" fmla="*/ 8508274 w 12192000"/>
              <a:gd name="connsiteY12-58" fmla="*/ 1689463 h 1759131"/>
              <a:gd name="connsiteX13-59" fmla="*/ 8508274 w 12192000"/>
              <a:gd name="connsiteY13-60" fmla="*/ 1219200 h 1759131"/>
              <a:gd name="connsiteX14-61" fmla="*/ 8821783 w 12192000"/>
              <a:gd name="connsiteY14-62" fmla="*/ 879566 h 1759131"/>
              <a:gd name="connsiteX15-63" fmla="*/ 12192000 w 12192000"/>
              <a:gd name="connsiteY15-64" fmla="*/ 879566 h 1759131"/>
              <a:gd name="connsiteX0-65" fmla="*/ 0 w 12192000"/>
              <a:gd name="connsiteY0-66" fmla="*/ 879566 h 1848151"/>
              <a:gd name="connsiteX1-67" fmla="*/ 3466011 w 12192000"/>
              <a:gd name="connsiteY1-68" fmla="*/ 879566 h 1848151"/>
              <a:gd name="connsiteX2-69" fmla="*/ 3779520 w 12192000"/>
              <a:gd name="connsiteY2-70" fmla="*/ 1297577 h 1848151"/>
              <a:gd name="connsiteX3-71" fmla="*/ 3779520 w 12192000"/>
              <a:gd name="connsiteY3-72" fmla="*/ 1759131 h 1848151"/>
              <a:gd name="connsiteX4-73" fmla="*/ 4728754 w 12192000"/>
              <a:gd name="connsiteY4-74" fmla="*/ 1759131 h 1848151"/>
              <a:gd name="connsiteX5-75" fmla="*/ 4728754 w 12192000"/>
              <a:gd name="connsiteY5-76" fmla="*/ 52251 h 1848151"/>
              <a:gd name="connsiteX6-77" fmla="*/ 5677989 w 12192000"/>
              <a:gd name="connsiteY6-78" fmla="*/ 52251 h 1848151"/>
              <a:gd name="connsiteX7-79" fmla="*/ 5677989 w 12192000"/>
              <a:gd name="connsiteY7-80" fmla="*/ 714103 h 1848151"/>
              <a:gd name="connsiteX8-81" fmla="*/ 6583680 w 12192000"/>
              <a:gd name="connsiteY8-82" fmla="*/ 714103 h 1848151"/>
              <a:gd name="connsiteX9-83" fmla="*/ 6583680 w 12192000"/>
              <a:gd name="connsiteY9-84" fmla="*/ 0 h 1848151"/>
              <a:gd name="connsiteX10-85" fmla="*/ 7515497 w 12192000"/>
              <a:gd name="connsiteY10-86" fmla="*/ 0 h 1848151"/>
              <a:gd name="connsiteX11-87" fmla="*/ 7515497 w 12192000"/>
              <a:gd name="connsiteY11-88" fmla="*/ 1689463 h 1848151"/>
              <a:gd name="connsiteX12-89" fmla="*/ 8508274 w 12192000"/>
              <a:gd name="connsiteY12-90" fmla="*/ 1689463 h 1848151"/>
              <a:gd name="connsiteX13-91" fmla="*/ 8508274 w 12192000"/>
              <a:gd name="connsiteY13-92" fmla="*/ 1219200 h 1848151"/>
              <a:gd name="connsiteX14-93" fmla="*/ 8821783 w 12192000"/>
              <a:gd name="connsiteY14-94" fmla="*/ 879566 h 1848151"/>
              <a:gd name="connsiteX15-95" fmla="*/ 12192000 w 12192000"/>
              <a:gd name="connsiteY15-96" fmla="*/ 879566 h 1848151"/>
              <a:gd name="connsiteX0-97" fmla="*/ 0 w 12192000"/>
              <a:gd name="connsiteY0-98" fmla="*/ 879566 h 1932962"/>
              <a:gd name="connsiteX1-99" fmla="*/ 3466011 w 12192000"/>
              <a:gd name="connsiteY1-100" fmla="*/ 879566 h 1932962"/>
              <a:gd name="connsiteX2-101" fmla="*/ 3779520 w 12192000"/>
              <a:gd name="connsiteY2-102" fmla="*/ 1297577 h 1932962"/>
              <a:gd name="connsiteX3-103" fmla="*/ 3779520 w 12192000"/>
              <a:gd name="connsiteY3-104" fmla="*/ 1759131 h 1932962"/>
              <a:gd name="connsiteX4-105" fmla="*/ 4728754 w 12192000"/>
              <a:gd name="connsiteY4-106" fmla="*/ 1759131 h 1932962"/>
              <a:gd name="connsiteX5-107" fmla="*/ 4728754 w 12192000"/>
              <a:gd name="connsiteY5-108" fmla="*/ 52251 h 1932962"/>
              <a:gd name="connsiteX6-109" fmla="*/ 5677989 w 12192000"/>
              <a:gd name="connsiteY6-110" fmla="*/ 52251 h 1932962"/>
              <a:gd name="connsiteX7-111" fmla="*/ 5677989 w 12192000"/>
              <a:gd name="connsiteY7-112" fmla="*/ 714103 h 1932962"/>
              <a:gd name="connsiteX8-113" fmla="*/ 6583680 w 12192000"/>
              <a:gd name="connsiteY8-114" fmla="*/ 714103 h 1932962"/>
              <a:gd name="connsiteX9-115" fmla="*/ 6583680 w 12192000"/>
              <a:gd name="connsiteY9-116" fmla="*/ 0 h 1932962"/>
              <a:gd name="connsiteX10-117" fmla="*/ 7515497 w 12192000"/>
              <a:gd name="connsiteY10-118" fmla="*/ 0 h 1932962"/>
              <a:gd name="connsiteX11-119" fmla="*/ 7515497 w 12192000"/>
              <a:gd name="connsiteY11-120" fmla="*/ 1689463 h 1932962"/>
              <a:gd name="connsiteX12-121" fmla="*/ 8508274 w 12192000"/>
              <a:gd name="connsiteY12-122" fmla="*/ 1689463 h 1932962"/>
              <a:gd name="connsiteX13-123" fmla="*/ 8508274 w 12192000"/>
              <a:gd name="connsiteY13-124" fmla="*/ 1219200 h 1932962"/>
              <a:gd name="connsiteX14-125" fmla="*/ 8821783 w 12192000"/>
              <a:gd name="connsiteY14-126" fmla="*/ 879566 h 1932962"/>
              <a:gd name="connsiteX15-127" fmla="*/ 12192000 w 12192000"/>
              <a:gd name="connsiteY15-128" fmla="*/ 879566 h 1932962"/>
              <a:gd name="connsiteX0-129" fmla="*/ 0 w 12192000"/>
              <a:gd name="connsiteY0-130" fmla="*/ 1075025 h 2128421"/>
              <a:gd name="connsiteX1-131" fmla="*/ 3466011 w 12192000"/>
              <a:gd name="connsiteY1-132" fmla="*/ 1075025 h 2128421"/>
              <a:gd name="connsiteX2-133" fmla="*/ 3779520 w 12192000"/>
              <a:gd name="connsiteY2-134" fmla="*/ 1493036 h 2128421"/>
              <a:gd name="connsiteX3-135" fmla="*/ 3779520 w 12192000"/>
              <a:gd name="connsiteY3-136" fmla="*/ 1954590 h 2128421"/>
              <a:gd name="connsiteX4-137" fmla="*/ 4728754 w 12192000"/>
              <a:gd name="connsiteY4-138" fmla="*/ 1954590 h 2128421"/>
              <a:gd name="connsiteX5-139" fmla="*/ 4728754 w 12192000"/>
              <a:gd name="connsiteY5-140" fmla="*/ 247710 h 2128421"/>
              <a:gd name="connsiteX6-141" fmla="*/ 5677989 w 12192000"/>
              <a:gd name="connsiteY6-142" fmla="*/ 247710 h 2128421"/>
              <a:gd name="connsiteX7-143" fmla="*/ 5677989 w 12192000"/>
              <a:gd name="connsiteY7-144" fmla="*/ 909562 h 2128421"/>
              <a:gd name="connsiteX8-145" fmla="*/ 6583680 w 12192000"/>
              <a:gd name="connsiteY8-146" fmla="*/ 909562 h 2128421"/>
              <a:gd name="connsiteX9-147" fmla="*/ 6583680 w 12192000"/>
              <a:gd name="connsiteY9-148" fmla="*/ 195459 h 2128421"/>
              <a:gd name="connsiteX10-149" fmla="*/ 7515497 w 12192000"/>
              <a:gd name="connsiteY10-150" fmla="*/ 195459 h 2128421"/>
              <a:gd name="connsiteX11-151" fmla="*/ 7515497 w 12192000"/>
              <a:gd name="connsiteY11-152" fmla="*/ 1884922 h 2128421"/>
              <a:gd name="connsiteX12-153" fmla="*/ 8508274 w 12192000"/>
              <a:gd name="connsiteY12-154" fmla="*/ 1884922 h 2128421"/>
              <a:gd name="connsiteX13-155" fmla="*/ 8508274 w 12192000"/>
              <a:gd name="connsiteY13-156" fmla="*/ 1414659 h 2128421"/>
              <a:gd name="connsiteX14-157" fmla="*/ 8821783 w 12192000"/>
              <a:gd name="connsiteY14-158" fmla="*/ 1075025 h 2128421"/>
              <a:gd name="connsiteX15-159" fmla="*/ 12192000 w 12192000"/>
              <a:gd name="connsiteY15-160" fmla="*/ 1075025 h 2128421"/>
              <a:gd name="connsiteX0-161" fmla="*/ 0 w 12192000"/>
              <a:gd name="connsiteY0-162" fmla="*/ 1213358 h 2266754"/>
              <a:gd name="connsiteX1-163" fmla="*/ 3466011 w 12192000"/>
              <a:gd name="connsiteY1-164" fmla="*/ 1213358 h 2266754"/>
              <a:gd name="connsiteX2-165" fmla="*/ 3779520 w 12192000"/>
              <a:gd name="connsiteY2-166" fmla="*/ 1631369 h 2266754"/>
              <a:gd name="connsiteX3-167" fmla="*/ 3779520 w 12192000"/>
              <a:gd name="connsiteY3-168" fmla="*/ 2092923 h 2266754"/>
              <a:gd name="connsiteX4-169" fmla="*/ 4728754 w 12192000"/>
              <a:gd name="connsiteY4-170" fmla="*/ 2092923 h 2266754"/>
              <a:gd name="connsiteX5-171" fmla="*/ 4728754 w 12192000"/>
              <a:gd name="connsiteY5-172" fmla="*/ 386043 h 2266754"/>
              <a:gd name="connsiteX6-173" fmla="*/ 5677989 w 12192000"/>
              <a:gd name="connsiteY6-174" fmla="*/ 386043 h 2266754"/>
              <a:gd name="connsiteX7-175" fmla="*/ 5677989 w 12192000"/>
              <a:gd name="connsiteY7-176" fmla="*/ 1047895 h 2266754"/>
              <a:gd name="connsiteX8-177" fmla="*/ 6583680 w 12192000"/>
              <a:gd name="connsiteY8-178" fmla="*/ 1047895 h 2266754"/>
              <a:gd name="connsiteX9-179" fmla="*/ 6583680 w 12192000"/>
              <a:gd name="connsiteY9-180" fmla="*/ 333792 h 2266754"/>
              <a:gd name="connsiteX10-181" fmla="*/ 7515497 w 12192000"/>
              <a:gd name="connsiteY10-182" fmla="*/ 333792 h 2266754"/>
              <a:gd name="connsiteX11-183" fmla="*/ 7515497 w 12192000"/>
              <a:gd name="connsiteY11-184" fmla="*/ 2023255 h 2266754"/>
              <a:gd name="connsiteX12-185" fmla="*/ 8508274 w 12192000"/>
              <a:gd name="connsiteY12-186" fmla="*/ 2023255 h 2266754"/>
              <a:gd name="connsiteX13-187" fmla="*/ 8508274 w 12192000"/>
              <a:gd name="connsiteY13-188" fmla="*/ 1552992 h 2266754"/>
              <a:gd name="connsiteX14-189" fmla="*/ 8821783 w 12192000"/>
              <a:gd name="connsiteY14-190" fmla="*/ 1213358 h 2266754"/>
              <a:gd name="connsiteX15-191" fmla="*/ 12192000 w 12192000"/>
              <a:gd name="connsiteY15-192" fmla="*/ 1213358 h 2266754"/>
              <a:gd name="connsiteX0-193" fmla="*/ 0 w 12192000"/>
              <a:gd name="connsiteY0-194" fmla="*/ 1213358 h 2266754"/>
              <a:gd name="connsiteX1-195" fmla="*/ 3466011 w 12192000"/>
              <a:gd name="connsiteY1-196" fmla="*/ 1213358 h 2266754"/>
              <a:gd name="connsiteX2-197" fmla="*/ 3779520 w 12192000"/>
              <a:gd name="connsiteY2-198" fmla="*/ 1631369 h 2266754"/>
              <a:gd name="connsiteX3-199" fmla="*/ 3779520 w 12192000"/>
              <a:gd name="connsiteY3-200" fmla="*/ 2092923 h 2266754"/>
              <a:gd name="connsiteX4-201" fmla="*/ 4728754 w 12192000"/>
              <a:gd name="connsiteY4-202" fmla="*/ 2092923 h 2266754"/>
              <a:gd name="connsiteX5-203" fmla="*/ 4728754 w 12192000"/>
              <a:gd name="connsiteY5-204" fmla="*/ 386043 h 2266754"/>
              <a:gd name="connsiteX6-205" fmla="*/ 5677989 w 12192000"/>
              <a:gd name="connsiteY6-206" fmla="*/ 386043 h 2266754"/>
              <a:gd name="connsiteX7-207" fmla="*/ 5677989 w 12192000"/>
              <a:gd name="connsiteY7-208" fmla="*/ 1047895 h 2266754"/>
              <a:gd name="connsiteX8-209" fmla="*/ 6583680 w 12192000"/>
              <a:gd name="connsiteY8-210" fmla="*/ 1047895 h 2266754"/>
              <a:gd name="connsiteX9-211" fmla="*/ 6583680 w 12192000"/>
              <a:gd name="connsiteY9-212" fmla="*/ 333792 h 2266754"/>
              <a:gd name="connsiteX10-213" fmla="*/ 7515497 w 12192000"/>
              <a:gd name="connsiteY10-214" fmla="*/ 333792 h 2266754"/>
              <a:gd name="connsiteX11-215" fmla="*/ 7515497 w 12192000"/>
              <a:gd name="connsiteY11-216" fmla="*/ 2023255 h 2266754"/>
              <a:gd name="connsiteX12-217" fmla="*/ 8508274 w 12192000"/>
              <a:gd name="connsiteY12-218" fmla="*/ 2023255 h 2266754"/>
              <a:gd name="connsiteX13-219" fmla="*/ 8508274 w 12192000"/>
              <a:gd name="connsiteY13-220" fmla="*/ 1552992 h 2266754"/>
              <a:gd name="connsiteX14-221" fmla="*/ 8821783 w 12192000"/>
              <a:gd name="connsiteY14-222" fmla="*/ 1213358 h 2266754"/>
              <a:gd name="connsiteX15-223" fmla="*/ 12192000 w 12192000"/>
              <a:gd name="connsiteY15-224" fmla="*/ 1213358 h 2266754"/>
              <a:gd name="connsiteX0-225" fmla="*/ 0 w 12192000"/>
              <a:gd name="connsiteY0-226" fmla="*/ 1213358 h 2266754"/>
              <a:gd name="connsiteX1-227" fmla="*/ 3466011 w 12192000"/>
              <a:gd name="connsiteY1-228" fmla="*/ 1213358 h 2266754"/>
              <a:gd name="connsiteX2-229" fmla="*/ 3779520 w 12192000"/>
              <a:gd name="connsiteY2-230" fmla="*/ 1631369 h 2266754"/>
              <a:gd name="connsiteX3-231" fmla="*/ 3779520 w 12192000"/>
              <a:gd name="connsiteY3-232" fmla="*/ 2092923 h 2266754"/>
              <a:gd name="connsiteX4-233" fmla="*/ 4728754 w 12192000"/>
              <a:gd name="connsiteY4-234" fmla="*/ 2092923 h 2266754"/>
              <a:gd name="connsiteX5-235" fmla="*/ 4728754 w 12192000"/>
              <a:gd name="connsiteY5-236" fmla="*/ 386043 h 2266754"/>
              <a:gd name="connsiteX6-237" fmla="*/ 5677989 w 12192000"/>
              <a:gd name="connsiteY6-238" fmla="*/ 386043 h 2266754"/>
              <a:gd name="connsiteX7-239" fmla="*/ 5677989 w 12192000"/>
              <a:gd name="connsiteY7-240" fmla="*/ 1047895 h 2266754"/>
              <a:gd name="connsiteX8-241" fmla="*/ 6583680 w 12192000"/>
              <a:gd name="connsiteY8-242" fmla="*/ 1047895 h 2266754"/>
              <a:gd name="connsiteX9-243" fmla="*/ 6583680 w 12192000"/>
              <a:gd name="connsiteY9-244" fmla="*/ 333792 h 2266754"/>
              <a:gd name="connsiteX10-245" fmla="*/ 7515497 w 12192000"/>
              <a:gd name="connsiteY10-246" fmla="*/ 333792 h 2266754"/>
              <a:gd name="connsiteX11-247" fmla="*/ 7515497 w 12192000"/>
              <a:gd name="connsiteY11-248" fmla="*/ 2023255 h 2266754"/>
              <a:gd name="connsiteX12-249" fmla="*/ 8508274 w 12192000"/>
              <a:gd name="connsiteY12-250" fmla="*/ 2023255 h 2266754"/>
              <a:gd name="connsiteX13-251" fmla="*/ 8508274 w 12192000"/>
              <a:gd name="connsiteY13-252" fmla="*/ 1552992 h 2266754"/>
              <a:gd name="connsiteX14-253" fmla="*/ 8821783 w 12192000"/>
              <a:gd name="connsiteY14-254" fmla="*/ 1213358 h 2266754"/>
              <a:gd name="connsiteX15-255" fmla="*/ 12192000 w 12192000"/>
              <a:gd name="connsiteY15-256" fmla="*/ 1213358 h 2266754"/>
              <a:gd name="connsiteX0-257" fmla="*/ 0 w 12192000"/>
              <a:gd name="connsiteY0-258" fmla="*/ 1213358 h 2266754"/>
              <a:gd name="connsiteX1-259" fmla="*/ 3466011 w 12192000"/>
              <a:gd name="connsiteY1-260" fmla="*/ 1213358 h 2266754"/>
              <a:gd name="connsiteX2-261" fmla="*/ 3779520 w 12192000"/>
              <a:gd name="connsiteY2-262" fmla="*/ 1631369 h 2266754"/>
              <a:gd name="connsiteX3-263" fmla="*/ 3779520 w 12192000"/>
              <a:gd name="connsiteY3-264" fmla="*/ 2092923 h 2266754"/>
              <a:gd name="connsiteX4-265" fmla="*/ 4728754 w 12192000"/>
              <a:gd name="connsiteY4-266" fmla="*/ 2092923 h 2266754"/>
              <a:gd name="connsiteX5-267" fmla="*/ 4728754 w 12192000"/>
              <a:gd name="connsiteY5-268" fmla="*/ 386043 h 2266754"/>
              <a:gd name="connsiteX6-269" fmla="*/ 5677989 w 12192000"/>
              <a:gd name="connsiteY6-270" fmla="*/ 386043 h 2266754"/>
              <a:gd name="connsiteX7-271" fmla="*/ 5677989 w 12192000"/>
              <a:gd name="connsiteY7-272" fmla="*/ 1047895 h 2266754"/>
              <a:gd name="connsiteX8-273" fmla="*/ 6583680 w 12192000"/>
              <a:gd name="connsiteY8-274" fmla="*/ 1047895 h 2266754"/>
              <a:gd name="connsiteX9-275" fmla="*/ 6583680 w 12192000"/>
              <a:gd name="connsiteY9-276" fmla="*/ 333792 h 2266754"/>
              <a:gd name="connsiteX10-277" fmla="*/ 7515497 w 12192000"/>
              <a:gd name="connsiteY10-278" fmla="*/ 333792 h 2266754"/>
              <a:gd name="connsiteX11-279" fmla="*/ 7515497 w 12192000"/>
              <a:gd name="connsiteY11-280" fmla="*/ 2023255 h 2266754"/>
              <a:gd name="connsiteX12-281" fmla="*/ 8508274 w 12192000"/>
              <a:gd name="connsiteY12-282" fmla="*/ 2023255 h 2266754"/>
              <a:gd name="connsiteX13-283" fmla="*/ 8508274 w 12192000"/>
              <a:gd name="connsiteY13-284" fmla="*/ 1552992 h 2266754"/>
              <a:gd name="connsiteX14-285" fmla="*/ 8821783 w 12192000"/>
              <a:gd name="connsiteY14-286" fmla="*/ 1213358 h 2266754"/>
              <a:gd name="connsiteX15-287" fmla="*/ 12192000 w 12192000"/>
              <a:gd name="connsiteY15-288" fmla="*/ 1213358 h 2266754"/>
              <a:gd name="connsiteX0-289" fmla="*/ 0 w 12192000"/>
              <a:gd name="connsiteY0-290" fmla="*/ 1239407 h 2292803"/>
              <a:gd name="connsiteX1-291" fmla="*/ 3466011 w 12192000"/>
              <a:gd name="connsiteY1-292" fmla="*/ 1239407 h 2292803"/>
              <a:gd name="connsiteX2-293" fmla="*/ 3779520 w 12192000"/>
              <a:gd name="connsiteY2-294" fmla="*/ 1657418 h 2292803"/>
              <a:gd name="connsiteX3-295" fmla="*/ 3779520 w 12192000"/>
              <a:gd name="connsiteY3-296" fmla="*/ 2118972 h 2292803"/>
              <a:gd name="connsiteX4-297" fmla="*/ 4728754 w 12192000"/>
              <a:gd name="connsiteY4-298" fmla="*/ 2118972 h 2292803"/>
              <a:gd name="connsiteX5-299" fmla="*/ 4728754 w 12192000"/>
              <a:gd name="connsiteY5-300" fmla="*/ 412092 h 2292803"/>
              <a:gd name="connsiteX6-301" fmla="*/ 5677989 w 12192000"/>
              <a:gd name="connsiteY6-302" fmla="*/ 412092 h 2292803"/>
              <a:gd name="connsiteX7-303" fmla="*/ 5677989 w 12192000"/>
              <a:gd name="connsiteY7-304" fmla="*/ 1073944 h 2292803"/>
              <a:gd name="connsiteX8-305" fmla="*/ 6583680 w 12192000"/>
              <a:gd name="connsiteY8-306" fmla="*/ 1073944 h 2292803"/>
              <a:gd name="connsiteX9-307" fmla="*/ 6583680 w 12192000"/>
              <a:gd name="connsiteY9-308" fmla="*/ 359841 h 2292803"/>
              <a:gd name="connsiteX10-309" fmla="*/ 7515497 w 12192000"/>
              <a:gd name="connsiteY10-310" fmla="*/ 359841 h 2292803"/>
              <a:gd name="connsiteX11-311" fmla="*/ 7515497 w 12192000"/>
              <a:gd name="connsiteY11-312" fmla="*/ 2049304 h 2292803"/>
              <a:gd name="connsiteX12-313" fmla="*/ 8508274 w 12192000"/>
              <a:gd name="connsiteY12-314" fmla="*/ 2049304 h 2292803"/>
              <a:gd name="connsiteX13-315" fmla="*/ 8508274 w 12192000"/>
              <a:gd name="connsiteY13-316" fmla="*/ 1579041 h 2292803"/>
              <a:gd name="connsiteX14-317" fmla="*/ 8821783 w 12192000"/>
              <a:gd name="connsiteY14-318" fmla="*/ 1239407 h 2292803"/>
              <a:gd name="connsiteX15-319" fmla="*/ 12192000 w 12192000"/>
              <a:gd name="connsiteY15-320" fmla="*/ 1239407 h 2292803"/>
              <a:gd name="connsiteX0-321" fmla="*/ 0 w 12192000"/>
              <a:gd name="connsiteY0-322" fmla="*/ 1239407 h 2292803"/>
              <a:gd name="connsiteX1-323" fmla="*/ 3466011 w 12192000"/>
              <a:gd name="connsiteY1-324" fmla="*/ 1239407 h 2292803"/>
              <a:gd name="connsiteX2-325" fmla="*/ 3779520 w 12192000"/>
              <a:gd name="connsiteY2-326" fmla="*/ 1657418 h 2292803"/>
              <a:gd name="connsiteX3-327" fmla="*/ 3779520 w 12192000"/>
              <a:gd name="connsiteY3-328" fmla="*/ 2118972 h 2292803"/>
              <a:gd name="connsiteX4-329" fmla="*/ 4728754 w 12192000"/>
              <a:gd name="connsiteY4-330" fmla="*/ 2118972 h 2292803"/>
              <a:gd name="connsiteX5-331" fmla="*/ 4728754 w 12192000"/>
              <a:gd name="connsiteY5-332" fmla="*/ 412092 h 2292803"/>
              <a:gd name="connsiteX6-333" fmla="*/ 5677989 w 12192000"/>
              <a:gd name="connsiteY6-334" fmla="*/ 412092 h 2292803"/>
              <a:gd name="connsiteX7-335" fmla="*/ 5677989 w 12192000"/>
              <a:gd name="connsiteY7-336" fmla="*/ 1073944 h 2292803"/>
              <a:gd name="connsiteX8-337" fmla="*/ 6583680 w 12192000"/>
              <a:gd name="connsiteY8-338" fmla="*/ 1073944 h 2292803"/>
              <a:gd name="connsiteX9-339" fmla="*/ 6583680 w 12192000"/>
              <a:gd name="connsiteY9-340" fmla="*/ 359841 h 2292803"/>
              <a:gd name="connsiteX10-341" fmla="*/ 7515497 w 12192000"/>
              <a:gd name="connsiteY10-342" fmla="*/ 359841 h 2292803"/>
              <a:gd name="connsiteX11-343" fmla="*/ 7515497 w 12192000"/>
              <a:gd name="connsiteY11-344" fmla="*/ 2049304 h 2292803"/>
              <a:gd name="connsiteX12-345" fmla="*/ 8508274 w 12192000"/>
              <a:gd name="connsiteY12-346" fmla="*/ 2049304 h 2292803"/>
              <a:gd name="connsiteX13-347" fmla="*/ 8508274 w 12192000"/>
              <a:gd name="connsiteY13-348" fmla="*/ 1579041 h 2292803"/>
              <a:gd name="connsiteX14-349" fmla="*/ 8821783 w 12192000"/>
              <a:gd name="connsiteY14-350" fmla="*/ 1239407 h 2292803"/>
              <a:gd name="connsiteX15-351" fmla="*/ 12192000 w 12192000"/>
              <a:gd name="connsiteY15-352" fmla="*/ 1239407 h 2292803"/>
              <a:gd name="connsiteX0-353" fmla="*/ 0 w 12192000"/>
              <a:gd name="connsiteY0-354" fmla="*/ 1239407 h 2292803"/>
              <a:gd name="connsiteX1-355" fmla="*/ 3466011 w 12192000"/>
              <a:gd name="connsiteY1-356" fmla="*/ 1239407 h 2292803"/>
              <a:gd name="connsiteX2-357" fmla="*/ 3779520 w 12192000"/>
              <a:gd name="connsiteY2-358" fmla="*/ 1657418 h 2292803"/>
              <a:gd name="connsiteX3-359" fmla="*/ 3779520 w 12192000"/>
              <a:gd name="connsiteY3-360" fmla="*/ 2118972 h 2292803"/>
              <a:gd name="connsiteX4-361" fmla="*/ 4728754 w 12192000"/>
              <a:gd name="connsiteY4-362" fmla="*/ 2118972 h 2292803"/>
              <a:gd name="connsiteX5-363" fmla="*/ 4728754 w 12192000"/>
              <a:gd name="connsiteY5-364" fmla="*/ 412092 h 2292803"/>
              <a:gd name="connsiteX6-365" fmla="*/ 5677989 w 12192000"/>
              <a:gd name="connsiteY6-366" fmla="*/ 412092 h 2292803"/>
              <a:gd name="connsiteX7-367" fmla="*/ 5677989 w 12192000"/>
              <a:gd name="connsiteY7-368" fmla="*/ 1073944 h 2292803"/>
              <a:gd name="connsiteX8-369" fmla="*/ 6583680 w 12192000"/>
              <a:gd name="connsiteY8-370" fmla="*/ 1073944 h 2292803"/>
              <a:gd name="connsiteX9-371" fmla="*/ 6583680 w 12192000"/>
              <a:gd name="connsiteY9-372" fmla="*/ 359841 h 2292803"/>
              <a:gd name="connsiteX10-373" fmla="*/ 7515497 w 12192000"/>
              <a:gd name="connsiteY10-374" fmla="*/ 359841 h 2292803"/>
              <a:gd name="connsiteX11-375" fmla="*/ 7515497 w 12192000"/>
              <a:gd name="connsiteY11-376" fmla="*/ 2049304 h 2292803"/>
              <a:gd name="connsiteX12-377" fmla="*/ 8508274 w 12192000"/>
              <a:gd name="connsiteY12-378" fmla="*/ 2049304 h 2292803"/>
              <a:gd name="connsiteX13-379" fmla="*/ 8508274 w 12192000"/>
              <a:gd name="connsiteY13-380" fmla="*/ 1579041 h 2292803"/>
              <a:gd name="connsiteX14-381" fmla="*/ 8821783 w 12192000"/>
              <a:gd name="connsiteY14-382" fmla="*/ 1239407 h 2292803"/>
              <a:gd name="connsiteX15-383" fmla="*/ 12192000 w 12192000"/>
              <a:gd name="connsiteY15-384" fmla="*/ 1239407 h 2292803"/>
              <a:gd name="connsiteX0-385" fmla="*/ 0 w 12192000"/>
              <a:gd name="connsiteY0-386" fmla="*/ 1239407 h 2292803"/>
              <a:gd name="connsiteX1-387" fmla="*/ 3466011 w 12192000"/>
              <a:gd name="connsiteY1-388" fmla="*/ 1239407 h 2292803"/>
              <a:gd name="connsiteX2-389" fmla="*/ 3779520 w 12192000"/>
              <a:gd name="connsiteY2-390" fmla="*/ 1657418 h 2292803"/>
              <a:gd name="connsiteX3-391" fmla="*/ 3779520 w 12192000"/>
              <a:gd name="connsiteY3-392" fmla="*/ 2118972 h 2292803"/>
              <a:gd name="connsiteX4-393" fmla="*/ 4728754 w 12192000"/>
              <a:gd name="connsiteY4-394" fmla="*/ 2118972 h 2292803"/>
              <a:gd name="connsiteX5-395" fmla="*/ 4728754 w 12192000"/>
              <a:gd name="connsiteY5-396" fmla="*/ 412092 h 2292803"/>
              <a:gd name="connsiteX6-397" fmla="*/ 5677989 w 12192000"/>
              <a:gd name="connsiteY6-398" fmla="*/ 412092 h 2292803"/>
              <a:gd name="connsiteX7-399" fmla="*/ 5677989 w 12192000"/>
              <a:gd name="connsiteY7-400" fmla="*/ 1073944 h 2292803"/>
              <a:gd name="connsiteX8-401" fmla="*/ 6583680 w 12192000"/>
              <a:gd name="connsiteY8-402" fmla="*/ 1073944 h 2292803"/>
              <a:gd name="connsiteX9-403" fmla="*/ 6583680 w 12192000"/>
              <a:gd name="connsiteY9-404" fmla="*/ 359841 h 2292803"/>
              <a:gd name="connsiteX10-405" fmla="*/ 7515497 w 12192000"/>
              <a:gd name="connsiteY10-406" fmla="*/ 359841 h 2292803"/>
              <a:gd name="connsiteX11-407" fmla="*/ 7515497 w 12192000"/>
              <a:gd name="connsiteY11-408" fmla="*/ 2049304 h 2292803"/>
              <a:gd name="connsiteX12-409" fmla="*/ 8508274 w 12192000"/>
              <a:gd name="connsiteY12-410" fmla="*/ 2049304 h 2292803"/>
              <a:gd name="connsiteX13-411" fmla="*/ 8508274 w 12192000"/>
              <a:gd name="connsiteY13-412" fmla="*/ 1579041 h 2292803"/>
              <a:gd name="connsiteX14-413" fmla="*/ 8821783 w 12192000"/>
              <a:gd name="connsiteY14-414" fmla="*/ 1239407 h 2292803"/>
              <a:gd name="connsiteX15-415" fmla="*/ 12192000 w 12192000"/>
              <a:gd name="connsiteY15-416" fmla="*/ 1239407 h 2292803"/>
              <a:gd name="connsiteX0-417" fmla="*/ 0 w 12192000"/>
              <a:gd name="connsiteY0-418" fmla="*/ 1239407 h 2346492"/>
              <a:gd name="connsiteX1-419" fmla="*/ 3466011 w 12192000"/>
              <a:gd name="connsiteY1-420" fmla="*/ 1239407 h 2346492"/>
              <a:gd name="connsiteX2-421" fmla="*/ 3779520 w 12192000"/>
              <a:gd name="connsiteY2-422" fmla="*/ 1657418 h 2346492"/>
              <a:gd name="connsiteX3-423" fmla="*/ 3779520 w 12192000"/>
              <a:gd name="connsiteY3-424" fmla="*/ 2118972 h 2346492"/>
              <a:gd name="connsiteX4-425" fmla="*/ 4728754 w 12192000"/>
              <a:gd name="connsiteY4-426" fmla="*/ 2118972 h 2346492"/>
              <a:gd name="connsiteX5-427" fmla="*/ 4728754 w 12192000"/>
              <a:gd name="connsiteY5-428" fmla="*/ 412092 h 2346492"/>
              <a:gd name="connsiteX6-429" fmla="*/ 5677989 w 12192000"/>
              <a:gd name="connsiteY6-430" fmla="*/ 412092 h 2346492"/>
              <a:gd name="connsiteX7-431" fmla="*/ 5677989 w 12192000"/>
              <a:gd name="connsiteY7-432" fmla="*/ 1073944 h 2346492"/>
              <a:gd name="connsiteX8-433" fmla="*/ 6583680 w 12192000"/>
              <a:gd name="connsiteY8-434" fmla="*/ 1073944 h 2346492"/>
              <a:gd name="connsiteX9-435" fmla="*/ 6583680 w 12192000"/>
              <a:gd name="connsiteY9-436" fmla="*/ 359841 h 2346492"/>
              <a:gd name="connsiteX10-437" fmla="*/ 7515497 w 12192000"/>
              <a:gd name="connsiteY10-438" fmla="*/ 359841 h 2346492"/>
              <a:gd name="connsiteX11-439" fmla="*/ 7515497 w 12192000"/>
              <a:gd name="connsiteY11-440" fmla="*/ 2049304 h 2346492"/>
              <a:gd name="connsiteX12-441" fmla="*/ 8508274 w 12192000"/>
              <a:gd name="connsiteY12-442" fmla="*/ 2049304 h 2346492"/>
              <a:gd name="connsiteX13-443" fmla="*/ 8508274 w 12192000"/>
              <a:gd name="connsiteY13-444" fmla="*/ 1579041 h 2346492"/>
              <a:gd name="connsiteX14-445" fmla="*/ 8821783 w 12192000"/>
              <a:gd name="connsiteY14-446" fmla="*/ 1239407 h 2346492"/>
              <a:gd name="connsiteX15-447" fmla="*/ 12192000 w 12192000"/>
              <a:gd name="connsiteY15-448" fmla="*/ 1239407 h 2346492"/>
              <a:gd name="connsiteX0-449" fmla="*/ 0 w 12192000"/>
              <a:gd name="connsiteY0-450" fmla="*/ 1239407 h 2346492"/>
              <a:gd name="connsiteX1-451" fmla="*/ 3466011 w 12192000"/>
              <a:gd name="connsiteY1-452" fmla="*/ 1239407 h 2346492"/>
              <a:gd name="connsiteX2-453" fmla="*/ 3779520 w 12192000"/>
              <a:gd name="connsiteY2-454" fmla="*/ 1657418 h 2346492"/>
              <a:gd name="connsiteX3-455" fmla="*/ 3779520 w 12192000"/>
              <a:gd name="connsiteY3-456" fmla="*/ 2118972 h 2346492"/>
              <a:gd name="connsiteX4-457" fmla="*/ 4728754 w 12192000"/>
              <a:gd name="connsiteY4-458" fmla="*/ 2118972 h 2346492"/>
              <a:gd name="connsiteX5-459" fmla="*/ 4728754 w 12192000"/>
              <a:gd name="connsiteY5-460" fmla="*/ 412092 h 2346492"/>
              <a:gd name="connsiteX6-461" fmla="*/ 5677989 w 12192000"/>
              <a:gd name="connsiteY6-462" fmla="*/ 412092 h 2346492"/>
              <a:gd name="connsiteX7-463" fmla="*/ 5677989 w 12192000"/>
              <a:gd name="connsiteY7-464" fmla="*/ 1073944 h 2346492"/>
              <a:gd name="connsiteX8-465" fmla="*/ 6583680 w 12192000"/>
              <a:gd name="connsiteY8-466" fmla="*/ 1073944 h 2346492"/>
              <a:gd name="connsiteX9-467" fmla="*/ 6583680 w 12192000"/>
              <a:gd name="connsiteY9-468" fmla="*/ 359841 h 2346492"/>
              <a:gd name="connsiteX10-469" fmla="*/ 7541622 w 12192000"/>
              <a:gd name="connsiteY10-470" fmla="*/ 359841 h 2346492"/>
              <a:gd name="connsiteX11-471" fmla="*/ 7515497 w 12192000"/>
              <a:gd name="connsiteY11-472" fmla="*/ 2049304 h 2346492"/>
              <a:gd name="connsiteX12-473" fmla="*/ 8508274 w 12192000"/>
              <a:gd name="connsiteY12-474" fmla="*/ 2049304 h 2346492"/>
              <a:gd name="connsiteX13-475" fmla="*/ 8508274 w 12192000"/>
              <a:gd name="connsiteY13-476" fmla="*/ 1579041 h 2346492"/>
              <a:gd name="connsiteX14-477" fmla="*/ 8821783 w 12192000"/>
              <a:gd name="connsiteY14-478" fmla="*/ 1239407 h 2346492"/>
              <a:gd name="connsiteX15-479" fmla="*/ 12192000 w 12192000"/>
              <a:gd name="connsiteY15-480" fmla="*/ 1239407 h 2346492"/>
              <a:gd name="connsiteX0-481" fmla="*/ 0 w 12192000"/>
              <a:gd name="connsiteY0-482" fmla="*/ 1239407 h 2346492"/>
              <a:gd name="connsiteX1-483" fmla="*/ 3466011 w 12192000"/>
              <a:gd name="connsiteY1-484" fmla="*/ 1239407 h 2346492"/>
              <a:gd name="connsiteX2-485" fmla="*/ 3779520 w 12192000"/>
              <a:gd name="connsiteY2-486" fmla="*/ 1657418 h 2346492"/>
              <a:gd name="connsiteX3-487" fmla="*/ 3779520 w 12192000"/>
              <a:gd name="connsiteY3-488" fmla="*/ 2118972 h 2346492"/>
              <a:gd name="connsiteX4-489" fmla="*/ 4728754 w 12192000"/>
              <a:gd name="connsiteY4-490" fmla="*/ 2118972 h 2346492"/>
              <a:gd name="connsiteX5-491" fmla="*/ 4728754 w 12192000"/>
              <a:gd name="connsiteY5-492" fmla="*/ 412092 h 2346492"/>
              <a:gd name="connsiteX6-493" fmla="*/ 5677989 w 12192000"/>
              <a:gd name="connsiteY6-494" fmla="*/ 412092 h 2346492"/>
              <a:gd name="connsiteX7-495" fmla="*/ 5677989 w 12192000"/>
              <a:gd name="connsiteY7-496" fmla="*/ 1073944 h 2346492"/>
              <a:gd name="connsiteX8-497" fmla="*/ 6583680 w 12192000"/>
              <a:gd name="connsiteY8-498" fmla="*/ 1073944 h 2346492"/>
              <a:gd name="connsiteX9-499" fmla="*/ 6583680 w 12192000"/>
              <a:gd name="connsiteY9-500" fmla="*/ 359841 h 2346492"/>
              <a:gd name="connsiteX10-501" fmla="*/ 7541622 w 12192000"/>
              <a:gd name="connsiteY10-502" fmla="*/ 359841 h 2346492"/>
              <a:gd name="connsiteX11-503" fmla="*/ 7532914 w 12192000"/>
              <a:gd name="connsiteY11-504" fmla="*/ 2049304 h 2346492"/>
              <a:gd name="connsiteX12-505" fmla="*/ 8508274 w 12192000"/>
              <a:gd name="connsiteY12-506" fmla="*/ 2049304 h 2346492"/>
              <a:gd name="connsiteX13-507" fmla="*/ 8508274 w 12192000"/>
              <a:gd name="connsiteY13-508" fmla="*/ 1579041 h 2346492"/>
              <a:gd name="connsiteX14-509" fmla="*/ 8821783 w 12192000"/>
              <a:gd name="connsiteY14-510" fmla="*/ 1239407 h 2346492"/>
              <a:gd name="connsiteX15-511" fmla="*/ 12192000 w 12192000"/>
              <a:gd name="connsiteY15-512" fmla="*/ 1239407 h 2346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2192000" h="2346492">
                <a:moveTo>
                  <a:pt x="0" y="1239407"/>
                </a:moveTo>
                <a:lnTo>
                  <a:pt x="3466011" y="1239407"/>
                </a:lnTo>
                <a:cubicBezTo>
                  <a:pt x="3692434" y="1256824"/>
                  <a:pt x="3770812" y="1474538"/>
                  <a:pt x="3779520" y="1657418"/>
                </a:cubicBezTo>
                <a:lnTo>
                  <a:pt x="3779520" y="2118972"/>
                </a:lnTo>
                <a:cubicBezTo>
                  <a:pt x="3791131" y="2380229"/>
                  <a:pt x="4734560" y="2319269"/>
                  <a:pt x="4728754" y="2118972"/>
                </a:cubicBezTo>
                <a:lnTo>
                  <a:pt x="4728754" y="412092"/>
                </a:lnTo>
                <a:cubicBezTo>
                  <a:pt x="4731658" y="-145256"/>
                  <a:pt x="5683794" y="-58171"/>
                  <a:pt x="5677989" y="412092"/>
                </a:cubicBezTo>
                <a:lnTo>
                  <a:pt x="5677989" y="1073944"/>
                </a:lnTo>
                <a:cubicBezTo>
                  <a:pt x="5683795" y="1291659"/>
                  <a:pt x="6577875" y="1326492"/>
                  <a:pt x="6583680" y="1073944"/>
                </a:cubicBezTo>
                <a:lnTo>
                  <a:pt x="6583680" y="359841"/>
                </a:lnTo>
                <a:cubicBezTo>
                  <a:pt x="6815909" y="-214925"/>
                  <a:pt x="7527108" y="-14628"/>
                  <a:pt x="7541622" y="359841"/>
                </a:cubicBezTo>
                <a:cubicBezTo>
                  <a:pt x="7538719" y="922995"/>
                  <a:pt x="7535817" y="1486150"/>
                  <a:pt x="7532914" y="2049304"/>
                </a:cubicBezTo>
                <a:cubicBezTo>
                  <a:pt x="7785463" y="2441190"/>
                  <a:pt x="8334102" y="2449898"/>
                  <a:pt x="8508274" y="2049304"/>
                </a:cubicBezTo>
                <a:lnTo>
                  <a:pt x="8508274" y="1579041"/>
                </a:lnTo>
                <a:cubicBezTo>
                  <a:pt x="8516983" y="1387453"/>
                  <a:pt x="8647611" y="1265532"/>
                  <a:pt x="8821783" y="1239407"/>
                </a:cubicBezTo>
                <a:lnTo>
                  <a:pt x="12192000" y="1239407"/>
                </a:lnTo>
              </a:path>
            </a:pathLst>
          </a:custGeom>
          <a:noFill/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86750" y="4468358"/>
            <a:ext cx="804438" cy="804438"/>
            <a:chOff x="3886750" y="4468358"/>
            <a:chExt cx="804438" cy="804438"/>
          </a:xfrm>
        </p:grpSpPr>
        <p:sp>
          <p:nvSpPr>
            <p:cNvPr id="46" name="椭圆 45"/>
            <p:cNvSpPr/>
            <p:nvPr/>
          </p:nvSpPr>
          <p:spPr>
            <a:xfrm>
              <a:off x="3886750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115535" y="4703788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85442" y="2012786"/>
            <a:ext cx="804438" cy="804438"/>
            <a:chOff x="6685442" y="2012786"/>
            <a:chExt cx="804438" cy="804438"/>
          </a:xfrm>
        </p:grpSpPr>
        <p:sp>
          <p:nvSpPr>
            <p:cNvPr id="51" name="椭圆 50"/>
            <p:cNvSpPr/>
            <p:nvPr/>
          </p:nvSpPr>
          <p:spPr>
            <a:xfrm>
              <a:off x="6685442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936367" y="2259075"/>
              <a:ext cx="368698" cy="310742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44498" y="4468358"/>
            <a:ext cx="804438" cy="804438"/>
            <a:chOff x="7644498" y="4468358"/>
            <a:chExt cx="804438" cy="804438"/>
          </a:xfrm>
        </p:grpSpPr>
        <p:sp>
          <p:nvSpPr>
            <p:cNvPr id="58" name="椭圆 57"/>
            <p:cNvSpPr/>
            <p:nvPr/>
          </p:nvSpPr>
          <p:spPr>
            <a:xfrm>
              <a:off x="7644498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922868" y="4703788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748435" y="3469171"/>
            <a:ext cx="804438" cy="804438"/>
            <a:chOff x="5748435" y="3469171"/>
            <a:chExt cx="804438" cy="804438"/>
          </a:xfrm>
        </p:grpSpPr>
        <p:sp>
          <p:nvSpPr>
            <p:cNvPr id="64" name="椭圆 63"/>
            <p:cNvSpPr/>
            <p:nvPr/>
          </p:nvSpPr>
          <p:spPr>
            <a:xfrm>
              <a:off x="5748435" y="3469171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013024" y="3740826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805504" y="2012786"/>
            <a:ext cx="804438" cy="804438"/>
            <a:chOff x="4805504" y="2012786"/>
            <a:chExt cx="804438" cy="804438"/>
          </a:xfrm>
        </p:grpSpPr>
        <p:sp>
          <p:nvSpPr>
            <p:cNvPr id="69" name="椭圆 68"/>
            <p:cNvSpPr/>
            <p:nvPr/>
          </p:nvSpPr>
          <p:spPr>
            <a:xfrm>
              <a:off x="4805504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61517" y="2277874"/>
              <a:ext cx="292412" cy="279657"/>
              <a:chOff x="1004888" y="993775"/>
              <a:chExt cx="2438400" cy="23320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1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任意多边形 71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1985214" y="1347391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777F"/>
                </a:solidFill>
              </a:rPr>
              <a:t>协调</a:t>
            </a:r>
            <a:endParaRPr lang="en-US" altLang="zh-CN" sz="2800" b="1" dirty="0">
              <a:solidFill>
                <a:srgbClr val="56777F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56777F"/>
                </a:solidFill>
              </a:rPr>
              <a:t>奋斗目标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815442" y="1316099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</a:rPr>
              <a:t>协调</a:t>
            </a:r>
            <a:endParaRPr lang="en-US" altLang="zh-CN" sz="2800" b="1" dirty="0">
              <a:solidFill>
                <a:srgbClr val="564B45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564B45"/>
                </a:solidFill>
              </a:rPr>
              <a:t>思想认识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283938" y="5686696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35157"/>
                </a:solidFill>
              </a:rPr>
              <a:t>协调</a:t>
            </a:r>
            <a:endParaRPr lang="en-US" altLang="zh-CN" sz="2800" b="1" dirty="0">
              <a:solidFill>
                <a:srgbClr val="F35157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35157"/>
                </a:solidFill>
              </a:rPr>
              <a:t>政策措施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467928" y="5686697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</a:rPr>
              <a:t>协调</a:t>
            </a:r>
            <a:endParaRPr lang="en-US" altLang="zh-CN" sz="2800" b="1" dirty="0">
              <a:solidFill>
                <a:srgbClr val="8EA3A4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8EA3A4"/>
                </a:solidFill>
              </a:rPr>
              <a:t>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65163" y="5499892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9777C"/>
                </a:solidFill>
              </a:rPr>
              <a:t>协调</a:t>
            </a:r>
            <a:endParaRPr lang="en-US" altLang="zh-CN" sz="2800" b="1" dirty="0">
              <a:solidFill>
                <a:srgbClr val="79777C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79777C"/>
                </a:solidFill>
              </a:rPr>
              <a:t>职权关系</a:t>
            </a:r>
          </a:p>
        </p:txBody>
      </p:sp>
      <p:sp>
        <p:nvSpPr>
          <p:cNvPr id="78" name="矩形 7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615601" y="-36859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目  录</a:t>
            </a:r>
          </a:p>
        </p:txBody>
      </p: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5387487" y="1333455"/>
            <a:ext cx="1386555" cy="252000"/>
            <a:chOff x="5203866" y="4117280"/>
            <a:chExt cx="1800183" cy="327175"/>
          </a:xfrm>
        </p:grpSpPr>
        <p:sp>
          <p:nvSpPr>
            <p:cNvPr id="49" name="椭圆 48"/>
            <p:cNvSpPr/>
            <p:nvPr/>
          </p:nvSpPr>
          <p:spPr>
            <a:xfrm>
              <a:off x="5203866" y="4117280"/>
              <a:ext cx="324465" cy="324465"/>
            </a:xfrm>
            <a:prstGeom prst="ellipse">
              <a:avLst/>
            </a:prstGeom>
            <a:solidFill>
              <a:srgbClr val="567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5699280" y="4119989"/>
              <a:ext cx="324465" cy="324465"/>
            </a:xfrm>
            <a:prstGeom prst="ellipse">
              <a:avLst/>
            </a:prstGeom>
            <a:solidFill>
              <a:srgbClr val="79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6188849" y="4119990"/>
              <a:ext cx="324465" cy="324465"/>
            </a:xfrm>
            <a:prstGeom prst="ellipse">
              <a:avLst/>
            </a:prstGeom>
            <a:solidFill>
              <a:srgbClr val="564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6679584" y="4117280"/>
              <a:ext cx="324465" cy="324465"/>
            </a:xfrm>
            <a:prstGeom prst="ellipse">
              <a:avLst/>
            </a:prstGeom>
            <a:solidFill>
              <a:srgbClr val="F451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4" name="直接连接符 83"/>
          <p:cNvCxnSpPr/>
          <p:nvPr/>
        </p:nvCxnSpPr>
        <p:spPr>
          <a:xfrm>
            <a:off x="6888960" y="1456708"/>
            <a:ext cx="28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2361489" y="1456708"/>
            <a:ext cx="28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572661" y="2661032"/>
            <a:ext cx="5064739" cy="1236410"/>
            <a:chOff x="572661" y="2661032"/>
            <a:chExt cx="5064739" cy="1236410"/>
          </a:xfrm>
        </p:grpSpPr>
        <p:grpSp>
          <p:nvGrpSpPr>
            <p:cNvPr id="88" name="组合 87"/>
            <p:cNvGrpSpPr/>
            <p:nvPr/>
          </p:nvGrpSpPr>
          <p:grpSpPr>
            <a:xfrm>
              <a:off x="572661" y="2661032"/>
              <a:ext cx="5064739" cy="1236410"/>
              <a:chOff x="322748" y="3665374"/>
              <a:chExt cx="5680529" cy="1027864"/>
            </a:xfrm>
          </p:grpSpPr>
          <p:sp>
            <p:nvSpPr>
              <p:cNvPr id="94" name="圆角矩形 93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椭圆 88"/>
            <p:cNvSpPr/>
            <p:nvPr/>
          </p:nvSpPr>
          <p:spPr>
            <a:xfrm>
              <a:off x="871360" y="2821631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955517" y="2906352"/>
              <a:ext cx="729166" cy="729166"/>
            </a:xfrm>
            <a:prstGeom prst="ellipse">
              <a:avLst/>
            </a:prstGeom>
            <a:solidFill>
              <a:srgbClr val="56777F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12704" y="2968890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92" name="燕尾形 91"/>
            <p:cNvSpPr/>
            <p:nvPr/>
          </p:nvSpPr>
          <p:spPr>
            <a:xfrm flipH="1">
              <a:off x="5285860" y="3163500"/>
              <a:ext cx="272406" cy="228600"/>
            </a:xfrm>
            <a:prstGeom prst="chevron">
              <a:avLst/>
            </a:prstGeom>
            <a:solidFill>
              <a:srgbClr val="567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文本框 9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162621" y="290405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2661" y="4731829"/>
            <a:ext cx="5064739" cy="1236410"/>
            <a:chOff x="572661" y="4731829"/>
            <a:chExt cx="5064739" cy="1236410"/>
          </a:xfrm>
        </p:grpSpPr>
        <p:grpSp>
          <p:nvGrpSpPr>
            <p:cNvPr id="97" name="组合 96"/>
            <p:cNvGrpSpPr/>
            <p:nvPr/>
          </p:nvGrpSpPr>
          <p:grpSpPr>
            <a:xfrm>
              <a:off x="572661" y="4731829"/>
              <a:ext cx="5064739" cy="1236410"/>
              <a:chOff x="322748" y="3665374"/>
              <a:chExt cx="5680529" cy="1027864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871360" y="4892428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955517" y="4977149"/>
              <a:ext cx="729166" cy="729166"/>
            </a:xfrm>
            <a:prstGeom prst="ellipse">
              <a:avLst/>
            </a:prstGeom>
            <a:solidFill>
              <a:srgbClr val="564B45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燕尾形 99"/>
            <p:cNvSpPr/>
            <p:nvPr/>
          </p:nvSpPr>
          <p:spPr>
            <a:xfrm flipH="1">
              <a:off x="5285860" y="5234297"/>
              <a:ext cx="272406" cy="228600"/>
            </a:xfrm>
            <a:prstGeom prst="chevron">
              <a:avLst/>
            </a:prstGeom>
            <a:solidFill>
              <a:srgbClr val="564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012704" y="5039687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02" name="文本框 10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162621" y="4975106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524129" y="2661032"/>
            <a:ext cx="5064739" cy="1236410"/>
            <a:chOff x="6524129" y="2661032"/>
            <a:chExt cx="5064739" cy="1236410"/>
          </a:xfrm>
        </p:grpSpPr>
        <p:grpSp>
          <p:nvGrpSpPr>
            <p:cNvPr id="106" name="组合 105"/>
            <p:cNvGrpSpPr/>
            <p:nvPr/>
          </p:nvGrpSpPr>
          <p:grpSpPr>
            <a:xfrm>
              <a:off x="6524129" y="2661032"/>
              <a:ext cx="5064739" cy="1236410"/>
              <a:chOff x="322748" y="3665374"/>
              <a:chExt cx="5680529" cy="1027864"/>
            </a:xfrm>
          </p:grpSpPr>
          <p:sp>
            <p:nvSpPr>
              <p:cNvPr id="112" name="圆角矩形 111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6822828" y="2821631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6906985" y="2906352"/>
              <a:ext cx="729166" cy="729166"/>
            </a:xfrm>
            <a:prstGeom prst="ellipse">
              <a:avLst/>
            </a:prstGeom>
            <a:solidFill>
              <a:srgbClr val="79777C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燕尾形 108"/>
            <p:cNvSpPr/>
            <p:nvPr/>
          </p:nvSpPr>
          <p:spPr>
            <a:xfrm flipH="1">
              <a:off x="11237328" y="3163500"/>
              <a:ext cx="272406" cy="228600"/>
            </a:xfrm>
            <a:prstGeom prst="chevron">
              <a:avLst/>
            </a:prstGeom>
            <a:solidFill>
              <a:srgbClr val="79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964172" y="2968890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11" name="文本框 11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194536" y="2900042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524129" y="4731829"/>
            <a:ext cx="5064739" cy="1236410"/>
            <a:chOff x="6524129" y="4731829"/>
            <a:chExt cx="5064739" cy="123641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524129" y="4731829"/>
              <a:ext cx="5064739" cy="1236410"/>
              <a:chOff x="322748" y="3665374"/>
              <a:chExt cx="5680529" cy="1027864"/>
            </a:xfrm>
          </p:grpSpPr>
          <p:sp>
            <p:nvSpPr>
              <p:cNvPr id="121" name="圆角矩形 120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822828" y="4892428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>
              <a:spLocks noChangeAspect="1"/>
            </p:cNvSpPr>
            <p:nvPr/>
          </p:nvSpPr>
          <p:spPr>
            <a:xfrm>
              <a:off x="6906985" y="4977149"/>
              <a:ext cx="729166" cy="729166"/>
            </a:xfrm>
            <a:prstGeom prst="ellipse">
              <a:avLst/>
            </a:prstGeom>
            <a:solidFill>
              <a:srgbClr val="F45157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燕尾形 117"/>
            <p:cNvSpPr/>
            <p:nvPr/>
          </p:nvSpPr>
          <p:spPr>
            <a:xfrm flipH="1">
              <a:off x="11237328" y="5234297"/>
              <a:ext cx="272406" cy="228600"/>
            </a:xfrm>
            <a:prstGeom prst="chevron">
              <a:avLst/>
            </a:prstGeom>
            <a:solidFill>
              <a:srgbClr val="F451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964172" y="5039687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20" name="文本框 11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194536" y="4984803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团队合作 </a:t>
            </a:r>
            <a:r>
              <a:rPr lang="en-US" altLang="zh-CN" dirty="0"/>
              <a:t>| Teamwork</a:t>
            </a:r>
            <a:endParaRPr lang="zh-CN" altLang="en-US" dirty="0"/>
          </a:p>
        </p:txBody>
      </p:sp>
      <p:sp>
        <p:nvSpPr>
          <p:cNvPr id="99" name="TextBox 370"/>
          <p:cNvSpPr txBox="1"/>
          <p:nvPr/>
        </p:nvSpPr>
        <p:spPr>
          <a:xfrm>
            <a:off x="7615636" y="247539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团队合作</a:t>
            </a:r>
          </a:p>
        </p:txBody>
      </p:sp>
      <p:sp>
        <p:nvSpPr>
          <p:cNvPr id="100" name="TextBox 372"/>
          <p:cNvSpPr txBox="1"/>
          <p:nvPr/>
        </p:nvSpPr>
        <p:spPr>
          <a:xfrm>
            <a:off x="1094142" y="2405194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6777F"/>
                </a:solidFill>
              </a:rPr>
              <a:t>表达与沟通</a:t>
            </a:r>
          </a:p>
        </p:txBody>
      </p:sp>
      <p:sp>
        <p:nvSpPr>
          <p:cNvPr id="101" name="TextBox 373"/>
          <p:cNvSpPr txBox="1"/>
          <p:nvPr/>
        </p:nvSpPr>
        <p:spPr>
          <a:xfrm>
            <a:off x="2234655" y="57748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64B45"/>
                </a:solidFill>
              </a:rPr>
              <a:t>保持宽容与合作</a:t>
            </a:r>
          </a:p>
        </p:txBody>
      </p:sp>
      <p:sp>
        <p:nvSpPr>
          <p:cNvPr id="102" name="TextBox 374"/>
          <p:cNvSpPr txBox="1"/>
          <p:nvPr/>
        </p:nvSpPr>
        <p:spPr>
          <a:xfrm>
            <a:off x="4718923" y="46489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45157"/>
                </a:solidFill>
              </a:rPr>
              <a:t>全局观念</a:t>
            </a:r>
          </a:p>
        </p:txBody>
      </p:sp>
      <p:sp>
        <p:nvSpPr>
          <p:cNvPr id="103" name="TextBox 375"/>
          <p:cNvSpPr txBox="1"/>
          <p:nvPr/>
        </p:nvSpPr>
        <p:spPr>
          <a:xfrm>
            <a:off x="4225109" y="28596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敬业的品质</a:t>
            </a:r>
          </a:p>
        </p:txBody>
      </p:sp>
      <p:sp>
        <p:nvSpPr>
          <p:cNvPr id="104" name="TextBox 376"/>
          <p:cNvSpPr txBox="1"/>
          <p:nvPr/>
        </p:nvSpPr>
        <p:spPr>
          <a:xfrm>
            <a:off x="657180" y="415795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做事主动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2671446" y="2924701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>
          <a:xfrm>
            <a:off x="1537855" y="4674425"/>
            <a:ext cx="969388" cy="969388"/>
          </a:xfrm>
          <a:prstGeom prst="ellipse">
            <a:avLst/>
          </a:prstGeom>
          <a:solidFill>
            <a:srgbClr val="564B45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573757" y="4203627"/>
            <a:ext cx="366369" cy="366369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72491" y="33306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703414" y="577489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336279" y="367308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9" name="椭圆 118"/>
          <p:cNvSpPr/>
          <p:nvPr/>
        </p:nvSpPr>
        <p:spPr>
          <a:xfrm>
            <a:off x="4484670" y="2338282"/>
            <a:ext cx="366369" cy="366369"/>
          </a:xfrm>
          <a:prstGeom prst="ellipse">
            <a:avLst/>
          </a:prstGeom>
          <a:solidFill>
            <a:srgbClr val="79777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53116" y="5808395"/>
            <a:ext cx="183185" cy="183185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3816859" y="4725571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2840000" y="1986559"/>
            <a:ext cx="366369" cy="366369"/>
          </a:xfrm>
          <a:prstGeom prst="ellipse">
            <a:avLst/>
          </a:prstGeom>
          <a:solidFill>
            <a:srgbClr val="56777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725266" y="4455731"/>
            <a:ext cx="183185" cy="183185"/>
          </a:xfrm>
          <a:prstGeom prst="ellipse">
            <a:avLst/>
          </a:prstGeom>
          <a:solidFill>
            <a:srgbClr val="56777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6" name="TextBox 410"/>
          <p:cNvSpPr txBox="1"/>
          <p:nvPr/>
        </p:nvSpPr>
        <p:spPr>
          <a:xfrm>
            <a:off x="6879534" y="3858817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建立在团队的基础之上，发挥团队精神、互补互助以达到团队最大工作效率的能力。对于团队的成员来说，不仅要有个人能力，更要有在不同的位置上各尽所能、与其他成员协调合作的能力。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8" grpId="0" animBg="1"/>
      <p:bldP spid="109" grpId="0" animBg="1"/>
      <p:bldP spid="119" grpId="0" animBg="1"/>
      <p:bldP spid="120" grpId="0" animBg="1"/>
      <p:bldP spid="124" grpId="0" animBg="1"/>
      <p:bldP spid="125" grpId="0" animBg="1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执行力 </a:t>
            </a:r>
            <a:r>
              <a:rPr lang="en-US" altLang="zh-CN" dirty="0"/>
              <a:t>| Executive Force</a:t>
            </a:r>
            <a:endParaRPr lang="zh-CN" altLang="en-US" dirty="0"/>
          </a:p>
        </p:txBody>
      </p:sp>
      <p:grpSp>
        <p:nvGrpSpPr>
          <p:cNvPr id="38" name="组合 3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255905" y="2191247"/>
            <a:ext cx="2521195" cy="1772051"/>
            <a:chOff x="1255905" y="2191247"/>
            <a:chExt cx="2521195" cy="1772051"/>
          </a:xfrm>
        </p:grpSpPr>
        <p:sp>
          <p:nvSpPr>
            <p:cNvPr id="41" name="任意多边形 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255905" y="27046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69538" y="2498130"/>
              <a:ext cx="1443074" cy="213481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83331" y="3456453"/>
              <a:ext cx="1443074" cy="213481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2005049" y="2191247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2269181" y="24592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文本框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2157540" y="2868729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9777C"/>
                  </a:solidFill>
                </a:rPr>
                <a:t>战略执行力</a:t>
              </a:r>
            </a:p>
          </p:txBody>
        </p:sp>
        <p:grpSp>
          <p:nvGrpSpPr>
            <p:cNvPr id="47" name="组合 4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1542573" y="2939237"/>
              <a:ext cx="244873" cy="241455"/>
              <a:chOff x="6967126" y="4092464"/>
              <a:chExt cx="453105" cy="44843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4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685485" y="2188048"/>
            <a:ext cx="2521195" cy="1772051"/>
            <a:chOff x="4685485" y="2188048"/>
            <a:chExt cx="2521195" cy="1772051"/>
          </a:xfrm>
        </p:grpSpPr>
        <p:sp>
          <p:nvSpPr>
            <p:cNvPr id="51" name="任意多边形 5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4685485" y="27014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599117" y="2494930"/>
              <a:ext cx="1443074" cy="213481"/>
            </a:xfrm>
            <a:prstGeom prst="rect">
              <a:avLst/>
            </a:prstGeom>
            <a:solidFill>
              <a:srgbClr val="564B45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612911" y="3453254"/>
              <a:ext cx="1443074" cy="213481"/>
            </a:xfrm>
            <a:prstGeom prst="rect">
              <a:avLst/>
            </a:prstGeom>
            <a:solidFill>
              <a:srgbClr val="564B45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5434629" y="2188048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5698761" y="24560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文本框 5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684111" y="2880777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64B45"/>
                  </a:solidFill>
                </a:rPr>
                <a:t>制度执行力</a:t>
              </a:r>
            </a:p>
          </p:txBody>
        </p:sp>
        <p:grpSp>
          <p:nvGrpSpPr>
            <p:cNvPr id="57" name="组合 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4987584" y="2917460"/>
              <a:ext cx="254605" cy="286906"/>
              <a:chOff x="4994016" y="4872552"/>
              <a:chExt cx="406393" cy="45964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58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8103917" y="2188526"/>
            <a:ext cx="2521195" cy="1772051"/>
            <a:chOff x="8103917" y="2188526"/>
            <a:chExt cx="2521195" cy="1772051"/>
          </a:xfrm>
        </p:grpSpPr>
        <p:sp>
          <p:nvSpPr>
            <p:cNvPr id="62" name="任意多边形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103917" y="2701886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17550" y="2495408"/>
              <a:ext cx="1443074" cy="213481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矩形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31343" y="3453732"/>
              <a:ext cx="1443074" cy="213481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853061" y="2188526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6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9117193" y="2456544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文本框 6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9030124" y="2850749"/>
              <a:ext cx="146706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45157"/>
                  </a:solidFill>
                </a:rPr>
                <a:t>应急执行力</a:t>
              </a:r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>
              <a:grpSpLocks noChangeAspect="1"/>
            </p:cNvGrpSpPr>
            <p:nvPr/>
          </p:nvGrpSpPr>
          <p:grpSpPr>
            <a:xfrm>
              <a:off x="8420317" y="2929006"/>
              <a:ext cx="250901" cy="279556"/>
              <a:chOff x="5999255" y="3275006"/>
              <a:chExt cx="402656" cy="45030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69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5" name="文本框 7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084629" y="4215792"/>
            <a:ext cx="2776261" cy="1791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altLang="zh-CN" sz="2400" dirty="0">
              <a:gradFill>
                <a:gsLst>
                  <a:gs pos="0">
                    <a:srgbClr val="323369"/>
                  </a:gs>
                  <a:gs pos="100000">
                    <a:srgbClr val="01B6C9"/>
                  </a:gs>
                </a:gsLst>
                <a:lin ang="3600000" scaled="0"/>
              </a:gra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有了战略的大方向指导，便需要严格规范的制度严密推行，从而调动成员的积极性和主观能动性。</a:t>
            </a:r>
          </a:p>
        </p:txBody>
      </p:sp>
      <p:sp>
        <p:nvSpPr>
          <p:cNvPr id="76" name="文本框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3395" y="4585124"/>
            <a:ext cx="273229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具体到项目的实际推行过程中，或多或少会遇到问题或随机性危机，除了防范于未然外，临场应变能力同样有效的把握大局稳定进行。</a:t>
            </a:r>
          </a:p>
        </p:txBody>
      </p:sp>
      <p:sp>
        <p:nvSpPr>
          <p:cNvPr id="77" name="矩形 76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F4515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5157"/>
                </a:gs>
                <a:gs pos="100000">
                  <a:srgbClr val="F56168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5157"/>
                </a:gs>
                <a:gs pos="100000">
                  <a:srgbClr val="F56168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工作规划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692909" y="0"/>
            <a:ext cx="2743200" cy="6858981"/>
          </a:xfrm>
          <a:prstGeom prst="rect">
            <a:avLst/>
          </a:prstGeom>
          <a:solidFill>
            <a:srgbClr val="56777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274192" y="1831746"/>
            <a:ext cx="5486398" cy="3185651"/>
            <a:chOff x="4213409" y="1156218"/>
            <a:chExt cx="3795500" cy="220383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3676" y="972461"/>
            <a:ext cx="4349787" cy="903645"/>
            <a:chOff x="493676" y="972461"/>
            <a:chExt cx="4349787" cy="903645"/>
          </a:xfrm>
        </p:grpSpPr>
        <p:sp>
          <p:nvSpPr>
            <p:cNvPr id="35" name="圆角矩形 3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E9E9E9"/>
                </a:gs>
              </a:gsLst>
              <a:lin ang="16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493676" y="972461"/>
              <a:ext cx="3547766" cy="903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US" sz="4000" dirty="0">
                  <a:gradFill>
                    <a:gsLst>
                      <a:gs pos="0">
                        <a:srgbClr val="323369"/>
                      </a:gs>
                      <a:gs pos="100000">
                        <a:srgbClr val="01B6C9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总     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837259" y="2208848"/>
            <a:ext cx="4572000" cy="1698854"/>
            <a:chOff x="-107776" y="1722476"/>
            <a:chExt cx="4572000" cy="1698854"/>
          </a:xfrm>
        </p:grpSpPr>
        <p:sp>
          <p:nvSpPr>
            <p:cNvPr id="39" name="椭圆 38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07776" y="185167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本人供职于设计部，对待工作认真负责，善于沟通、协调有较强的组织能力与团队精神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;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活泼开朗、乐观上进、有爱心并善于施教并行；上进心强、勤于学习，能不断提高自身的能力与综合素质。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784457" y="4380593"/>
            <a:ext cx="4572000" cy="1414513"/>
            <a:chOff x="-107776" y="1594012"/>
            <a:chExt cx="4572000" cy="1414513"/>
          </a:xfrm>
        </p:grpSpPr>
        <p:sp>
          <p:nvSpPr>
            <p:cNvPr id="42" name="矩形 41"/>
            <p:cNvSpPr/>
            <p:nvPr/>
          </p:nvSpPr>
          <p:spPr>
            <a:xfrm>
              <a:off x="4099237" y="1594012"/>
              <a:ext cx="18473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-107776" y="1851670"/>
              <a:ext cx="4572000" cy="1156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在未来的工作中，我将以充沛的精力，刻苦钻研的精神来努力工作，稳定地提高自己的工作能力，与公司同步发展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……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3555479" y="3206459"/>
            <a:ext cx="702698" cy="702698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31491" y="199381"/>
            <a:ext cx="3953864" cy="3953869"/>
            <a:chOff x="4435137" y="1412532"/>
            <a:chExt cx="3167150" cy="3167154"/>
          </a:xfrm>
        </p:grpSpPr>
        <p:grpSp>
          <p:nvGrpSpPr>
            <p:cNvPr id="5" name="组合 4"/>
            <p:cNvGrpSpPr/>
            <p:nvPr/>
          </p:nvGrpSpPr>
          <p:grpSpPr>
            <a:xfrm>
              <a:off x="4435137" y="1412532"/>
              <a:ext cx="3167150" cy="3167154"/>
              <a:chOff x="4598426" y="1496202"/>
              <a:chExt cx="3167150" cy="3167154"/>
            </a:xfrm>
          </p:grpSpPr>
          <p:sp>
            <p:nvSpPr>
              <p:cNvPr id="7" name="椭圆 6"/>
              <p:cNvSpPr/>
              <p:nvPr/>
            </p:nvSpPr>
            <p:spPr>
              <a:xfrm flipH="1">
                <a:off x="4598426" y="1496202"/>
                <a:ext cx="3167150" cy="3167154"/>
              </a:xfrm>
              <a:prstGeom prst="ellipse">
                <a:avLst/>
              </a:prstGeom>
              <a:gradFill flip="none" rotWithShape="1">
                <a:gsLst>
                  <a:gs pos="0">
                    <a:srgbClr val="DCDCDC"/>
                  </a:gs>
                  <a:gs pos="100000">
                    <a:srgbClr val="FFFFFF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3175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4672200" y="1569976"/>
                <a:ext cx="3019603" cy="3019607"/>
              </a:xfrm>
              <a:prstGeom prst="ellipse">
                <a:avLst/>
              </a:prstGeom>
              <a:gradFill flip="none" rotWithShape="1">
                <a:gsLst>
                  <a:gs pos="0">
                    <a:srgbClr val="DCDCDC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600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4672200" y="1649596"/>
              <a:ext cx="2693024" cy="2693026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/>
            </a:p>
          </p:txBody>
        </p:sp>
      </p:grpSp>
      <p:sp>
        <p:nvSpPr>
          <p:cNvPr id="9" name="椭圆 8"/>
          <p:cNvSpPr/>
          <p:nvPr/>
        </p:nvSpPr>
        <p:spPr>
          <a:xfrm flipH="1">
            <a:off x="6635215" y="3101438"/>
            <a:ext cx="1003926" cy="1003924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9019779" y="1842208"/>
            <a:ext cx="1350516" cy="1350521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942262" y="1829340"/>
            <a:ext cx="999396" cy="999392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980554" y="3321430"/>
            <a:ext cx="313248" cy="587727"/>
          </a:xfrm>
          <a:custGeom>
            <a:avLst/>
            <a:gdLst>
              <a:gd name="T0" fmla="*/ 433 w 853"/>
              <a:gd name="T1" fmla="*/ 0 h 1616"/>
              <a:gd name="T2" fmla="*/ 148 w 853"/>
              <a:gd name="T3" fmla="*/ 590 h 1616"/>
              <a:gd name="T4" fmla="*/ 717 w 853"/>
              <a:gd name="T5" fmla="*/ 284 h 1616"/>
              <a:gd name="T6" fmla="*/ 779 w 853"/>
              <a:gd name="T7" fmla="*/ 664 h 1616"/>
              <a:gd name="T8" fmla="*/ 498 w 853"/>
              <a:gd name="T9" fmla="*/ 1160 h 1616"/>
              <a:gd name="T10" fmla="*/ 362 w 853"/>
              <a:gd name="T11" fmla="*/ 1157 h 1616"/>
              <a:gd name="T12" fmla="*/ 75 w 853"/>
              <a:gd name="T13" fmla="*/ 665 h 1616"/>
              <a:gd name="T14" fmla="*/ 0 w 853"/>
              <a:gd name="T15" fmla="*/ 813 h 1616"/>
              <a:gd name="T16" fmla="*/ 340 w 853"/>
              <a:gd name="T17" fmla="*/ 1228 h 1616"/>
              <a:gd name="T18" fmla="*/ 340 w 853"/>
              <a:gd name="T19" fmla="*/ 1228 h 1616"/>
              <a:gd name="T20" fmla="*/ 341 w 853"/>
              <a:gd name="T21" fmla="*/ 1228 h 1616"/>
              <a:gd name="T22" fmla="*/ 357 w 853"/>
              <a:gd name="T23" fmla="*/ 1250 h 1616"/>
              <a:gd name="T24" fmla="*/ 357 w 853"/>
              <a:gd name="T25" fmla="*/ 1394 h 1616"/>
              <a:gd name="T26" fmla="*/ 175 w 853"/>
              <a:gd name="T27" fmla="*/ 1420 h 1616"/>
              <a:gd name="T28" fmla="*/ 175 w 853"/>
              <a:gd name="T29" fmla="*/ 1616 h 1616"/>
              <a:gd name="T30" fmla="*/ 787 w 853"/>
              <a:gd name="T31" fmla="*/ 1518 h 1616"/>
              <a:gd name="T32" fmla="*/ 528 w 853"/>
              <a:gd name="T33" fmla="*/ 1420 h 1616"/>
              <a:gd name="T34" fmla="*/ 501 w 853"/>
              <a:gd name="T35" fmla="*/ 1390 h 1616"/>
              <a:gd name="T36" fmla="*/ 501 w 853"/>
              <a:gd name="T37" fmla="*/ 1253 h 1616"/>
              <a:gd name="T38" fmla="*/ 524 w 853"/>
              <a:gd name="T39" fmla="*/ 1231 h 1616"/>
              <a:gd name="T40" fmla="*/ 853 w 853"/>
              <a:gd name="T41" fmla="*/ 813 h 1616"/>
              <a:gd name="T42" fmla="*/ 853 w 853"/>
              <a:gd name="T43" fmla="*/ 663 h 1616"/>
              <a:gd name="T44" fmla="*/ 516 w 853"/>
              <a:gd name="T45" fmla="*/ 1233 h 1616"/>
              <a:gd name="T46" fmla="*/ 501 w 853"/>
              <a:gd name="T47" fmla="*/ 1253 h 1616"/>
              <a:gd name="T48" fmla="*/ 357 w 853"/>
              <a:gd name="T49" fmla="*/ 1232 h 1616"/>
              <a:gd name="T50" fmla="*/ 148 w 853"/>
              <a:gd name="T51" fmla="*/ 799 h 1616"/>
              <a:gd name="T52" fmla="*/ 717 w 853"/>
              <a:gd name="T53" fmla="*/ 799 h 1616"/>
              <a:gd name="T54" fmla="*/ 148 w 853"/>
              <a:gd name="T55" fmla="*/ 664 h 1616"/>
              <a:gd name="T56" fmla="*/ 565 w 853"/>
              <a:gd name="T57" fmla="*/ 157 h 1616"/>
              <a:gd name="T58" fmla="*/ 602 w 853"/>
              <a:gd name="T59" fmla="*/ 195 h 1616"/>
              <a:gd name="T60" fmla="*/ 528 w 853"/>
              <a:gd name="T61" fmla="*/ 195 h 1616"/>
              <a:gd name="T62" fmla="*/ 288 w 853"/>
              <a:gd name="T63" fmla="*/ 509 h 1616"/>
              <a:gd name="T64" fmla="*/ 239 w 853"/>
              <a:gd name="T65" fmla="*/ 460 h 1616"/>
              <a:gd name="T66" fmla="*/ 338 w 853"/>
              <a:gd name="T67" fmla="*/ 460 h 1616"/>
              <a:gd name="T68" fmla="*/ 288 w 853"/>
              <a:gd name="T69" fmla="*/ 371 h 1616"/>
              <a:gd name="T70" fmla="*/ 239 w 853"/>
              <a:gd name="T71" fmla="*/ 321 h 1616"/>
              <a:gd name="T72" fmla="*/ 338 w 853"/>
              <a:gd name="T73" fmla="*/ 321 h 1616"/>
              <a:gd name="T74" fmla="*/ 300 w 853"/>
              <a:gd name="T75" fmla="*/ 232 h 1616"/>
              <a:gd name="T76" fmla="*/ 262 w 853"/>
              <a:gd name="T77" fmla="*/ 194 h 1616"/>
              <a:gd name="T78" fmla="*/ 338 w 853"/>
              <a:gd name="T79" fmla="*/ 194 h 1616"/>
              <a:gd name="T80" fmla="*/ 433 w 853"/>
              <a:gd name="T81" fmla="*/ 509 h 1616"/>
              <a:gd name="T82" fmla="*/ 383 w 853"/>
              <a:gd name="T83" fmla="*/ 460 h 1616"/>
              <a:gd name="T84" fmla="*/ 482 w 853"/>
              <a:gd name="T85" fmla="*/ 460 h 1616"/>
              <a:gd name="T86" fmla="*/ 433 w 853"/>
              <a:gd name="T87" fmla="*/ 352 h 1616"/>
              <a:gd name="T88" fmla="*/ 383 w 853"/>
              <a:gd name="T89" fmla="*/ 303 h 1616"/>
              <a:gd name="T90" fmla="*/ 482 w 853"/>
              <a:gd name="T91" fmla="*/ 303 h 1616"/>
              <a:gd name="T92" fmla="*/ 433 w 853"/>
              <a:gd name="T93" fmla="*/ 204 h 1616"/>
              <a:gd name="T94" fmla="*/ 383 w 853"/>
              <a:gd name="T95" fmla="*/ 155 h 1616"/>
              <a:gd name="T96" fmla="*/ 482 w 853"/>
              <a:gd name="T97" fmla="*/ 155 h 1616"/>
              <a:gd name="T98" fmla="*/ 577 w 853"/>
              <a:gd name="T99" fmla="*/ 509 h 1616"/>
              <a:gd name="T100" fmla="*/ 528 w 853"/>
              <a:gd name="T101" fmla="*/ 460 h 1616"/>
              <a:gd name="T102" fmla="*/ 626 w 853"/>
              <a:gd name="T103" fmla="*/ 460 h 1616"/>
              <a:gd name="T104" fmla="*/ 577 w 853"/>
              <a:gd name="T105" fmla="*/ 371 h 1616"/>
              <a:gd name="T106" fmla="*/ 528 w 853"/>
              <a:gd name="T107" fmla="*/ 321 h 1616"/>
              <a:gd name="T108" fmla="*/ 626 w 853"/>
              <a:gd name="T109" fmla="*/ 321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3" h="1616">
                <a:moveTo>
                  <a:pt x="717" y="284"/>
                </a:moveTo>
                <a:cubicBezTo>
                  <a:pt x="717" y="127"/>
                  <a:pt x="589" y="0"/>
                  <a:pt x="433" y="0"/>
                </a:cubicBezTo>
                <a:cubicBezTo>
                  <a:pt x="276" y="0"/>
                  <a:pt x="148" y="127"/>
                  <a:pt x="148" y="284"/>
                </a:cubicBezTo>
                <a:lnTo>
                  <a:pt x="148" y="590"/>
                </a:lnTo>
                <a:lnTo>
                  <a:pt x="717" y="590"/>
                </a:lnTo>
                <a:lnTo>
                  <a:pt x="717" y="284"/>
                </a:lnTo>
                <a:close/>
                <a:moveTo>
                  <a:pt x="779" y="663"/>
                </a:moveTo>
                <a:lnTo>
                  <a:pt x="779" y="664"/>
                </a:lnTo>
                <a:lnTo>
                  <a:pt x="779" y="813"/>
                </a:lnTo>
                <a:cubicBezTo>
                  <a:pt x="779" y="990"/>
                  <a:pt x="659" y="1132"/>
                  <a:pt x="498" y="1160"/>
                </a:cubicBezTo>
                <a:cubicBezTo>
                  <a:pt x="479" y="1163"/>
                  <a:pt x="459" y="1165"/>
                  <a:pt x="439" y="1165"/>
                </a:cubicBezTo>
                <a:cubicBezTo>
                  <a:pt x="413" y="1165"/>
                  <a:pt x="387" y="1162"/>
                  <a:pt x="362" y="1157"/>
                </a:cubicBezTo>
                <a:cubicBezTo>
                  <a:pt x="200" y="1122"/>
                  <a:pt x="75" y="979"/>
                  <a:pt x="75" y="813"/>
                </a:cubicBezTo>
                <a:lnTo>
                  <a:pt x="75" y="665"/>
                </a:lnTo>
                <a:lnTo>
                  <a:pt x="0" y="665"/>
                </a:lnTo>
                <a:lnTo>
                  <a:pt x="0" y="813"/>
                </a:lnTo>
                <a:cubicBezTo>
                  <a:pt x="0" y="1011"/>
                  <a:pt x="148" y="1183"/>
                  <a:pt x="339" y="1228"/>
                </a:cubicBezTo>
                <a:cubicBezTo>
                  <a:pt x="340" y="1228"/>
                  <a:pt x="340" y="1228"/>
                  <a:pt x="340" y="1228"/>
                </a:cubicBezTo>
                <a:lnTo>
                  <a:pt x="340" y="1228"/>
                </a:lnTo>
                <a:lnTo>
                  <a:pt x="340" y="1228"/>
                </a:lnTo>
                <a:lnTo>
                  <a:pt x="341" y="1228"/>
                </a:lnTo>
                <a:lnTo>
                  <a:pt x="341" y="1228"/>
                </a:lnTo>
                <a:lnTo>
                  <a:pt x="341" y="1228"/>
                </a:lnTo>
                <a:cubicBezTo>
                  <a:pt x="351" y="1231"/>
                  <a:pt x="357" y="1240"/>
                  <a:pt x="357" y="1250"/>
                </a:cubicBezTo>
                <a:lnTo>
                  <a:pt x="357" y="1390"/>
                </a:lnTo>
                <a:lnTo>
                  <a:pt x="357" y="1394"/>
                </a:lnTo>
                <a:cubicBezTo>
                  <a:pt x="357" y="1409"/>
                  <a:pt x="346" y="1420"/>
                  <a:pt x="331" y="1420"/>
                </a:cubicBezTo>
                <a:lnTo>
                  <a:pt x="175" y="1420"/>
                </a:lnTo>
                <a:cubicBezTo>
                  <a:pt x="121" y="1420"/>
                  <a:pt x="77" y="1464"/>
                  <a:pt x="77" y="1518"/>
                </a:cubicBezTo>
                <a:cubicBezTo>
                  <a:pt x="77" y="1572"/>
                  <a:pt x="121" y="1616"/>
                  <a:pt x="175" y="1616"/>
                </a:cubicBezTo>
                <a:lnTo>
                  <a:pt x="690" y="1616"/>
                </a:lnTo>
                <a:cubicBezTo>
                  <a:pt x="744" y="1616"/>
                  <a:pt x="787" y="1572"/>
                  <a:pt x="787" y="1518"/>
                </a:cubicBezTo>
                <a:cubicBezTo>
                  <a:pt x="787" y="1464"/>
                  <a:pt x="744" y="1420"/>
                  <a:pt x="690" y="1420"/>
                </a:cubicBezTo>
                <a:lnTo>
                  <a:pt x="528" y="1420"/>
                </a:lnTo>
                <a:cubicBezTo>
                  <a:pt x="513" y="1420"/>
                  <a:pt x="501" y="1409"/>
                  <a:pt x="501" y="1394"/>
                </a:cubicBezTo>
                <a:lnTo>
                  <a:pt x="501" y="1390"/>
                </a:lnTo>
                <a:lnTo>
                  <a:pt x="501" y="1253"/>
                </a:lnTo>
                <a:lnTo>
                  <a:pt x="501" y="1253"/>
                </a:lnTo>
                <a:cubicBezTo>
                  <a:pt x="502" y="1244"/>
                  <a:pt x="508" y="1236"/>
                  <a:pt x="516" y="1233"/>
                </a:cubicBezTo>
                <a:cubicBezTo>
                  <a:pt x="518" y="1232"/>
                  <a:pt x="521" y="1231"/>
                  <a:pt x="524" y="1231"/>
                </a:cubicBezTo>
                <a:cubicBezTo>
                  <a:pt x="524" y="1231"/>
                  <a:pt x="524" y="1231"/>
                  <a:pt x="524" y="1231"/>
                </a:cubicBezTo>
                <a:cubicBezTo>
                  <a:pt x="714" y="1192"/>
                  <a:pt x="853" y="1022"/>
                  <a:pt x="853" y="813"/>
                </a:cubicBezTo>
                <a:lnTo>
                  <a:pt x="853" y="664"/>
                </a:lnTo>
                <a:lnTo>
                  <a:pt x="853" y="663"/>
                </a:lnTo>
                <a:lnTo>
                  <a:pt x="779" y="663"/>
                </a:lnTo>
                <a:close/>
                <a:moveTo>
                  <a:pt x="516" y="1233"/>
                </a:moveTo>
                <a:cubicBezTo>
                  <a:pt x="511" y="1234"/>
                  <a:pt x="506" y="1234"/>
                  <a:pt x="501" y="1235"/>
                </a:cubicBezTo>
                <a:lnTo>
                  <a:pt x="501" y="1253"/>
                </a:lnTo>
                <a:moveTo>
                  <a:pt x="357" y="1250"/>
                </a:moveTo>
                <a:lnTo>
                  <a:pt x="357" y="1232"/>
                </a:lnTo>
                <a:cubicBezTo>
                  <a:pt x="351" y="1231"/>
                  <a:pt x="346" y="1230"/>
                  <a:pt x="340" y="1228"/>
                </a:cubicBezTo>
                <a:moveTo>
                  <a:pt x="148" y="799"/>
                </a:moveTo>
                <a:cubicBezTo>
                  <a:pt x="148" y="956"/>
                  <a:pt x="276" y="1083"/>
                  <a:pt x="433" y="1083"/>
                </a:cubicBezTo>
                <a:cubicBezTo>
                  <a:pt x="589" y="1083"/>
                  <a:pt x="717" y="956"/>
                  <a:pt x="717" y="799"/>
                </a:cubicBezTo>
                <a:lnTo>
                  <a:pt x="717" y="664"/>
                </a:lnTo>
                <a:lnTo>
                  <a:pt x="148" y="664"/>
                </a:lnTo>
                <a:lnTo>
                  <a:pt x="148" y="799"/>
                </a:lnTo>
                <a:close/>
                <a:moveTo>
                  <a:pt x="565" y="157"/>
                </a:moveTo>
                <a:lnTo>
                  <a:pt x="565" y="157"/>
                </a:lnTo>
                <a:cubicBezTo>
                  <a:pt x="586" y="157"/>
                  <a:pt x="602" y="174"/>
                  <a:pt x="602" y="195"/>
                </a:cubicBezTo>
                <a:cubicBezTo>
                  <a:pt x="602" y="215"/>
                  <a:pt x="586" y="232"/>
                  <a:pt x="565" y="232"/>
                </a:cubicBezTo>
                <a:cubicBezTo>
                  <a:pt x="544" y="232"/>
                  <a:pt x="528" y="215"/>
                  <a:pt x="528" y="195"/>
                </a:cubicBezTo>
                <a:cubicBezTo>
                  <a:pt x="528" y="174"/>
                  <a:pt x="544" y="157"/>
                  <a:pt x="565" y="157"/>
                </a:cubicBezTo>
                <a:close/>
                <a:moveTo>
                  <a:pt x="288" y="509"/>
                </a:moveTo>
                <a:lnTo>
                  <a:pt x="288" y="509"/>
                </a:lnTo>
                <a:cubicBezTo>
                  <a:pt x="261" y="509"/>
                  <a:pt x="239" y="487"/>
                  <a:pt x="239" y="460"/>
                </a:cubicBezTo>
                <a:cubicBezTo>
                  <a:pt x="239" y="433"/>
                  <a:pt x="261" y="411"/>
                  <a:pt x="288" y="411"/>
                </a:cubicBezTo>
                <a:cubicBezTo>
                  <a:pt x="316" y="411"/>
                  <a:pt x="338" y="433"/>
                  <a:pt x="338" y="460"/>
                </a:cubicBezTo>
                <a:cubicBezTo>
                  <a:pt x="338" y="487"/>
                  <a:pt x="316" y="509"/>
                  <a:pt x="288" y="509"/>
                </a:cubicBezTo>
                <a:close/>
                <a:moveTo>
                  <a:pt x="288" y="371"/>
                </a:moveTo>
                <a:lnTo>
                  <a:pt x="288" y="371"/>
                </a:lnTo>
                <a:cubicBezTo>
                  <a:pt x="261" y="371"/>
                  <a:pt x="239" y="348"/>
                  <a:pt x="239" y="321"/>
                </a:cubicBezTo>
                <a:cubicBezTo>
                  <a:pt x="239" y="294"/>
                  <a:pt x="261" y="272"/>
                  <a:pt x="288" y="272"/>
                </a:cubicBezTo>
                <a:cubicBezTo>
                  <a:pt x="316" y="272"/>
                  <a:pt x="338" y="294"/>
                  <a:pt x="338" y="321"/>
                </a:cubicBezTo>
                <a:cubicBezTo>
                  <a:pt x="338" y="348"/>
                  <a:pt x="316" y="371"/>
                  <a:pt x="288" y="371"/>
                </a:cubicBezTo>
                <a:close/>
                <a:moveTo>
                  <a:pt x="300" y="232"/>
                </a:moveTo>
                <a:lnTo>
                  <a:pt x="300" y="232"/>
                </a:lnTo>
                <a:cubicBezTo>
                  <a:pt x="279" y="232"/>
                  <a:pt x="262" y="215"/>
                  <a:pt x="262" y="194"/>
                </a:cubicBezTo>
                <a:cubicBezTo>
                  <a:pt x="262" y="174"/>
                  <a:pt x="279" y="157"/>
                  <a:pt x="300" y="157"/>
                </a:cubicBezTo>
                <a:cubicBezTo>
                  <a:pt x="321" y="157"/>
                  <a:pt x="338" y="174"/>
                  <a:pt x="338" y="194"/>
                </a:cubicBezTo>
                <a:cubicBezTo>
                  <a:pt x="338" y="215"/>
                  <a:pt x="321" y="232"/>
                  <a:pt x="300" y="232"/>
                </a:cubicBezTo>
                <a:close/>
                <a:moveTo>
                  <a:pt x="433" y="509"/>
                </a:moveTo>
                <a:lnTo>
                  <a:pt x="433" y="509"/>
                </a:lnTo>
                <a:cubicBezTo>
                  <a:pt x="405" y="509"/>
                  <a:pt x="383" y="487"/>
                  <a:pt x="383" y="460"/>
                </a:cubicBezTo>
                <a:cubicBezTo>
                  <a:pt x="383" y="433"/>
                  <a:pt x="405" y="411"/>
                  <a:pt x="433" y="411"/>
                </a:cubicBezTo>
                <a:cubicBezTo>
                  <a:pt x="460" y="411"/>
                  <a:pt x="482" y="433"/>
                  <a:pt x="482" y="460"/>
                </a:cubicBezTo>
                <a:cubicBezTo>
                  <a:pt x="482" y="487"/>
                  <a:pt x="460" y="509"/>
                  <a:pt x="433" y="509"/>
                </a:cubicBezTo>
                <a:close/>
                <a:moveTo>
                  <a:pt x="433" y="352"/>
                </a:moveTo>
                <a:lnTo>
                  <a:pt x="433" y="352"/>
                </a:lnTo>
                <a:cubicBezTo>
                  <a:pt x="405" y="352"/>
                  <a:pt x="383" y="330"/>
                  <a:pt x="383" y="303"/>
                </a:cubicBezTo>
                <a:cubicBezTo>
                  <a:pt x="383" y="276"/>
                  <a:pt x="405" y="253"/>
                  <a:pt x="433" y="253"/>
                </a:cubicBezTo>
                <a:cubicBezTo>
                  <a:pt x="460" y="253"/>
                  <a:pt x="482" y="276"/>
                  <a:pt x="482" y="303"/>
                </a:cubicBezTo>
                <a:cubicBezTo>
                  <a:pt x="482" y="330"/>
                  <a:pt x="460" y="352"/>
                  <a:pt x="433" y="352"/>
                </a:cubicBezTo>
                <a:close/>
                <a:moveTo>
                  <a:pt x="433" y="204"/>
                </a:moveTo>
                <a:lnTo>
                  <a:pt x="433" y="204"/>
                </a:lnTo>
                <a:cubicBezTo>
                  <a:pt x="405" y="204"/>
                  <a:pt x="383" y="182"/>
                  <a:pt x="383" y="155"/>
                </a:cubicBezTo>
                <a:cubicBezTo>
                  <a:pt x="383" y="128"/>
                  <a:pt x="405" y="106"/>
                  <a:pt x="433" y="106"/>
                </a:cubicBezTo>
                <a:cubicBezTo>
                  <a:pt x="460" y="106"/>
                  <a:pt x="482" y="128"/>
                  <a:pt x="482" y="155"/>
                </a:cubicBezTo>
                <a:cubicBezTo>
                  <a:pt x="482" y="182"/>
                  <a:pt x="460" y="204"/>
                  <a:pt x="433" y="204"/>
                </a:cubicBezTo>
                <a:close/>
                <a:moveTo>
                  <a:pt x="577" y="509"/>
                </a:moveTo>
                <a:lnTo>
                  <a:pt x="577" y="509"/>
                </a:lnTo>
                <a:cubicBezTo>
                  <a:pt x="550" y="509"/>
                  <a:pt x="528" y="487"/>
                  <a:pt x="528" y="460"/>
                </a:cubicBezTo>
                <a:cubicBezTo>
                  <a:pt x="528" y="433"/>
                  <a:pt x="550" y="411"/>
                  <a:pt x="577" y="411"/>
                </a:cubicBezTo>
                <a:cubicBezTo>
                  <a:pt x="604" y="411"/>
                  <a:pt x="626" y="433"/>
                  <a:pt x="626" y="460"/>
                </a:cubicBezTo>
                <a:cubicBezTo>
                  <a:pt x="626" y="487"/>
                  <a:pt x="604" y="509"/>
                  <a:pt x="577" y="509"/>
                </a:cubicBezTo>
                <a:close/>
                <a:moveTo>
                  <a:pt x="577" y="371"/>
                </a:moveTo>
                <a:lnTo>
                  <a:pt x="577" y="371"/>
                </a:lnTo>
                <a:cubicBezTo>
                  <a:pt x="550" y="371"/>
                  <a:pt x="528" y="348"/>
                  <a:pt x="528" y="321"/>
                </a:cubicBezTo>
                <a:cubicBezTo>
                  <a:pt x="528" y="294"/>
                  <a:pt x="550" y="272"/>
                  <a:pt x="577" y="272"/>
                </a:cubicBezTo>
                <a:cubicBezTo>
                  <a:pt x="604" y="272"/>
                  <a:pt x="626" y="294"/>
                  <a:pt x="626" y="321"/>
                </a:cubicBezTo>
                <a:cubicBezTo>
                  <a:pt x="626" y="348"/>
                  <a:pt x="604" y="371"/>
                  <a:pt x="577" y="37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8334124" y="1121530"/>
            <a:ext cx="807554" cy="807552"/>
          </a:xfrm>
          <a:prstGeom prst="ellipse">
            <a:avLst/>
          </a:prstGeom>
          <a:solidFill>
            <a:srgbClr val="8EA3A4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0053048" y="1743695"/>
            <a:ext cx="588385" cy="588387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270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165872" y="4581651"/>
            <a:ext cx="1167874" cy="1167873"/>
            <a:chOff x="3287527" y="3837144"/>
            <a:chExt cx="1705208" cy="1705206"/>
          </a:xfrm>
        </p:grpSpPr>
        <p:grpSp>
          <p:nvGrpSpPr>
            <p:cNvPr id="50" name="组合 49"/>
            <p:cNvGrpSpPr/>
            <p:nvPr/>
          </p:nvGrpSpPr>
          <p:grpSpPr>
            <a:xfrm>
              <a:off x="3287527" y="3837144"/>
              <a:ext cx="1705208" cy="1705206"/>
              <a:chOff x="3657088" y="4374707"/>
              <a:chExt cx="1455217" cy="145521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657088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843002" y="4560621"/>
                <a:ext cx="1083387" cy="1083386"/>
              </a:xfrm>
              <a:prstGeom prst="ellipse">
                <a:avLst/>
              </a:prstGeom>
              <a:solidFill>
                <a:srgbClr val="56777F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187"/>
            <p:cNvSpPr txBox="1"/>
            <p:nvPr/>
          </p:nvSpPr>
          <p:spPr>
            <a:xfrm>
              <a:off x="3569699" y="4193543"/>
              <a:ext cx="1164562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085840" y="4611122"/>
            <a:ext cx="1167874" cy="1167873"/>
            <a:chOff x="4602570" y="3855087"/>
            <a:chExt cx="1705208" cy="1705206"/>
          </a:xfrm>
        </p:grpSpPr>
        <p:grpSp>
          <p:nvGrpSpPr>
            <p:cNvPr id="55" name="组合 54"/>
            <p:cNvGrpSpPr/>
            <p:nvPr/>
          </p:nvGrpSpPr>
          <p:grpSpPr>
            <a:xfrm>
              <a:off x="4602570" y="3855087"/>
              <a:ext cx="1705208" cy="1705206"/>
              <a:chOff x="4813234" y="4383308"/>
              <a:chExt cx="1455217" cy="145521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813234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999148" y="4569222"/>
                <a:ext cx="1083387" cy="1083386"/>
              </a:xfrm>
              <a:prstGeom prst="ellipse">
                <a:avLst/>
              </a:prstGeom>
              <a:solidFill>
                <a:srgbClr val="79777C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TextBox 187"/>
            <p:cNvSpPr txBox="1"/>
            <p:nvPr/>
          </p:nvSpPr>
          <p:spPr>
            <a:xfrm>
              <a:off x="4878325" y="4168453"/>
              <a:ext cx="1164562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78384" y="4585012"/>
            <a:ext cx="1167874" cy="1167873"/>
            <a:chOff x="5913855" y="3857095"/>
            <a:chExt cx="1705208" cy="1705206"/>
          </a:xfrm>
        </p:grpSpPr>
        <p:grpSp>
          <p:nvGrpSpPr>
            <p:cNvPr id="60" name="组合 59"/>
            <p:cNvGrpSpPr/>
            <p:nvPr/>
          </p:nvGrpSpPr>
          <p:grpSpPr>
            <a:xfrm>
              <a:off x="5913855" y="3857095"/>
              <a:ext cx="1705208" cy="1705206"/>
              <a:chOff x="5987903" y="4383308"/>
              <a:chExt cx="1455217" cy="1455215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5987903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6173817" y="4569222"/>
                <a:ext cx="1083387" cy="1083386"/>
              </a:xfrm>
              <a:prstGeom prst="ellipse">
                <a:avLst/>
              </a:prstGeom>
              <a:solidFill>
                <a:srgbClr val="564B45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TextBox 187"/>
            <p:cNvSpPr txBox="1"/>
            <p:nvPr/>
          </p:nvSpPr>
          <p:spPr>
            <a:xfrm>
              <a:off x="6242684" y="4171029"/>
              <a:ext cx="1164561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927366" y="4581650"/>
            <a:ext cx="1167874" cy="1167873"/>
            <a:chOff x="7225140" y="3847518"/>
            <a:chExt cx="1705208" cy="1705206"/>
          </a:xfrm>
        </p:grpSpPr>
        <p:grpSp>
          <p:nvGrpSpPr>
            <p:cNvPr id="65" name="组合 64"/>
            <p:cNvGrpSpPr/>
            <p:nvPr/>
          </p:nvGrpSpPr>
          <p:grpSpPr>
            <a:xfrm>
              <a:off x="7225140" y="3847518"/>
              <a:ext cx="1705208" cy="1705206"/>
              <a:chOff x="7116084" y="4374707"/>
              <a:chExt cx="1455217" cy="145521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7116084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7301998" y="4560621"/>
                <a:ext cx="1083387" cy="1083386"/>
              </a:xfrm>
              <a:prstGeom prst="ellipse">
                <a:avLst/>
              </a:prstGeom>
              <a:solidFill>
                <a:srgbClr val="F4515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187"/>
            <p:cNvSpPr txBox="1"/>
            <p:nvPr/>
          </p:nvSpPr>
          <p:spPr>
            <a:xfrm>
              <a:off x="7547931" y="4157888"/>
              <a:ext cx="1164562" cy="107847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0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429877" y="5707132"/>
            <a:ext cx="5535965" cy="316567"/>
          </a:xfrm>
          <a:prstGeom prst="rect">
            <a:avLst/>
          </a:prstGeom>
        </p:spPr>
      </p:pic>
      <p:sp>
        <p:nvSpPr>
          <p:cNvPr id="70" name="TextBox 109"/>
          <p:cNvSpPr txBox="1"/>
          <p:nvPr/>
        </p:nvSpPr>
        <p:spPr>
          <a:xfrm>
            <a:off x="6585299" y="6303189"/>
            <a:ext cx="23612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b="1" dirty="0" smtClean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4"/>
          <p:cNvSpPr txBox="1"/>
          <p:nvPr/>
        </p:nvSpPr>
        <p:spPr>
          <a:xfrm>
            <a:off x="3631496" y="6303189"/>
            <a:ext cx="2871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目标岗位：</a:t>
            </a:r>
            <a:r>
              <a:rPr lang="en-US" altLang="zh-CN" b="1" smtClean="0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b="1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56777F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75060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777F"/>
                </a:gs>
                <a:gs pos="100000">
                  <a:srgbClr val="638A93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777F"/>
                </a:gs>
                <a:gs pos="100000">
                  <a:srgbClr val="638A9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个人简历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6608" y="994328"/>
            <a:ext cx="10198578" cy="4882944"/>
            <a:chOff x="1363302" y="1365525"/>
            <a:chExt cx="9457097" cy="4347774"/>
          </a:xfrm>
        </p:grpSpPr>
        <p:sp>
          <p:nvSpPr>
            <p:cNvPr id="3" name="圆角矩形 2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>
              <a:solidFill>
                <a:srgbClr val="8EA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>
              <a:solidFill>
                <a:srgbClr val="564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 flipH="1">
            <a:off x="10637850" y="5904468"/>
            <a:ext cx="427706" cy="427708"/>
          </a:xfrm>
          <a:prstGeom prst="ellipse">
            <a:avLst/>
          </a:prstGeom>
          <a:solidFill>
            <a:srgbClr val="8EA3A4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10741437" y="5142121"/>
            <a:ext cx="887497" cy="887497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657731" y="668095"/>
            <a:ext cx="1173155" cy="1173159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650972" y="1718638"/>
            <a:ext cx="646872" cy="646870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1996113" y="668095"/>
            <a:ext cx="471312" cy="471314"/>
          </a:xfrm>
          <a:prstGeom prst="ellipse">
            <a:avLst/>
          </a:prstGeom>
          <a:solidFill>
            <a:srgbClr val="79777C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10016164" y="5636221"/>
            <a:ext cx="482103" cy="482101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57730" y="1167984"/>
            <a:ext cx="114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自荐信</a:t>
            </a:r>
          </a:p>
        </p:txBody>
      </p:sp>
      <p:sp>
        <p:nvSpPr>
          <p:cNvPr id="12" name="椭圆 11"/>
          <p:cNvSpPr/>
          <p:nvPr/>
        </p:nvSpPr>
        <p:spPr>
          <a:xfrm flipH="1">
            <a:off x="10967936" y="4552241"/>
            <a:ext cx="434498" cy="434501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004723" y="871121"/>
            <a:ext cx="447675" cy="268288"/>
          </a:xfrm>
          <a:custGeom>
            <a:avLst/>
            <a:gdLst>
              <a:gd name="T0" fmla="*/ 33 w 1215"/>
              <a:gd name="T1" fmla="*/ 14 h 696"/>
              <a:gd name="T2" fmla="*/ 607 w 1215"/>
              <a:gd name="T3" fmla="*/ 425 h 696"/>
              <a:gd name="T4" fmla="*/ 1164 w 1215"/>
              <a:gd name="T5" fmla="*/ 5 h 696"/>
              <a:gd name="T6" fmla="*/ 1137 w 1215"/>
              <a:gd name="T7" fmla="*/ 0 h 696"/>
              <a:gd name="T8" fmla="*/ 78 w 1215"/>
              <a:gd name="T9" fmla="*/ 0 h 696"/>
              <a:gd name="T10" fmla="*/ 33 w 1215"/>
              <a:gd name="T11" fmla="*/ 14 h 696"/>
              <a:gd name="T12" fmla="*/ 883 w 1215"/>
              <a:gd name="T13" fmla="*/ 281 h 696"/>
              <a:gd name="T14" fmla="*/ 1185 w 1215"/>
              <a:gd name="T15" fmla="*/ 680 h 696"/>
              <a:gd name="T16" fmla="*/ 1215 w 1215"/>
              <a:gd name="T17" fmla="*/ 619 h 696"/>
              <a:gd name="T18" fmla="*/ 1215 w 1215"/>
              <a:gd name="T19" fmla="*/ 78 h 696"/>
              <a:gd name="T20" fmla="*/ 1205 w 1215"/>
              <a:gd name="T21" fmla="*/ 39 h 696"/>
              <a:gd name="T22" fmla="*/ 883 w 1215"/>
              <a:gd name="T23" fmla="*/ 281 h 696"/>
              <a:gd name="T24" fmla="*/ 608 w 1215"/>
              <a:gd name="T25" fmla="*/ 483 h 696"/>
              <a:gd name="T26" fmla="*/ 592 w 1215"/>
              <a:gd name="T27" fmla="*/ 478 h 696"/>
              <a:gd name="T28" fmla="*/ 378 w 1215"/>
              <a:gd name="T29" fmla="*/ 325 h 696"/>
              <a:gd name="T30" fmla="*/ 103 w 1215"/>
              <a:gd name="T31" fmla="*/ 696 h 696"/>
              <a:gd name="T32" fmla="*/ 1134 w 1215"/>
              <a:gd name="T33" fmla="*/ 696 h 696"/>
              <a:gd name="T34" fmla="*/ 842 w 1215"/>
              <a:gd name="T35" fmla="*/ 313 h 696"/>
              <a:gd name="T36" fmla="*/ 623 w 1215"/>
              <a:gd name="T37" fmla="*/ 478 h 696"/>
              <a:gd name="T38" fmla="*/ 608 w 1215"/>
              <a:gd name="T39" fmla="*/ 483 h 696"/>
              <a:gd name="T40" fmla="*/ 0 w 1215"/>
              <a:gd name="T41" fmla="*/ 78 h 696"/>
              <a:gd name="T42" fmla="*/ 0 w 1215"/>
              <a:gd name="T43" fmla="*/ 619 h 696"/>
              <a:gd name="T44" fmla="*/ 47 w 1215"/>
              <a:gd name="T45" fmla="*/ 690 h 696"/>
              <a:gd name="T46" fmla="*/ 336 w 1215"/>
              <a:gd name="T47" fmla="*/ 294 h 696"/>
              <a:gd name="T48" fmla="*/ 3 w 1215"/>
              <a:gd name="T49" fmla="*/ 56 h 696"/>
              <a:gd name="T50" fmla="*/ 0 w 1215"/>
              <a:gd name="T51" fmla="*/ 78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15" h="696">
                <a:moveTo>
                  <a:pt x="33" y="14"/>
                </a:moveTo>
                <a:lnTo>
                  <a:pt x="607" y="425"/>
                </a:lnTo>
                <a:lnTo>
                  <a:pt x="1164" y="5"/>
                </a:lnTo>
                <a:cubicBezTo>
                  <a:pt x="1156" y="2"/>
                  <a:pt x="1147" y="0"/>
                  <a:pt x="1137" y="0"/>
                </a:cubicBezTo>
                <a:lnTo>
                  <a:pt x="78" y="0"/>
                </a:lnTo>
                <a:cubicBezTo>
                  <a:pt x="61" y="0"/>
                  <a:pt x="46" y="5"/>
                  <a:pt x="33" y="14"/>
                </a:cubicBezTo>
                <a:close/>
                <a:moveTo>
                  <a:pt x="883" y="281"/>
                </a:moveTo>
                <a:lnTo>
                  <a:pt x="1185" y="680"/>
                </a:lnTo>
                <a:cubicBezTo>
                  <a:pt x="1203" y="666"/>
                  <a:pt x="1215" y="644"/>
                  <a:pt x="1215" y="619"/>
                </a:cubicBezTo>
                <a:lnTo>
                  <a:pt x="1215" y="78"/>
                </a:lnTo>
                <a:cubicBezTo>
                  <a:pt x="1215" y="64"/>
                  <a:pt x="1211" y="50"/>
                  <a:pt x="1205" y="39"/>
                </a:cubicBezTo>
                <a:lnTo>
                  <a:pt x="883" y="281"/>
                </a:lnTo>
                <a:close/>
                <a:moveTo>
                  <a:pt x="608" y="483"/>
                </a:moveTo>
                <a:cubicBezTo>
                  <a:pt x="602" y="483"/>
                  <a:pt x="597" y="481"/>
                  <a:pt x="592" y="478"/>
                </a:cubicBezTo>
                <a:lnTo>
                  <a:pt x="378" y="325"/>
                </a:lnTo>
                <a:lnTo>
                  <a:pt x="103" y="696"/>
                </a:lnTo>
                <a:lnTo>
                  <a:pt x="1134" y="696"/>
                </a:lnTo>
                <a:lnTo>
                  <a:pt x="842" y="313"/>
                </a:lnTo>
                <a:lnTo>
                  <a:pt x="623" y="478"/>
                </a:lnTo>
                <a:cubicBezTo>
                  <a:pt x="618" y="481"/>
                  <a:pt x="613" y="483"/>
                  <a:pt x="608" y="483"/>
                </a:cubicBezTo>
                <a:close/>
                <a:moveTo>
                  <a:pt x="0" y="78"/>
                </a:moveTo>
                <a:lnTo>
                  <a:pt x="0" y="619"/>
                </a:lnTo>
                <a:cubicBezTo>
                  <a:pt x="0" y="651"/>
                  <a:pt x="20" y="678"/>
                  <a:pt x="47" y="690"/>
                </a:cubicBezTo>
                <a:lnTo>
                  <a:pt x="336" y="294"/>
                </a:lnTo>
                <a:lnTo>
                  <a:pt x="3" y="56"/>
                </a:lnTo>
                <a:cubicBezTo>
                  <a:pt x="1" y="63"/>
                  <a:pt x="0" y="70"/>
                  <a:pt x="0" y="78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18432" y="1718638"/>
            <a:ext cx="91787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感谢您在百忙之中审阅我的简历，在对贵公司的初步了解和对自身情况的分析后，我希望能加入到这个大家庭中，共同奋斗！</a:t>
            </a:r>
          </a:p>
          <a:p>
            <a:pPr algn="just" eaLnBrk="1" hangingPunct="1"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我叫张无忌，是某某大学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市场营销专业的应届毕业生。四年来，在师友的严格教益及个人的努力下，我具备了扎实的专业基础知识，系统地掌握了市场营销工作有关理论；具备较好的英语听、说、读、写、译等能力；特别是能熟练操作计算机办公软件，十分擅长制作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。同时，我利用课余时间广泛地涉猎了大量书籍，不但充实了自己，也培养了自己多方面的技能。</a:t>
            </a:r>
          </a:p>
          <a:p>
            <a:pPr algn="just" eaLnBrk="1" hangingPunct="1"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外，我还积极地参加各种社会活动，抓住每一个机会，锻炼自己。大学四年，我深深地感受到，与优秀学者共事，使我在竞争中获益；向实际困难挑战，让我在挫折中成长。我热爱贵单位所从事的事业，殷切地期望能够在您的领导下，为这一光荣的事业添砖加瓦；并且在实践中不断学习、进步。</a:t>
            </a:r>
          </a:p>
          <a:p>
            <a:pPr algn="just" eaLnBrk="1" hangingPunct="1"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感谢您审阅我的简历，如果您能选择我，对我将是一次宝贵的学习、工作、成长的机会；如果未能选择我，意味着我将要付出更多的努力，对我也是一次成长经历！</a:t>
            </a:r>
          </a:p>
          <a:p>
            <a:pPr algn="just">
              <a:spcAft>
                <a:spcPts val="12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祝愿贵单位事业蒸蒸日上！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基本信息</a:t>
            </a:r>
            <a:r>
              <a:rPr lang="en-US" altLang="zh-CN" dirty="0"/>
              <a:t>| Resume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flipH="1">
            <a:off x="5755192" y="3055405"/>
            <a:ext cx="395592" cy="395594"/>
          </a:xfrm>
          <a:prstGeom prst="ellipse">
            <a:avLst/>
          </a:prstGeom>
          <a:solidFill>
            <a:srgbClr val="8EA3A4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2642790" y="2085654"/>
            <a:ext cx="234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56777F"/>
                </a:solidFill>
                <a:latin typeface="+mj-ea"/>
                <a:ea typeface="+mj-ea"/>
              </a:rPr>
              <a:t>张无忌</a:t>
            </a:r>
            <a:endParaRPr lang="zh-CN" altLang="en-US" sz="3200" b="1" dirty="0">
              <a:solidFill>
                <a:srgbClr val="56777F"/>
              </a:solidFill>
              <a:latin typeface="+mj-ea"/>
              <a:ea typeface="+mj-ea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18203" y="2908974"/>
            <a:ext cx="3855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：本科、文学学士学位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518203" y="3317595"/>
            <a:ext cx="3855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：湖北科技学院，行政管理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1518203" y="3726216"/>
            <a:ext cx="3855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：湖北省武汉市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518203" y="4134837"/>
            <a:ext cx="3855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176CM    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73KG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1518203" y="4543458"/>
            <a:ext cx="3855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出生年月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46" name="椭圆 45"/>
          <p:cNvSpPr/>
          <p:nvPr/>
        </p:nvSpPr>
        <p:spPr bwMode="auto">
          <a:xfrm>
            <a:off x="1057058" y="1478280"/>
            <a:ext cx="4573526" cy="4573526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1500846" y="1468756"/>
            <a:ext cx="990752" cy="990748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1672249" y="1727437"/>
            <a:ext cx="647945" cy="473384"/>
          </a:xfrm>
          <a:custGeom>
            <a:avLst/>
            <a:gdLst>
              <a:gd name="T0" fmla="*/ 1038 w 1184"/>
              <a:gd name="T1" fmla="*/ 312 h 826"/>
              <a:gd name="T2" fmla="*/ 1153 w 1184"/>
              <a:gd name="T3" fmla="*/ 370 h 826"/>
              <a:gd name="T4" fmla="*/ 983 w 1184"/>
              <a:gd name="T5" fmla="*/ 530 h 826"/>
              <a:gd name="T6" fmla="*/ 890 w 1184"/>
              <a:gd name="T7" fmla="*/ 397 h 826"/>
              <a:gd name="T8" fmla="*/ 816 w 1184"/>
              <a:gd name="T9" fmla="*/ 397 h 826"/>
              <a:gd name="T10" fmla="*/ 932 w 1184"/>
              <a:gd name="T11" fmla="*/ 351 h 826"/>
              <a:gd name="T12" fmla="*/ 902 w 1184"/>
              <a:gd name="T13" fmla="*/ 260 h 826"/>
              <a:gd name="T14" fmla="*/ 895 w 1184"/>
              <a:gd name="T15" fmla="*/ 63 h 826"/>
              <a:gd name="T16" fmla="*/ 1123 w 1184"/>
              <a:gd name="T17" fmla="*/ 256 h 826"/>
              <a:gd name="T18" fmla="*/ 376 w 1184"/>
              <a:gd name="T19" fmla="*/ 462 h 826"/>
              <a:gd name="T20" fmla="*/ 280 w 1184"/>
              <a:gd name="T21" fmla="*/ 750 h 826"/>
              <a:gd name="T22" fmla="*/ 866 w 1184"/>
              <a:gd name="T23" fmla="*/ 458 h 826"/>
              <a:gd name="T24" fmla="*/ 752 w 1184"/>
              <a:gd name="T25" fmla="*/ 452 h 826"/>
              <a:gd name="T26" fmla="*/ 763 w 1184"/>
              <a:gd name="T27" fmla="*/ 317 h 826"/>
              <a:gd name="T28" fmla="*/ 794 w 1184"/>
              <a:gd name="T29" fmla="*/ 236 h 826"/>
              <a:gd name="T30" fmla="*/ 788 w 1184"/>
              <a:gd name="T31" fmla="*/ 226 h 826"/>
              <a:gd name="T32" fmla="*/ 735 w 1184"/>
              <a:gd name="T33" fmla="*/ 52 h 826"/>
              <a:gd name="T34" fmla="*/ 456 w 1184"/>
              <a:gd name="T35" fmla="*/ 224 h 826"/>
              <a:gd name="T36" fmla="*/ 447 w 1184"/>
              <a:gd name="T37" fmla="*/ 230 h 826"/>
              <a:gd name="T38" fmla="*/ 455 w 1184"/>
              <a:gd name="T39" fmla="*/ 290 h 826"/>
              <a:gd name="T40" fmla="*/ 521 w 1184"/>
              <a:gd name="T41" fmla="*/ 390 h 826"/>
              <a:gd name="T42" fmla="*/ 450 w 1184"/>
              <a:gd name="T43" fmla="*/ 462 h 826"/>
              <a:gd name="T44" fmla="*/ 67 w 1184"/>
              <a:gd name="T45" fmla="*/ 317 h 826"/>
              <a:gd name="T46" fmla="*/ 118 w 1184"/>
              <a:gd name="T47" fmla="*/ 317 h 826"/>
              <a:gd name="T48" fmla="*/ 168 w 1184"/>
              <a:gd name="T49" fmla="*/ 267 h 826"/>
              <a:gd name="T50" fmla="*/ 122 w 1184"/>
              <a:gd name="T51" fmla="*/ 197 h 826"/>
              <a:gd name="T52" fmla="*/ 116 w 1184"/>
              <a:gd name="T53" fmla="*/ 155 h 826"/>
              <a:gd name="T54" fmla="*/ 122 w 1184"/>
              <a:gd name="T55" fmla="*/ 151 h 826"/>
              <a:gd name="T56" fmla="*/ 316 w 1184"/>
              <a:gd name="T57" fmla="*/ 32 h 826"/>
              <a:gd name="T58" fmla="*/ 353 w 1184"/>
              <a:gd name="T59" fmla="*/ 153 h 826"/>
              <a:gd name="T60" fmla="*/ 357 w 1184"/>
              <a:gd name="T61" fmla="*/ 160 h 826"/>
              <a:gd name="T62" fmla="*/ 336 w 1184"/>
              <a:gd name="T63" fmla="*/ 216 h 826"/>
              <a:gd name="T64" fmla="*/ 328 w 1184"/>
              <a:gd name="T65" fmla="*/ 310 h 826"/>
              <a:gd name="T66" fmla="*/ 399 w 1184"/>
              <a:gd name="T67" fmla="*/ 314 h 826"/>
              <a:gd name="T68" fmla="*/ 451 w 1184"/>
              <a:gd name="T69" fmla="*/ 401 h 826"/>
              <a:gd name="T70" fmla="*/ 376 w 1184"/>
              <a:gd name="T71" fmla="*/ 401 h 826"/>
              <a:gd name="T72" fmla="*/ 336 w 1184"/>
              <a:gd name="T73" fmla="*/ 416 h 826"/>
              <a:gd name="T74" fmla="*/ 0 w 1184"/>
              <a:gd name="T75" fmla="*/ 517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84" h="826">
                <a:moveTo>
                  <a:pt x="1082" y="260"/>
                </a:moveTo>
                <a:cubicBezTo>
                  <a:pt x="1073" y="280"/>
                  <a:pt x="1058" y="298"/>
                  <a:pt x="1038" y="312"/>
                </a:cubicBezTo>
                <a:cubicBezTo>
                  <a:pt x="1044" y="332"/>
                  <a:pt x="1047" y="339"/>
                  <a:pt x="1052" y="351"/>
                </a:cubicBezTo>
                <a:cubicBezTo>
                  <a:pt x="1064" y="351"/>
                  <a:pt x="1147" y="356"/>
                  <a:pt x="1153" y="370"/>
                </a:cubicBezTo>
                <a:cubicBezTo>
                  <a:pt x="1182" y="405"/>
                  <a:pt x="1184" y="467"/>
                  <a:pt x="1178" y="499"/>
                </a:cubicBezTo>
                <a:cubicBezTo>
                  <a:pt x="1132" y="520"/>
                  <a:pt x="1057" y="531"/>
                  <a:pt x="983" y="530"/>
                </a:cubicBezTo>
                <a:cubicBezTo>
                  <a:pt x="964" y="484"/>
                  <a:pt x="939" y="442"/>
                  <a:pt x="908" y="414"/>
                </a:cubicBezTo>
                <a:lnTo>
                  <a:pt x="890" y="397"/>
                </a:lnTo>
                <a:lnTo>
                  <a:pt x="866" y="397"/>
                </a:lnTo>
                <a:cubicBezTo>
                  <a:pt x="849" y="397"/>
                  <a:pt x="832" y="397"/>
                  <a:pt x="816" y="397"/>
                </a:cubicBezTo>
                <a:cubicBezTo>
                  <a:pt x="820" y="387"/>
                  <a:pt x="825" y="378"/>
                  <a:pt x="832" y="370"/>
                </a:cubicBezTo>
                <a:cubicBezTo>
                  <a:pt x="837" y="356"/>
                  <a:pt x="920" y="351"/>
                  <a:pt x="932" y="351"/>
                </a:cubicBezTo>
                <a:cubicBezTo>
                  <a:pt x="937" y="338"/>
                  <a:pt x="940" y="325"/>
                  <a:pt x="943" y="311"/>
                </a:cubicBezTo>
                <a:cubicBezTo>
                  <a:pt x="923" y="298"/>
                  <a:pt x="910" y="280"/>
                  <a:pt x="902" y="260"/>
                </a:cubicBezTo>
                <a:cubicBezTo>
                  <a:pt x="893" y="259"/>
                  <a:pt x="871" y="260"/>
                  <a:pt x="862" y="259"/>
                </a:cubicBezTo>
                <a:cubicBezTo>
                  <a:pt x="851" y="189"/>
                  <a:pt x="866" y="87"/>
                  <a:pt x="895" y="63"/>
                </a:cubicBezTo>
                <a:cubicBezTo>
                  <a:pt x="937" y="29"/>
                  <a:pt x="1040" y="27"/>
                  <a:pt x="1082" y="58"/>
                </a:cubicBezTo>
                <a:cubicBezTo>
                  <a:pt x="1113" y="81"/>
                  <a:pt x="1133" y="192"/>
                  <a:pt x="1123" y="256"/>
                </a:cubicBezTo>
                <a:cubicBezTo>
                  <a:pt x="1118" y="259"/>
                  <a:pt x="1088" y="257"/>
                  <a:pt x="1082" y="260"/>
                </a:cubicBezTo>
                <a:close/>
                <a:moveTo>
                  <a:pt x="376" y="462"/>
                </a:moveTo>
                <a:lnTo>
                  <a:pt x="376" y="462"/>
                </a:lnTo>
                <a:cubicBezTo>
                  <a:pt x="296" y="532"/>
                  <a:pt x="282" y="669"/>
                  <a:pt x="280" y="750"/>
                </a:cubicBezTo>
                <a:cubicBezTo>
                  <a:pt x="358" y="826"/>
                  <a:pt x="856" y="822"/>
                  <a:pt x="959" y="750"/>
                </a:cubicBezTo>
                <a:cubicBezTo>
                  <a:pt x="969" y="658"/>
                  <a:pt x="929" y="518"/>
                  <a:pt x="866" y="458"/>
                </a:cubicBezTo>
                <a:cubicBezTo>
                  <a:pt x="842" y="458"/>
                  <a:pt x="819" y="458"/>
                  <a:pt x="798" y="458"/>
                </a:cubicBezTo>
                <a:cubicBezTo>
                  <a:pt x="779" y="460"/>
                  <a:pt x="764" y="458"/>
                  <a:pt x="752" y="452"/>
                </a:cubicBezTo>
                <a:cubicBezTo>
                  <a:pt x="738" y="438"/>
                  <a:pt x="730" y="415"/>
                  <a:pt x="724" y="386"/>
                </a:cubicBezTo>
                <a:cubicBezTo>
                  <a:pt x="741" y="367"/>
                  <a:pt x="755" y="343"/>
                  <a:pt x="763" y="317"/>
                </a:cubicBezTo>
                <a:cubicBezTo>
                  <a:pt x="773" y="311"/>
                  <a:pt x="781" y="302"/>
                  <a:pt x="786" y="289"/>
                </a:cubicBezTo>
                <a:cubicBezTo>
                  <a:pt x="791" y="275"/>
                  <a:pt x="794" y="257"/>
                  <a:pt x="794" y="236"/>
                </a:cubicBezTo>
                <a:lnTo>
                  <a:pt x="793" y="230"/>
                </a:lnTo>
                <a:lnTo>
                  <a:pt x="788" y="226"/>
                </a:lnTo>
                <a:cubicBezTo>
                  <a:pt x="786" y="224"/>
                  <a:pt x="783" y="223"/>
                  <a:pt x="781" y="222"/>
                </a:cubicBezTo>
                <a:cubicBezTo>
                  <a:pt x="792" y="139"/>
                  <a:pt x="777" y="84"/>
                  <a:pt x="735" y="52"/>
                </a:cubicBezTo>
                <a:cubicBezTo>
                  <a:pt x="672" y="7"/>
                  <a:pt x="555" y="7"/>
                  <a:pt x="493" y="58"/>
                </a:cubicBezTo>
                <a:cubicBezTo>
                  <a:pt x="454" y="90"/>
                  <a:pt x="443" y="132"/>
                  <a:pt x="456" y="224"/>
                </a:cubicBezTo>
                <a:cubicBezTo>
                  <a:pt x="455" y="224"/>
                  <a:pt x="454" y="225"/>
                  <a:pt x="452" y="226"/>
                </a:cubicBezTo>
                <a:lnTo>
                  <a:pt x="447" y="230"/>
                </a:lnTo>
                <a:lnTo>
                  <a:pt x="447" y="236"/>
                </a:lnTo>
                <a:cubicBezTo>
                  <a:pt x="446" y="258"/>
                  <a:pt x="449" y="276"/>
                  <a:pt x="455" y="290"/>
                </a:cubicBezTo>
                <a:cubicBezTo>
                  <a:pt x="460" y="303"/>
                  <a:pt x="468" y="312"/>
                  <a:pt x="479" y="317"/>
                </a:cubicBezTo>
                <a:cubicBezTo>
                  <a:pt x="487" y="345"/>
                  <a:pt x="502" y="371"/>
                  <a:pt x="521" y="390"/>
                </a:cubicBezTo>
                <a:cubicBezTo>
                  <a:pt x="516" y="413"/>
                  <a:pt x="510" y="431"/>
                  <a:pt x="501" y="445"/>
                </a:cubicBezTo>
                <a:cubicBezTo>
                  <a:pt x="489" y="459"/>
                  <a:pt x="472" y="464"/>
                  <a:pt x="450" y="462"/>
                </a:cubicBezTo>
                <a:cubicBezTo>
                  <a:pt x="427" y="462"/>
                  <a:pt x="403" y="462"/>
                  <a:pt x="376" y="462"/>
                </a:cubicBezTo>
                <a:close/>
                <a:moveTo>
                  <a:pt x="67" y="317"/>
                </a:moveTo>
                <a:lnTo>
                  <a:pt x="67" y="317"/>
                </a:lnTo>
                <a:cubicBezTo>
                  <a:pt x="86" y="317"/>
                  <a:pt x="102" y="317"/>
                  <a:pt x="118" y="317"/>
                </a:cubicBezTo>
                <a:cubicBezTo>
                  <a:pt x="133" y="318"/>
                  <a:pt x="145" y="315"/>
                  <a:pt x="153" y="305"/>
                </a:cubicBezTo>
                <a:cubicBezTo>
                  <a:pt x="160" y="296"/>
                  <a:pt x="164" y="283"/>
                  <a:pt x="168" y="267"/>
                </a:cubicBezTo>
                <a:cubicBezTo>
                  <a:pt x="155" y="253"/>
                  <a:pt x="144" y="236"/>
                  <a:pt x="138" y="216"/>
                </a:cubicBezTo>
                <a:cubicBezTo>
                  <a:pt x="131" y="213"/>
                  <a:pt x="125" y="206"/>
                  <a:pt x="122" y="197"/>
                </a:cubicBezTo>
                <a:cubicBezTo>
                  <a:pt x="118" y="188"/>
                  <a:pt x="116" y="175"/>
                  <a:pt x="116" y="160"/>
                </a:cubicBezTo>
                <a:lnTo>
                  <a:pt x="116" y="155"/>
                </a:lnTo>
                <a:lnTo>
                  <a:pt x="120" y="153"/>
                </a:lnTo>
                <a:cubicBezTo>
                  <a:pt x="121" y="152"/>
                  <a:pt x="122" y="152"/>
                  <a:pt x="122" y="151"/>
                </a:cubicBezTo>
                <a:cubicBezTo>
                  <a:pt x="114" y="88"/>
                  <a:pt x="121" y="59"/>
                  <a:pt x="149" y="36"/>
                </a:cubicBezTo>
                <a:cubicBezTo>
                  <a:pt x="191" y="1"/>
                  <a:pt x="273" y="0"/>
                  <a:pt x="316" y="32"/>
                </a:cubicBezTo>
                <a:cubicBezTo>
                  <a:pt x="346" y="54"/>
                  <a:pt x="357" y="92"/>
                  <a:pt x="349" y="150"/>
                </a:cubicBezTo>
                <a:cubicBezTo>
                  <a:pt x="350" y="151"/>
                  <a:pt x="352" y="152"/>
                  <a:pt x="353" y="153"/>
                </a:cubicBezTo>
                <a:lnTo>
                  <a:pt x="357" y="155"/>
                </a:lnTo>
                <a:lnTo>
                  <a:pt x="357" y="160"/>
                </a:lnTo>
                <a:cubicBezTo>
                  <a:pt x="357" y="175"/>
                  <a:pt x="356" y="187"/>
                  <a:pt x="352" y="197"/>
                </a:cubicBezTo>
                <a:cubicBezTo>
                  <a:pt x="348" y="206"/>
                  <a:pt x="343" y="212"/>
                  <a:pt x="336" y="216"/>
                </a:cubicBezTo>
                <a:cubicBezTo>
                  <a:pt x="330" y="234"/>
                  <a:pt x="321" y="251"/>
                  <a:pt x="309" y="264"/>
                </a:cubicBezTo>
                <a:cubicBezTo>
                  <a:pt x="313" y="284"/>
                  <a:pt x="319" y="301"/>
                  <a:pt x="328" y="310"/>
                </a:cubicBezTo>
                <a:cubicBezTo>
                  <a:pt x="336" y="314"/>
                  <a:pt x="347" y="316"/>
                  <a:pt x="360" y="315"/>
                </a:cubicBezTo>
                <a:cubicBezTo>
                  <a:pt x="372" y="315"/>
                  <a:pt x="385" y="314"/>
                  <a:pt x="399" y="314"/>
                </a:cubicBezTo>
                <a:cubicBezTo>
                  <a:pt x="405" y="330"/>
                  <a:pt x="415" y="344"/>
                  <a:pt x="427" y="356"/>
                </a:cubicBezTo>
                <a:cubicBezTo>
                  <a:pt x="434" y="371"/>
                  <a:pt x="442" y="386"/>
                  <a:pt x="451" y="401"/>
                </a:cubicBezTo>
                <a:lnTo>
                  <a:pt x="450" y="401"/>
                </a:lnTo>
                <a:cubicBezTo>
                  <a:pt x="425" y="401"/>
                  <a:pt x="401" y="401"/>
                  <a:pt x="376" y="401"/>
                </a:cubicBezTo>
                <a:lnTo>
                  <a:pt x="353" y="401"/>
                </a:lnTo>
                <a:lnTo>
                  <a:pt x="336" y="416"/>
                </a:lnTo>
                <a:cubicBezTo>
                  <a:pt x="294" y="452"/>
                  <a:pt x="267" y="502"/>
                  <a:pt x="249" y="556"/>
                </a:cubicBezTo>
                <a:cubicBezTo>
                  <a:pt x="140" y="558"/>
                  <a:pt x="29" y="545"/>
                  <a:pt x="0" y="517"/>
                </a:cubicBezTo>
                <a:cubicBezTo>
                  <a:pt x="1" y="461"/>
                  <a:pt x="12" y="366"/>
                  <a:pt x="67" y="31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椭圆 48"/>
          <p:cNvSpPr/>
          <p:nvPr/>
        </p:nvSpPr>
        <p:spPr bwMode="auto">
          <a:xfrm>
            <a:off x="6970994" y="3028037"/>
            <a:ext cx="3732463" cy="3732463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6542797" y="4363965"/>
            <a:ext cx="856394" cy="856394"/>
          </a:xfrm>
          <a:prstGeom prst="ellipse">
            <a:avLst/>
          </a:prstGeom>
          <a:solidFill>
            <a:srgbClr val="79777C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6746363" y="4520526"/>
            <a:ext cx="449262" cy="522288"/>
          </a:xfrm>
          <a:custGeom>
            <a:avLst/>
            <a:gdLst>
              <a:gd name="T0" fmla="*/ 66 w 836"/>
              <a:gd name="T1" fmla="*/ 0 h 987"/>
              <a:gd name="T2" fmla="*/ 770 w 836"/>
              <a:gd name="T3" fmla="*/ 0 h 987"/>
              <a:gd name="T4" fmla="*/ 836 w 836"/>
              <a:gd name="T5" fmla="*/ 67 h 987"/>
              <a:gd name="T6" fmla="*/ 836 w 836"/>
              <a:gd name="T7" fmla="*/ 920 h 987"/>
              <a:gd name="T8" fmla="*/ 770 w 836"/>
              <a:gd name="T9" fmla="*/ 987 h 987"/>
              <a:gd name="T10" fmla="*/ 66 w 836"/>
              <a:gd name="T11" fmla="*/ 987 h 987"/>
              <a:gd name="T12" fmla="*/ 0 w 836"/>
              <a:gd name="T13" fmla="*/ 920 h 987"/>
              <a:gd name="T14" fmla="*/ 0 w 836"/>
              <a:gd name="T15" fmla="*/ 805 h 987"/>
              <a:gd name="T16" fmla="*/ 70 w 836"/>
              <a:gd name="T17" fmla="*/ 805 h 987"/>
              <a:gd name="T18" fmla="*/ 127 w 836"/>
              <a:gd name="T19" fmla="*/ 840 h 987"/>
              <a:gd name="T20" fmla="*/ 189 w 836"/>
              <a:gd name="T21" fmla="*/ 778 h 987"/>
              <a:gd name="T22" fmla="*/ 127 w 836"/>
              <a:gd name="T23" fmla="*/ 716 h 987"/>
              <a:gd name="T24" fmla="*/ 71 w 836"/>
              <a:gd name="T25" fmla="*/ 751 h 987"/>
              <a:gd name="T26" fmla="*/ 0 w 836"/>
              <a:gd name="T27" fmla="*/ 751 h 987"/>
              <a:gd name="T28" fmla="*/ 0 w 836"/>
              <a:gd name="T29" fmla="*/ 603 h 987"/>
              <a:gd name="T30" fmla="*/ 70 w 836"/>
              <a:gd name="T31" fmla="*/ 603 h 987"/>
              <a:gd name="T32" fmla="*/ 127 w 836"/>
              <a:gd name="T33" fmla="*/ 639 h 987"/>
              <a:gd name="T34" fmla="*/ 189 w 836"/>
              <a:gd name="T35" fmla="*/ 577 h 987"/>
              <a:gd name="T36" fmla="*/ 127 w 836"/>
              <a:gd name="T37" fmla="*/ 515 h 987"/>
              <a:gd name="T38" fmla="*/ 71 w 836"/>
              <a:gd name="T39" fmla="*/ 550 h 987"/>
              <a:gd name="T40" fmla="*/ 0 w 836"/>
              <a:gd name="T41" fmla="*/ 550 h 987"/>
              <a:gd name="T42" fmla="*/ 0 w 836"/>
              <a:gd name="T43" fmla="*/ 408 h 987"/>
              <a:gd name="T44" fmla="*/ 70 w 836"/>
              <a:gd name="T45" fmla="*/ 408 h 987"/>
              <a:gd name="T46" fmla="*/ 127 w 836"/>
              <a:gd name="T47" fmla="*/ 444 h 987"/>
              <a:gd name="T48" fmla="*/ 189 w 836"/>
              <a:gd name="T49" fmla="*/ 382 h 987"/>
              <a:gd name="T50" fmla="*/ 127 w 836"/>
              <a:gd name="T51" fmla="*/ 320 h 987"/>
              <a:gd name="T52" fmla="*/ 71 w 836"/>
              <a:gd name="T53" fmla="*/ 355 h 987"/>
              <a:gd name="T54" fmla="*/ 0 w 836"/>
              <a:gd name="T55" fmla="*/ 355 h 987"/>
              <a:gd name="T56" fmla="*/ 0 w 836"/>
              <a:gd name="T57" fmla="*/ 216 h 987"/>
              <a:gd name="T58" fmla="*/ 70 w 836"/>
              <a:gd name="T59" fmla="*/ 216 h 987"/>
              <a:gd name="T60" fmla="*/ 127 w 836"/>
              <a:gd name="T61" fmla="*/ 252 h 987"/>
              <a:gd name="T62" fmla="*/ 189 w 836"/>
              <a:gd name="T63" fmla="*/ 190 h 987"/>
              <a:gd name="T64" fmla="*/ 127 w 836"/>
              <a:gd name="T65" fmla="*/ 128 h 987"/>
              <a:gd name="T66" fmla="*/ 71 w 836"/>
              <a:gd name="T67" fmla="*/ 163 h 987"/>
              <a:gd name="T68" fmla="*/ 0 w 836"/>
              <a:gd name="T69" fmla="*/ 163 h 987"/>
              <a:gd name="T70" fmla="*/ 0 w 836"/>
              <a:gd name="T71" fmla="*/ 67 h 987"/>
              <a:gd name="T72" fmla="*/ 66 w 836"/>
              <a:gd name="T73" fmla="*/ 0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6" h="987">
                <a:moveTo>
                  <a:pt x="66" y="0"/>
                </a:moveTo>
                <a:lnTo>
                  <a:pt x="770" y="0"/>
                </a:lnTo>
                <a:cubicBezTo>
                  <a:pt x="807" y="0"/>
                  <a:pt x="836" y="30"/>
                  <a:pt x="836" y="67"/>
                </a:cubicBezTo>
                <a:lnTo>
                  <a:pt x="836" y="920"/>
                </a:lnTo>
                <a:cubicBezTo>
                  <a:pt x="836" y="957"/>
                  <a:pt x="807" y="987"/>
                  <a:pt x="770" y="987"/>
                </a:cubicBezTo>
                <a:lnTo>
                  <a:pt x="66" y="987"/>
                </a:lnTo>
                <a:cubicBezTo>
                  <a:pt x="30" y="987"/>
                  <a:pt x="0" y="957"/>
                  <a:pt x="0" y="920"/>
                </a:cubicBezTo>
                <a:lnTo>
                  <a:pt x="0" y="805"/>
                </a:lnTo>
                <a:lnTo>
                  <a:pt x="70" y="805"/>
                </a:lnTo>
                <a:cubicBezTo>
                  <a:pt x="80" y="826"/>
                  <a:pt x="102" y="840"/>
                  <a:pt x="127" y="840"/>
                </a:cubicBezTo>
                <a:cubicBezTo>
                  <a:pt x="161" y="840"/>
                  <a:pt x="189" y="812"/>
                  <a:pt x="189" y="778"/>
                </a:cubicBezTo>
                <a:cubicBezTo>
                  <a:pt x="189" y="744"/>
                  <a:pt x="161" y="716"/>
                  <a:pt x="127" y="716"/>
                </a:cubicBezTo>
                <a:cubicBezTo>
                  <a:pt x="102" y="716"/>
                  <a:pt x="81" y="730"/>
                  <a:pt x="71" y="751"/>
                </a:cubicBezTo>
                <a:lnTo>
                  <a:pt x="0" y="751"/>
                </a:lnTo>
                <a:lnTo>
                  <a:pt x="0" y="603"/>
                </a:lnTo>
                <a:lnTo>
                  <a:pt x="70" y="603"/>
                </a:lnTo>
                <a:cubicBezTo>
                  <a:pt x="80" y="624"/>
                  <a:pt x="102" y="639"/>
                  <a:pt x="127" y="639"/>
                </a:cubicBezTo>
                <a:cubicBezTo>
                  <a:pt x="161" y="639"/>
                  <a:pt x="189" y="611"/>
                  <a:pt x="189" y="577"/>
                </a:cubicBezTo>
                <a:cubicBezTo>
                  <a:pt x="189" y="543"/>
                  <a:pt x="161" y="515"/>
                  <a:pt x="127" y="515"/>
                </a:cubicBezTo>
                <a:cubicBezTo>
                  <a:pt x="102" y="515"/>
                  <a:pt x="81" y="529"/>
                  <a:pt x="71" y="550"/>
                </a:cubicBezTo>
                <a:lnTo>
                  <a:pt x="0" y="550"/>
                </a:lnTo>
                <a:lnTo>
                  <a:pt x="0" y="408"/>
                </a:lnTo>
                <a:lnTo>
                  <a:pt x="70" y="408"/>
                </a:lnTo>
                <a:cubicBezTo>
                  <a:pt x="80" y="429"/>
                  <a:pt x="102" y="444"/>
                  <a:pt x="127" y="444"/>
                </a:cubicBezTo>
                <a:cubicBezTo>
                  <a:pt x="161" y="444"/>
                  <a:pt x="189" y="416"/>
                  <a:pt x="189" y="382"/>
                </a:cubicBezTo>
                <a:cubicBezTo>
                  <a:pt x="189" y="347"/>
                  <a:pt x="161" y="320"/>
                  <a:pt x="127" y="320"/>
                </a:cubicBezTo>
                <a:cubicBezTo>
                  <a:pt x="102" y="320"/>
                  <a:pt x="81" y="334"/>
                  <a:pt x="71" y="355"/>
                </a:cubicBezTo>
                <a:lnTo>
                  <a:pt x="0" y="355"/>
                </a:lnTo>
                <a:lnTo>
                  <a:pt x="0" y="216"/>
                </a:lnTo>
                <a:lnTo>
                  <a:pt x="70" y="216"/>
                </a:lnTo>
                <a:cubicBezTo>
                  <a:pt x="80" y="237"/>
                  <a:pt x="102" y="252"/>
                  <a:pt x="127" y="252"/>
                </a:cubicBezTo>
                <a:cubicBezTo>
                  <a:pt x="161" y="252"/>
                  <a:pt x="189" y="224"/>
                  <a:pt x="189" y="190"/>
                </a:cubicBezTo>
                <a:cubicBezTo>
                  <a:pt x="189" y="155"/>
                  <a:pt x="161" y="128"/>
                  <a:pt x="127" y="128"/>
                </a:cubicBezTo>
                <a:cubicBezTo>
                  <a:pt x="102" y="128"/>
                  <a:pt x="81" y="142"/>
                  <a:pt x="71" y="163"/>
                </a:cubicBezTo>
                <a:lnTo>
                  <a:pt x="0" y="163"/>
                </a:lnTo>
                <a:lnTo>
                  <a:pt x="0" y="67"/>
                </a:lnTo>
                <a:cubicBezTo>
                  <a:pt x="0" y="30"/>
                  <a:pt x="30" y="0"/>
                  <a:pt x="6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7823332" y="3818658"/>
            <a:ext cx="306388" cy="300038"/>
            <a:chOff x="7539050" y="1997075"/>
            <a:chExt cx="306388" cy="300038"/>
          </a:xfrm>
        </p:grpSpPr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7539050" y="1997075"/>
              <a:ext cx="306388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4"/>
            <p:cNvSpPr>
              <a:spLocks noEditPoints="1"/>
            </p:cNvSpPr>
            <p:nvPr/>
          </p:nvSpPr>
          <p:spPr bwMode="auto">
            <a:xfrm>
              <a:off x="7573975" y="2043113"/>
              <a:ext cx="238125" cy="211138"/>
            </a:xfrm>
            <a:custGeom>
              <a:avLst/>
              <a:gdLst>
                <a:gd name="T0" fmla="*/ 171 w 641"/>
                <a:gd name="T1" fmla="*/ 186 h 582"/>
                <a:gd name="T2" fmla="*/ 112 w 641"/>
                <a:gd name="T3" fmla="*/ 66 h 582"/>
                <a:gd name="T4" fmla="*/ 59 w 641"/>
                <a:gd name="T5" fmla="*/ 119 h 582"/>
                <a:gd name="T6" fmla="*/ 244 w 641"/>
                <a:gd name="T7" fmla="*/ 567 h 582"/>
                <a:gd name="T8" fmla="*/ 343 w 641"/>
                <a:gd name="T9" fmla="*/ 571 h 582"/>
                <a:gd name="T10" fmla="*/ 278 w 641"/>
                <a:gd name="T11" fmla="*/ 437 h 582"/>
                <a:gd name="T12" fmla="*/ 178 w 641"/>
                <a:gd name="T13" fmla="*/ 352 h 582"/>
                <a:gd name="T14" fmla="*/ 171 w 641"/>
                <a:gd name="T15" fmla="*/ 186 h 582"/>
                <a:gd name="T16" fmla="*/ 338 w 641"/>
                <a:gd name="T17" fmla="*/ 408 h 582"/>
                <a:gd name="T18" fmla="*/ 289 w 641"/>
                <a:gd name="T19" fmla="*/ 434 h 582"/>
                <a:gd name="T20" fmla="*/ 354 w 641"/>
                <a:gd name="T21" fmla="*/ 561 h 582"/>
                <a:gd name="T22" fmla="*/ 400 w 641"/>
                <a:gd name="T23" fmla="*/ 536 h 582"/>
                <a:gd name="T24" fmla="*/ 338 w 641"/>
                <a:gd name="T25" fmla="*/ 408 h 582"/>
                <a:gd name="T26" fmla="*/ 184 w 641"/>
                <a:gd name="T27" fmla="*/ 182 h 582"/>
                <a:gd name="T28" fmla="*/ 231 w 641"/>
                <a:gd name="T29" fmla="*/ 158 h 582"/>
                <a:gd name="T30" fmla="*/ 169 w 641"/>
                <a:gd name="T31" fmla="*/ 32 h 582"/>
                <a:gd name="T32" fmla="*/ 121 w 641"/>
                <a:gd name="T33" fmla="*/ 57 h 582"/>
                <a:gd name="T34" fmla="*/ 184 w 641"/>
                <a:gd name="T35" fmla="*/ 182 h 582"/>
                <a:gd name="T36" fmla="*/ 340 w 641"/>
                <a:gd name="T37" fmla="*/ 117 h 582"/>
                <a:gd name="T38" fmla="*/ 441 w 641"/>
                <a:gd name="T39" fmla="*/ 403 h 582"/>
                <a:gd name="T40" fmla="*/ 423 w 641"/>
                <a:gd name="T41" fmla="*/ 390 h 582"/>
                <a:gd name="T42" fmla="*/ 337 w 641"/>
                <a:gd name="T43" fmla="*/ 138 h 582"/>
                <a:gd name="T44" fmla="*/ 340 w 641"/>
                <a:gd name="T45" fmla="*/ 117 h 582"/>
                <a:gd name="T46" fmla="*/ 375 w 641"/>
                <a:gd name="T47" fmla="*/ 0 h 582"/>
                <a:gd name="T48" fmla="*/ 367 w 641"/>
                <a:gd name="T49" fmla="*/ 22 h 582"/>
                <a:gd name="T50" fmla="*/ 513 w 641"/>
                <a:gd name="T51" fmla="*/ 446 h 582"/>
                <a:gd name="T52" fmla="*/ 533 w 641"/>
                <a:gd name="T53" fmla="*/ 455 h 582"/>
                <a:gd name="T54" fmla="*/ 375 w 641"/>
                <a:gd name="T5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1" h="582">
                  <a:moveTo>
                    <a:pt x="171" y="186"/>
                  </a:moveTo>
                  <a:cubicBezTo>
                    <a:pt x="151" y="146"/>
                    <a:pt x="131" y="106"/>
                    <a:pt x="112" y="66"/>
                  </a:cubicBezTo>
                  <a:cubicBezTo>
                    <a:pt x="88" y="82"/>
                    <a:pt x="72" y="91"/>
                    <a:pt x="59" y="119"/>
                  </a:cubicBezTo>
                  <a:cubicBezTo>
                    <a:pt x="0" y="248"/>
                    <a:pt x="96" y="507"/>
                    <a:pt x="244" y="567"/>
                  </a:cubicBezTo>
                  <a:cubicBezTo>
                    <a:pt x="281" y="582"/>
                    <a:pt x="306" y="580"/>
                    <a:pt x="343" y="571"/>
                  </a:cubicBezTo>
                  <a:cubicBezTo>
                    <a:pt x="321" y="526"/>
                    <a:pt x="300" y="481"/>
                    <a:pt x="278" y="437"/>
                  </a:cubicBezTo>
                  <a:cubicBezTo>
                    <a:pt x="222" y="443"/>
                    <a:pt x="204" y="397"/>
                    <a:pt x="178" y="352"/>
                  </a:cubicBezTo>
                  <a:cubicBezTo>
                    <a:pt x="139" y="286"/>
                    <a:pt x="133" y="217"/>
                    <a:pt x="171" y="186"/>
                  </a:cubicBezTo>
                  <a:close/>
                  <a:moveTo>
                    <a:pt x="338" y="408"/>
                  </a:moveTo>
                  <a:lnTo>
                    <a:pt x="289" y="434"/>
                  </a:lnTo>
                  <a:lnTo>
                    <a:pt x="354" y="561"/>
                  </a:lnTo>
                  <a:lnTo>
                    <a:pt x="400" y="536"/>
                  </a:lnTo>
                  <a:lnTo>
                    <a:pt x="338" y="408"/>
                  </a:lnTo>
                  <a:close/>
                  <a:moveTo>
                    <a:pt x="184" y="182"/>
                  </a:moveTo>
                  <a:lnTo>
                    <a:pt x="231" y="158"/>
                  </a:lnTo>
                  <a:lnTo>
                    <a:pt x="169" y="32"/>
                  </a:lnTo>
                  <a:lnTo>
                    <a:pt x="121" y="57"/>
                  </a:lnTo>
                  <a:lnTo>
                    <a:pt x="184" y="182"/>
                  </a:lnTo>
                  <a:close/>
                  <a:moveTo>
                    <a:pt x="340" y="117"/>
                  </a:moveTo>
                  <a:cubicBezTo>
                    <a:pt x="471" y="148"/>
                    <a:pt x="507" y="287"/>
                    <a:pt x="441" y="403"/>
                  </a:cubicBezTo>
                  <a:cubicBezTo>
                    <a:pt x="436" y="400"/>
                    <a:pt x="429" y="393"/>
                    <a:pt x="423" y="390"/>
                  </a:cubicBezTo>
                  <a:cubicBezTo>
                    <a:pt x="484" y="243"/>
                    <a:pt x="432" y="175"/>
                    <a:pt x="337" y="138"/>
                  </a:cubicBezTo>
                  <a:cubicBezTo>
                    <a:pt x="338" y="130"/>
                    <a:pt x="339" y="125"/>
                    <a:pt x="340" y="117"/>
                  </a:cubicBezTo>
                  <a:close/>
                  <a:moveTo>
                    <a:pt x="375" y="0"/>
                  </a:moveTo>
                  <a:cubicBezTo>
                    <a:pt x="372" y="8"/>
                    <a:pt x="370" y="14"/>
                    <a:pt x="367" y="22"/>
                  </a:cubicBezTo>
                  <a:cubicBezTo>
                    <a:pt x="500" y="68"/>
                    <a:pt x="633" y="189"/>
                    <a:pt x="513" y="446"/>
                  </a:cubicBezTo>
                  <a:cubicBezTo>
                    <a:pt x="520" y="449"/>
                    <a:pt x="526" y="452"/>
                    <a:pt x="533" y="455"/>
                  </a:cubicBezTo>
                  <a:cubicBezTo>
                    <a:pt x="602" y="322"/>
                    <a:pt x="641" y="97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823332" y="4996583"/>
            <a:ext cx="306388" cy="300038"/>
            <a:chOff x="7539050" y="3175000"/>
            <a:chExt cx="306388" cy="300038"/>
          </a:xfrm>
        </p:grpSpPr>
        <p:sp>
          <p:nvSpPr>
            <p:cNvPr id="85" name="Oval 16"/>
            <p:cNvSpPr>
              <a:spLocks noChangeArrowheads="1"/>
            </p:cNvSpPr>
            <p:nvPr/>
          </p:nvSpPr>
          <p:spPr bwMode="auto">
            <a:xfrm>
              <a:off x="7539050" y="3175000"/>
              <a:ext cx="306388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"/>
            <p:cNvSpPr/>
            <p:nvPr/>
          </p:nvSpPr>
          <p:spPr bwMode="auto">
            <a:xfrm>
              <a:off x="7600963" y="3221038"/>
              <a:ext cx="185738" cy="214313"/>
            </a:xfrm>
            <a:custGeom>
              <a:avLst/>
              <a:gdLst>
                <a:gd name="T0" fmla="*/ 441 w 500"/>
                <a:gd name="T1" fmla="*/ 186 h 585"/>
                <a:gd name="T2" fmla="*/ 439 w 500"/>
                <a:gd name="T3" fmla="*/ 212 h 585"/>
                <a:gd name="T4" fmla="*/ 464 w 500"/>
                <a:gd name="T5" fmla="*/ 252 h 585"/>
                <a:gd name="T6" fmla="*/ 450 w 500"/>
                <a:gd name="T7" fmla="*/ 288 h 585"/>
                <a:gd name="T8" fmla="*/ 477 w 500"/>
                <a:gd name="T9" fmla="*/ 337 h 585"/>
                <a:gd name="T10" fmla="*/ 479 w 500"/>
                <a:gd name="T11" fmla="*/ 450 h 585"/>
                <a:gd name="T12" fmla="*/ 430 w 500"/>
                <a:gd name="T13" fmla="*/ 409 h 585"/>
                <a:gd name="T14" fmla="*/ 391 w 500"/>
                <a:gd name="T15" fmla="*/ 486 h 585"/>
                <a:gd name="T16" fmla="*/ 448 w 500"/>
                <a:gd name="T17" fmla="*/ 540 h 585"/>
                <a:gd name="T18" fmla="*/ 348 w 500"/>
                <a:gd name="T19" fmla="*/ 578 h 585"/>
                <a:gd name="T20" fmla="*/ 268 w 500"/>
                <a:gd name="T21" fmla="*/ 541 h 585"/>
                <a:gd name="T22" fmla="*/ 251 w 500"/>
                <a:gd name="T23" fmla="*/ 541 h 585"/>
                <a:gd name="T24" fmla="*/ 241 w 500"/>
                <a:gd name="T25" fmla="*/ 541 h 585"/>
                <a:gd name="T26" fmla="*/ 158 w 500"/>
                <a:gd name="T27" fmla="*/ 580 h 585"/>
                <a:gd name="T28" fmla="*/ 54 w 500"/>
                <a:gd name="T29" fmla="*/ 540 h 585"/>
                <a:gd name="T30" fmla="*/ 112 w 500"/>
                <a:gd name="T31" fmla="*/ 486 h 585"/>
                <a:gd name="T32" fmla="*/ 72 w 500"/>
                <a:gd name="T33" fmla="*/ 405 h 585"/>
                <a:gd name="T34" fmla="*/ 20 w 500"/>
                <a:gd name="T35" fmla="*/ 441 h 585"/>
                <a:gd name="T36" fmla="*/ 26 w 500"/>
                <a:gd name="T37" fmla="*/ 326 h 585"/>
                <a:gd name="T38" fmla="*/ 60 w 500"/>
                <a:gd name="T39" fmla="*/ 278 h 585"/>
                <a:gd name="T40" fmla="*/ 54 w 500"/>
                <a:gd name="T41" fmla="*/ 252 h 585"/>
                <a:gd name="T42" fmla="*/ 69 w 500"/>
                <a:gd name="T43" fmla="*/ 215 h 585"/>
                <a:gd name="T44" fmla="*/ 67 w 500"/>
                <a:gd name="T45" fmla="*/ 186 h 585"/>
                <a:gd name="T46" fmla="*/ 254 w 500"/>
                <a:gd name="T47" fmla="*/ 0 h 585"/>
                <a:gd name="T48" fmla="*/ 441 w 500"/>
                <a:gd name="T49" fmla="*/ 186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0" h="585">
                  <a:moveTo>
                    <a:pt x="441" y="186"/>
                  </a:moveTo>
                  <a:cubicBezTo>
                    <a:pt x="441" y="195"/>
                    <a:pt x="440" y="203"/>
                    <a:pt x="439" y="212"/>
                  </a:cubicBezTo>
                  <a:cubicBezTo>
                    <a:pt x="453" y="212"/>
                    <a:pt x="464" y="230"/>
                    <a:pt x="464" y="252"/>
                  </a:cubicBezTo>
                  <a:cubicBezTo>
                    <a:pt x="464" y="268"/>
                    <a:pt x="458" y="282"/>
                    <a:pt x="450" y="288"/>
                  </a:cubicBezTo>
                  <a:cubicBezTo>
                    <a:pt x="460" y="302"/>
                    <a:pt x="470" y="319"/>
                    <a:pt x="477" y="337"/>
                  </a:cubicBezTo>
                  <a:cubicBezTo>
                    <a:pt x="500" y="391"/>
                    <a:pt x="491" y="447"/>
                    <a:pt x="479" y="450"/>
                  </a:cubicBezTo>
                  <a:cubicBezTo>
                    <a:pt x="469" y="452"/>
                    <a:pt x="449" y="436"/>
                    <a:pt x="430" y="409"/>
                  </a:cubicBezTo>
                  <a:cubicBezTo>
                    <a:pt x="426" y="438"/>
                    <a:pt x="412" y="464"/>
                    <a:pt x="391" y="486"/>
                  </a:cubicBezTo>
                  <a:cubicBezTo>
                    <a:pt x="427" y="497"/>
                    <a:pt x="450" y="519"/>
                    <a:pt x="448" y="540"/>
                  </a:cubicBezTo>
                  <a:cubicBezTo>
                    <a:pt x="444" y="568"/>
                    <a:pt x="399" y="585"/>
                    <a:pt x="348" y="578"/>
                  </a:cubicBezTo>
                  <a:cubicBezTo>
                    <a:pt x="312" y="573"/>
                    <a:pt x="282" y="559"/>
                    <a:pt x="268" y="541"/>
                  </a:cubicBezTo>
                  <a:cubicBezTo>
                    <a:pt x="263" y="541"/>
                    <a:pt x="257" y="541"/>
                    <a:pt x="251" y="541"/>
                  </a:cubicBezTo>
                  <a:cubicBezTo>
                    <a:pt x="248" y="541"/>
                    <a:pt x="245" y="541"/>
                    <a:pt x="241" y="541"/>
                  </a:cubicBezTo>
                  <a:cubicBezTo>
                    <a:pt x="229" y="560"/>
                    <a:pt x="197" y="575"/>
                    <a:pt x="158" y="580"/>
                  </a:cubicBezTo>
                  <a:cubicBezTo>
                    <a:pt x="105" y="585"/>
                    <a:pt x="58" y="568"/>
                    <a:pt x="54" y="540"/>
                  </a:cubicBezTo>
                  <a:cubicBezTo>
                    <a:pt x="51" y="519"/>
                    <a:pt x="75" y="497"/>
                    <a:pt x="112" y="486"/>
                  </a:cubicBezTo>
                  <a:cubicBezTo>
                    <a:pt x="90" y="464"/>
                    <a:pt x="75" y="436"/>
                    <a:pt x="72" y="405"/>
                  </a:cubicBezTo>
                  <a:cubicBezTo>
                    <a:pt x="50" y="431"/>
                    <a:pt x="29" y="445"/>
                    <a:pt x="20" y="441"/>
                  </a:cubicBezTo>
                  <a:cubicBezTo>
                    <a:pt x="4" y="432"/>
                    <a:pt x="0" y="379"/>
                    <a:pt x="26" y="326"/>
                  </a:cubicBezTo>
                  <a:cubicBezTo>
                    <a:pt x="36" y="307"/>
                    <a:pt x="48" y="290"/>
                    <a:pt x="60" y="278"/>
                  </a:cubicBezTo>
                  <a:cubicBezTo>
                    <a:pt x="56" y="271"/>
                    <a:pt x="54" y="262"/>
                    <a:pt x="54" y="252"/>
                  </a:cubicBezTo>
                  <a:cubicBezTo>
                    <a:pt x="54" y="235"/>
                    <a:pt x="60" y="221"/>
                    <a:pt x="69" y="215"/>
                  </a:cubicBezTo>
                  <a:cubicBezTo>
                    <a:pt x="68" y="205"/>
                    <a:pt x="67" y="196"/>
                    <a:pt x="67" y="186"/>
                  </a:cubicBezTo>
                  <a:cubicBezTo>
                    <a:pt x="67" y="83"/>
                    <a:pt x="151" y="0"/>
                    <a:pt x="254" y="0"/>
                  </a:cubicBezTo>
                  <a:cubicBezTo>
                    <a:pt x="357" y="0"/>
                    <a:pt x="441" y="83"/>
                    <a:pt x="441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4920" y="5391871"/>
            <a:ext cx="304800" cy="300038"/>
            <a:chOff x="7540638" y="3570288"/>
            <a:chExt cx="304800" cy="300038"/>
          </a:xfrm>
        </p:grpSpPr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7540638" y="3570288"/>
              <a:ext cx="304800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7581913" y="3635375"/>
              <a:ext cx="212725" cy="171450"/>
            </a:xfrm>
            <a:custGeom>
              <a:avLst/>
              <a:gdLst>
                <a:gd name="T0" fmla="*/ 398 w 572"/>
                <a:gd name="T1" fmla="*/ 144 h 469"/>
                <a:gd name="T2" fmla="*/ 406 w 572"/>
                <a:gd name="T3" fmla="*/ 145 h 469"/>
                <a:gd name="T4" fmla="*/ 204 w 572"/>
                <a:gd name="T5" fmla="*/ 0 h 469"/>
                <a:gd name="T6" fmla="*/ 0 w 572"/>
                <a:gd name="T7" fmla="*/ 171 h 469"/>
                <a:gd name="T8" fmla="*/ 80 w 572"/>
                <a:gd name="T9" fmla="*/ 306 h 469"/>
                <a:gd name="T10" fmla="*/ 82 w 572"/>
                <a:gd name="T11" fmla="*/ 308 h 469"/>
                <a:gd name="T12" fmla="*/ 62 w 572"/>
                <a:gd name="T13" fmla="*/ 369 h 469"/>
                <a:gd name="T14" fmla="*/ 136 w 572"/>
                <a:gd name="T15" fmla="*/ 332 h 469"/>
                <a:gd name="T16" fmla="*/ 140 w 572"/>
                <a:gd name="T17" fmla="*/ 333 h 469"/>
                <a:gd name="T18" fmla="*/ 204 w 572"/>
                <a:gd name="T19" fmla="*/ 342 h 469"/>
                <a:gd name="T20" fmla="*/ 218 w 572"/>
                <a:gd name="T21" fmla="*/ 341 h 469"/>
                <a:gd name="T22" fmla="*/ 212 w 572"/>
                <a:gd name="T23" fmla="*/ 300 h 469"/>
                <a:gd name="T24" fmla="*/ 398 w 572"/>
                <a:gd name="T25" fmla="*/ 144 h 469"/>
                <a:gd name="T26" fmla="*/ 227 w 572"/>
                <a:gd name="T27" fmla="*/ 301 h 469"/>
                <a:gd name="T28" fmla="*/ 399 w 572"/>
                <a:gd name="T29" fmla="*/ 446 h 469"/>
                <a:gd name="T30" fmla="*/ 454 w 572"/>
                <a:gd name="T31" fmla="*/ 438 h 469"/>
                <a:gd name="T32" fmla="*/ 457 w 572"/>
                <a:gd name="T33" fmla="*/ 437 h 469"/>
                <a:gd name="T34" fmla="*/ 519 w 572"/>
                <a:gd name="T35" fmla="*/ 469 h 469"/>
                <a:gd name="T36" fmla="*/ 502 w 572"/>
                <a:gd name="T37" fmla="*/ 417 h 469"/>
                <a:gd name="T38" fmla="*/ 504 w 572"/>
                <a:gd name="T39" fmla="*/ 416 h 469"/>
                <a:gd name="T40" fmla="*/ 572 w 572"/>
                <a:gd name="T41" fmla="*/ 301 h 469"/>
                <a:gd name="T42" fmla="*/ 399 w 572"/>
                <a:gd name="T43" fmla="*/ 157 h 469"/>
                <a:gd name="T44" fmla="*/ 227 w 572"/>
                <a:gd name="T45" fmla="*/ 301 h 469"/>
                <a:gd name="T46" fmla="*/ 435 w 572"/>
                <a:gd name="T47" fmla="*/ 252 h 469"/>
                <a:gd name="T48" fmla="*/ 435 w 572"/>
                <a:gd name="T49" fmla="*/ 252 h 469"/>
                <a:gd name="T50" fmla="*/ 459 w 572"/>
                <a:gd name="T51" fmla="*/ 228 h 469"/>
                <a:gd name="T52" fmla="*/ 484 w 572"/>
                <a:gd name="T53" fmla="*/ 252 h 469"/>
                <a:gd name="T54" fmla="*/ 459 w 572"/>
                <a:gd name="T55" fmla="*/ 275 h 469"/>
                <a:gd name="T56" fmla="*/ 435 w 572"/>
                <a:gd name="T57" fmla="*/ 252 h 469"/>
                <a:gd name="T58" fmla="*/ 315 w 572"/>
                <a:gd name="T59" fmla="*/ 252 h 469"/>
                <a:gd name="T60" fmla="*/ 315 w 572"/>
                <a:gd name="T61" fmla="*/ 252 h 469"/>
                <a:gd name="T62" fmla="*/ 339 w 572"/>
                <a:gd name="T63" fmla="*/ 228 h 469"/>
                <a:gd name="T64" fmla="*/ 363 w 572"/>
                <a:gd name="T65" fmla="*/ 252 h 469"/>
                <a:gd name="T66" fmla="*/ 339 w 572"/>
                <a:gd name="T67" fmla="*/ 275 h 469"/>
                <a:gd name="T68" fmla="*/ 315 w 572"/>
                <a:gd name="T69" fmla="*/ 252 h 469"/>
                <a:gd name="T70" fmla="*/ 275 w 572"/>
                <a:gd name="T71" fmla="*/ 84 h 469"/>
                <a:gd name="T72" fmla="*/ 275 w 572"/>
                <a:gd name="T73" fmla="*/ 84 h 469"/>
                <a:gd name="T74" fmla="*/ 304 w 572"/>
                <a:gd name="T75" fmla="*/ 112 h 469"/>
                <a:gd name="T76" fmla="*/ 275 w 572"/>
                <a:gd name="T77" fmla="*/ 140 h 469"/>
                <a:gd name="T78" fmla="*/ 247 w 572"/>
                <a:gd name="T79" fmla="*/ 112 h 469"/>
                <a:gd name="T80" fmla="*/ 275 w 572"/>
                <a:gd name="T81" fmla="*/ 84 h 469"/>
                <a:gd name="T82" fmla="*/ 133 w 572"/>
                <a:gd name="T83" fmla="*/ 140 h 469"/>
                <a:gd name="T84" fmla="*/ 133 w 572"/>
                <a:gd name="T85" fmla="*/ 140 h 469"/>
                <a:gd name="T86" fmla="*/ 105 w 572"/>
                <a:gd name="T87" fmla="*/ 112 h 469"/>
                <a:gd name="T88" fmla="*/ 133 w 572"/>
                <a:gd name="T89" fmla="*/ 84 h 469"/>
                <a:gd name="T90" fmla="*/ 162 w 572"/>
                <a:gd name="T91" fmla="*/ 112 h 469"/>
                <a:gd name="T92" fmla="*/ 133 w 572"/>
                <a:gd name="T93" fmla="*/ 14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2" h="469">
                  <a:moveTo>
                    <a:pt x="398" y="144"/>
                  </a:moveTo>
                  <a:cubicBezTo>
                    <a:pt x="401" y="144"/>
                    <a:pt x="403" y="144"/>
                    <a:pt x="406" y="145"/>
                  </a:cubicBezTo>
                  <a:cubicBezTo>
                    <a:pt x="391" y="63"/>
                    <a:pt x="307" y="0"/>
                    <a:pt x="204" y="0"/>
                  </a:cubicBezTo>
                  <a:cubicBezTo>
                    <a:pt x="92" y="0"/>
                    <a:pt x="0" y="76"/>
                    <a:pt x="0" y="171"/>
                  </a:cubicBezTo>
                  <a:cubicBezTo>
                    <a:pt x="0" y="226"/>
                    <a:pt x="31" y="275"/>
                    <a:pt x="80" y="306"/>
                  </a:cubicBezTo>
                  <a:cubicBezTo>
                    <a:pt x="81" y="307"/>
                    <a:pt x="82" y="308"/>
                    <a:pt x="82" y="308"/>
                  </a:cubicBezTo>
                  <a:lnTo>
                    <a:pt x="62" y="369"/>
                  </a:lnTo>
                  <a:lnTo>
                    <a:pt x="136" y="332"/>
                  </a:lnTo>
                  <a:cubicBezTo>
                    <a:pt x="136" y="332"/>
                    <a:pt x="139" y="332"/>
                    <a:pt x="140" y="333"/>
                  </a:cubicBezTo>
                  <a:cubicBezTo>
                    <a:pt x="160" y="338"/>
                    <a:pt x="182" y="342"/>
                    <a:pt x="204" y="342"/>
                  </a:cubicBezTo>
                  <a:cubicBezTo>
                    <a:pt x="209" y="342"/>
                    <a:pt x="214" y="341"/>
                    <a:pt x="218" y="341"/>
                  </a:cubicBezTo>
                  <a:cubicBezTo>
                    <a:pt x="214" y="328"/>
                    <a:pt x="212" y="314"/>
                    <a:pt x="212" y="300"/>
                  </a:cubicBezTo>
                  <a:cubicBezTo>
                    <a:pt x="212" y="214"/>
                    <a:pt x="295" y="144"/>
                    <a:pt x="398" y="144"/>
                  </a:cubicBezTo>
                  <a:close/>
                  <a:moveTo>
                    <a:pt x="227" y="301"/>
                  </a:moveTo>
                  <a:cubicBezTo>
                    <a:pt x="227" y="381"/>
                    <a:pt x="304" y="446"/>
                    <a:pt x="399" y="446"/>
                  </a:cubicBezTo>
                  <a:cubicBezTo>
                    <a:pt x="418" y="446"/>
                    <a:pt x="437" y="443"/>
                    <a:pt x="454" y="438"/>
                  </a:cubicBezTo>
                  <a:cubicBezTo>
                    <a:pt x="455" y="438"/>
                    <a:pt x="457" y="437"/>
                    <a:pt x="457" y="437"/>
                  </a:cubicBezTo>
                  <a:lnTo>
                    <a:pt x="519" y="469"/>
                  </a:lnTo>
                  <a:lnTo>
                    <a:pt x="502" y="417"/>
                  </a:lnTo>
                  <a:cubicBezTo>
                    <a:pt x="502" y="417"/>
                    <a:pt x="504" y="416"/>
                    <a:pt x="504" y="416"/>
                  </a:cubicBezTo>
                  <a:cubicBezTo>
                    <a:pt x="545" y="390"/>
                    <a:pt x="572" y="348"/>
                    <a:pt x="572" y="301"/>
                  </a:cubicBezTo>
                  <a:cubicBezTo>
                    <a:pt x="572" y="222"/>
                    <a:pt x="495" y="157"/>
                    <a:pt x="399" y="157"/>
                  </a:cubicBezTo>
                  <a:cubicBezTo>
                    <a:pt x="304" y="157"/>
                    <a:pt x="227" y="222"/>
                    <a:pt x="227" y="301"/>
                  </a:cubicBezTo>
                  <a:close/>
                  <a:moveTo>
                    <a:pt x="435" y="252"/>
                  </a:moveTo>
                  <a:lnTo>
                    <a:pt x="435" y="252"/>
                  </a:lnTo>
                  <a:cubicBezTo>
                    <a:pt x="435" y="239"/>
                    <a:pt x="446" y="228"/>
                    <a:pt x="459" y="228"/>
                  </a:cubicBezTo>
                  <a:cubicBezTo>
                    <a:pt x="473" y="228"/>
                    <a:pt x="484" y="239"/>
                    <a:pt x="484" y="252"/>
                  </a:cubicBezTo>
                  <a:cubicBezTo>
                    <a:pt x="484" y="265"/>
                    <a:pt x="473" y="275"/>
                    <a:pt x="459" y="275"/>
                  </a:cubicBezTo>
                  <a:cubicBezTo>
                    <a:pt x="446" y="275"/>
                    <a:pt x="435" y="265"/>
                    <a:pt x="435" y="252"/>
                  </a:cubicBezTo>
                  <a:close/>
                  <a:moveTo>
                    <a:pt x="315" y="252"/>
                  </a:moveTo>
                  <a:lnTo>
                    <a:pt x="315" y="252"/>
                  </a:lnTo>
                  <a:cubicBezTo>
                    <a:pt x="315" y="239"/>
                    <a:pt x="326" y="228"/>
                    <a:pt x="339" y="228"/>
                  </a:cubicBezTo>
                  <a:cubicBezTo>
                    <a:pt x="353" y="228"/>
                    <a:pt x="363" y="239"/>
                    <a:pt x="363" y="252"/>
                  </a:cubicBezTo>
                  <a:cubicBezTo>
                    <a:pt x="363" y="265"/>
                    <a:pt x="353" y="275"/>
                    <a:pt x="339" y="275"/>
                  </a:cubicBezTo>
                  <a:cubicBezTo>
                    <a:pt x="326" y="275"/>
                    <a:pt x="315" y="265"/>
                    <a:pt x="315" y="252"/>
                  </a:cubicBezTo>
                  <a:close/>
                  <a:moveTo>
                    <a:pt x="275" y="84"/>
                  </a:moveTo>
                  <a:lnTo>
                    <a:pt x="275" y="84"/>
                  </a:lnTo>
                  <a:cubicBezTo>
                    <a:pt x="291" y="84"/>
                    <a:pt x="304" y="96"/>
                    <a:pt x="304" y="112"/>
                  </a:cubicBezTo>
                  <a:cubicBezTo>
                    <a:pt x="304" y="127"/>
                    <a:pt x="291" y="140"/>
                    <a:pt x="275" y="140"/>
                  </a:cubicBezTo>
                  <a:cubicBezTo>
                    <a:pt x="260" y="140"/>
                    <a:pt x="247" y="127"/>
                    <a:pt x="247" y="112"/>
                  </a:cubicBezTo>
                  <a:cubicBezTo>
                    <a:pt x="247" y="96"/>
                    <a:pt x="260" y="84"/>
                    <a:pt x="275" y="84"/>
                  </a:cubicBezTo>
                  <a:close/>
                  <a:moveTo>
                    <a:pt x="133" y="140"/>
                  </a:moveTo>
                  <a:lnTo>
                    <a:pt x="133" y="140"/>
                  </a:lnTo>
                  <a:cubicBezTo>
                    <a:pt x="117" y="140"/>
                    <a:pt x="105" y="127"/>
                    <a:pt x="105" y="112"/>
                  </a:cubicBezTo>
                  <a:cubicBezTo>
                    <a:pt x="105" y="96"/>
                    <a:pt x="117" y="84"/>
                    <a:pt x="133" y="84"/>
                  </a:cubicBezTo>
                  <a:cubicBezTo>
                    <a:pt x="149" y="84"/>
                    <a:pt x="162" y="96"/>
                    <a:pt x="162" y="112"/>
                  </a:cubicBezTo>
                  <a:cubicBezTo>
                    <a:pt x="162" y="127"/>
                    <a:pt x="149" y="140"/>
                    <a:pt x="133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824920" y="5836371"/>
            <a:ext cx="304800" cy="300038"/>
            <a:chOff x="7540638" y="4014788"/>
            <a:chExt cx="304800" cy="300038"/>
          </a:xfrm>
        </p:grpSpPr>
        <p:sp>
          <p:nvSpPr>
            <p:cNvPr id="91" name="Oval 19"/>
            <p:cNvSpPr>
              <a:spLocks noChangeArrowheads="1"/>
            </p:cNvSpPr>
            <p:nvPr/>
          </p:nvSpPr>
          <p:spPr bwMode="auto">
            <a:xfrm>
              <a:off x="7540638" y="4014788"/>
              <a:ext cx="304800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1"/>
            <p:cNvSpPr>
              <a:spLocks noEditPoints="1"/>
            </p:cNvSpPr>
            <p:nvPr/>
          </p:nvSpPr>
          <p:spPr bwMode="auto">
            <a:xfrm>
              <a:off x="7567625" y="4064000"/>
              <a:ext cx="231775" cy="195263"/>
            </a:xfrm>
            <a:custGeom>
              <a:avLst/>
              <a:gdLst>
                <a:gd name="T0" fmla="*/ 472 w 624"/>
                <a:gd name="T1" fmla="*/ 273 h 538"/>
                <a:gd name="T2" fmla="*/ 459 w 624"/>
                <a:gd name="T3" fmla="*/ 255 h 538"/>
                <a:gd name="T4" fmla="*/ 454 w 624"/>
                <a:gd name="T5" fmla="*/ 187 h 538"/>
                <a:gd name="T6" fmla="*/ 332 w 624"/>
                <a:gd name="T7" fmla="*/ 191 h 538"/>
                <a:gd name="T8" fmla="*/ 313 w 624"/>
                <a:gd name="T9" fmla="*/ 161 h 538"/>
                <a:gd name="T10" fmla="*/ 215 w 624"/>
                <a:gd name="T11" fmla="*/ 111 h 538"/>
                <a:gd name="T12" fmla="*/ 52 w 624"/>
                <a:gd name="T13" fmla="*/ 246 h 538"/>
                <a:gd name="T14" fmla="*/ 6 w 624"/>
                <a:gd name="T15" fmla="*/ 370 h 538"/>
                <a:gd name="T16" fmla="*/ 245 w 624"/>
                <a:gd name="T17" fmla="*/ 529 h 538"/>
                <a:gd name="T18" fmla="*/ 531 w 624"/>
                <a:gd name="T19" fmla="*/ 404 h 538"/>
                <a:gd name="T20" fmla="*/ 472 w 624"/>
                <a:gd name="T21" fmla="*/ 273 h 538"/>
                <a:gd name="T22" fmla="*/ 541 w 624"/>
                <a:gd name="T23" fmla="*/ 194 h 538"/>
                <a:gd name="T24" fmla="*/ 542 w 624"/>
                <a:gd name="T25" fmla="*/ 185 h 538"/>
                <a:gd name="T26" fmla="*/ 439 w 624"/>
                <a:gd name="T27" fmla="*/ 82 h 538"/>
                <a:gd name="T28" fmla="*/ 418 w 624"/>
                <a:gd name="T29" fmla="*/ 104 h 538"/>
                <a:gd name="T30" fmla="*/ 439 w 624"/>
                <a:gd name="T31" fmla="*/ 125 h 538"/>
                <a:gd name="T32" fmla="*/ 499 w 624"/>
                <a:gd name="T33" fmla="*/ 185 h 538"/>
                <a:gd name="T34" fmla="*/ 499 w 624"/>
                <a:gd name="T35" fmla="*/ 193 h 538"/>
                <a:gd name="T36" fmla="*/ 499 w 624"/>
                <a:gd name="T37" fmla="*/ 193 h 538"/>
                <a:gd name="T38" fmla="*/ 499 w 624"/>
                <a:gd name="T39" fmla="*/ 195 h 538"/>
                <a:gd name="T40" fmla="*/ 520 w 624"/>
                <a:gd name="T41" fmla="*/ 216 h 538"/>
                <a:gd name="T42" fmla="*/ 541 w 624"/>
                <a:gd name="T43" fmla="*/ 198 h 538"/>
                <a:gd name="T44" fmla="*/ 541 w 624"/>
                <a:gd name="T45" fmla="*/ 198 h 538"/>
                <a:gd name="T46" fmla="*/ 541 w 624"/>
                <a:gd name="T47" fmla="*/ 196 h 538"/>
                <a:gd name="T48" fmla="*/ 541 w 624"/>
                <a:gd name="T49" fmla="*/ 195 h 538"/>
                <a:gd name="T50" fmla="*/ 541 w 624"/>
                <a:gd name="T51" fmla="*/ 194 h 538"/>
                <a:gd name="T52" fmla="*/ 621 w 624"/>
                <a:gd name="T53" fmla="*/ 218 h 538"/>
                <a:gd name="T54" fmla="*/ 622 w 624"/>
                <a:gd name="T55" fmla="*/ 213 h 538"/>
                <a:gd name="T56" fmla="*/ 624 w 624"/>
                <a:gd name="T57" fmla="*/ 185 h 538"/>
                <a:gd name="T58" fmla="*/ 439 w 624"/>
                <a:gd name="T59" fmla="*/ 0 h 538"/>
                <a:gd name="T60" fmla="*/ 414 w 624"/>
                <a:gd name="T61" fmla="*/ 25 h 538"/>
                <a:gd name="T62" fmla="*/ 439 w 624"/>
                <a:gd name="T63" fmla="*/ 51 h 538"/>
                <a:gd name="T64" fmla="*/ 573 w 624"/>
                <a:gd name="T65" fmla="*/ 185 h 538"/>
                <a:gd name="T66" fmla="*/ 571 w 624"/>
                <a:gd name="T67" fmla="*/ 209 h 538"/>
                <a:gd name="T68" fmla="*/ 571 w 624"/>
                <a:gd name="T69" fmla="*/ 209 h 538"/>
                <a:gd name="T70" fmla="*/ 571 w 624"/>
                <a:gd name="T71" fmla="*/ 212 h 538"/>
                <a:gd name="T72" fmla="*/ 597 w 624"/>
                <a:gd name="T73" fmla="*/ 238 h 538"/>
                <a:gd name="T74" fmla="*/ 621 w 624"/>
                <a:gd name="T75" fmla="*/ 219 h 538"/>
                <a:gd name="T76" fmla="*/ 621 w 624"/>
                <a:gd name="T77" fmla="*/ 219 h 538"/>
                <a:gd name="T78" fmla="*/ 621 w 624"/>
                <a:gd name="T79" fmla="*/ 218 h 538"/>
                <a:gd name="T80" fmla="*/ 232 w 624"/>
                <a:gd name="T81" fmla="*/ 297 h 538"/>
                <a:gd name="T82" fmla="*/ 140 w 624"/>
                <a:gd name="T83" fmla="*/ 406 h 538"/>
                <a:gd name="T84" fmla="*/ 168 w 624"/>
                <a:gd name="T85" fmla="*/ 452 h 538"/>
                <a:gd name="T86" fmla="*/ 323 w 624"/>
                <a:gd name="T87" fmla="*/ 425 h 538"/>
                <a:gd name="T88" fmla="*/ 232 w 624"/>
                <a:gd name="T89" fmla="*/ 297 h 538"/>
                <a:gd name="T90" fmla="*/ 206 w 624"/>
                <a:gd name="T91" fmla="*/ 433 h 538"/>
                <a:gd name="T92" fmla="*/ 206 w 624"/>
                <a:gd name="T93" fmla="*/ 433 h 538"/>
                <a:gd name="T94" fmla="*/ 171 w 624"/>
                <a:gd name="T95" fmla="*/ 408 h 538"/>
                <a:gd name="T96" fmla="*/ 204 w 624"/>
                <a:gd name="T97" fmla="*/ 373 h 538"/>
                <a:gd name="T98" fmla="*/ 241 w 624"/>
                <a:gd name="T99" fmla="*/ 400 h 538"/>
                <a:gd name="T100" fmla="*/ 206 w 624"/>
                <a:gd name="T101" fmla="*/ 433 h 538"/>
                <a:gd name="T102" fmla="*/ 267 w 624"/>
                <a:gd name="T103" fmla="*/ 381 h 538"/>
                <a:gd name="T104" fmla="*/ 267 w 624"/>
                <a:gd name="T105" fmla="*/ 381 h 538"/>
                <a:gd name="T106" fmla="*/ 249 w 624"/>
                <a:gd name="T107" fmla="*/ 380 h 538"/>
                <a:gd name="T108" fmla="*/ 253 w 624"/>
                <a:gd name="T109" fmla="*/ 360 h 538"/>
                <a:gd name="T110" fmla="*/ 272 w 624"/>
                <a:gd name="T111" fmla="*/ 361 h 538"/>
                <a:gd name="T112" fmla="*/ 267 w 624"/>
                <a:gd name="T113" fmla="*/ 381 h 538"/>
                <a:gd name="T114" fmla="*/ 252 w 624"/>
                <a:gd name="T115" fmla="*/ 496 h 538"/>
                <a:gd name="T116" fmla="*/ 252 w 624"/>
                <a:gd name="T117" fmla="*/ 496 h 538"/>
                <a:gd name="T118" fmla="*/ 66 w 624"/>
                <a:gd name="T119" fmla="*/ 380 h 538"/>
                <a:gd name="T120" fmla="*/ 252 w 624"/>
                <a:gd name="T121" fmla="*/ 252 h 538"/>
                <a:gd name="T122" fmla="*/ 439 w 624"/>
                <a:gd name="T123" fmla="*/ 358 h 538"/>
                <a:gd name="T124" fmla="*/ 252 w 624"/>
                <a:gd name="T125" fmla="*/ 49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4" h="538">
                  <a:moveTo>
                    <a:pt x="472" y="273"/>
                  </a:moveTo>
                  <a:cubicBezTo>
                    <a:pt x="447" y="268"/>
                    <a:pt x="459" y="255"/>
                    <a:pt x="459" y="255"/>
                  </a:cubicBezTo>
                  <a:cubicBezTo>
                    <a:pt x="459" y="255"/>
                    <a:pt x="483" y="215"/>
                    <a:pt x="454" y="187"/>
                  </a:cubicBezTo>
                  <a:cubicBezTo>
                    <a:pt x="419" y="151"/>
                    <a:pt x="332" y="191"/>
                    <a:pt x="332" y="191"/>
                  </a:cubicBezTo>
                  <a:cubicBezTo>
                    <a:pt x="300" y="202"/>
                    <a:pt x="308" y="187"/>
                    <a:pt x="313" y="161"/>
                  </a:cubicBezTo>
                  <a:cubicBezTo>
                    <a:pt x="313" y="131"/>
                    <a:pt x="303" y="81"/>
                    <a:pt x="215" y="111"/>
                  </a:cubicBezTo>
                  <a:cubicBezTo>
                    <a:pt x="127" y="141"/>
                    <a:pt x="52" y="246"/>
                    <a:pt x="52" y="246"/>
                  </a:cubicBezTo>
                  <a:cubicBezTo>
                    <a:pt x="0" y="316"/>
                    <a:pt x="6" y="370"/>
                    <a:pt x="6" y="370"/>
                  </a:cubicBezTo>
                  <a:cubicBezTo>
                    <a:pt x="20" y="489"/>
                    <a:pt x="146" y="522"/>
                    <a:pt x="245" y="529"/>
                  </a:cubicBezTo>
                  <a:cubicBezTo>
                    <a:pt x="348" y="538"/>
                    <a:pt x="488" y="494"/>
                    <a:pt x="531" y="404"/>
                  </a:cubicBezTo>
                  <a:cubicBezTo>
                    <a:pt x="573" y="313"/>
                    <a:pt x="496" y="278"/>
                    <a:pt x="472" y="273"/>
                  </a:cubicBezTo>
                  <a:close/>
                  <a:moveTo>
                    <a:pt x="541" y="194"/>
                  </a:moveTo>
                  <a:cubicBezTo>
                    <a:pt x="541" y="191"/>
                    <a:pt x="542" y="188"/>
                    <a:pt x="542" y="185"/>
                  </a:cubicBezTo>
                  <a:cubicBezTo>
                    <a:pt x="542" y="128"/>
                    <a:pt x="496" y="82"/>
                    <a:pt x="439" y="82"/>
                  </a:cubicBezTo>
                  <a:cubicBezTo>
                    <a:pt x="427" y="82"/>
                    <a:pt x="418" y="92"/>
                    <a:pt x="418" y="104"/>
                  </a:cubicBezTo>
                  <a:cubicBezTo>
                    <a:pt x="418" y="115"/>
                    <a:pt x="427" y="125"/>
                    <a:pt x="439" y="125"/>
                  </a:cubicBezTo>
                  <a:cubicBezTo>
                    <a:pt x="472" y="125"/>
                    <a:pt x="499" y="152"/>
                    <a:pt x="499" y="185"/>
                  </a:cubicBezTo>
                  <a:cubicBezTo>
                    <a:pt x="499" y="187"/>
                    <a:pt x="499" y="190"/>
                    <a:pt x="499" y="193"/>
                  </a:cubicBezTo>
                  <a:lnTo>
                    <a:pt x="499" y="193"/>
                  </a:lnTo>
                  <a:cubicBezTo>
                    <a:pt x="499" y="193"/>
                    <a:pt x="499" y="194"/>
                    <a:pt x="499" y="195"/>
                  </a:cubicBezTo>
                  <a:cubicBezTo>
                    <a:pt x="499" y="207"/>
                    <a:pt x="508" y="216"/>
                    <a:pt x="520" y="216"/>
                  </a:cubicBezTo>
                  <a:cubicBezTo>
                    <a:pt x="531" y="216"/>
                    <a:pt x="539" y="208"/>
                    <a:pt x="541" y="198"/>
                  </a:cubicBezTo>
                  <a:lnTo>
                    <a:pt x="541" y="198"/>
                  </a:lnTo>
                  <a:cubicBezTo>
                    <a:pt x="541" y="197"/>
                    <a:pt x="541" y="197"/>
                    <a:pt x="541" y="196"/>
                  </a:cubicBezTo>
                  <a:cubicBezTo>
                    <a:pt x="541" y="196"/>
                    <a:pt x="541" y="195"/>
                    <a:pt x="541" y="195"/>
                  </a:cubicBezTo>
                  <a:cubicBezTo>
                    <a:pt x="541" y="195"/>
                    <a:pt x="541" y="195"/>
                    <a:pt x="541" y="194"/>
                  </a:cubicBezTo>
                  <a:close/>
                  <a:moveTo>
                    <a:pt x="621" y="218"/>
                  </a:moveTo>
                  <a:cubicBezTo>
                    <a:pt x="622" y="217"/>
                    <a:pt x="622" y="215"/>
                    <a:pt x="622" y="213"/>
                  </a:cubicBezTo>
                  <a:cubicBezTo>
                    <a:pt x="623" y="203"/>
                    <a:pt x="624" y="194"/>
                    <a:pt x="624" y="185"/>
                  </a:cubicBezTo>
                  <a:cubicBezTo>
                    <a:pt x="624" y="83"/>
                    <a:pt x="541" y="0"/>
                    <a:pt x="439" y="0"/>
                  </a:cubicBezTo>
                  <a:cubicBezTo>
                    <a:pt x="425" y="0"/>
                    <a:pt x="414" y="11"/>
                    <a:pt x="414" y="25"/>
                  </a:cubicBezTo>
                  <a:cubicBezTo>
                    <a:pt x="414" y="39"/>
                    <a:pt x="425" y="51"/>
                    <a:pt x="439" y="51"/>
                  </a:cubicBezTo>
                  <a:cubicBezTo>
                    <a:pt x="513" y="51"/>
                    <a:pt x="573" y="111"/>
                    <a:pt x="573" y="185"/>
                  </a:cubicBezTo>
                  <a:cubicBezTo>
                    <a:pt x="573" y="193"/>
                    <a:pt x="572" y="201"/>
                    <a:pt x="571" y="209"/>
                  </a:cubicBezTo>
                  <a:lnTo>
                    <a:pt x="571" y="209"/>
                  </a:lnTo>
                  <a:cubicBezTo>
                    <a:pt x="571" y="210"/>
                    <a:pt x="571" y="211"/>
                    <a:pt x="571" y="212"/>
                  </a:cubicBezTo>
                  <a:cubicBezTo>
                    <a:pt x="571" y="226"/>
                    <a:pt x="582" y="238"/>
                    <a:pt x="597" y="238"/>
                  </a:cubicBezTo>
                  <a:cubicBezTo>
                    <a:pt x="608" y="238"/>
                    <a:pt x="618" y="230"/>
                    <a:pt x="621" y="219"/>
                  </a:cubicBezTo>
                  <a:lnTo>
                    <a:pt x="621" y="219"/>
                  </a:lnTo>
                  <a:cubicBezTo>
                    <a:pt x="621" y="219"/>
                    <a:pt x="621" y="219"/>
                    <a:pt x="621" y="218"/>
                  </a:cubicBezTo>
                  <a:close/>
                  <a:moveTo>
                    <a:pt x="232" y="297"/>
                  </a:moveTo>
                  <a:cubicBezTo>
                    <a:pt x="128" y="309"/>
                    <a:pt x="140" y="406"/>
                    <a:pt x="140" y="406"/>
                  </a:cubicBezTo>
                  <a:cubicBezTo>
                    <a:pt x="140" y="406"/>
                    <a:pt x="139" y="437"/>
                    <a:pt x="168" y="452"/>
                  </a:cubicBezTo>
                  <a:cubicBezTo>
                    <a:pt x="229" y="485"/>
                    <a:pt x="291" y="465"/>
                    <a:pt x="323" y="425"/>
                  </a:cubicBezTo>
                  <a:cubicBezTo>
                    <a:pt x="354" y="384"/>
                    <a:pt x="336" y="285"/>
                    <a:pt x="232" y="297"/>
                  </a:cubicBezTo>
                  <a:close/>
                  <a:moveTo>
                    <a:pt x="206" y="433"/>
                  </a:moveTo>
                  <a:lnTo>
                    <a:pt x="206" y="433"/>
                  </a:lnTo>
                  <a:cubicBezTo>
                    <a:pt x="186" y="435"/>
                    <a:pt x="171" y="424"/>
                    <a:pt x="171" y="408"/>
                  </a:cubicBezTo>
                  <a:cubicBezTo>
                    <a:pt x="171" y="392"/>
                    <a:pt x="185" y="375"/>
                    <a:pt x="204" y="373"/>
                  </a:cubicBezTo>
                  <a:cubicBezTo>
                    <a:pt x="226" y="371"/>
                    <a:pt x="241" y="384"/>
                    <a:pt x="241" y="400"/>
                  </a:cubicBezTo>
                  <a:cubicBezTo>
                    <a:pt x="241" y="416"/>
                    <a:pt x="225" y="431"/>
                    <a:pt x="206" y="433"/>
                  </a:cubicBezTo>
                  <a:close/>
                  <a:moveTo>
                    <a:pt x="267" y="381"/>
                  </a:moveTo>
                  <a:lnTo>
                    <a:pt x="267" y="381"/>
                  </a:lnTo>
                  <a:cubicBezTo>
                    <a:pt x="260" y="386"/>
                    <a:pt x="252" y="385"/>
                    <a:pt x="249" y="380"/>
                  </a:cubicBezTo>
                  <a:cubicBezTo>
                    <a:pt x="245" y="374"/>
                    <a:pt x="246" y="365"/>
                    <a:pt x="253" y="360"/>
                  </a:cubicBezTo>
                  <a:cubicBezTo>
                    <a:pt x="261" y="354"/>
                    <a:pt x="269" y="356"/>
                    <a:pt x="272" y="361"/>
                  </a:cubicBezTo>
                  <a:cubicBezTo>
                    <a:pt x="276" y="367"/>
                    <a:pt x="273" y="376"/>
                    <a:pt x="267" y="381"/>
                  </a:cubicBezTo>
                  <a:close/>
                  <a:moveTo>
                    <a:pt x="252" y="496"/>
                  </a:moveTo>
                  <a:lnTo>
                    <a:pt x="252" y="496"/>
                  </a:lnTo>
                  <a:cubicBezTo>
                    <a:pt x="150" y="501"/>
                    <a:pt x="66" y="449"/>
                    <a:pt x="66" y="380"/>
                  </a:cubicBezTo>
                  <a:cubicBezTo>
                    <a:pt x="66" y="312"/>
                    <a:pt x="150" y="257"/>
                    <a:pt x="252" y="252"/>
                  </a:cubicBezTo>
                  <a:cubicBezTo>
                    <a:pt x="355" y="247"/>
                    <a:pt x="439" y="289"/>
                    <a:pt x="439" y="358"/>
                  </a:cubicBezTo>
                  <a:cubicBezTo>
                    <a:pt x="439" y="427"/>
                    <a:pt x="355" y="491"/>
                    <a:pt x="252" y="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824920" y="4213946"/>
            <a:ext cx="304800" cy="300038"/>
            <a:chOff x="7540638" y="2392363"/>
            <a:chExt cx="304800" cy="300038"/>
          </a:xfrm>
        </p:grpSpPr>
        <p:sp>
          <p:nvSpPr>
            <p:cNvPr id="94" name="Oval 15"/>
            <p:cNvSpPr>
              <a:spLocks noChangeArrowheads="1"/>
            </p:cNvSpPr>
            <p:nvPr/>
          </p:nvSpPr>
          <p:spPr bwMode="auto">
            <a:xfrm>
              <a:off x="7540638" y="2392363"/>
              <a:ext cx="304800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2"/>
            <p:cNvSpPr>
              <a:spLocks noEditPoints="1"/>
            </p:cNvSpPr>
            <p:nvPr/>
          </p:nvSpPr>
          <p:spPr bwMode="auto">
            <a:xfrm>
              <a:off x="7613663" y="2432050"/>
              <a:ext cx="158750" cy="219075"/>
            </a:xfrm>
            <a:custGeom>
              <a:avLst/>
              <a:gdLst>
                <a:gd name="T0" fmla="*/ 213 w 426"/>
                <a:gd name="T1" fmla="*/ 603 h 603"/>
                <a:gd name="T2" fmla="*/ 426 w 426"/>
                <a:gd name="T3" fmla="*/ 206 h 603"/>
                <a:gd name="T4" fmla="*/ 213 w 426"/>
                <a:gd name="T5" fmla="*/ 0 h 603"/>
                <a:gd name="T6" fmla="*/ 0 w 426"/>
                <a:gd name="T7" fmla="*/ 206 h 603"/>
                <a:gd name="T8" fmla="*/ 213 w 426"/>
                <a:gd name="T9" fmla="*/ 603 h 603"/>
                <a:gd name="T10" fmla="*/ 213 w 426"/>
                <a:gd name="T11" fmla="*/ 106 h 603"/>
                <a:gd name="T12" fmla="*/ 307 w 426"/>
                <a:gd name="T13" fmla="*/ 203 h 603"/>
                <a:gd name="T14" fmla="*/ 353 w 426"/>
                <a:gd name="T15" fmla="*/ 203 h 603"/>
                <a:gd name="T16" fmla="*/ 213 w 426"/>
                <a:gd name="T17" fmla="*/ 58 h 603"/>
                <a:gd name="T18" fmla="*/ 72 w 426"/>
                <a:gd name="T19" fmla="*/ 203 h 603"/>
                <a:gd name="T20" fmla="*/ 118 w 426"/>
                <a:gd name="T21" fmla="*/ 203 h 603"/>
                <a:gd name="T22" fmla="*/ 213 w 426"/>
                <a:gd name="T23" fmla="*/ 106 h 603"/>
                <a:gd name="T24" fmla="*/ 321 w 426"/>
                <a:gd name="T25" fmla="*/ 321 h 603"/>
                <a:gd name="T26" fmla="*/ 306 w 426"/>
                <a:gd name="T27" fmla="*/ 306 h 603"/>
                <a:gd name="T28" fmla="*/ 304 w 426"/>
                <a:gd name="T29" fmla="*/ 306 h 603"/>
                <a:gd name="T30" fmla="*/ 304 w 426"/>
                <a:gd name="T31" fmla="*/ 209 h 603"/>
                <a:gd name="T32" fmla="*/ 213 w 426"/>
                <a:gd name="T33" fmla="*/ 115 h 603"/>
                <a:gd name="T34" fmla="*/ 121 w 426"/>
                <a:gd name="T35" fmla="*/ 208 h 603"/>
                <a:gd name="T36" fmla="*/ 121 w 426"/>
                <a:gd name="T37" fmla="*/ 306 h 603"/>
                <a:gd name="T38" fmla="*/ 119 w 426"/>
                <a:gd name="T39" fmla="*/ 306 h 603"/>
                <a:gd name="T40" fmla="*/ 104 w 426"/>
                <a:gd name="T41" fmla="*/ 321 h 603"/>
                <a:gd name="T42" fmla="*/ 104 w 426"/>
                <a:gd name="T43" fmla="*/ 322 h 603"/>
                <a:gd name="T44" fmla="*/ 321 w 426"/>
                <a:gd name="T45" fmla="*/ 322 h 603"/>
                <a:gd name="T46" fmla="*/ 321 w 426"/>
                <a:gd name="T47" fmla="*/ 321 h 603"/>
                <a:gd name="T48" fmla="*/ 253 w 426"/>
                <a:gd name="T49" fmla="*/ 292 h 603"/>
                <a:gd name="T50" fmla="*/ 253 w 426"/>
                <a:gd name="T51" fmla="*/ 292 h 603"/>
                <a:gd name="T52" fmla="*/ 178 w 426"/>
                <a:gd name="T53" fmla="*/ 292 h 603"/>
                <a:gd name="T54" fmla="*/ 178 w 426"/>
                <a:gd name="T55" fmla="*/ 216 h 603"/>
                <a:gd name="T56" fmla="*/ 253 w 426"/>
                <a:gd name="T57" fmla="*/ 216 h 603"/>
                <a:gd name="T58" fmla="*/ 253 w 426"/>
                <a:gd name="T59" fmla="*/ 292 h 603"/>
                <a:gd name="T60" fmla="*/ 37 w 426"/>
                <a:gd name="T61" fmla="*/ 215 h 603"/>
                <a:gd name="T62" fmla="*/ 37 w 426"/>
                <a:gd name="T63" fmla="*/ 215 h 603"/>
                <a:gd name="T64" fmla="*/ 214 w 426"/>
                <a:gd name="T65" fmla="*/ 47 h 603"/>
                <a:gd name="T66" fmla="*/ 390 w 426"/>
                <a:gd name="T67" fmla="*/ 215 h 603"/>
                <a:gd name="T68" fmla="*/ 214 w 426"/>
                <a:gd name="T69" fmla="*/ 383 h 603"/>
                <a:gd name="T70" fmla="*/ 37 w 426"/>
                <a:gd name="T71" fmla="*/ 215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6" h="603">
                  <a:moveTo>
                    <a:pt x="213" y="603"/>
                  </a:moveTo>
                  <a:cubicBezTo>
                    <a:pt x="330" y="603"/>
                    <a:pt x="426" y="319"/>
                    <a:pt x="426" y="206"/>
                  </a:cubicBezTo>
                  <a:cubicBezTo>
                    <a:pt x="426" y="92"/>
                    <a:pt x="330" y="0"/>
                    <a:pt x="213" y="0"/>
                  </a:cubicBezTo>
                  <a:cubicBezTo>
                    <a:pt x="95" y="0"/>
                    <a:pt x="0" y="92"/>
                    <a:pt x="0" y="206"/>
                  </a:cubicBezTo>
                  <a:cubicBezTo>
                    <a:pt x="0" y="319"/>
                    <a:pt x="95" y="603"/>
                    <a:pt x="213" y="603"/>
                  </a:cubicBezTo>
                  <a:close/>
                  <a:moveTo>
                    <a:pt x="213" y="106"/>
                  </a:moveTo>
                  <a:lnTo>
                    <a:pt x="307" y="203"/>
                  </a:lnTo>
                  <a:lnTo>
                    <a:pt x="353" y="203"/>
                  </a:lnTo>
                  <a:lnTo>
                    <a:pt x="213" y="58"/>
                  </a:lnTo>
                  <a:lnTo>
                    <a:pt x="72" y="203"/>
                  </a:lnTo>
                  <a:lnTo>
                    <a:pt x="118" y="203"/>
                  </a:lnTo>
                  <a:lnTo>
                    <a:pt x="213" y="106"/>
                  </a:lnTo>
                  <a:close/>
                  <a:moveTo>
                    <a:pt x="321" y="321"/>
                  </a:moveTo>
                  <a:cubicBezTo>
                    <a:pt x="321" y="313"/>
                    <a:pt x="314" y="306"/>
                    <a:pt x="306" y="306"/>
                  </a:cubicBezTo>
                  <a:lnTo>
                    <a:pt x="304" y="306"/>
                  </a:lnTo>
                  <a:lnTo>
                    <a:pt x="304" y="209"/>
                  </a:lnTo>
                  <a:lnTo>
                    <a:pt x="213" y="115"/>
                  </a:lnTo>
                  <a:lnTo>
                    <a:pt x="121" y="208"/>
                  </a:lnTo>
                  <a:lnTo>
                    <a:pt x="121" y="306"/>
                  </a:lnTo>
                  <a:lnTo>
                    <a:pt x="119" y="306"/>
                  </a:lnTo>
                  <a:cubicBezTo>
                    <a:pt x="111" y="306"/>
                    <a:pt x="104" y="313"/>
                    <a:pt x="104" y="321"/>
                  </a:cubicBezTo>
                  <a:lnTo>
                    <a:pt x="104" y="322"/>
                  </a:lnTo>
                  <a:lnTo>
                    <a:pt x="321" y="322"/>
                  </a:lnTo>
                  <a:lnTo>
                    <a:pt x="321" y="321"/>
                  </a:lnTo>
                  <a:close/>
                  <a:moveTo>
                    <a:pt x="253" y="292"/>
                  </a:moveTo>
                  <a:lnTo>
                    <a:pt x="253" y="292"/>
                  </a:lnTo>
                  <a:lnTo>
                    <a:pt x="178" y="292"/>
                  </a:lnTo>
                  <a:lnTo>
                    <a:pt x="178" y="216"/>
                  </a:lnTo>
                  <a:lnTo>
                    <a:pt x="253" y="216"/>
                  </a:lnTo>
                  <a:lnTo>
                    <a:pt x="253" y="292"/>
                  </a:lnTo>
                  <a:close/>
                  <a:moveTo>
                    <a:pt x="37" y="215"/>
                  </a:moveTo>
                  <a:lnTo>
                    <a:pt x="37" y="215"/>
                  </a:lnTo>
                  <a:cubicBezTo>
                    <a:pt x="37" y="122"/>
                    <a:pt x="116" y="47"/>
                    <a:pt x="214" y="47"/>
                  </a:cubicBezTo>
                  <a:cubicBezTo>
                    <a:pt x="311" y="47"/>
                    <a:pt x="390" y="122"/>
                    <a:pt x="390" y="215"/>
                  </a:cubicBezTo>
                  <a:cubicBezTo>
                    <a:pt x="390" y="308"/>
                    <a:pt x="311" y="383"/>
                    <a:pt x="214" y="383"/>
                  </a:cubicBezTo>
                  <a:cubicBezTo>
                    <a:pt x="116" y="383"/>
                    <a:pt x="37" y="308"/>
                    <a:pt x="37" y="2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823332" y="4610821"/>
            <a:ext cx="306388" cy="300038"/>
            <a:chOff x="7539050" y="2789238"/>
            <a:chExt cx="306388" cy="300038"/>
          </a:xfrm>
        </p:grpSpPr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7539050" y="2789238"/>
              <a:ext cx="306388" cy="3000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4"/>
            <p:cNvSpPr>
              <a:spLocks noEditPoints="1"/>
            </p:cNvSpPr>
            <p:nvPr/>
          </p:nvSpPr>
          <p:spPr bwMode="auto">
            <a:xfrm>
              <a:off x="7580325" y="2879725"/>
              <a:ext cx="217488" cy="127000"/>
            </a:xfrm>
            <a:custGeom>
              <a:avLst/>
              <a:gdLst>
                <a:gd name="T0" fmla="*/ 16 w 585"/>
                <a:gd name="T1" fmla="*/ 7 h 347"/>
                <a:gd name="T2" fmla="*/ 293 w 585"/>
                <a:gd name="T3" fmla="*/ 212 h 347"/>
                <a:gd name="T4" fmla="*/ 561 w 585"/>
                <a:gd name="T5" fmla="*/ 3 h 347"/>
                <a:gd name="T6" fmla="*/ 548 w 585"/>
                <a:gd name="T7" fmla="*/ 0 h 347"/>
                <a:gd name="T8" fmla="*/ 37 w 585"/>
                <a:gd name="T9" fmla="*/ 0 h 347"/>
                <a:gd name="T10" fmla="*/ 16 w 585"/>
                <a:gd name="T11" fmla="*/ 7 h 347"/>
                <a:gd name="T12" fmla="*/ 426 w 585"/>
                <a:gd name="T13" fmla="*/ 140 h 347"/>
                <a:gd name="T14" fmla="*/ 571 w 585"/>
                <a:gd name="T15" fmla="*/ 339 h 347"/>
                <a:gd name="T16" fmla="*/ 585 w 585"/>
                <a:gd name="T17" fmla="*/ 308 h 347"/>
                <a:gd name="T18" fmla="*/ 585 w 585"/>
                <a:gd name="T19" fmla="*/ 39 h 347"/>
                <a:gd name="T20" fmla="*/ 580 w 585"/>
                <a:gd name="T21" fmla="*/ 20 h 347"/>
                <a:gd name="T22" fmla="*/ 426 w 585"/>
                <a:gd name="T23" fmla="*/ 140 h 347"/>
                <a:gd name="T24" fmla="*/ 293 w 585"/>
                <a:gd name="T25" fmla="*/ 241 h 347"/>
                <a:gd name="T26" fmla="*/ 285 w 585"/>
                <a:gd name="T27" fmla="*/ 238 h 347"/>
                <a:gd name="T28" fmla="*/ 182 w 585"/>
                <a:gd name="T29" fmla="*/ 162 h 347"/>
                <a:gd name="T30" fmla="*/ 50 w 585"/>
                <a:gd name="T31" fmla="*/ 347 h 347"/>
                <a:gd name="T32" fmla="*/ 547 w 585"/>
                <a:gd name="T33" fmla="*/ 347 h 347"/>
                <a:gd name="T34" fmla="*/ 406 w 585"/>
                <a:gd name="T35" fmla="*/ 156 h 347"/>
                <a:gd name="T36" fmla="*/ 300 w 585"/>
                <a:gd name="T37" fmla="*/ 238 h 347"/>
                <a:gd name="T38" fmla="*/ 293 w 585"/>
                <a:gd name="T39" fmla="*/ 241 h 347"/>
                <a:gd name="T40" fmla="*/ 0 w 585"/>
                <a:gd name="T41" fmla="*/ 39 h 347"/>
                <a:gd name="T42" fmla="*/ 0 w 585"/>
                <a:gd name="T43" fmla="*/ 308 h 347"/>
                <a:gd name="T44" fmla="*/ 23 w 585"/>
                <a:gd name="T45" fmla="*/ 344 h 347"/>
                <a:gd name="T46" fmla="*/ 162 w 585"/>
                <a:gd name="T47" fmla="*/ 147 h 347"/>
                <a:gd name="T48" fmla="*/ 2 w 585"/>
                <a:gd name="T49" fmla="*/ 28 h 347"/>
                <a:gd name="T50" fmla="*/ 0 w 585"/>
                <a:gd name="T51" fmla="*/ 3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5" h="347">
                  <a:moveTo>
                    <a:pt x="16" y="7"/>
                  </a:moveTo>
                  <a:lnTo>
                    <a:pt x="293" y="212"/>
                  </a:lnTo>
                  <a:lnTo>
                    <a:pt x="561" y="3"/>
                  </a:lnTo>
                  <a:cubicBezTo>
                    <a:pt x="557" y="1"/>
                    <a:pt x="553" y="0"/>
                    <a:pt x="548" y="0"/>
                  </a:cubicBezTo>
                  <a:lnTo>
                    <a:pt x="37" y="0"/>
                  </a:lnTo>
                  <a:cubicBezTo>
                    <a:pt x="29" y="0"/>
                    <a:pt x="22" y="3"/>
                    <a:pt x="16" y="7"/>
                  </a:cubicBezTo>
                  <a:close/>
                  <a:moveTo>
                    <a:pt x="426" y="140"/>
                  </a:moveTo>
                  <a:lnTo>
                    <a:pt x="571" y="339"/>
                  </a:lnTo>
                  <a:cubicBezTo>
                    <a:pt x="580" y="332"/>
                    <a:pt x="585" y="321"/>
                    <a:pt x="585" y="308"/>
                  </a:cubicBezTo>
                  <a:lnTo>
                    <a:pt x="585" y="39"/>
                  </a:lnTo>
                  <a:cubicBezTo>
                    <a:pt x="585" y="32"/>
                    <a:pt x="584" y="25"/>
                    <a:pt x="580" y="20"/>
                  </a:cubicBezTo>
                  <a:lnTo>
                    <a:pt x="426" y="140"/>
                  </a:lnTo>
                  <a:close/>
                  <a:moveTo>
                    <a:pt x="293" y="241"/>
                  </a:moveTo>
                  <a:cubicBezTo>
                    <a:pt x="290" y="241"/>
                    <a:pt x="288" y="240"/>
                    <a:pt x="285" y="238"/>
                  </a:cubicBezTo>
                  <a:lnTo>
                    <a:pt x="182" y="162"/>
                  </a:lnTo>
                  <a:lnTo>
                    <a:pt x="50" y="347"/>
                  </a:lnTo>
                  <a:lnTo>
                    <a:pt x="547" y="347"/>
                  </a:lnTo>
                  <a:lnTo>
                    <a:pt x="406" y="156"/>
                  </a:lnTo>
                  <a:lnTo>
                    <a:pt x="300" y="238"/>
                  </a:lnTo>
                  <a:cubicBezTo>
                    <a:pt x="298" y="240"/>
                    <a:pt x="295" y="241"/>
                    <a:pt x="293" y="241"/>
                  </a:cubicBezTo>
                  <a:close/>
                  <a:moveTo>
                    <a:pt x="0" y="39"/>
                  </a:moveTo>
                  <a:lnTo>
                    <a:pt x="0" y="308"/>
                  </a:lnTo>
                  <a:cubicBezTo>
                    <a:pt x="0" y="324"/>
                    <a:pt x="9" y="338"/>
                    <a:pt x="23" y="344"/>
                  </a:cubicBezTo>
                  <a:lnTo>
                    <a:pt x="162" y="147"/>
                  </a:lnTo>
                  <a:lnTo>
                    <a:pt x="2" y="28"/>
                  </a:lnTo>
                  <a:cubicBezTo>
                    <a:pt x="1" y="32"/>
                    <a:pt x="0" y="35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8129720" y="3764037"/>
            <a:ext cx="1757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1388888888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8129719" y="4183137"/>
            <a:ext cx="22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武汉市某某路某某号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8129719" y="4583187"/>
            <a:ext cx="22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adress@163.com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8129719" y="4964187"/>
            <a:ext cx="22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8200820056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 Box 13"/>
          <p:cNvSpPr txBox="1">
            <a:spLocks noChangeArrowheads="1"/>
          </p:cNvSpPr>
          <p:nvPr/>
        </p:nvSpPr>
        <p:spPr bwMode="auto">
          <a:xfrm>
            <a:off x="8129719" y="5353355"/>
            <a:ext cx="22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Weixin@adress.com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 Box 13"/>
          <p:cNvSpPr txBox="1">
            <a:spLocks noChangeArrowheads="1"/>
          </p:cNvSpPr>
          <p:nvPr/>
        </p:nvSpPr>
        <p:spPr bwMode="auto">
          <a:xfrm>
            <a:off x="8129719" y="5829605"/>
            <a:ext cx="2286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Weibo@sina.com.cn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椭圆 104"/>
          <p:cNvSpPr/>
          <p:nvPr/>
        </p:nvSpPr>
        <p:spPr>
          <a:xfrm flipH="1">
            <a:off x="5887664" y="1326554"/>
            <a:ext cx="2112807" cy="2112807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6" name="椭圆 105"/>
          <p:cNvSpPr/>
          <p:nvPr/>
        </p:nvSpPr>
        <p:spPr bwMode="auto">
          <a:xfrm>
            <a:off x="6030695" y="1469585"/>
            <a:ext cx="1826744" cy="182674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椭圆 106"/>
          <p:cNvSpPr/>
          <p:nvPr/>
        </p:nvSpPr>
        <p:spPr>
          <a:xfrm flipH="1">
            <a:off x="10650634" y="5802573"/>
            <a:ext cx="495920" cy="495922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8" name="椭圆 107"/>
          <p:cNvSpPr/>
          <p:nvPr/>
        </p:nvSpPr>
        <p:spPr>
          <a:xfrm flipH="1">
            <a:off x="4920642" y="5112201"/>
            <a:ext cx="820860" cy="820862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9" name="椭圆 108"/>
          <p:cNvSpPr/>
          <p:nvPr/>
        </p:nvSpPr>
        <p:spPr>
          <a:xfrm flipH="1">
            <a:off x="9694573" y="6273345"/>
            <a:ext cx="417118" cy="417116"/>
          </a:xfrm>
          <a:prstGeom prst="ellipse">
            <a:avLst/>
          </a:prstGeom>
          <a:solidFill>
            <a:srgbClr val="8DA2A3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0" name="椭圆 109"/>
          <p:cNvSpPr/>
          <p:nvPr/>
        </p:nvSpPr>
        <p:spPr>
          <a:xfrm flipH="1">
            <a:off x="10997220" y="4688206"/>
            <a:ext cx="375930" cy="375932"/>
          </a:xfrm>
          <a:prstGeom prst="ellipse">
            <a:avLst/>
          </a:prstGeom>
          <a:solidFill>
            <a:srgbClr val="56777F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1" name="椭圆 110"/>
          <p:cNvSpPr/>
          <p:nvPr/>
        </p:nvSpPr>
        <p:spPr>
          <a:xfrm flipH="1">
            <a:off x="9687779" y="2231826"/>
            <a:ext cx="337448" cy="337450"/>
          </a:xfrm>
          <a:prstGeom prst="ellipse">
            <a:avLst/>
          </a:prstGeom>
          <a:solidFill>
            <a:srgbClr val="564B45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" name="椭圆 111"/>
          <p:cNvSpPr/>
          <p:nvPr/>
        </p:nvSpPr>
        <p:spPr>
          <a:xfrm flipH="1">
            <a:off x="8764900" y="2245686"/>
            <a:ext cx="488294" cy="488298"/>
          </a:xfrm>
          <a:prstGeom prst="ellipse">
            <a:avLst/>
          </a:prstGeom>
          <a:solidFill>
            <a:srgbClr val="F45157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椭圆 112"/>
          <p:cNvSpPr/>
          <p:nvPr/>
        </p:nvSpPr>
        <p:spPr>
          <a:xfrm flipH="1">
            <a:off x="9212202" y="1306831"/>
            <a:ext cx="632792" cy="632788"/>
          </a:xfrm>
          <a:prstGeom prst="ellipse">
            <a:avLst/>
          </a:prstGeom>
          <a:solidFill>
            <a:srgbClr val="79777C"/>
          </a:solidFill>
          <a:ln w="38100" cap="flat">
            <a:noFill/>
            <a:prstDash val="solid"/>
            <a:miter lim="800000"/>
          </a:ln>
          <a:effectLst>
            <a:outerShdw blurRad="190500" dist="1778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个人履历 </a:t>
            </a:r>
            <a:r>
              <a:rPr lang="en-US" altLang="zh-CN" dirty="0"/>
              <a:t>| Resume</a:t>
            </a:r>
            <a:endParaRPr lang="zh-CN" altLang="en-US" dirty="0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155134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6781742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18402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939971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29622" y="2395170"/>
            <a:ext cx="1053846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椭圆 56"/>
          <p:cNvSpPr/>
          <p:nvPr/>
        </p:nvSpPr>
        <p:spPr>
          <a:xfrm>
            <a:off x="201527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6454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6777F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2014</a:t>
            </a:r>
            <a:endParaRPr lang="zh-CN" altLang="en-US" sz="2800" b="1" dirty="0">
              <a:solidFill>
                <a:srgbClr val="56777F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477452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7245669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8758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64B45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2016</a:t>
            </a:r>
            <a:endParaRPr lang="zh-CN" altLang="en-US" sz="2800" b="1" dirty="0">
              <a:solidFill>
                <a:srgbClr val="564B45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707849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64795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78124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9777C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2015</a:t>
            </a:r>
            <a:endParaRPr lang="zh-CN" altLang="en-US" sz="2800" b="1" dirty="0">
              <a:solidFill>
                <a:srgbClr val="79777C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935488" y="3451288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863642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493815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45157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2017</a:t>
            </a:r>
            <a:endParaRPr lang="zh-CN" altLang="en-US" sz="2800" b="1" dirty="0">
              <a:solidFill>
                <a:srgbClr val="F45157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151178" y="3259267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75675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在这里填写第一年的具体情况只写完任务说明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3708356" y="5318307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在这里填写第二年的具体情况只写完任务说明</a:t>
            </a:r>
          </a:p>
        </p:txBody>
      </p:sp>
      <p:sp>
        <p:nvSpPr>
          <p:cNvPr id="71" name="矩形 70"/>
          <p:cNvSpPr/>
          <p:nvPr/>
        </p:nvSpPr>
        <p:spPr>
          <a:xfrm>
            <a:off x="8924043" y="5126286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在这里填写第四年的具体情况只写完任务说明</a:t>
            </a:r>
          </a:p>
        </p:txBody>
      </p:sp>
      <p:sp>
        <p:nvSpPr>
          <p:cNvPr id="72" name="矩形 71"/>
          <p:cNvSpPr/>
          <p:nvPr/>
        </p:nvSpPr>
        <p:spPr>
          <a:xfrm>
            <a:off x="6306074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在这里填写第三年的具体情况只写完任务说明</a:t>
            </a:r>
          </a:p>
        </p:txBody>
      </p:sp>
      <p:sp>
        <p:nvSpPr>
          <p:cNvPr id="73" name="椭圆 72"/>
          <p:cNvSpPr/>
          <p:nvPr/>
        </p:nvSpPr>
        <p:spPr>
          <a:xfrm>
            <a:off x="1545474" y="3311889"/>
            <a:ext cx="1211749" cy="1211749"/>
          </a:xfrm>
          <a:prstGeom prst="ellipse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784902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5" name="椭圆 74"/>
          <p:cNvSpPr/>
          <p:nvPr/>
        </p:nvSpPr>
        <p:spPr>
          <a:xfrm>
            <a:off x="6775874" y="3313604"/>
            <a:ext cx="1211749" cy="1211749"/>
          </a:xfrm>
          <a:prstGeom prst="ellipse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015298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7" name="椭圆 76"/>
          <p:cNvSpPr/>
          <p:nvPr/>
        </p:nvSpPr>
        <p:spPr>
          <a:xfrm>
            <a:off x="4031537" y="3559001"/>
            <a:ext cx="1500656" cy="1500656"/>
          </a:xfrm>
          <a:prstGeom prst="ellipse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50256" y="3799986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9" name="椭圆 78"/>
          <p:cNvSpPr/>
          <p:nvPr/>
        </p:nvSpPr>
        <p:spPr>
          <a:xfrm>
            <a:off x="9248765" y="3357477"/>
            <a:ext cx="1500656" cy="1500656"/>
          </a:xfrm>
          <a:prstGeom prst="ellipse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565946" y="3607964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荣誉奖项 </a:t>
            </a:r>
            <a:r>
              <a:rPr lang="en-US" altLang="zh-CN" dirty="0"/>
              <a:t>| Honor Award</a:t>
            </a:r>
            <a:endParaRPr lang="zh-CN" altLang="en-US" dirty="0"/>
          </a:p>
        </p:txBody>
      </p:sp>
      <p:sp>
        <p:nvSpPr>
          <p:cNvPr id="113" name="任意多边形 112"/>
          <p:cNvSpPr/>
          <p:nvPr/>
        </p:nvSpPr>
        <p:spPr>
          <a:xfrm flipV="1">
            <a:off x="785813" y="2074338"/>
            <a:ext cx="4543720" cy="62139"/>
          </a:xfrm>
          <a:custGeom>
            <a:avLst/>
            <a:gdLst>
              <a:gd name="connsiteX0" fmla="*/ 2083324 w 2083324"/>
              <a:gd name="connsiteY0" fmla="*/ 0 h 0"/>
              <a:gd name="connsiteX1" fmla="*/ 0 w 20833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24">
                <a:moveTo>
                  <a:pt x="208332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>
            <a:off x="785813" y="4655222"/>
            <a:ext cx="3148553" cy="0"/>
          </a:xfrm>
          <a:custGeom>
            <a:avLst/>
            <a:gdLst>
              <a:gd name="connsiteX0" fmla="*/ 3148553 w 3148553"/>
              <a:gd name="connsiteY0" fmla="*/ 0 h 0"/>
              <a:gd name="connsiteX1" fmla="*/ 0 w 31485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8553">
                <a:moveTo>
                  <a:pt x="314855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8176427" y="3344896"/>
            <a:ext cx="2865749" cy="0"/>
          </a:xfrm>
          <a:custGeom>
            <a:avLst/>
            <a:gdLst>
              <a:gd name="connsiteX0" fmla="*/ 0 w 2865749"/>
              <a:gd name="connsiteY0" fmla="*/ 0 h 0"/>
              <a:gd name="connsiteX1" fmla="*/ 2865749 w 2865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6" name="任意多边形 115"/>
          <p:cNvSpPr/>
          <p:nvPr/>
        </p:nvSpPr>
        <p:spPr>
          <a:xfrm>
            <a:off x="6988650" y="5814718"/>
            <a:ext cx="3968685" cy="0"/>
          </a:xfrm>
          <a:custGeom>
            <a:avLst/>
            <a:gdLst>
              <a:gd name="connsiteX0" fmla="*/ 0 w 3968685"/>
              <a:gd name="connsiteY0" fmla="*/ 0 h 0"/>
              <a:gd name="connsiteX1" fmla="*/ 3968685 w 39686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685">
                <a:moveTo>
                  <a:pt x="0" y="0"/>
                </a:moveTo>
                <a:lnTo>
                  <a:pt x="3968685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5020461" y="1676075"/>
            <a:ext cx="2192786" cy="2192786"/>
            <a:chOff x="5020461" y="1676075"/>
            <a:chExt cx="2192786" cy="2192786"/>
          </a:xfrm>
        </p:grpSpPr>
        <p:sp>
          <p:nvSpPr>
            <p:cNvPr id="118" name="椭圆 117"/>
            <p:cNvSpPr/>
            <p:nvPr/>
          </p:nvSpPr>
          <p:spPr>
            <a:xfrm>
              <a:off x="5020461" y="167607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 rot="2700000">
              <a:off x="5189137" y="184475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567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 rot="18900000">
              <a:off x="5339294" y="2156187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21" name="文本框 12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409643" y="2746021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56777F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一等奖学金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341785" y="2978545"/>
            <a:ext cx="2192786" cy="2192786"/>
            <a:chOff x="6341785" y="2978545"/>
            <a:chExt cx="2192786" cy="2192786"/>
          </a:xfrm>
        </p:grpSpPr>
        <p:sp>
          <p:nvSpPr>
            <p:cNvPr id="123" name="椭圆 122"/>
            <p:cNvSpPr/>
            <p:nvPr/>
          </p:nvSpPr>
          <p:spPr>
            <a:xfrm>
              <a:off x="6341785" y="297854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 rot="2700000">
              <a:off x="6510461" y="314722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 rot="18900000">
              <a:off x="6652010" y="3445264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26" name="文本框 1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6795147" y="4070979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F45157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销售总冠军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722704" y="3017824"/>
            <a:ext cx="2192786" cy="2192786"/>
            <a:chOff x="3722704" y="3017824"/>
            <a:chExt cx="2192786" cy="2192786"/>
          </a:xfrm>
        </p:grpSpPr>
        <p:sp>
          <p:nvSpPr>
            <p:cNvPr id="128" name="椭圆 127"/>
            <p:cNvSpPr/>
            <p:nvPr/>
          </p:nvSpPr>
          <p:spPr>
            <a:xfrm>
              <a:off x="3722704" y="3017824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任意多边形 128"/>
            <p:cNvSpPr/>
            <p:nvPr/>
          </p:nvSpPr>
          <p:spPr>
            <a:xfrm rot="2700000">
              <a:off x="3891380" y="3186500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rot="18900000">
              <a:off x="4045891" y="349654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31" name="文本框 1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4226109" y="4111264"/>
              <a:ext cx="1183401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79777C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杰出新人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949760" y="4282587"/>
            <a:ext cx="2192786" cy="2192786"/>
            <a:chOff x="4949760" y="4282587"/>
            <a:chExt cx="2192786" cy="2192786"/>
          </a:xfrm>
        </p:grpSpPr>
        <p:sp>
          <p:nvSpPr>
            <p:cNvPr id="133" name="椭圆 132"/>
            <p:cNvSpPr/>
            <p:nvPr/>
          </p:nvSpPr>
          <p:spPr>
            <a:xfrm>
              <a:off x="4949760" y="4282587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2700000">
              <a:off x="5118436" y="4451263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 rot="18900000">
              <a:off x="5268207" y="476548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36" name="文本框 13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206607" y="5381981"/>
              <a:ext cx="16827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564B45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年度风云人物</a:t>
              </a:r>
            </a:p>
          </p:txBody>
        </p:sp>
      </p:grpSp>
      <p:sp>
        <p:nvSpPr>
          <p:cNvPr id="137" name="文本框 1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8111" y="2378380"/>
            <a:ext cx="3173903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成绩优异，获得国家一等奖学金。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文本框 1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29622" y="4846071"/>
            <a:ext cx="3354762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全年销售业绩第一，获得公司最杰出新人称号。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文本框 1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39799" y="2136477"/>
            <a:ext cx="31894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带领的区域销售团队夺得年度销售总冠军 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0" name="文本框 13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09571" y="4565166"/>
            <a:ext cx="3460310" cy="18184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升任公司副总裁，被评为公司年度风云人物 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37" grpId="0"/>
      <p:bldP spid="138" grpId="0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语言能力 </a:t>
            </a:r>
            <a:r>
              <a:rPr lang="en-US" altLang="zh-CN" dirty="0"/>
              <a:t>| Language</a:t>
            </a:r>
            <a:endParaRPr lang="zh-CN" altLang="en-US" dirty="0"/>
          </a:p>
        </p:txBody>
      </p:sp>
      <p:cxnSp>
        <p:nvCxnSpPr>
          <p:cNvPr id="24" name="直接连接符 2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6084997" y="2746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507231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9691736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177138" y="3420031"/>
            <a:ext cx="2944723" cy="2163034"/>
            <a:chOff x="8177138" y="3420031"/>
            <a:chExt cx="2944723" cy="2163034"/>
          </a:xfrm>
        </p:grpSpPr>
        <p:sp>
          <p:nvSpPr>
            <p:cNvPr id="37" name="圆角矩形 3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F451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9248172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06786" y="3420031"/>
            <a:ext cx="2944723" cy="2163034"/>
            <a:chOff x="4606786" y="3420031"/>
            <a:chExt cx="2944723" cy="2163034"/>
          </a:xfrm>
        </p:grpSpPr>
        <p:sp>
          <p:nvSpPr>
            <p:cNvPr id="42" name="圆角矩形 4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564B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652794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6434" y="3428667"/>
            <a:ext cx="2944723" cy="2154398"/>
            <a:chOff x="1036434" y="3428667"/>
            <a:chExt cx="2944723" cy="2154398"/>
          </a:xfrm>
        </p:grpSpPr>
        <p:sp>
          <p:nvSpPr>
            <p:cNvPr id="49" name="圆角矩形 4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567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2067568" y="3428667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5" name="文本框 5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1124480" y="4426427"/>
            <a:ext cx="2698175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 新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TOFEL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考试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120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分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4764880" y="4441815"/>
            <a:ext cx="2698175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solidFill>
                  <a:srgbClr val="F6F8F7"/>
                </a:solidFill>
                <a:sym typeface="+mn-lt"/>
              </a:rPr>
              <a:t>普通话水平测试</a:t>
            </a:r>
            <a:r>
              <a:rPr lang="en-US" altLang="zh-CN" dirty="0">
                <a:solidFill>
                  <a:srgbClr val="F6F8F7"/>
                </a:solidFill>
                <a:sym typeface="+mn-lt"/>
              </a:rPr>
              <a:t>1</a:t>
            </a:r>
            <a:r>
              <a:rPr lang="zh-CN" altLang="en-US" dirty="0">
                <a:solidFill>
                  <a:srgbClr val="F6F8F7"/>
                </a:solidFill>
                <a:sym typeface="+mn-lt"/>
              </a:rPr>
              <a:t>级甲等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8305003" y="4426427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400" dirty="0">
                <a:solidFill>
                  <a:srgbClr val="FAFBFB"/>
                </a:solidFill>
                <a:sym typeface="+mn-lt"/>
              </a:rPr>
              <a:t>能够满足正常交流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7662" y="1355113"/>
            <a:ext cx="1415772" cy="1415772"/>
            <a:chOff x="5377662" y="1355113"/>
            <a:chExt cx="1415772" cy="1415772"/>
          </a:xfrm>
        </p:grpSpPr>
        <p:sp>
          <p:nvSpPr>
            <p:cNvPr id="31" name="椭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377662" y="1355113"/>
              <a:ext cx="1415772" cy="14157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377662" y="185580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语言能力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712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6777F"/>
                </a:solidFill>
                <a:latin typeface="Impact" panose="020B0806030902050204" pitchFamily="34" charset="0"/>
              </a:rPr>
              <a:t>英语</a:t>
            </a:r>
            <a:endParaRPr lang="zh-CN" altLang="en-US" sz="3200" b="1" dirty="0">
              <a:solidFill>
                <a:srgbClr val="56777F"/>
              </a:solidFill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713859" y="36337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64B45"/>
                </a:solidFill>
                <a:latin typeface="Impact" panose="020B0806030902050204" pitchFamily="34" charset="0"/>
              </a:rPr>
              <a:t>汉语</a:t>
            </a:r>
            <a:endParaRPr lang="zh-CN" altLang="en-US" sz="32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8047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45157"/>
                </a:solidFill>
                <a:latin typeface="Impact" panose="020B0806030902050204" pitchFamily="34" charset="0"/>
              </a:rPr>
              <a:t>法语</a:t>
            </a:r>
            <a:endParaRPr lang="zh-CN" altLang="en-US" sz="3200" b="1" dirty="0">
              <a:solidFill>
                <a:srgbClr val="F45157"/>
              </a:solidFill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:blinds dir="vert"/>
      </p:transition>
    </mc:Choice>
    <mc:Fallback xmlns="">
      <p:transition spd="slow" advClick="0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9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79777C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777C"/>
                </a:gs>
                <a:gs pos="100000">
                  <a:srgbClr val="929094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777C"/>
                </a:gs>
                <a:gs pos="100000">
                  <a:srgbClr val="92909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岗位认知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稳重四色竞聘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602031018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PageTitle"/>
  <p:tag name="MH_ORDER" val="Page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60219102052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PageTitle"/>
  <p:tag name="MH_ORDER" val="Page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04654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PageTitle"/>
  <p:tag name="MH_ORDER" val="PageTitle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Microsoft Office PowerPoint</Application>
  <PresentationFormat>宽屏</PresentationFormat>
  <Paragraphs>255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Gill Sans</vt:lpstr>
      <vt:lpstr>Kartika</vt:lpstr>
      <vt:lpstr>方正超粗黑简体</vt:lpstr>
      <vt:lpstr>方正兰亭超细黑简体</vt:lpstr>
      <vt:lpstr>方正姚体</vt:lpstr>
      <vt:lpstr>汉仪菱心体简</vt:lpstr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Calibri Light</vt:lpstr>
      <vt:lpstr>Haettenschweiler</vt:lpstr>
      <vt:lpstr>Impact</vt:lpstr>
      <vt:lpstr>Segoe UI</vt:lpstr>
      <vt:lpstr>www.2ppt.com</vt:lpstr>
      <vt:lpstr>PowerPoint 演示文稿</vt:lpstr>
      <vt:lpstr>PowerPoint 演示文稿</vt:lpstr>
      <vt:lpstr>PowerPoint 演示文稿</vt:lpstr>
      <vt:lpstr>PowerPoint 演示文稿</vt:lpstr>
      <vt:lpstr>基本信息| Resume</vt:lpstr>
      <vt:lpstr>个人履历 | Resume</vt:lpstr>
      <vt:lpstr>荣誉奖项 | Honor Award</vt:lpstr>
      <vt:lpstr>语言能力 | Language</vt:lpstr>
      <vt:lpstr>PowerPoint 演示文稿</vt:lpstr>
      <vt:lpstr>知识技能 | Knowledge</vt:lpstr>
      <vt:lpstr>解决问题能力 | Solve The Problem</vt:lpstr>
      <vt:lpstr>解决问题能力 | Solve The Problem</vt:lpstr>
      <vt:lpstr>岗位职责 | Responsibilities</vt:lpstr>
      <vt:lpstr>PowerPoint 演示文稿</vt:lpstr>
      <vt:lpstr>核心竞争力 | Core Competence</vt:lpstr>
      <vt:lpstr>核心竞争力 | Core Competence</vt:lpstr>
      <vt:lpstr>专业技能 | Professional Skills</vt:lpstr>
      <vt:lpstr>创新力 | Innovation Skills</vt:lpstr>
      <vt:lpstr>协调技能 | Coordination Skills</vt:lpstr>
      <vt:lpstr>团队合作 | Teamwork</vt:lpstr>
      <vt:lpstr>执行力 | Executive Force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2021-05-18T08:12:22Z</dcterms:created>
  <dcterms:modified xsi:type="dcterms:W3CDTF">2023-01-10T11:28:14Z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F07ED10D48B34CC69B0AF1962375D1C2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