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1" r:id="rId2"/>
    <p:sldId id="434" r:id="rId3"/>
    <p:sldId id="435" r:id="rId4"/>
    <p:sldId id="436" r:id="rId5"/>
    <p:sldId id="437" r:id="rId6"/>
    <p:sldId id="438" r:id="rId7"/>
    <p:sldId id="439" r:id="rId8"/>
    <p:sldId id="440" r:id="rId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CC218A3-0DFE-41E9-A8F3-0A11E19B1B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F707EC4A-315D-4C41-B593-DFD28AE4E5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17855E7-D598-4DAD-B922-E93ED467056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3E01A94F-0561-4165-A925-F04CDE5E1489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71775" y="1889522"/>
            <a:ext cx="479702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</a:t>
            </a:r>
            <a:r>
              <a:rPr lang="en-US" altLang="zh-CN" sz="3600" b="1" kern="100" dirty="0" smtClean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en-US" altLang="zh-CN" sz="36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36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3600" b="1" kern="100" dirty="0" smtClean="0">
                <a:latin typeface="Times New Roman" panose="02020603050405020304"/>
                <a:cs typeface="Courier New" panose="02070309020205020404"/>
              </a:rPr>
              <a:t>Amazing 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art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3198" y="451598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5083" y="3219828"/>
            <a:ext cx="8498681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Ⅳ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Listening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如何突破对话类题型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077516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高考英语听力题的语言材料一般均来源于实际生活，且一般是围绕一个有关日常生活的话题展开，同时会有一些相关细节的支撑。材料可以是一篇独白，也可以是一段对话，对话一般仅在两个人之间进行，且两个人一般为不同的性别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2" name="Picture 4" descr="命题专家说题型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041" y="639367"/>
            <a:ext cx="1816894" cy="2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206104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在谈论话题的对话中，一般情况下，对话讨论的主题是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first speaker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谈到的内容。做此类题时，一定要有清晰的思路，不能只抓住只言片语，而要学会从整体出发，进行归纳总结。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对话类题型常见的设题方式有：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are the two speakers talking about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/What are they talking about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/What are they arguing about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？等。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266" name="Picture 4" descr="听力达人谈技法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041" y="789385"/>
            <a:ext cx="1816894" cy="2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【典题印证】　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(2018·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全国卷</a:t>
            </a: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Ⅲ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4.What are the speakers talking about?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21494" y="1344216"/>
            <a:ext cx="823555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A.A restaurant.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B.A street.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C.A dish.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答案　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[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推理判断题。根据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“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do you know a restaurant called Bravo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和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It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s on George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Street.The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 food there is excellent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可知，两个人在谈论名叫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Bravo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的饭店，并对其进行评价。故选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]</a:t>
            </a:r>
            <a:endParaRPr lang="zh-CN" altLang="zh-CN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398860" y="1054894"/>
            <a:ext cx="840105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【听力原文】</a:t>
            </a:r>
            <a:endParaRPr lang="zh-CN" altLang="zh-CN" sz="80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Charlie</a:t>
            </a: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do you know a restaurant called Bravo?</a:t>
            </a:r>
            <a:endParaRPr lang="zh-CN" altLang="zh-CN" sz="80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Bravo...I know the name.But I’m not sure where it is.</a:t>
            </a:r>
            <a:endParaRPr lang="zh-CN" altLang="zh-CN" sz="80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It’s on George Street.The food there is excellent.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【典题印证】　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(2017·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全国卷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3.What are the speakers talking about? 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33400" y="1277541"/>
            <a:ext cx="8154591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</a:rPr>
              <a:t>A.Going</a:t>
            </a:r>
            <a:r>
              <a:rPr lang="en-US" altLang="zh-CN" dirty="0">
                <a:latin typeface="Times New Roman" panose="02020603050405020304" pitchFamily="18" charset="0"/>
              </a:rPr>
              <a:t> out.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</a:rPr>
              <a:t>B.Ordering</a:t>
            </a:r>
            <a:r>
              <a:rPr lang="en-US" altLang="zh-CN" dirty="0">
                <a:latin typeface="Times New Roman" panose="02020603050405020304" pitchFamily="18" charset="0"/>
              </a:rPr>
              <a:t> drinks.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</a:rPr>
              <a:t>C.Preparing</a:t>
            </a:r>
            <a:r>
              <a:rPr lang="en-US" altLang="zh-CN" dirty="0">
                <a:latin typeface="Times New Roman" panose="02020603050405020304" pitchFamily="18" charset="0"/>
              </a:rPr>
              <a:t> for a party.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答案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C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[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推理判断题。根据</a:t>
            </a: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Let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s see what drinks you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ve got for the party tonight.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和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Have you ordered the cake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？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可知，两个人在为聚会购买饮料、蛋糕等，即为聚会做准备。故选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C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。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]</a:t>
            </a:r>
            <a:endParaRPr lang="zh-CN" altLang="zh-CN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371475" y="963217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485775" indent="-485775"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【听力原文】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marL="485775" indent="-485775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Let’s see what drinks you’ve got for the party tonight.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marL="485775" indent="-485775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Everything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！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Beer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wine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soft drinks like Coke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7-Up...you name it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I’ve got it! Have you ordered the cake?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marL="485775" indent="-485775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Of course.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全屏显示(16:9)</PresentationFormat>
  <Paragraphs>24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仿宋_GB2312</vt:lpstr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2023-01-16T19:51:43Z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F05A56AC88214C959E5A5A312BE9E8CE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