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26"/>
  </p:notesMasterIdLst>
  <p:handoutMasterIdLst>
    <p:handoutMasterId r:id="rId27"/>
  </p:handoutMasterIdLst>
  <p:sldIdLst>
    <p:sldId id="267" r:id="rId3"/>
    <p:sldId id="320" r:id="rId4"/>
    <p:sldId id="293" r:id="rId5"/>
    <p:sldId id="286" r:id="rId6"/>
    <p:sldId id="395" r:id="rId7"/>
    <p:sldId id="288" r:id="rId8"/>
    <p:sldId id="398" r:id="rId9"/>
    <p:sldId id="294" r:id="rId10"/>
    <p:sldId id="393" r:id="rId11"/>
    <p:sldId id="261" r:id="rId12"/>
    <p:sldId id="303" r:id="rId13"/>
    <p:sldId id="300" r:id="rId14"/>
    <p:sldId id="296" r:id="rId15"/>
    <p:sldId id="287" r:id="rId16"/>
    <p:sldId id="309" r:id="rId17"/>
    <p:sldId id="304" r:id="rId18"/>
    <p:sldId id="326" r:id="rId19"/>
    <p:sldId id="394" r:id="rId20"/>
    <p:sldId id="260" r:id="rId21"/>
    <p:sldId id="323" r:id="rId22"/>
    <p:sldId id="262" r:id="rId23"/>
    <p:sldId id="397" r:id="rId24"/>
    <p:sldId id="3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16F"/>
    <a:srgbClr val="E8CAE4"/>
    <a:srgbClr val="4A3270"/>
    <a:srgbClr val="263B45"/>
    <a:srgbClr val="363C5B"/>
    <a:srgbClr val="DBD3E8"/>
    <a:srgbClr val="193B3C"/>
    <a:srgbClr val="4E6C57"/>
    <a:srgbClr val="F6EEDC"/>
    <a:srgbClr val="AA8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p:scale>
          <a:sx n="53" d="100"/>
          <a:sy n="53" d="100"/>
        </p:scale>
        <p:origin x="-114" y="-138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Gallery slide (4)">
    <p:spTree>
      <p:nvGrpSpPr>
        <p:cNvPr id="1" name=""/>
        <p:cNvGrpSpPr/>
        <p:nvPr/>
      </p:nvGrpSpPr>
      <p:grpSpPr>
        <a:xfrm>
          <a:off x="0" y="0"/>
          <a:ext cx="0" cy="0"/>
          <a:chOff x="0" y="0"/>
          <a:chExt cx="0" cy="0"/>
        </a:xfrm>
      </p:grpSpPr>
      <p:sp>
        <p:nvSpPr>
          <p:cNvPr id="531" name="Line"/>
          <p:cNvSpPr/>
          <p:nvPr/>
        </p:nvSpPr>
        <p:spPr>
          <a:xfrm flipV="1">
            <a:off x="6082718" y="-2959"/>
            <a:ext cx="1" cy="3077407"/>
          </a:xfrm>
          <a:prstGeom prst="line">
            <a:avLst/>
          </a:prstGeom>
          <a:ln w="38100">
            <a:solidFill>
              <a:srgbClr val="323233"/>
            </a:solidFill>
            <a:miter lim="400000"/>
          </a:ln>
        </p:spPr>
        <p:txBody>
          <a:bodyPr lIns="25400" tIns="25400" rIns="25400" bIns="25400" anchor="ctr"/>
          <a:lstStyle/>
          <a:p>
            <a:pPr>
              <a:defRPr sz="3200"/>
            </a:pPr>
            <a:endParaRPr sz="1600"/>
          </a:p>
        </p:txBody>
      </p:sp>
      <p:sp>
        <p:nvSpPr>
          <p:cNvPr id="532" name="Body Level One…"/>
          <p:cNvSpPr>
            <a:spLocks noGrp="1"/>
          </p:cNvSpPr>
          <p:nvPr>
            <p:ph type="body" sz="quarter" idx="1" hasCustomPrompt="1"/>
          </p:nvPr>
        </p:nvSpPr>
        <p:spPr>
          <a:xfrm>
            <a:off x="6995630" y="1075252"/>
            <a:ext cx="4366356" cy="854935"/>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533" name="Title Text"/>
          <p:cNvSpPr>
            <a:spLocks noGrp="1"/>
          </p:cNvSpPr>
          <p:nvPr>
            <p:ph type="title" hasCustomPrompt="1"/>
          </p:nvPr>
        </p:nvSpPr>
        <p:spPr>
          <a:xfrm>
            <a:off x="1881776" y="912169"/>
            <a:ext cx="3288030" cy="1181101"/>
          </a:xfrm>
          <a:prstGeom prst="rect">
            <a:avLst/>
          </a:prstGeom>
        </p:spPr>
        <p:txBody>
          <a:bodyPr anchor="t"/>
          <a:lstStyle>
            <a:lvl1pPr>
              <a:defRPr sz="3750">
                <a:solidFill>
                  <a:srgbClr val="FFFFFF"/>
                </a:solidFill>
              </a:defRPr>
            </a:lvl1pPr>
          </a:lstStyle>
          <a:p>
            <a:r>
              <a:t>Title Text</a:t>
            </a:r>
          </a:p>
        </p:txBody>
      </p:sp>
      <p:sp>
        <p:nvSpPr>
          <p:cNvPr id="534"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FFFFFF"/>
                </a:solidFill>
                <a:latin typeface="Raleway"/>
                <a:ea typeface="Raleway"/>
                <a:cs typeface="Raleway"/>
                <a:sym typeface="Raleway"/>
              </a:defRPr>
            </a:lvl1pPr>
          </a:lstStyle>
          <a:p>
            <a:r>
              <a:t>IRIS</a:t>
            </a:r>
          </a:p>
        </p:txBody>
      </p:sp>
      <p:sp>
        <p:nvSpPr>
          <p:cNvPr id="535" name="Slide Number"/>
          <p:cNvSpPr>
            <a:spLocks noGrp="1"/>
          </p:cNvSpPr>
          <p:nvPr>
            <p:ph type="sldNum" sz="quarter" idx="2"/>
          </p:nvPr>
        </p:nvSpPr>
        <p:spPr>
          <a:xfrm>
            <a:off x="4948092" y="327422"/>
            <a:ext cx="224737" cy="222251"/>
          </a:xfrm>
          <a:prstGeom prst="rect">
            <a:avLst/>
          </a:prstGeom>
        </p:spPr>
        <p:txBody>
          <a:bodyPr/>
          <a:lstStyle/>
          <a:p>
            <a:fld id="{86CB4B4D-7CA3-9044-876B-883B54F8677D}" type="slidenum">
              <a:rPr/>
              <a:t>‹#›</a:t>
            </a:fld>
            <a:endParaRPr/>
          </a:p>
        </p:txBody>
      </p:sp>
      <p:sp>
        <p:nvSpPr>
          <p:cNvPr id="536" name="Drop Image Here.png"/>
          <p:cNvSpPr>
            <a:spLocks noGrp="1"/>
          </p:cNvSpPr>
          <p:nvPr>
            <p:ph type="pic" sz="quarter" idx="14"/>
          </p:nvPr>
        </p:nvSpPr>
        <p:spPr>
          <a:xfrm>
            <a:off x="4086225" y="3111500"/>
            <a:ext cx="3987800" cy="2857500"/>
          </a:xfrm>
          <a:prstGeom prst="rect">
            <a:avLst/>
          </a:prstGeom>
        </p:spPr>
        <p:txBody>
          <a:bodyPr lIns="91439" tIns="45719" rIns="91439" bIns="45719" anchor="t">
            <a:noAutofit/>
          </a:bodyPr>
          <a:lstStyle/>
          <a:p>
            <a:endParaRPr/>
          </a:p>
        </p:txBody>
      </p:sp>
      <p:sp>
        <p:nvSpPr>
          <p:cNvPr id="537" name="Drop Image Here.png"/>
          <p:cNvSpPr>
            <a:spLocks noGrp="1"/>
          </p:cNvSpPr>
          <p:nvPr>
            <p:ph type="pic" sz="quarter" idx="15"/>
          </p:nvPr>
        </p:nvSpPr>
        <p:spPr>
          <a:xfrm>
            <a:off x="8202354" y="3105150"/>
            <a:ext cx="3987801" cy="2857500"/>
          </a:xfrm>
          <a:prstGeom prst="rect">
            <a:avLst/>
          </a:prstGeom>
        </p:spPr>
        <p:txBody>
          <a:bodyPr lIns="91439" tIns="45719" rIns="91439" bIns="45719" anchor="t">
            <a:noAutofit/>
          </a:bodyPr>
          <a:lstStyle/>
          <a:p>
            <a:endParaRPr/>
          </a:p>
        </p:txBody>
      </p:sp>
      <p:sp>
        <p:nvSpPr>
          <p:cNvPr id="538" name="Drop Image Here.png"/>
          <p:cNvSpPr>
            <a:spLocks noGrp="1"/>
          </p:cNvSpPr>
          <p:nvPr>
            <p:ph type="pic" sz="quarter" idx="16"/>
          </p:nvPr>
        </p:nvSpPr>
        <p:spPr>
          <a:xfrm>
            <a:off x="-29904" y="3105150"/>
            <a:ext cx="3987801" cy="2857500"/>
          </a:xfrm>
          <a:prstGeom prst="rect">
            <a:avLst/>
          </a:prstGeom>
        </p:spPr>
        <p:txBody>
          <a:bodyPr lIns="91439" tIns="45719" rIns="91439" bIns="45719" anchor="t">
            <a:noAutofit/>
          </a:bodyPr>
          <a:lstStyle/>
          <a:p>
            <a:endParaRPr/>
          </a:p>
        </p:txBody>
      </p:sp>
      <p:sp>
        <p:nvSpPr>
          <p:cNvPr id="539" name="www.yourwebsite.com"/>
          <p:cNvSpPr>
            <a:spLocks noGrp="1"/>
          </p:cNvSpPr>
          <p:nvPr>
            <p:ph type="body" sz="quarter" idx="17" hasCustomPrompt="1"/>
          </p:nvPr>
        </p:nvSpPr>
        <p:spPr>
          <a:xfrm>
            <a:off x="5238140" y="6295700"/>
            <a:ext cx="1825628" cy="276999"/>
          </a:xfrm>
          <a:prstGeom prst="rect">
            <a:avLst/>
          </a:prstGeom>
        </p:spPr>
        <p:txBody>
          <a:bodyPr wrap="none">
            <a:spAutoFit/>
          </a:bodyPr>
          <a:lstStyle>
            <a:lvl1pPr marL="0" indent="0">
              <a:lnSpc>
                <a:spcPct val="100000"/>
              </a:lnSpc>
              <a:spcBef>
                <a:spcPts val="0"/>
              </a:spcBef>
              <a:buSzTx/>
              <a:buNone/>
              <a:defRPr sz="1200" b="1" spc="0">
                <a:latin typeface="Raleway"/>
                <a:ea typeface="Raleway"/>
                <a:cs typeface="Raleway"/>
                <a:sym typeface="Raleway"/>
              </a:defRPr>
            </a:lvl1pPr>
          </a:lstStyle>
          <a:p>
            <a:r>
              <a:t>www.yourwebsite.com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Offers slide (1)">
    <p:spTree>
      <p:nvGrpSpPr>
        <p:cNvPr id="1" name=""/>
        <p:cNvGrpSpPr/>
        <p:nvPr/>
      </p:nvGrpSpPr>
      <p:grpSpPr>
        <a:xfrm>
          <a:off x="0" y="0"/>
          <a:ext cx="0" cy="0"/>
          <a:chOff x="0" y="0"/>
          <a:chExt cx="0" cy="0"/>
        </a:xfrm>
      </p:grpSpPr>
      <p:sp>
        <p:nvSpPr>
          <p:cNvPr id="14" name="Rounded Rectangle"/>
          <p:cNvSpPr/>
          <p:nvPr userDrawn="1"/>
        </p:nvSpPr>
        <p:spPr>
          <a:xfrm>
            <a:off x="8658078" y="1408636"/>
            <a:ext cx="2748377" cy="4186778"/>
          </a:xfrm>
          <a:prstGeom prst="roundRect">
            <a:avLst>
              <a:gd name="adj" fmla="val 10475"/>
            </a:avLst>
          </a:prstGeom>
          <a:solidFill>
            <a:srgbClr val="EBECEF"/>
          </a:solidFill>
          <a:ln w="12700">
            <a:miter lim="400000"/>
          </a:ln>
          <a:effectLst>
            <a:outerShdw blurRad="228600" dist="75166" dir="3000622" rotWithShape="0">
              <a:srgbClr val="A6AAA9">
                <a:alpha val="42004"/>
              </a:srgbClr>
            </a:outerShdw>
          </a:effectLst>
        </p:spPr>
        <p:txBody>
          <a:bodyPr lIns="25400" tIns="25400" rIns="25400" bIns="25400" anchor="ctr"/>
          <a:lstStyle/>
          <a:p>
            <a:pPr>
              <a:defRPr sz="3200">
                <a:solidFill>
                  <a:srgbClr val="FFFFFF"/>
                </a:solidFill>
              </a:defRPr>
            </a:pPr>
            <a:endParaRPr sz="1600"/>
          </a:p>
        </p:txBody>
      </p:sp>
      <p:sp>
        <p:nvSpPr>
          <p:cNvPr id="15" name="Rounded Rectangle"/>
          <p:cNvSpPr/>
          <p:nvPr userDrawn="1"/>
        </p:nvSpPr>
        <p:spPr>
          <a:xfrm>
            <a:off x="5972422" y="1109161"/>
            <a:ext cx="2907031" cy="4639678"/>
          </a:xfrm>
          <a:prstGeom prst="roundRect">
            <a:avLst>
              <a:gd name="adj" fmla="val 10975"/>
            </a:avLst>
          </a:prstGeom>
          <a:gradFill>
            <a:gsLst>
              <a:gs pos="0">
                <a:srgbClr val="E8CAE4"/>
              </a:gs>
              <a:gs pos="100000">
                <a:srgbClr val="49316F"/>
              </a:gs>
            </a:gsLst>
            <a:lin ang="6888723" scaled="0"/>
          </a:gradFill>
          <a:ln w="12700">
            <a:miter lim="400000"/>
          </a:ln>
          <a:effectLst>
            <a:outerShdw blurRad="508000" dist="251006" dir="5606382" rotWithShape="0">
              <a:srgbClr val="ADADAD">
                <a:alpha val="29574"/>
              </a:srgbClr>
            </a:outerShdw>
          </a:effectLst>
        </p:spPr>
        <p:txBody>
          <a:bodyPr lIns="25400" tIns="25400" rIns="25400" bIns="25400" anchor="ctr"/>
          <a:lstStyle/>
          <a:p>
            <a:pPr>
              <a:defRPr sz="3200">
                <a:solidFill>
                  <a:srgbClr val="FFFFFF"/>
                </a:solidFill>
              </a:defRPr>
            </a:pPr>
            <a:endParaRPr sz="1600"/>
          </a:p>
        </p:txBody>
      </p:sp>
      <p:sp>
        <p:nvSpPr>
          <p:cNvPr id="626" name="Body Level One…"/>
          <p:cNvSpPr>
            <a:spLocks noGrp="1"/>
          </p:cNvSpPr>
          <p:nvPr>
            <p:ph type="body" sz="quarter" idx="1" hasCustomPrompt="1"/>
          </p:nvPr>
        </p:nvSpPr>
        <p:spPr>
          <a:xfrm>
            <a:off x="859796" y="2579140"/>
            <a:ext cx="3902576" cy="2634223"/>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627" name="Title Text"/>
          <p:cNvSpPr>
            <a:spLocks noGrp="1"/>
          </p:cNvSpPr>
          <p:nvPr>
            <p:ph type="title" hasCustomPrompt="1"/>
          </p:nvPr>
        </p:nvSpPr>
        <p:spPr>
          <a:xfrm>
            <a:off x="842122" y="1481050"/>
            <a:ext cx="3288031" cy="762636"/>
          </a:xfrm>
          <a:prstGeom prst="rect">
            <a:avLst/>
          </a:prstGeom>
        </p:spPr>
        <p:txBody>
          <a:bodyPr anchor="t"/>
          <a:lstStyle>
            <a:lvl1pPr algn="l">
              <a:defRPr sz="2500"/>
            </a:lvl1pPr>
          </a:lstStyle>
          <a:p>
            <a:r>
              <a:t>Title Text</a:t>
            </a:r>
          </a:p>
        </p:txBody>
      </p:sp>
      <p:sp>
        <p:nvSpPr>
          <p:cNvPr id="628"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629" name="www.yourwebsite.com"/>
          <p:cNvSpPr>
            <a:spLocks noGrp="1"/>
          </p:cNvSpPr>
          <p:nvPr>
            <p:ph type="body" sz="quarter" idx="14" hasCustomPrompt="1"/>
          </p:nvPr>
        </p:nvSpPr>
        <p:spPr>
          <a:xfrm>
            <a:off x="326666" y="6295700"/>
            <a:ext cx="1825628" cy="276999"/>
          </a:xfrm>
          <a:prstGeom prst="rect">
            <a:avLst/>
          </a:prstGeom>
        </p:spPr>
        <p:txBody>
          <a:bodyPr wrap="none">
            <a:spAutoFit/>
          </a:bodyPr>
          <a:lstStyle>
            <a:lvl1pPr marL="0" indent="0">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630" name="Line"/>
          <p:cNvSpPr/>
          <p:nvPr/>
        </p:nvSpPr>
        <p:spPr>
          <a:xfrm flipV="1">
            <a:off x="5355169" y="-2371"/>
            <a:ext cx="1" cy="3247314"/>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631" name="Slide Number"/>
          <p:cNvSpPr>
            <a:spLocks noGrp="1"/>
          </p:cNvSpPr>
          <p:nvPr>
            <p:ph type="sldNum" sz="quarter" idx="2"/>
          </p:nvPr>
        </p:nvSpPr>
        <p:spPr>
          <a:xfrm>
            <a:off x="4795692" y="327422"/>
            <a:ext cx="224737" cy="222251"/>
          </a:xfrm>
          <a:prstGeom prst="rect">
            <a:avLst/>
          </a:prstGeom>
        </p:spPr>
        <p:txBody>
          <a:bodyPr/>
          <a:lstStyle/>
          <a:p>
            <a:fld id="{86CB4B4D-7CA3-9044-876B-883B54F8677D}" type="slidenum">
              <a:rPr/>
              <a:t>‹#›</a:t>
            </a:fld>
            <a:endParaRPr/>
          </a:p>
        </p:txBody>
      </p:sp>
      <p:sp>
        <p:nvSpPr>
          <p:cNvPr id="632" name="Unlimited variation…"/>
          <p:cNvSpPr>
            <a:spLocks noGrp="1"/>
          </p:cNvSpPr>
          <p:nvPr>
            <p:ph type="body" sz="quarter" idx="15" hasCustomPrompt="1"/>
          </p:nvPr>
        </p:nvSpPr>
        <p:spPr>
          <a:xfrm>
            <a:off x="5895454" y="3213022"/>
            <a:ext cx="3060967" cy="1255728"/>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Unlimited variation</a:t>
            </a:r>
          </a:p>
          <a:p>
            <a:pPr marL="0" indent="0" algn="ctr">
              <a:spcBef>
                <a:spcPts val="0"/>
              </a:spcBef>
              <a:buSzTx/>
              <a:buNone/>
            </a:pPr>
            <a:r>
              <a:t>Free license for sale</a:t>
            </a:r>
          </a:p>
          <a:p>
            <a:pPr marL="0" indent="0" algn="ctr">
              <a:spcBef>
                <a:spcPts val="0"/>
              </a:spcBef>
              <a:buSzTx/>
              <a:buNone/>
            </a:pPr>
            <a:r>
              <a:t>Fast support</a:t>
            </a:r>
          </a:p>
        </p:txBody>
      </p:sp>
      <p:sp>
        <p:nvSpPr>
          <p:cNvPr id="633" name="Unlimited variation…"/>
          <p:cNvSpPr>
            <a:spLocks noGrp="1"/>
          </p:cNvSpPr>
          <p:nvPr>
            <p:ph type="body" sz="quarter" idx="16" hasCustomPrompt="1"/>
          </p:nvPr>
        </p:nvSpPr>
        <p:spPr>
          <a:xfrm>
            <a:off x="8638295" y="3213022"/>
            <a:ext cx="3060967" cy="1255728"/>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Unlimited variation</a:t>
            </a:r>
          </a:p>
          <a:p>
            <a:pPr marL="0" indent="0" algn="ctr">
              <a:spcBef>
                <a:spcPts val="0"/>
              </a:spcBef>
              <a:buSzTx/>
              <a:buNone/>
            </a:pPr>
            <a:r>
              <a:t>Free license for sale</a:t>
            </a:r>
          </a:p>
          <a:p>
            <a:pPr marL="0" indent="0" algn="ctr">
              <a:spcBef>
                <a:spcPts val="0"/>
              </a:spcBef>
              <a:buSzTx/>
              <a:buNone/>
            </a:pPr>
            <a:r>
              <a:t>Fast support</a:t>
            </a:r>
          </a:p>
        </p:txBody>
      </p:sp>
      <p:sp>
        <p:nvSpPr>
          <p:cNvPr id="634" name="Startup"/>
          <p:cNvSpPr>
            <a:spLocks noGrp="1"/>
          </p:cNvSpPr>
          <p:nvPr>
            <p:ph type="body" sz="quarter" idx="17" hasCustomPrompt="1"/>
          </p:nvPr>
        </p:nvSpPr>
        <p:spPr>
          <a:xfrm>
            <a:off x="7002584" y="2743253"/>
            <a:ext cx="846707"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latin typeface="Raleway"/>
                <a:ea typeface="Raleway"/>
                <a:cs typeface="Raleway"/>
                <a:sym typeface="Raleway"/>
              </a:defRPr>
            </a:lvl1pPr>
          </a:lstStyle>
          <a:p>
            <a:r>
              <a:t>Startup</a:t>
            </a:r>
          </a:p>
        </p:txBody>
      </p:sp>
      <p:sp>
        <p:nvSpPr>
          <p:cNvPr id="635" name="Enterprise"/>
          <p:cNvSpPr>
            <a:spLocks noGrp="1"/>
          </p:cNvSpPr>
          <p:nvPr>
            <p:ph type="body" sz="quarter" idx="18" hasCustomPrompt="1"/>
          </p:nvPr>
        </p:nvSpPr>
        <p:spPr>
          <a:xfrm>
            <a:off x="9607566" y="2743253"/>
            <a:ext cx="1122423"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Enterprise</a:t>
            </a:r>
          </a:p>
        </p:txBody>
      </p:sp>
      <p:sp>
        <p:nvSpPr>
          <p:cNvPr id="636" name="30$"/>
          <p:cNvSpPr>
            <a:spLocks noGrp="1"/>
          </p:cNvSpPr>
          <p:nvPr>
            <p:ph type="body" sz="quarter" idx="19" hasCustomPrompt="1"/>
          </p:nvPr>
        </p:nvSpPr>
        <p:spPr>
          <a:xfrm>
            <a:off x="7186929" y="4344176"/>
            <a:ext cx="478016"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defRPr>
            </a:lvl1pPr>
          </a:lstStyle>
          <a:p>
            <a:r>
              <a:t>30$</a:t>
            </a:r>
          </a:p>
        </p:txBody>
      </p:sp>
      <p:sp>
        <p:nvSpPr>
          <p:cNvPr id="637" name="1900$"/>
          <p:cNvSpPr>
            <a:spLocks noGrp="1"/>
          </p:cNvSpPr>
          <p:nvPr>
            <p:ph type="body" sz="quarter" idx="20" hasCustomPrompt="1"/>
          </p:nvPr>
        </p:nvSpPr>
        <p:spPr>
          <a:xfrm>
            <a:off x="9831987" y="4344176"/>
            <a:ext cx="673582"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defRPr>
            </a:lvl1pPr>
          </a:lstStyle>
          <a:p>
            <a:r>
              <a:t>1900$</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slide (2)">
    <p:spTree>
      <p:nvGrpSpPr>
        <p:cNvPr id="1" name=""/>
        <p:cNvGrpSpPr/>
        <p:nvPr/>
      </p:nvGrpSpPr>
      <p:grpSpPr>
        <a:xfrm>
          <a:off x="0" y="0"/>
          <a:ext cx="0" cy="0"/>
          <a:chOff x="0" y="0"/>
          <a:chExt cx="0" cy="0"/>
        </a:xfrm>
      </p:grpSpPr>
      <p:sp>
        <p:nvSpPr>
          <p:cNvPr id="12" name="Picture Placeholder 10"/>
          <p:cNvSpPr>
            <a:spLocks noGrp="1"/>
          </p:cNvSpPr>
          <p:nvPr>
            <p:ph type="pic" sz="quarter" idx="17"/>
          </p:nvPr>
        </p:nvSpPr>
        <p:spPr>
          <a:xfrm>
            <a:off x="1454872" y="887611"/>
            <a:ext cx="4401741" cy="5082779"/>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1" fmla="*/ 0 w 4351338"/>
              <a:gd name="connsiteY0-2" fmla="*/ 2475830 h 4939629"/>
              <a:gd name="connsiteX1-3" fmla="*/ 2122551 w 4351338"/>
              <a:gd name="connsiteY1-4" fmla="*/ 0 h 4939629"/>
              <a:gd name="connsiteX2-5" fmla="*/ 3263504 w 4351338"/>
              <a:gd name="connsiteY2-6" fmla="*/ 12031 h 4939629"/>
              <a:gd name="connsiteX3-7" fmla="*/ 4351338 w 4351338"/>
              <a:gd name="connsiteY3-8" fmla="*/ 2475830 h 4939629"/>
              <a:gd name="connsiteX4-9" fmla="*/ 3263504 w 4351338"/>
              <a:gd name="connsiteY4-10" fmla="*/ 4939629 h 4939629"/>
              <a:gd name="connsiteX5-11" fmla="*/ 1087835 w 4351338"/>
              <a:gd name="connsiteY5-12" fmla="*/ 4939629 h 4939629"/>
              <a:gd name="connsiteX6-13" fmla="*/ 0 w 4351338"/>
              <a:gd name="connsiteY6-14" fmla="*/ 2475830 h 4939629"/>
              <a:gd name="connsiteX0-15" fmla="*/ 0 w 4291180"/>
              <a:gd name="connsiteY0-16" fmla="*/ 2475830 h 4939629"/>
              <a:gd name="connsiteX1-17" fmla="*/ 2122551 w 4291180"/>
              <a:gd name="connsiteY1-18" fmla="*/ 0 h 4939629"/>
              <a:gd name="connsiteX2-19" fmla="*/ 3263504 w 4291180"/>
              <a:gd name="connsiteY2-20" fmla="*/ 12031 h 4939629"/>
              <a:gd name="connsiteX3-21" fmla="*/ 4291180 w 4291180"/>
              <a:gd name="connsiteY3-22" fmla="*/ 1236577 h 4939629"/>
              <a:gd name="connsiteX4-23" fmla="*/ 3263504 w 4291180"/>
              <a:gd name="connsiteY4-24" fmla="*/ 4939629 h 4939629"/>
              <a:gd name="connsiteX5-25" fmla="*/ 1087835 w 4291180"/>
              <a:gd name="connsiteY5-26" fmla="*/ 4939629 h 4939629"/>
              <a:gd name="connsiteX6-27" fmla="*/ 0 w 4291180"/>
              <a:gd name="connsiteY6-28" fmla="*/ 2475830 h 4939629"/>
              <a:gd name="connsiteX0-29" fmla="*/ 0 w 4243053"/>
              <a:gd name="connsiteY0-30" fmla="*/ 1236578 h 4939629"/>
              <a:gd name="connsiteX1-31" fmla="*/ 2074424 w 4243053"/>
              <a:gd name="connsiteY1-32" fmla="*/ 0 h 4939629"/>
              <a:gd name="connsiteX2-33" fmla="*/ 3215377 w 4243053"/>
              <a:gd name="connsiteY2-34" fmla="*/ 12031 h 4939629"/>
              <a:gd name="connsiteX3-35" fmla="*/ 4243053 w 4243053"/>
              <a:gd name="connsiteY3-36" fmla="*/ 1236577 h 4939629"/>
              <a:gd name="connsiteX4-37" fmla="*/ 3215377 w 4243053"/>
              <a:gd name="connsiteY4-38" fmla="*/ 4939629 h 4939629"/>
              <a:gd name="connsiteX5-39" fmla="*/ 1039708 w 4243053"/>
              <a:gd name="connsiteY5-40" fmla="*/ 4939629 h 4939629"/>
              <a:gd name="connsiteX6-41" fmla="*/ 0 w 4243053"/>
              <a:gd name="connsiteY6-42" fmla="*/ 1236578 h 4939629"/>
              <a:gd name="connsiteX0-43" fmla="*/ 0 w 4243053"/>
              <a:gd name="connsiteY0-44" fmla="*/ 1236578 h 4939629"/>
              <a:gd name="connsiteX1-45" fmla="*/ 2074424 w 4243053"/>
              <a:gd name="connsiteY1-46" fmla="*/ 0 h 4939629"/>
              <a:gd name="connsiteX2-47" fmla="*/ 3215377 w 4243053"/>
              <a:gd name="connsiteY2-48" fmla="*/ 12031 h 4939629"/>
              <a:gd name="connsiteX3-49" fmla="*/ 4243053 w 4243053"/>
              <a:gd name="connsiteY3-50" fmla="*/ 1236577 h 4939629"/>
              <a:gd name="connsiteX4-51" fmla="*/ 3215377 w 4243053"/>
              <a:gd name="connsiteY4-52" fmla="*/ 4939629 h 4939629"/>
              <a:gd name="connsiteX5-53" fmla="*/ 4993 w 4243053"/>
              <a:gd name="connsiteY5-54" fmla="*/ 3712408 h 4939629"/>
              <a:gd name="connsiteX6-55" fmla="*/ 0 w 4243053"/>
              <a:gd name="connsiteY6-56" fmla="*/ 1236578 h 4939629"/>
              <a:gd name="connsiteX0-57" fmla="*/ 0 w 4243053"/>
              <a:gd name="connsiteY0-58" fmla="*/ 1236578 h 4927597"/>
              <a:gd name="connsiteX1-59" fmla="*/ 2074424 w 4243053"/>
              <a:gd name="connsiteY1-60" fmla="*/ 0 h 4927597"/>
              <a:gd name="connsiteX2-61" fmla="*/ 3215377 w 4243053"/>
              <a:gd name="connsiteY2-62" fmla="*/ 12031 h 4927597"/>
              <a:gd name="connsiteX3-63" fmla="*/ 4243053 w 4243053"/>
              <a:gd name="connsiteY3-64" fmla="*/ 1236577 h 4927597"/>
              <a:gd name="connsiteX4-65" fmla="*/ 2144567 w 4243053"/>
              <a:gd name="connsiteY4-66" fmla="*/ 4927597 h 4927597"/>
              <a:gd name="connsiteX5-67" fmla="*/ 4993 w 4243053"/>
              <a:gd name="connsiteY5-68" fmla="*/ 3712408 h 4927597"/>
              <a:gd name="connsiteX6-69" fmla="*/ 0 w 4243053"/>
              <a:gd name="connsiteY6-70" fmla="*/ 1236578 h 4927597"/>
              <a:gd name="connsiteX0-71" fmla="*/ 0 w 4255085"/>
              <a:gd name="connsiteY0-72" fmla="*/ 1236578 h 4927597"/>
              <a:gd name="connsiteX1-73" fmla="*/ 2074424 w 4255085"/>
              <a:gd name="connsiteY1-74" fmla="*/ 0 h 4927597"/>
              <a:gd name="connsiteX2-75" fmla="*/ 3215377 w 4255085"/>
              <a:gd name="connsiteY2-76" fmla="*/ 12031 h 4927597"/>
              <a:gd name="connsiteX3-77" fmla="*/ 4255085 w 4255085"/>
              <a:gd name="connsiteY3-78" fmla="*/ 3703051 h 4927597"/>
              <a:gd name="connsiteX4-79" fmla="*/ 2144567 w 4255085"/>
              <a:gd name="connsiteY4-80" fmla="*/ 4927597 h 4927597"/>
              <a:gd name="connsiteX5-81" fmla="*/ 4993 w 4255085"/>
              <a:gd name="connsiteY5-82" fmla="*/ 3712408 h 4927597"/>
              <a:gd name="connsiteX6-83" fmla="*/ 0 w 4255085"/>
              <a:gd name="connsiteY6-84" fmla="*/ 1236578 h 4927597"/>
              <a:gd name="connsiteX0-85" fmla="*/ 0 w 4255085"/>
              <a:gd name="connsiteY0-86" fmla="*/ 1236578 h 4927597"/>
              <a:gd name="connsiteX1-87" fmla="*/ 2074424 w 4255085"/>
              <a:gd name="connsiteY1-88" fmla="*/ 0 h 4927597"/>
              <a:gd name="connsiteX2-89" fmla="*/ 4238062 w 4255085"/>
              <a:gd name="connsiteY2-90" fmla="*/ 1227220 h 4927597"/>
              <a:gd name="connsiteX3-91" fmla="*/ 4255085 w 4255085"/>
              <a:gd name="connsiteY3-92" fmla="*/ 3703051 h 4927597"/>
              <a:gd name="connsiteX4-93" fmla="*/ 2144567 w 4255085"/>
              <a:gd name="connsiteY4-94" fmla="*/ 4927597 h 4927597"/>
              <a:gd name="connsiteX5-95" fmla="*/ 4993 w 4255085"/>
              <a:gd name="connsiteY5-96" fmla="*/ 3712408 h 4927597"/>
              <a:gd name="connsiteX6-97" fmla="*/ 0 w 4255085"/>
              <a:gd name="connsiteY6-98" fmla="*/ 1236578 h 4927597"/>
              <a:gd name="connsiteX0-99" fmla="*/ 0 w 4255085"/>
              <a:gd name="connsiteY0-100" fmla="*/ 1219216 h 4910235"/>
              <a:gd name="connsiteX1-101" fmla="*/ 2114936 w 4255085"/>
              <a:gd name="connsiteY1-102" fmla="*/ 0 h 4910235"/>
              <a:gd name="connsiteX2-103" fmla="*/ 4238062 w 4255085"/>
              <a:gd name="connsiteY2-104" fmla="*/ 1209858 h 4910235"/>
              <a:gd name="connsiteX3-105" fmla="*/ 4255085 w 4255085"/>
              <a:gd name="connsiteY3-106" fmla="*/ 3685689 h 4910235"/>
              <a:gd name="connsiteX4-107" fmla="*/ 2144567 w 4255085"/>
              <a:gd name="connsiteY4-108" fmla="*/ 4910235 h 4910235"/>
              <a:gd name="connsiteX5-109" fmla="*/ 4993 w 4255085"/>
              <a:gd name="connsiteY5-110" fmla="*/ 3695046 h 4910235"/>
              <a:gd name="connsiteX6-111" fmla="*/ 0 w 4255085"/>
              <a:gd name="connsiteY6-112" fmla="*/ 1219216 h 4910235"/>
              <a:gd name="connsiteX0-113" fmla="*/ 0 w 4261211"/>
              <a:gd name="connsiteY0-114" fmla="*/ 1219216 h 4910235"/>
              <a:gd name="connsiteX1-115" fmla="*/ 2114936 w 4261211"/>
              <a:gd name="connsiteY1-116" fmla="*/ 0 h 4910235"/>
              <a:gd name="connsiteX2-117" fmla="*/ 4261211 w 4261211"/>
              <a:gd name="connsiteY2-118" fmla="*/ 1221433 h 4910235"/>
              <a:gd name="connsiteX3-119" fmla="*/ 4255085 w 4261211"/>
              <a:gd name="connsiteY3-120" fmla="*/ 3685689 h 4910235"/>
              <a:gd name="connsiteX4-121" fmla="*/ 2144567 w 4261211"/>
              <a:gd name="connsiteY4-122" fmla="*/ 4910235 h 4910235"/>
              <a:gd name="connsiteX5-123" fmla="*/ 4993 w 4261211"/>
              <a:gd name="connsiteY5-124" fmla="*/ 3695046 h 4910235"/>
              <a:gd name="connsiteX6-125" fmla="*/ 0 w 4261211"/>
              <a:gd name="connsiteY6-126" fmla="*/ 1219216 h 4910235"/>
              <a:gd name="connsiteX0-127" fmla="*/ 0 w 4266998"/>
              <a:gd name="connsiteY0-128" fmla="*/ 1219216 h 4910235"/>
              <a:gd name="connsiteX1-129" fmla="*/ 2120723 w 4266998"/>
              <a:gd name="connsiteY1-130" fmla="*/ 0 h 4910235"/>
              <a:gd name="connsiteX2-131" fmla="*/ 4266998 w 4266998"/>
              <a:gd name="connsiteY2-132" fmla="*/ 1221433 h 4910235"/>
              <a:gd name="connsiteX3-133" fmla="*/ 4260872 w 4266998"/>
              <a:gd name="connsiteY3-134" fmla="*/ 3685689 h 4910235"/>
              <a:gd name="connsiteX4-135" fmla="*/ 2150354 w 4266998"/>
              <a:gd name="connsiteY4-136" fmla="*/ 4910235 h 4910235"/>
              <a:gd name="connsiteX5-137" fmla="*/ 10780 w 4266998"/>
              <a:gd name="connsiteY5-138" fmla="*/ 3695046 h 4910235"/>
              <a:gd name="connsiteX6-139" fmla="*/ 0 w 4266998"/>
              <a:gd name="connsiteY6-140" fmla="*/ 1219216 h 4910235"/>
              <a:gd name="connsiteX0-141" fmla="*/ 1198 w 4268196"/>
              <a:gd name="connsiteY0-142" fmla="*/ 1219216 h 4910235"/>
              <a:gd name="connsiteX1-143" fmla="*/ 2121921 w 4268196"/>
              <a:gd name="connsiteY1-144" fmla="*/ 0 h 4910235"/>
              <a:gd name="connsiteX2-145" fmla="*/ 4268196 w 4268196"/>
              <a:gd name="connsiteY2-146" fmla="*/ 1221433 h 4910235"/>
              <a:gd name="connsiteX3-147" fmla="*/ 4262070 w 4268196"/>
              <a:gd name="connsiteY3-148" fmla="*/ 3685689 h 4910235"/>
              <a:gd name="connsiteX4-149" fmla="*/ 2151552 w 4268196"/>
              <a:gd name="connsiteY4-150" fmla="*/ 4910235 h 4910235"/>
              <a:gd name="connsiteX5-151" fmla="*/ 403 w 4268196"/>
              <a:gd name="connsiteY5-152" fmla="*/ 3689259 h 4910235"/>
              <a:gd name="connsiteX6-153" fmla="*/ 1198 w 4268196"/>
              <a:gd name="connsiteY6-154" fmla="*/ 1219216 h 4910235"/>
              <a:gd name="connsiteX0-155" fmla="*/ 1198 w 4268196"/>
              <a:gd name="connsiteY0-156" fmla="*/ 1219216 h 4921810"/>
              <a:gd name="connsiteX1-157" fmla="*/ 2121921 w 4268196"/>
              <a:gd name="connsiteY1-158" fmla="*/ 0 h 4921810"/>
              <a:gd name="connsiteX2-159" fmla="*/ 4268196 w 4268196"/>
              <a:gd name="connsiteY2-160" fmla="*/ 1221433 h 4921810"/>
              <a:gd name="connsiteX3-161" fmla="*/ 4262070 w 4268196"/>
              <a:gd name="connsiteY3-162" fmla="*/ 3685689 h 4921810"/>
              <a:gd name="connsiteX4-163" fmla="*/ 2134190 w 4268196"/>
              <a:gd name="connsiteY4-164" fmla="*/ 4921810 h 4921810"/>
              <a:gd name="connsiteX5-165" fmla="*/ 403 w 4268196"/>
              <a:gd name="connsiteY5-166" fmla="*/ 3689259 h 4921810"/>
              <a:gd name="connsiteX6-167" fmla="*/ 1198 w 4268196"/>
              <a:gd name="connsiteY6-168" fmla="*/ 1219216 h 4921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a:effectLst/>
        </p:spPr>
        <p:txBody>
          <a:bodyPr/>
          <a:lstStyle/>
          <a:p>
            <a:endParaRPr lang="en-US"/>
          </a:p>
        </p:txBody>
      </p:sp>
      <p:sp>
        <p:nvSpPr>
          <p:cNvPr id="746" name="Body Level One…"/>
          <p:cNvSpPr>
            <a:spLocks noGrp="1"/>
          </p:cNvSpPr>
          <p:nvPr>
            <p:ph type="body" sz="quarter" idx="1" hasCustomPrompt="1"/>
          </p:nvPr>
        </p:nvSpPr>
        <p:spPr>
          <a:xfrm>
            <a:off x="6811881" y="3511636"/>
            <a:ext cx="3864959" cy="1739450"/>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747" name="Title Text"/>
          <p:cNvSpPr>
            <a:spLocks noGrp="1"/>
          </p:cNvSpPr>
          <p:nvPr>
            <p:ph type="title" hasCustomPrompt="1"/>
          </p:nvPr>
        </p:nvSpPr>
        <p:spPr>
          <a:xfrm>
            <a:off x="6805565" y="2232574"/>
            <a:ext cx="2556591" cy="762636"/>
          </a:xfrm>
          <a:prstGeom prst="rect">
            <a:avLst/>
          </a:prstGeom>
        </p:spPr>
        <p:txBody>
          <a:bodyPr anchor="t"/>
          <a:lstStyle>
            <a:lvl1pPr algn="l">
              <a:defRPr sz="2500" b="1">
                <a:latin typeface="Raleway"/>
                <a:ea typeface="Raleway"/>
                <a:cs typeface="Raleway"/>
                <a:sym typeface="Raleway"/>
              </a:defRPr>
            </a:lvl1pPr>
          </a:lstStyle>
          <a:p>
            <a:r>
              <a:t>Title Text</a:t>
            </a:r>
          </a:p>
        </p:txBody>
      </p:sp>
      <p:sp>
        <p:nvSpPr>
          <p:cNvPr id="748" name="IRIS"/>
          <p:cNvSpPr>
            <a:spLocks noGrp="1"/>
          </p:cNvSpPr>
          <p:nvPr>
            <p:ph type="body" sz="quarter" idx="13" hasCustomPrompt="1"/>
          </p:nvPr>
        </p:nvSpPr>
        <p:spPr>
          <a:xfrm>
            <a:off x="5863405" y="330597"/>
            <a:ext cx="465192" cy="292388"/>
          </a:xfrm>
          <a:prstGeom prst="rect">
            <a:avLst/>
          </a:prstGeom>
        </p:spPr>
        <p:txBody>
          <a:bodyPr wrap="none">
            <a:spAutoFit/>
          </a:bodyPr>
          <a:lstStyle>
            <a:lvl1pPr marL="0" indent="0" algn="ctr">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749" name="www.yourwebsite.com"/>
          <p:cNvSpPr>
            <a:spLocks noGrp="1"/>
          </p:cNvSpPr>
          <p:nvPr>
            <p:ph type="body" sz="quarter" idx="14" hasCustomPrompt="1"/>
          </p:nvPr>
        </p:nvSpPr>
        <p:spPr>
          <a:xfrm>
            <a:off x="5183186" y="6295700"/>
            <a:ext cx="1825629" cy="276999"/>
          </a:xfrm>
          <a:prstGeom prst="rect">
            <a:avLst/>
          </a:prstGeom>
        </p:spPr>
        <p:txBody>
          <a:bodyPr wrap="none">
            <a:spAutoFit/>
          </a:bodyPr>
          <a:lstStyle>
            <a:lvl1pPr marL="0" indent="0" algn="ctr">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751" name="Copywriter"/>
          <p:cNvSpPr>
            <a:spLocks noGrp="1"/>
          </p:cNvSpPr>
          <p:nvPr>
            <p:ph type="body" sz="quarter" idx="16" hasCustomPrompt="1"/>
          </p:nvPr>
        </p:nvSpPr>
        <p:spPr>
          <a:xfrm>
            <a:off x="6789299" y="3042287"/>
            <a:ext cx="1071127" cy="272382"/>
          </a:xfrm>
          <a:prstGeom prst="rect">
            <a:avLst/>
          </a:prstGeom>
        </p:spPr>
        <p:txBody>
          <a:bodyPr wrap="none">
            <a:spAutoFit/>
          </a:bodyPr>
          <a:lstStyle>
            <a:lvl1pPr marL="0" indent="0">
              <a:lnSpc>
                <a:spcPct val="90000"/>
              </a:lnSpc>
              <a:spcBef>
                <a:spcPts val="0"/>
              </a:spcBef>
              <a:buSzTx/>
              <a:buNone/>
              <a:defRPr sz="1300" b="1" i="1" spc="0">
                <a:solidFill>
                  <a:srgbClr val="B8BABC"/>
                </a:solidFill>
                <a:latin typeface="Raleway"/>
                <a:ea typeface="Raleway"/>
                <a:cs typeface="Raleway"/>
                <a:sym typeface="Raleway"/>
              </a:defRPr>
            </a:lvl1pPr>
          </a:lstStyle>
          <a:p>
            <a:r>
              <a:t>Copywriter</a:t>
            </a:r>
          </a:p>
        </p:txBody>
      </p:sp>
      <p:sp>
        <p:nvSpPr>
          <p:cNvPr id="752"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
        <p:nvSpPr>
          <p:cNvPr id="10" name="Shape"/>
          <p:cNvSpPr/>
          <p:nvPr userDrawn="1"/>
        </p:nvSpPr>
        <p:spPr>
          <a:xfrm>
            <a:off x="8452242" y="-3757899"/>
            <a:ext cx="6142712" cy="70929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gradFill>
            <a:gsLst>
              <a:gs pos="0">
                <a:srgbClr val="E8CAE4"/>
              </a:gs>
              <a:gs pos="99000">
                <a:srgbClr val="49316F"/>
              </a:gs>
            </a:gsLst>
            <a:lin ang="5400000" scaled="1"/>
          </a:gradFill>
          <a:ln w="25400">
            <a:solidFill>
              <a:srgbClr val="EDF0F3"/>
            </a:solidFill>
            <a:miter lim="400000"/>
          </a:ln>
        </p:spPr>
        <p:txBody>
          <a:bodyPr lIns="25400" tIns="25400" rIns="25400" bIns="25400" anchor="ctr"/>
          <a:lstStyle/>
          <a:p>
            <a:pPr>
              <a:defRPr sz="3200">
                <a:solidFill>
                  <a:srgbClr val="FFFFFF"/>
                </a:solidFill>
              </a:defRPr>
            </a:pPr>
            <a:endParaRPr sz="16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eam slide (5)">
    <p:spTree>
      <p:nvGrpSpPr>
        <p:cNvPr id="1" name=""/>
        <p:cNvGrpSpPr/>
        <p:nvPr/>
      </p:nvGrpSpPr>
      <p:grpSpPr>
        <a:xfrm>
          <a:off x="0" y="0"/>
          <a:ext cx="0" cy="0"/>
          <a:chOff x="0" y="0"/>
          <a:chExt cx="0" cy="0"/>
        </a:xfrm>
      </p:grpSpPr>
      <p:sp>
        <p:nvSpPr>
          <p:cNvPr id="18" name="Polygon"/>
          <p:cNvSpPr/>
          <p:nvPr userDrawn="1"/>
        </p:nvSpPr>
        <p:spPr>
          <a:xfrm>
            <a:off x="973045" y="4921099"/>
            <a:ext cx="594836" cy="6868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49316F"/>
              </a:gs>
              <a:gs pos="100000">
                <a:srgbClr val="E8CAE4"/>
              </a:gs>
            </a:gsLst>
            <a:lin ang="6888723" scaled="0"/>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19" name="Polygon"/>
          <p:cNvSpPr/>
          <p:nvPr userDrawn="1"/>
        </p:nvSpPr>
        <p:spPr>
          <a:xfrm>
            <a:off x="3727416" y="4921099"/>
            <a:ext cx="594837" cy="6868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49316F"/>
              </a:gs>
              <a:gs pos="100000">
                <a:srgbClr val="E8CAE4"/>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805" name="Title Text"/>
          <p:cNvSpPr>
            <a:spLocks noGrp="1"/>
          </p:cNvSpPr>
          <p:nvPr>
            <p:ph type="title" hasCustomPrompt="1"/>
          </p:nvPr>
        </p:nvSpPr>
        <p:spPr>
          <a:xfrm>
            <a:off x="933752" y="1023085"/>
            <a:ext cx="3263773" cy="571500"/>
          </a:xfrm>
          <a:prstGeom prst="rect">
            <a:avLst/>
          </a:prstGeom>
        </p:spPr>
        <p:txBody>
          <a:bodyPr anchor="t"/>
          <a:lstStyle>
            <a:lvl1pPr algn="l">
              <a:defRPr sz="3750" b="1">
                <a:latin typeface="Raleway"/>
                <a:ea typeface="Raleway"/>
                <a:cs typeface="Raleway"/>
                <a:sym typeface="Raleway"/>
              </a:defRPr>
            </a:lvl1pPr>
          </a:lstStyle>
          <a:p>
            <a:r>
              <a:t>Title Text</a:t>
            </a:r>
          </a:p>
        </p:txBody>
      </p:sp>
      <p:sp>
        <p:nvSpPr>
          <p:cNvPr id="806" name="Body Level One…"/>
          <p:cNvSpPr>
            <a:spLocks noGrp="1"/>
          </p:cNvSpPr>
          <p:nvPr>
            <p:ph type="body" sz="quarter" idx="1" hasCustomPrompt="1"/>
          </p:nvPr>
        </p:nvSpPr>
        <p:spPr>
          <a:xfrm>
            <a:off x="975771" y="2169709"/>
            <a:ext cx="4896167" cy="890906"/>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07"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808" name="www.yourwebsite.com"/>
          <p:cNvSpPr>
            <a:spLocks noGrp="1"/>
          </p:cNvSpPr>
          <p:nvPr>
            <p:ph type="body" sz="quarter" idx="14" hasCustomPrompt="1"/>
          </p:nvPr>
        </p:nvSpPr>
        <p:spPr>
          <a:xfrm>
            <a:off x="326666" y="6295700"/>
            <a:ext cx="1825628" cy="276999"/>
          </a:xfrm>
          <a:prstGeom prst="rect">
            <a:avLst/>
          </a:prstGeom>
        </p:spPr>
        <p:txBody>
          <a:bodyPr wrap="none">
            <a:spAutoFit/>
          </a:bodyPr>
          <a:lstStyle>
            <a:lvl1pPr marL="0" indent="0">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809" name="Slide Number"/>
          <p:cNvSpPr>
            <a:spLocks noGrp="1"/>
          </p:cNvSpPr>
          <p:nvPr>
            <p:ph type="sldNum" sz="quarter" idx="2"/>
          </p:nvPr>
        </p:nvSpPr>
        <p:spPr>
          <a:xfrm>
            <a:off x="5882916" y="327422"/>
            <a:ext cx="224737" cy="222251"/>
          </a:xfrm>
          <a:prstGeom prst="rect">
            <a:avLst/>
          </a:prstGeom>
        </p:spPr>
        <p:txBody>
          <a:bodyPr/>
          <a:lstStyle/>
          <a:p>
            <a:fld id="{86CB4B4D-7CA3-9044-876B-883B54F8677D}" type="slidenum">
              <a:rPr/>
              <a:t>‹#›</a:t>
            </a:fld>
            <a:endParaRPr/>
          </a:p>
        </p:txBody>
      </p:sp>
      <p:sp>
        <p:nvSpPr>
          <p:cNvPr id="810" name="Drop Image Here.png"/>
          <p:cNvSpPr>
            <a:spLocks noGrp="1"/>
          </p:cNvSpPr>
          <p:nvPr>
            <p:ph type="pic" sz="half" idx="15"/>
          </p:nvPr>
        </p:nvSpPr>
        <p:spPr>
          <a:xfrm>
            <a:off x="8226385" y="3890"/>
            <a:ext cx="3972325" cy="6850220"/>
          </a:xfrm>
          <a:prstGeom prst="rect">
            <a:avLst/>
          </a:prstGeom>
        </p:spPr>
        <p:txBody>
          <a:bodyPr lIns="91439" tIns="45719" rIns="91439" bIns="45719" anchor="t">
            <a:noAutofit/>
          </a:bodyPr>
          <a:lstStyle/>
          <a:p>
            <a:endParaRPr/>
          </a:p>
        </p:txBody>
      </p:sp>
      <p:sp>
        <p:nvSpPr>
          <p:cNvPr id="811" name="Line"/>
          <p:cNvSpPr/>
          <p:nvPr/>
        </p:nvSpPr>
        <p:spPr>
          <a:xfrm>
            <a:off x="990394" y="4488998"/>
            <a:ext cx="5460062" cy="1"/>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812" name="Line"/>
          <p:cNvSpPr/>
          <p:nvPr/>
        </p:nvSpPr>
        <p:spPr>
          <a:xfrm flipV="1">
            <a:off x="6452314" y="-2371"/>
            <a:ext cx="1" cy="6862741"/>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813" name="Assume studio"/>
          <p:cNvSpPr>
            <a:spLocks noGrp="1"/>
          </p:cNvSpPr>
          <p:nvPr>
            <p:ph type="body" sz="quarter" idx="16" hasCustomPrompt="1"/>
          </p:nvPr>
        </p:nvSpPr>
        <p:spPr>
          <a:xfrm>
            <a:off x="1804431" y="4992394"/>
            <a:ext cx="1473480"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Assume studio</a:t>
            </a:r>
          </a:p>
        </p:txBody>
      </p:sp>
      <p:sp>
        <p:nvSpPr>
          <p:cNvPr id="814" name="Web Designer"/>
          <p:cNvSpPr>
            <a:spLocks noGrp="1"/>
          </p:cNvSpPr>
          <p:nvPr>
            <p:ph type="body" sz="quarter" idx="17" hasCustomPrompt="1"/>
          </p:nvPr>
        </p:nvSpPr>
        <p:spPr>
          <a:xfrm>
            <a:off x="1813597" y="5289010"/>
            <a:ext cx="2221762" cy="480131"/>
          </a:xfrm>
          <a:prstGeom prst="rect">
            <a:avLst/>
          </a:prstGeom>
        </p:spPr>
        <p:txBody>
          <a:bodyPr wrap="none">
            <a:spAutoFit/>
          </a:bodyPr>
          <a:lstStyle>
            <a:lvl1pPr marL="0" indent="0">
              <a:spcBef>
                <a:spcPts val="0"/>
              </a:spcBef>
              <a:buSzTx/>
              <a:buNone/>
            </a:lvl1pPr>
          </a:lstStyle>
          <a:p>
            <a:r>
              <a:t>Web Designer</a:t>
            </a:r>
          </a:p>
        </p:txBody>
      </p:sp>
      <p:sp>
        <p:nvSpPr>
          <p:cNvPr id="815" name="2008…"/>
          <p:cNvSpPr>
            <a:spLocks noGrp="1"/>
          </p:cNvSpPr>
          <p:nvPr>
            <p:ph type="body" sz="quarter" idx="18" hasCustomPrompt="1"/>
          </p:nvPr>
        </p:nvSpPr>
        <p:spPr>
          <a:xfrm>
            <a:off x="918444" y="5094347"/>
            <a:ext cx="704040" cy="646331"/>
          </a:xfrm>
          <a:prstGeom prst="rect">
            <a:avLst/>
          </a:prstGeom>
        </p:spPr>
        <p:txBody>
          <a:bodyPr wrap="none">
            <a:spAutoFit/>
          </a:bodyPr>
          <a:lstStyle>
            <a:lvl1pPr marL="0" indent="0" algn="ctr">
              <a:lnSpc>
                <a:spcPct val="90000"/>
              </a:lnSpc>
              <a:spcBef>
                <a:spcPts val="0"/>
              </a:spcBef>
              <a:buSzTx/>
              <a:buNone/>
              <a:defRPr sz="2000" b="1" spc="0">
                <a:solidFill>
                  <a:srgbClr val="FFFFFF"/>
                </a:solidFill>
              </a:defRPr>
            </a:lvl1pPr>
          </a:lstStyle>
          <a:p>
            <a:pPr marL="0" indent="0" algn="ctr">
              <a:lnSpc>
                <a:spcPct val="90000"/>
              </a:lnSpc>
              <a:spcBef>
                <a:spcPts val="0"/>
              </a:spcBef>
              <a:buSzTx/>
              <a:buNone/>
              <a:defRPr sz="2000" b="1" spc="0">
                <a:solidFill>
                  <a:srgbClr val="FFFFFF"/>
                </a:solidFill>
              </a:defRPr>
            </a:pPr>
            <a:r>
              <a:t>2008</a:t>
            </a:r>
          </a:p>
          <a:p>
            <a:pPr marL="0" indent="0" algn="ctr">
              <a:lnSpc>
                <a:spcPct val="90000"/>
              </a:lnSpc>
              <a:spcBef>
                <a:spcPts val="0"/>
              </a:spcBef>
              <a:buSzTx/>
              <a:buNone/>
              <a:defRPr sz="2000" b="1" spc="0">
                <a:solidFill>
                  <a:srgbClr val="FFFFFF"/>
                </a:solidFill>
              </a:defRPr>
            </a:pPr>
            <a:r>
              <a:t>2009</a:t>
            </a:r>
          </a:p>
        </p:txBody>
      </p:sp>
      <p:sp>
        <p:nvSpPr>
          <p:cNvPr id="816" name="Liberty corp."/>
          <p:cNvSpPr>
            <a:spLocks noGrp="1"/>
          </p:cNvSpPr>
          <p:nvPr>
            <p:ph type="body" sz="quarter" idx="19" hasCustomPrompt="1"/>
          </p:nvPr>
        </p:nvSpPr>
        <p:spPr>
          <a:xfrm>
            <a:off x="4558802" y="4992394"/>
            <a:ext cx="1361270"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Liberty corp.</a:t>
            </a:r>
          </a:p>
        </p:txBody>
      </p:sp>
      <p:sp>
        <p:nvSpPr>
          <p:cNvPr id="817" name="CEO, Manager"/>
          <p:cNvSpPr>
            <a:spLocks noGrp="1"/>
          </p:cNvSpPr>
          <p:nvPr>
            <p:ph type="body" sz="quarter" idx="20" hasCustomPrompt="1"/>
          </p:nvPr>
        </p:nvSpPr>
        <p:spPr>
          <a:xfrm>
            <a:off x="4567967" y="5289011"/>
            <a:ext cx="2253181" cy="480131"/>
          </a:xfrm>
          <a:prstGeom prst="rect">
            <a:avLst/>
          </a:prstGeom>
        </p:spPr>
        <p:txBody>
          <a:bodyPr wrap="none">
            <a:spAutoFit/>
          </a:bodyPr>
          <a:lstStyle>
            <a:lvl1pPr marL="0" indent="0">
              <a:spcBef>
                <a:spcPts val="0"/>
              </a:spcBef>
              <a:buSzTx/>
              <a:buNone/>
            </a:lvl1pPr>
          </a:lstStyle>
          <a:p>
            <a:r>
              <a:t>CEO, Manager</a:t>
            </a:r>
          </a:p>
        </p:txBody>
      </p:sp>
      <p:sp>
        <p:nvSpPr>
          <p:cNvPr id="818" name="2011…"/>
          <p:cNvSpPr>
            <a:spLocks noGrp="1"/>
          </p:cNvSpPr>
          <p:nvPr>
            <p:ph type="body" sz="quarter" idx="21" hasCustomPrompt="1"/>
          </p:nvPr>
        </p:nvSpPr>
        <p:spPr>
          <a:xfrm>
            <a:off x="3672814" y="5094347"/>
            <a:ext cx="704040" cy="646331"/>
          </a:xfrm>
          <a:prstGeom prst="rect">
            <a:avLst/>
          </a:prstGeom>
        </p:spPr>
        <p:txBody>
          <a:bodyPr wrap="none">
            <a:spAutoFit/>
          </a:bodyPr>
          <a:lstStyle>
            <a:lvl1pPr marL="0" indent="0" algn="ctr">
              <a:lnSpc>
                <a:spcPct val="90000"/>
              </a:lnSpc>
              <a:spcBef>
                <a:spcPts val="0"/>
              </a:spcBef>
              <a:buSzTx/>
              <a:buNone/>
              <a:defRPr sz="2000" b="1" spc="0">
                <a:solidFill>
                  <a:srgbClr val="FFFFFF"/>
                </a:solidFill>
              </a:defRPr>
            </a:lvl1pPr>
          </a:lstStyle>
          <a:p>
            <a:pPr marL="0" indent="0" algn="ctr">
              <a:lnSpc>
                <a:spcPct val="90000"/>
              </a:lnSpc>
              <a:spcBef>
                <a:spcPts val="0"/>
              </a:spcBef>
              <a:buSzTx/>
              <a:buNone/>
              <a:defRPr sz="2000" b="1" spc="0">
                <a:solidFill>
                  <a:srgbClr val="FFFFFF"/>
                </a:solidFill>
              </a:defRPr>
            </a:pPr>
            <a:r>
              <a:t>2011</a:t>
            </a:r>
          </a:p>
          <a:p>
            <a:pPr marL="0" indent="0" algn="ctr">
              <a:lnSpc>
                <a:spcPct val="90000"/>
              </a:lnSpc>
              <a:spcBef>
                <a:spcPts val="0"/>
              </a:spcBef>
              <a:buSzTx/>
              <a:buNone/>
              <a:defRPr sz="2000" b="1" spc="0">
                <a:solidFill>
                  <a:srgbClr val="FFFFFF"/>
                </a:solidFill>
              </a:defRPr>
            </a:pPr>
            <a:r>
              <a:t>2012</a:t>
            </a:r>
          </a:p>
        </p:txBody>
      </p:sp>
      <p:sp>
        <p:nvSpPr>
          <p:cNvPr id="819" name="SEO Manager"/>
          <p:cNvSpPr>
            <a:spLocks noGrp="1"/>
          </p:cNvSpPr>
          <p:nvPr>
            <p:ph type="body" sz="quarter" idx="22" hasCustomPrompt="1"/>
          </p:nvPr>
        </p:nvSpPr>
        <p:spPr>
          <a:xfrm>
            <a:off x="899986" y="1636856"/>
            <a:ext cx="1178529" cy="272382"/>
          </a:xfrm>
          <a:prstGeom prst="rect">
            <a:avLst/>
          </a:prstGeom>
        </p:spPr>
        <p:txBody>
          <a:bodyPr wrap="none">
            <a:spAutoFit/>
          </a:bodyPr>
          <a:lstStyle>
            <a:lvl1pPr marL="0" indent="0" algn="r">
              <a:lnSpc>
                <a:spcPct val="90000"/>
              </a:lnSpc>
              <a:spcBef>
                <a:spcPts val="0"/>
              </a:spcBef>
              <a:buSzTx/>
              <a:buNone/>
              <a:defRPr sz="1300" b="1" spc="0">
                <a:solidFill>
                  <a:schemeClr val="accent1">
                    <a:hueOff val="2738966"/>
                    <a:satOff val="-43490"/>
                    <a:lumOff val="5111"/>
                  </a:schemeClr>
                </a:solidFill>
                <a:latin typeface="Raleway"/>
                <a:ea typeface="Raleway"/>
                <a:cs typeface="Raleway"/>
                <a:sym typeface="Raleway"/>
              </a:defRPr>
            </a:lvl1pPr>
          </a:lstStyle>
          <a:p>
            <a:r>
              <a:t>SEO Manager</a:t>
            </a:r>
          </a:p>
        </p:txBody>
      </p:sp>
      <p:sp>
        <p:nvSpPr>
          <p:cNvPr id="820" name="Fall seven times and stand up eight"/>
          <p:cNvSpPr>
            <a:spLocks noGrp="1"/>
          </p:cNvSpPr>
          <p:nvPr>
            <p:ph type="body" sz="quarter" idx="23" hasCustomPrompt="1"/>
          </p:nvPr>
        </p:nvSpPr>
        <p:spPr>
          <a:xfrm>
            <a:off x="938255" y="3713829"/>
            <a:ext cx="3477234" cy="361061"/>
          </a:xfrm>
          <a:prstGeom prst="rect">
            <a:avLst/>
          </a:prstGeom>
        </p:spPr>
        <p:txBody>
          <a:bodyPr wrap="none">
            <a:spAutoFit/>
          </a:bodyPr>
          <a:lstStyle>
            <a:lvl1pPr marL="0" indent="0">
              <a:lnSpc>
                <a:spcPct val="120000"/>
              </a:lnSpc>
              <a:spcBef>
                <a:spcPts val="0"/>
              </a:spcBef>
              <a:buSzTx/>
              <a:buNone/>
              <a:defRPr sz="1600" i="1" spc="0">
                <a:solidFill>
                  <a:srgbClr val="44474F"/>
                </a:solidFill>
                <a:latin typeface="Raleway SemiBold"/>
                <a:ea typeface="Raleway SemiBold"/>
                <a:cs typeface="Raleway SemiBold"/>
                <a:sym typeface="Raleway SemiBold"/>
              </a:defRPr>
            </a:lvl1pPr>
          </a:lstStyle>
          <a:p>
            <a:r>
              <a:t>Fall seven times and stand up eight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am slide (6)">
    <p:spTree>
      <p:nvGrpSpPr>
        <p:cNvPr id="1" name=""/>
        <p:cNvGrpSpPr/>
        <p:nvPr/>
      </p:nvGrpSpPr>
      <p:grpSpPr>
        <a:xfrm>
          <a:off x="0" y="0"/>
          <a:ext cx="0" cy="0"/>
          <a:chOff x="0" y="0"/>
          <a:chExt cx="0" cy="0"/>
        </a:xfrm>
      </p:grpSpPr>
      <p:sp>
        <p:nvSpPr>
          <p:cNvPr id="11" name="Shape"/>
          <p:cNvSpPr/>
          <p:nvPr userDrawn="1"/>
        </p:nvSpPr>
        <p:spPr>
          <a:xfrm>
            <a:off x="-2402954" y="3512801"/>
            <a:ext cx="6142712" cy="70929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ln w="25400">
            <a:solidFill>
              <a:srgbClr val="49316F"/>
            </a:solidFill>
            <a:miter lim="400000"/>
          </a:ln>
        </p:spPr>
        <p:txBody>
          <a:bodyPr lIns="25400" tIns="25400" rIns="25400" bIns="25400" anchor="ctr"/>
          <a:lstStyle/>
          <a:p>
            <a:pPr>
              <a:defRPr sz="3200">
                <a:solidFill>
                  <a:srgbClr val="FFFFFF"/>
                </a:solidFill>
              </a:defRPr>
            </a:pPr>
            <a:endParaRPr sz="1600"/>
          </a:p>
        </p:txBody>
      </p:sp>
      <p:sp>
        <p:nvSpPr>
          <p:cNvPr id="9" name="Shape"/>
          <p:cNvSpPr/>
          <p:nvPr userDrawn="1"/>
        </p:nvSpPr>
        <p:spPr>
          <a:xfrm>
            <a:off x="8452242" y="-3757899"/>
            <a:ext cx="6142712" cy="70929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ln w="25400">
            <a:solidFill>
              <a:srgbClr val="49316F"/>
            </a:solidFill>
            <a:miter lim="400000"/>
          </a:ln>
        </p:spPr>
        <p:txBody>
          <a:bodyPr lIns="25400" tIns="25400" rIns="25400" bIns="25400" anchor="ctr"/>
          <a:lstStyle/>
          <a:p>
            <a:pPr>
              <a:defRPr sz="3200">
                <a:solidFill>
                  <a:srgbClr val="FFFFFF"/>
                </a:solidFill>
              </a:defRPr>
            </a:pPr>
            <a:endParaRPr sz="1600"/>
          </a:p>
        </p:txBody>
      </p:sp>
      <p:sp>
        <p:nvSpPr>
          <p:cNvPr id="10" name="Rectangle"/>
          <p:cNvSpPr/>
          <p:nvPr userDrawn="1"/>
        </p:nvSpPr>
        <p:spPr>
          <a:xfrm>
            <a:off x="6095203" y="1004507"/>
            <a:ext cx="5080795" cy="4848987"/>
          </a:xfrm>
          <a:prstGeom prst="rect">
            <a:avLst/>
          </a:prstGeom>
          <a:gradFill>
            <a:gsLst>
              <a:gs pos="0">
                <a:srgbClr val="E8CAE4"/>
              </a:gs>
              <a:gs pos="100000">
                <a:srgbClr val="49316F"/>
              </a:gs>
            </a:gsLst>
            <a:lin ang="6888723"/>
          </a:gra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827" name="Body Level One…"/>
          <p:cNvSpPr>
            <a:spLocks noGrp="1"/>
          </p:cNvSpPr>
          <p:nvPr>
            <p:ph type="body" sz="quarter" idx="1" hasCustomPrompt="1"/>
          </p:nvPr>
        </p:nvSpPr>
        <p:spPr>
          <a:xfrm>
            <a:off x="6811881" y="3196645"/>
            <a:ext cx="3864959" cy="1113791"/>
          </a:xfrm>
          <a:prstGeom prst="rect">
            <a:avLst/>
          </a:prstGeom>
        </p:spPr>
        <p:txBody>
          <a:bodyPr anchor="t">
            <a:noAutofit/>
          </a:bodyPr>
          <a:lstStyle>
            <a:lvl1pPr marL="0" indent="0">
              <a:spcBef>
                <a:spcPts val="0"/>
              </a:spcBef>
              <a:buSzTx/>
              <a:buNone/>
              <a:defRPr>
                <a:solidFill>
                  <a:srgbClr val="FFFFFF"/>
                </a:solidFill>
              </a:defRPr>
            </a:lvl1pPr>
            <a:lvl2pPr marL="0" indent="114300">
              <a:spcBef>
                <a:spcPts val="0"/>
              </a:spcBef>
              <a:buSzTx/>
              <a:buNone/>
              <a:defRPr>
                <a:solidFill>
                  <a:srgbClr val="FFFFFF"/>
                </a:solidFill>
              </a:defRPr>
            </a:lvl2pPr>
            <a:lvl3pPr marL="0" indent="228600">
              <a:spcBef>
                <a:spcPts val="0"/>
              </a:spcBef>
              <a:buSzTx/>
              <a:buNone/>
              <a:defRPr>
                <a:solidFill>
                  <a:srgbClr val="FFFFFF"/>
                </a:solidFill>
              </a:defRPr>
            </a:lvl3pPr>
            <a:lvl4pPr marL="0" indent="342900">
              <a:spcBef>
                <a:spcPts val="0"/>
              </a:spcBef>
              <a:buSzTx/>
              <a:buNone/>
              <a:defRPr>
                <a:solidFill>
                  <a:srgbClr val="FFFFFF"/>
                </a:solidFill>
              </a:defRPr>
            </a:lvl4pPr>
            <a:lvl5pPr marL="0" indent="457200">
              <a:spcBef>
                <a:spcPts val="0"/>
              </a:spcBef>
              <a:buSz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28" name="Title Text"/>
          <p:cNvSpPr>
            <a:spLocks noGrp="1"/>
          </p:cNvSpPr>
          <p:nvPr>
            <p:ph type="title" hasCustomPrompt="1"/>
          </p:nvPr>
        </p:nvSpPr>
        <p:spPr>
          <a:xfrm>
            <a:off x="6802903" y="1915386"/>
            <a:ext cx="2556591" cy="762636"/>
          </a:xfrm>
          <a:prstGeom prst="rect">
            <a:avLst/>
          </a:prstGeom>
        </p:spPr>
        <p:txBody>
          <a:bodyPr anchor="t"/>
          <a:lstStyle>
            <a:lvl1pPr algn="l">
              <a:defRPr sz="2500" b="1">
                <a:solidFill>
                  <a:srgbClr val="FFFFFF"/>
                </a:solidFill>
                <a:latin typeface="Raleway"/>
                <a:ea typeface="Raleway"/>
                <a:cs typeface="Raleway"/>
                <a:sym typeface="Raleway"/>
              </a:defRPr>
            </a:lvl1pPr>
          </a:lstStyle>
          <a:p>
            <a:r>
              <a:t>Title Text</a:t>
            </a:r>
          </a:p>
        </p:txBody>
      </p:sp>
      <p:sp>
        <p:nvSpPr>
          <p:cNvPr id="829" name="IRIS"/>
          <p:cNvSpPr>
            <a:spLocks noGrp="1"/>
          </p:cNvSpPr>
          <p:nvPr>
            <p:ph type="body" sz="quarter" idx="13" hasCustomPrompt="1"/>
          </p:nvPr>
        </p:nvSpPr>
        <p:spPr>
          <a:xfrm>
            <a:off x="5863405" y="330597"/>
            <a:ext cx="465192" cy="292388"/>
          </a:xfrm>
          <a:prstGeom prst="rect">
            <a:avLst/>
          </a:prstGeom>
        </p:spPr>
        <p:txBody>
          <a:bodyPr wrap="none">
            <a:spAutoFit/>
          </a:bodyPr>
          <a:lstStyle>
            <a:lvl1pPr marL="0" indent="0" algn="ctr">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830" name="www.yourwebsite.com"/>
          <p:cNvSpPr>
            <a:spLocks noGrp="1"/>
          </p:cNvSpPr>
          <p:nvPr>
            <p:ph type="body" sz="quarter" idx="14" hasCustomPrompt="1"/>
          </p:nvPr>
        </p:nvSpPr>
        <p:spPr>
          <a:xfrm>
            <a:off x="5183186" y="6295700"/>
            <a:ext cx="1825629" cy="276999"/>
          </a:xfrm>
          <a:prstGeom prst="rect">
            <a:avLst/>
          </a:prstGeom>
        </p:spPr>
        <p:txBody>
          <a:bodyPr wrap="none">
            <a:spAutoFit/>
          </a:bodyPr>
          <a:lstStyle>
            <a:lvl1pPr marL="0" indent="0" algn="ctr">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831" name="Drop Image Here.png"/>
          <p:cNvSpPr>
            <a:spLocks noGrp="1"/>
          </p:cNvSpPr>
          <p:nvPr>
            <p:ph type="pic" sz="half" idx="15"/>
          </p:nvPr>
        </p:nvSpPr>
        <p:spPr>
          <a:xfrm>
            <a:off x="1016591" y="1005247"/>
            <a:ext cx="5080795" cy="4847506"/>
          </a:xfrm>
          <a:prstGeom prst="rect">
            <a:avLst/>
          </a:prstGeom>
        </p:spPr>
        <p:txBody>
          <a:bodyPr lIns="91439" tIns="45719" rIns="91439" bIns="45719" anchor="t">
            <a:noAutofit/>
          </a:bodyPr>
          <a:lstStyle/>
          <a:p>
            <a:endParaRPr/>
          </a:p>
        </p:txBody>
      </p:sp>
      <p:sp>
        <p:nvSpPr>
          <p:cNvPr id="832" name="Copywriter"/>
          <p:cNvSpPr>
            <a:spLocks noGrp="1"/>
          </p:cNvSpPr>
          <p:nvPr>
            <p:ph type="body" sz="quarter" idx="16" hasCustomPrompt="1"/>
          </p:nvPr>
        </p:nvSpPr>
        <p:spPr>
          <a:xfrm>
            <a:off x="6789299" y="2725098"/>
            <a:ext cx="1071127" cy="272382"/>
          </a:xfrm>
          <a:prstGeom prst="rect">
            <a:avLst/>
          </a:prstGeom>
        </p:spPr>
        <p:txBody>
          <a:bodyPr wrap="none">
            <a:spAutoFit/>
          </a:bodyPr>
          <a:lstStyle>
            <a:lvl1pPr marL="0" indent="0">
              <a:lnSpc>
                <a:spcPct val="90000"/>
              </a:lnSpc>
              <a:spcBef>
                <a:spcPts val="0"/>
              </a:spcBef>
              <a:buSzTx/>
              <a:buNone/>
              <a:defRPr sz="1300" b="1" i="1" spc="0">
                <a:solidFill>
                  <a:srgbClr val="FFFFFF"/>
                </a:solidFill>
                <a:latin typeface="Raleway"/>
                <a:ea typeface="Raleway"/>
                <a:cs typeface="Raleway"/>
                <a:sym typeface="Raleway"/>
              </a:defRPr>
            </a:lvl1pPr>
          </a:lstStyle>
          <a:p>
            <a:r>
              <a:t>Copywriter</a:t>
            </a:r>
          </a:p>
        </p:txBody>
      </p:sp>
      <p:sp>
        <p:nvSpPr>
          <p:cNvPr id="833"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tebook mockup slide (2)">
    <p:spTree>
      <p:nvGrpSpPr>
        <p:cNvPr id="1" name=""/>
        <p:cNvGrpSpPr/>
        <p:nvPr/>
      </p:nvGrpSpPr>
      <p:grpSpPr>
        <a:xfrm>
          <a:off x="0" y="0"/>
          <a:ext cx="0" cy="0"/>
          <a:chOff x="0" y="0"/>
          <a:chExt cx="0" cy="0"/>
        </a:xfrm>
      </p:grpSpPr>
      <p:sp>
        <p:nvSpPr>
          <p:cNvPr id="916" name="Drop Image Here.png"/>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918" name="www.yourwebsite.com"/>
          <p:cNvSpPr>
            <a:spLocks noGrp="1"/>
          </p:cNvSpPr>
          <p:nvPr>
            <p:ph type="body" sz="quarter" idx="15" hasCustomPrompt="1"/>
          </p:nvPr>
        </p:nvSpPr>
        <p:spPr>
          <a:xfrm>
            <a:off x="5183186" y="6295194"/>
            <a:ext cx="1825629" cy="276999"/>
          </a:xfrm>
          <a:prstGeom prst="rect">
            <a:avLst/>
          </a:prstGeom>
        </p:spPr>
        <p:txBody>
          <a:bodyPr wrap="none">
            <a:spAutoFit/>
          </a:bodyPr>
          <a:lstStyle>
            <a:lvl1pPr marL="0" indent="0" algn="ctr">
              <a:lnSpc>
                <a:spcPct val="100000"/>
              </a:lnSpc>
              <a:spcBef>
                <a:spcPts val="0"/>
              </a:spcBef>
              <a:buSzTx/>
              <a:buNone/>
              <a:defRPr sz="1200" b="1" spc="0">
                <a:solidFill>
                  <a:srgbClr val="FFFFFF">
                    <a:alpha val="40000"/>
                  </a:srgbClr>
                </a:solidFill>
                <a:latin typeface="Raleway"/>
                <a:ea typeface="Raleway"/>
                <a:cs typeface="Raleway"/>
                <a:sym typeface="Raleway"/>
              </a:defRPr>
            </a:lvl1pPr>
          </a:lstStyle>
          <a:p>
            <a:r>
              <a:t>www.yourwebsite.com</a:t>
            </a:r>
          </a:p>
        </p:txBody>
      </p:sp>
      <p:sp>
        <p:nvSpPr>
          <p:cNvPr id="919" name="Save your time"/>
          <p:cNvSpPr>
            <a:spLocks noGrp="1"/>
          </p:cNvSpPr>
          <p:nvPr>
            <p:ph type="body" sz="quarter" idx="16" hasCustomPrompt="1"/>
          </p:nvPr>
        </p:nvSpPr>
        <p:spPr>
          <a:xfrm>
            <a:off x="8434854" y="1884956"/>
            <a:ext cx="1529586" cy="300082"/>
          </a:xfrm>
          <a:prstGeom prst="rect">
            <a:avLst/>
          </a:prstGeom>
        </p:spPr>
        <p:txBody>
          <a:bodyPr wrap="none">
            <a:spAutoFit/>
          </a:bodyPr>
          <a:lstStyle>
            <a:lvl1pPr marL="0" indent="0">
              <a:lnSpc>
                <a:spcPct val="90000"/>
              </a:lnSpc>
              <a:spcBef>
                <a:spcPts val="0"/>
              </a:spcBef>
              <a:buSzTx/>
              <a:buNone/>
              <a:defRPr sz="1500" b="1" spc="0">
                <a:solidFill>
                  <a:srgbClr val="FFFFFF"/>
                </a:solidFill>
                <a:latin typeface="Raleway"/>
                <a:ea typeface="Raleway"/>
                <a:cs typeface="Raleway"/>
                <a:sym typeface="Raleway"/>
              </a:defRPr>
            </a:lvl1pPr>
          </a:lstStyle>
          <a:p>
            <a:r>
              <a:t>Save your time</a:t>
            </a:r>
          </a:p>
        </p:txBody>
      </p:sp>
      <p:sp>
        <p:nvSpPr>
          <p:cNvPr id="920" name="There are many variations of passages…"/>
          <p:cNvSpPr>
            <a:spLocks noGrp="1"/>
          </p:cNvSpPr>
          <p:nvPr>
            <p:ph type="body" sz="quarter" idx="17" hasCustomPrompt="1"/>
          </p:nvPr>
        </p:nvSpPr>
        <p:spPr>
          <a:xfrm>
            <a:off x="8440184" y="2371170"/>
            <a:ext cx="5899307" cy="1255728"/>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921" name="Save your time"/>
          <p:cNvSpPr>
            <a:spLocks noGrp="1"/>
          </p:cNvSpPr>
          <p:nvPr>
            <p:ph type="body" sz="quarter" idx="18" hasCustomPrompt="1"/>
          </p:nvPr>
        </p:nvSpPr>
        <p:spPr>
          <a:xfrm>
            <a:off x="8439485" y="3818810"/>
            <a:ext cx="1529586" cy="300082"/>
          </a:xfrm>
          <a:prstGeom prst="rect">
            <a:avLst/>
          </a:prstGeom>
        </p:spPr>
        <p:txBody>
          <a:bodyPr wrap="none">
            <a:spAutoFit/>
          </a:bodyPr>
          <a:lstStyle>
            <a:lvl1pPr marL="0" indent="0">
              <a:lnSpc>
                <a:spcPct val="90000"/>
              </a:lnSpc>
              <a:spcBef>
                <a:spcPts val="0"/>
              </a:spcBef>
              <a:buSzTx/>
              <a:buNone/>
              <a:defRPr sz="1500" b="1" spc="0">
                <a:solidFill>
                  <a:srgbClr val="FFFFFF"/>
                </a:solidFill>
                <a:latin typeface="Raleway"/>
                <a:ea typeface="Raleway"/>
                <a:cs typeface="Raleway"/>
                <a:sym typeface="Raleway"/>
              </a:defRPr>
            </a:lvl1pPr>
          </a:lstStyle>
          <a:p>
            <a:r>
              <a:t>Save your time</a:t>
            </a:r>
          </a:p>
        </p:txBody>
      </p:sp>
      <p:sp>
        <p:nvSpPr>
          <p:cNvPr id="922" name="There are many variations of passages…"/>
          <p:cNvSpPr>
            <a:spLocks noGrp="1"/>
          </p:cNvSpPr>
          <p:nvPr>
            <p:ph type="body" sz="quarter" idx="19" hasCustomPrompt="1"/>
          </p:nvPr>
        </p:nvSpPr>
        <p:spPr>
          <a:xfrm>
            <a:off x="8444815" y="4305024"/>
            <a:ext cx="5899307" cy="1255728"/>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pic>
        <p:nvPicPr>
          <p:cNvPr id="923" name="Notebook_1.png" descr="Notebook_1.png"/>
          <p:cNvPicPr>
            <a:picLocks noChangeAspect="1"/>
          </p:cNvPicPr>
          <p:nvPr userDrawn="1"/>
        </p:nvPicPr>
        <p:blipFill>
          <a:blip r:embed="rId2"/>
          <a:stretch>
            <a:fillRect/>
          </a:stretch>
        </p:blipFill>
        <p:spPr>
          <a:xfrm>
            <a:off x="645303" y="1864912"/>
            <a:ext cx="5450697" cy="3127188"/>
          </a:xfrm>
          <a:prstGeom prst="rect">
            <a:avLst/>
          </a:prstGeom>
          <a:ln w="12700">
            <a:miter lim="400000"/>
            <a:headEnd/>
            <a:tailEnd/>
          </a:ln>
        </p:spPr>
      </p:pic>
      <p:sp>
        <p:nvSpPr>
          <p:cNvPr id="924" name="Drop Image Here.png"/>
          <p:cNvSpPr>
            <a:spLocks noGrp="1"/>
          </p:cNvSpPr>
          <p:nvPr>
            <p:ph type="pic" sz="quarter" idx="20"/>
          </p:nvPr>
        </p:nvSpPr>
        <p:spPr>
          <a:xfrm>
            <a:off x="1268626" y="1980049"/>
            <a:ext cx="4204050" cy="2661342"/>
          </a:xfrm>
          <a:prstGeom prst="rect">
            <a:avLst/>
          </a:prstGeom>
        </p:spPr>
        <p:txBody>
          <a:bodyPr lIns="91439" tIns="45719" rIns="91439" bIns="45719" anchor="t">
            <a:noAutofit/>
          </a:bodyPr>
          <a:lstStyle/>
          <a:p>
            <a:endParaRPr dirty="0"/>
          </a:p>
        </p:txBody>
      </p:sp>
      <p:sp>
        <p:nvSpPr>
          <p:cNvPr id="12" name="Polygon"/>
          <p:cNvSpPr/>
          <p:nvPr userDrawn="1"/>
        </p:nvSpPr>
        <p:spPr>
          <a:xfrm>
            <a:off x="6365221" y="1852677"/>
            <a:ext cx="902173" cy="1041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E8CAE4"/>
              </a:gs>
              <a:gs pos="100000">
                <a:srgbClr val="49316F"/>
              </a:gs>
            </a:gsLst>
            <a:lin ang="6888723" scaled="0"/>
          </a:gradFill>
          <a:ln w="12700">
            <a:miter lim="400000"/>
          </a:ln>
          <a:effectLst>
            <a:outerShdw blurRad="165100" dist="120225" dir="2705541" rotWithShape="0">
              <a:srgbClr val="2A2B2B">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13" name="Polygon"/>
          <p:cNvSpPr/>
          <p:nvPr userDrawn="1"/>
        </p:nvSpPr>
        <p:spPr>
          <a:xfrm>
            <a:off x="6365367" y="3784323"/>
            <a:ext cx="901880" cy="10414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flip="none" rotWithShape="1">
            <a:gsLst>
              <a:gs pos="0">
                <a:srgbClr val="E8CAE4"/>
              </a:gs>
              <a:gs pos="100000">
                <a:srgbClr val="49316F"/>
              </a:gs>
            </a:gsLst>
            <a:lin ang="0" scaled="1"/>
            <a:tileRect/>
          </a:gradFill>
          <a:ln w="12700">
            <a:miter lim="400000"/>
          </a:ln>
          <a:effectLst>
            <a:outerShdw blurRad="165100" dist="120225" dir="2705541" rotWithShape="0">
              <a:srgbClr val="2A2B2B">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nfographic slide (4)">
    <p:spTree>
      <p:nvGrpSpPr>
        <p:cNvPr id="1" name=""/>
        <p:cNvGrpSpPr/>
        <p:nvPr/>
      </p:nvGrpSpPr>
      <p:grpSpPr>
        <a:xfrm>
          <a:off x="0" y="0"/>
          <a:ext cx="0" cy="0"/>
          <a:chOff x="0" y="0"/>
          <a:chExt cx="0" cy="0"/>
        </a:xfrm>
      </p:grpSpPr>
      <p:sp>
        <p:nvSpPr>
          <p:cNvPr id="1103" name="Title Text"/>
          <p:cNvSpPr>
            <a:spLocks noGrp="1"/>
          </p:cNvSpPr>
          <p:nvPr>
            <p:ph type="title" hasCustomPrompt="1"/>
          </p:nvPr>
        </p:nvSpPr>
        <p:spPr>
          <a:xfrm>
            <a:off x="2638025" y="801385"/>
            <a:ext cx="6915950" cy="571501"/>
          </a:xfrm>
          <a:prstGeom prst="rect">
            <a:avLst/>
          </a:prstGeom>
        </p:spPr>
        <p:txBody>
          <a:bodyPr anchor="t"/>
          <a:lstStyle>
            <a:lvl1pPr algn="ctr">
              <a:defRPr sz="3750" b="1">
                <a:latin typeface="Raleway"/>
                <a:ea typeface="Raleway"/>
                <a:cs typeface="Raleway"/>
                <a:sym typeface="Raleway"/>
              </a:defRPr>
            </a:lvl1pPr>
          </a:lstStyle>
          <a:p>
            <a:r>
              <a:t>Title Text</a:t>
            </a:r>
          </a:p>
        </p:txBody>
      </p:sp>
      <p:sp>
        <p:nvSpPr>
          <p:cNvPr id="1104" name="Your short description for slide"/>
          <p:cNvSpPr>
            <a:spLocks noGrp="1"/>
          </p:cNvSpPr>
          <p:nvPr>
            <p:ph type="body" sz="quarter" idx="13" hasCustomPrompt="1"/>
          </p:nvPr>
        </p:nvSpPr>
        <p:spPr>
          <a:xfrm>
            <a:off x="4584753" y="1411856"/>
            <a:ext cx="3022495" cy="342594"/>
          </a:xfrm>
          <a:prstGeom prst="rect">
            <a:avLst/>
          </a:prstGeom>
        </p:spPr>
        <p:txBody>
          <a:bodyPr wrap="none">
            <a:spAutoFit/>
          </a:bodyPr>
          <a:lstStyle>
            <a:lvl1pPr marL="0" indent="0" algn="ctr">
              <a:lnSpc>
                <a:spcPct val="110000"/>
              </a:lnSpc>
              <a:spcBef>
                <a:spcPts val="0"/>
              </a:spcBef>
              <a:buSzTx/>
              <a:buNone/>
              <a:defRPr sz="1600" spc="0">
                <a:solidFill>
                  <a:srgbClr val="7E8080"/>
                </a:solidFill>
                <a:latin typeface="Raleway SemiBold"/>
                <a:ea typeface="Raleway SemiBold"/>
                <a:cs typeface="Raleway SemiBold"/>
                <a:sym typeface="Raleway SemiBold"/>
              </a:defRPr>
            </a:lvl1pPr>
          </a:lstStyle>
          <a:p>
            <a:r>
              <a:t>Your short description for slide</a:t>
            </a:r>
          </a:p>
        </p:txBody>
      </p:sp>
      <p:sp>
        <p:nvSpPr>
          <p:cNvPr id="1105" name="IRIS"/>
          <p:cNvSpPr>
            <a:spLocks noGrp="1"/>
          </p:cNvSpPr>
          <p:nvPr>
            <p:ph type="body" sz="quarter" idx="14" hasCustomPrompt="1"/>
          </p:nvPr>
        </p:nvSpPr>
        <p:spPr>
          <a:xfrm>
            <a:off x="340946" y="6386809"/>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1106" name="www.yourwebsite.com"/>
          <p:cNvSpPr>
            <a:spLocks noGrp="1"/>
          </p:cNvSpPr>
          <p:nvPr>
            <p:ph type="body" sz="quarter" idx="15" hasCustomPrompt="1"/>
          </p:nvPr>
        </p:nvSpPr>
        <p:spPr>
          <a:xfrm>
            <a:off x="9996305" y="6373257"/>
            <a:ext cx="1825629" cy="276999"/>
          </a:xfrm>
          <a:prstGeom prst="rect">
            <a:avLst/>
          </a:prstGeom>
        </p:spPr>
        <p:txBody>
          <a:bodyPr wrap="none">
            <a:spAutoFit/>
          </a:bodyPr>
          <a:lstStyle>
            <a:lvl1pPr marL="0" indent="0" algn="r">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1107" name="Infographic"/>
          <p:cNvSpPr>
            <a:spLocks noGrp="1"/>
          </p:cNvSpPr>
          <p:nvPr>
            <p:ph type="body" sz="quarter" idx="16" hasCustomPrompt="1"/>
          </p:nvPr>
        </p:nvSpPr>
        <p:spPr>
          <a:xfrm>
            <a:off x="3159331" y="6033326"/>
            <a:ext cx="5873339" cy="1029321"/>
          </a:xfrm>
          <a:prstGeom prst="rect">
            <a:avLst/>
          </a:prstGeom>
        </p:spPr>
        <p:txBody>
          <a:bodyPr wrap="none">
            <a:spAutoFit/>
          </a:bodyPr>
          <a:lstStyle>
            <a:lvl1pPr marL="0" indent="0" algn="ctr">
              <a:lnSpc>
                <a:spcPct val="70000"/>
              </a:lnSpc>
              <a:spcBef>
                <a:spcPts val="0"/>
              </a:spcBef>
              <a:buSzTx/>
              <a:buNone/>
              <a:defRPr sz="8500" b="1" spc="0">
                <a:solidFill>
                  <a:srgbClr val="F6F6F6"/>
                </a:solidFill>
                <a:latin typeface="Raleway"/>
                <a:ea typeface="Raleway"/>
                <a:cs typeface="Raleway"/>
                <a:sym typeface="Raleway"/>
              </a:defRPr>
            </a:lvl1pPr>
          </a:lstStyle>
          <a:p>
            <a:r>
              <a:t>Infographic</a:t>
            </a:r>
          </a:p>
        </p:txBody>
      </p:sp>
      <p:sp>
        <p:nvSpPr>
          <p:cNvPr id="1108" name="Line"/>
          <p:cNvSpPr/>
          <p:nvPr/>
        </p:nvSpPr>
        <p:spPr>
          <a:xfrm flipV="1">
            <a:off x="9873911" y="3870967"/>
            <a:ext cx="1" cy="625138"/>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1109" name="Line"/>
          <p:cNvSpPr/>
          <p:nvPr/>
        </p:nvSpPr>
        <p:spPr>
          <a:xfrm flipV="1">
            <a:off x="4892476" y="3870967"/>
            <a:ext cx="1" cy="625138"/>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1110" name="Line"/>
          <p:cNvSpPr/>
          <p:nvPr/>
        </p:nvSpPr>
        <p:spPr>
          <a:xfrm flipV="1">
            <a:off x="7383439" y="3870967"/>
            <a:ext cx="1" cy="625138"/>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1111" name="Line"/>
          <p:cNvSpPr/>
          <p:nvPr/>
        </p:nvSpPr>
        <p:spPr>
          <a:xfrm flipV="1">
            <a:off x="2360490" y="3870967"/>
            <a:ext cx="1" cy="625138"/>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1112" name="Phased…"/>
          <p:cNvSpPr>
            <a:spLocks noGrp="1"/>
          </p:cNvSpPr>
          <p:nvPr>
            <p:ph type="body" sz="quarter" idx="17" hasCustomPrompt="1"/>
          </p:nvPr>
        </p:nvSpPr>
        <p:spPr>
          <a:xfrm>
            <a:off x="8603371" y="4718550"/>
            <a:ext cx="2541081" cy="923330"/>
          </a:xfrm>
          <a:prstGeom prst="rect">
            <a:avLst/>
          </a:prstGeom>
        </p:spPr>
        <p:txBody>
          <a:bodyPr wrap="none" anchor="t">
            <a:spAutoFit/>
          </a:bodyPr>
          <a:lstStyle>
            <a:lvl1pPr marL="0" indent="0" algn="ctr">
              <a:lnSpc>
                <a:spcPct val="90000"/>
              </a:lnSpc>
              <a:spcBef>
                <a:spcPts val="0"/>
              </a:spcBef>
              <a:buSzTx/>
              <a:buNone/>
              <a:defRPr sz="3000" b="1" spc="0">
                <a:solidFill>
                  <a:srgbClr val="44474F"/>
                </a:solidFill>
                <a:latin typeface="Raleway"/>
                <a:sym typeface="Raleway"/>
              </a:defRPr>
            </a:lvl1pPr>
          </a:lstStyle>
          <a:p>
            <a:pPr marL="0" indent="0" algn="ctr">
              <a:lnSpc>
                <a:spcPct val="90000"/>
              </a:lnSpc>
              <a:spcBef>
                <a:spcPts val="0"/>
              </a:spcBef>
              <a:buSzTx/>
              <a:buNone/>
              <a:defRPr sz="3000" b="1" spc="0">
                <a:solidFill>
                  <a:srgbClr val="44474F"/>
                </a:solidFill>
                <a:latin typeface="Raleway"/>
                <a:ea typeface="Raleway"/>
                <a:cs typeface="Raleway"/>
                <a:sym typeface="Raleway"/>
              </a:defRPr>
            </a:pPr>
            <a:r>
              <a:t>Phased</a:t>
            </a:r>
          </a:p>
          <a:p>
            <a:pPr marL="0" indent="0" algn="ctr">
              <a:lnSpc>
                <a:spcPct val="90000"/>
              </a:lnSpc>
              <a:spcBef>
                <a:spcPts val="0"/>
              </a:spcBef>
              <a:buSzTx/>
              <a:buNone/>
              <a:defRPr sz="3000" b="1" spc="0">
                <a:solidFill>
                  <a:srgbClr val="44474F"/>
                </a:solidFill>
                <a:latin typeface="Raleway"/>
                <a:ea typeface="Raleway"/>
                <a:cs typeface="Raleway"/>
                <a:sym typeface="Raleway"/>
              </a:defRPr>
            </a:pPr>
            <a:r>
              <a:t>development</a:t>
            </a:r>
          </a:p>
        </p:txBody>
      </p:sp>
      <p:sp>
        <p:nvSpPr>
          <p:cNvPr id="1113" name="Growth…"/>
          <p:cNvSpPr>
            <a:spLocks noGrp="1"/>
          </p:cNvSpPr>
          <p:nvPr>
            <p:ph type="body" sz="quarter" idx="18" hasCustomPrompt="1"/>
          </p:nvPr>
        </p:nvSpPr>
        <p:spPr>
          <a:xfrm>
            <a:off x="4138905" y="4718550"/>
            <a:ext cx="1507144" cy="923330"/>
          </a:xfrm>
          <a:prstGeom prst="rect">
            <a:avLst/>
          </a:prstGeom>
        </p:spPr>
        <p:txBody>
          <a:bodyPr wrap="none" anchor="t">
            <a:spAutoFit/>
          </a:bodyPr>
          <a:lstStyle>
            <a:lvl1pPr marL="0" indent="0" algn="ctr">
              <a:lnSpc>
                <a:spcPct val="90000"/>
              </a:lnSpc>
              <a:spcBef>
                <a:spcPts val="0"/>
              </a:spcBef>
              <a:buSzTx/>
              <a:buNone/>
              <a:defRPr sz="3000" b="1" spc="0">
                <a:solidFill>
                  <a:srgbClr val="44474F"/>
                </a:solidFill>
                <a:latin typeface="Raleway"/>
                <a:sym typeface="Raleway"/>
              </a:defRPr>
            </a:lvl1pPr>
          </a:lstStyle>
          <a:p>
            <a:pPr marL="0" indent="0" algn="ctr">
              <a:lnSpc>
                <a:spcPct val="90000"/>
              </a:lnSpc>
              <a:spcBef>
                <a:spcPts val="0"/>
              </a:spcBef>
              <a:buSzTx/>
              <a:buNone/>
              <a:defRPr sz="3000" b="1" spc="0">
                <a:solidFill>
                  <a:srgbClr val="44474F"/>
                </a:solidFill>
                <a:latin typeface="Raleway"/>
                <a:ea typeface="Raleway"/>
                <a:cs typeface="Raleway"/>
                <a:sym typeface="Raleway"/>
              </a:defRPr>
            </a:pPr>
            <a:r>
              <a:t>Growth</a:t>
            </a:r>
          </a:p>
          <a:p>
            <a:pPr marL="0" indent="0" algn="ctr">
              <a:lnSpc>
                <a:spcPct val="90000"/>
              </a:lnSpc>
              <a:spcBef>
                <a:spcPts val="0"/>
              </a:spcBef>
              <a:buSzTx/>
              <a:buNone/>
              <a:defRPr sz="3000" b="1" spc="0">
                <a:solidFill>
                  <a:srgbClr val="44474F"/>
                </a:solidFill>
                <a:latin typeface="Raleway"/>
                <a:ea typeface="Raleway"/>
                <a:cs typeface="Raleway"/>
                <a:sym typeface="Raleway"/>
              </a:defRPr>
            </a:pPr>
            <a:r>
              <a:t>rates</a:t>
            </a:r>
          </a:p>
        </p:txBody>
      </p:sp>
      <p:sp>
        <p:nvSpPr>
          <p:cNvPr id="1114" name="Business…"/>
          <p:cNvSpPr>
            <a:spLocks noGrp="1"/>
          </p:cNvSpPr>
          <p:nvPr>
            <p:ph type="body" sz="quarter" idx="19" hasCustomPrompt="1"/>
          </p:nvPr>
        </p:nvSpPr>
        <p:spPr>
          <a:xfrm>
            <a:off x="6532885" y="4718550"/>
            <a:ext cx="1701108" cy="923330"/>
          </a:xfrm>
          <a:prstGeom prst="rect">
            <a:avLst/>
          </a:prstGeom>
        </p:spPr>
        <p:txBody>
          <a:bodyPr wrap="none" anchor="t">
            <a:spAutoFit/>
          </a:bodyPr>
          <a:lstStyle>
            <a:lvl1pPr marL="0" indent="0" algn="ctr">
              <a:lnSpc>
                <a:spcPct val="90000"/>
              </a:lnSpc>
              <a:spcBef>
                <a:spcPts val="0"/>
              </a:spcBef>
              <a:buSzTx/>
              <a:buNone/>
              <a:defRPr sz="3000" b="1" spc="0">
                <a:solidFill>
                  <a:srgbClr val="44474F"/>
                </a:solidFill>
                <a:latin typeface="Raleway"/>
                <a:sym typeface="Raleway"/>
              </a:defRPr>
            </a:lvl1pPr>
          </a:lstStyle>
          <a:p>
            <a:pPr marL="0" indent="0" algn="ctr">
              <a:lnSpc>
                <a:spcPct val="90000"/>
              </a:lnSpc>
              <a:spcBef>
                <a:spcPts val="0"/>
              </a:spcBef>
              <a:buSzTx/>
              <a:buNone/>
              <a:defRPr sz="3000" b="1" spc="0">
                <a:solidFill>
                  <a:srgbClr val="44474F"/>
                </a:solidFill>
                <a:latin typeface="Raleway"/>
                <a:ea typeface="Raleway"/>
                <a:cs typeface="Raleway"/>
                <a:sym typeface="Raleway"/>
              </a:defRPr>
            </a:pPr>
            <a:r>
              <a:t>Business</a:t>
            </a:r>
          </a:p>
          <a:p>
            <a:pPr marL="0" indent="0" algn="ctr">
              <a:lnSpc>
                <a:spcPct val="90000"/>
              </a:lnSpc>
              <a:spcBef>
                <a:spcPts val="0"/>
              </a:spcBef>
              <a:buSzTx/>
              <a:buNone/>
              <a:defRPr sz="3000" b="1" spc="0">
                <a:solidFill>
                  <a:srgbClr val="44474F"/>
                </a:solidFill>
                <a:latin typeface="Raleway"/>
                <a:ea typeface="Raleway"/>
                <a:cs typeface="Raleway"/>
                <a:sym typeface="Raleway"/>
              </a:defRPr>
            </a:pPr>
            <a:r>
              <a:t>plan</a:t>
            </a:r>
          </a:p>
        </p:txBody>
      </p:sp>
      <p:sp>
        <p:nvSpPr>
          <p:cNvPr id="1115" name="Integrity…"/>
          <p:cNvSpPr>
            <a:spLocks noGrp="1"/>
          </p:cNvSpPr>
          <p:nvPr>
            <p:ph type="body" sz="quarter" idx="20" hasCustomPrompt="1"/>
          </p:nvPr>
        </p:nvSpPr>
        <p:spPr>
          <a:xfrm>
            <a:off x="1259264" y="4718550"/>
            <a:ext cx="2157963" cy="923330"/>
          </a:xfrm>
          <a:prstGeom prst="rect">
            <a:avLst/>
          </a:prstGeom>
        </p:spPr>
        <p:txBody>
          <a:bodyPr wrap="none" anchor="t">
            <a:spAutoFit/>
          </a:bodyPr>
          <a:lstStyle>
            <a:lvl1pPr marL="0" indent="0" algn="ctr">
              <a:lnSpc>
                <a:spcPct val="90000"/>
              </a:lnSpc>
              <a:spcBef>
                <a:spcPts val="0"/>
              </a:spcBef>
              <a:buSzTx/>
              <a:buNone/>
              <a:defRPr sz="3000" b="1" spc="0">
                <a:solidFill>
                  <a:srgbClr val="44474F"/>
                </a:solidFill>
                <a:latin typeface="Raleway"/>
                <a:sym typeface="Raleway"/>
              </a:defRPr>
            </a:lvl1pPr>
          </a:lstStyle>
          <a:p>
            <a:pPr marL="0" indent="0" algn="ctr">
              <a:lnSpc>
                <a:spcPct val="90000"/>
              </a:lnSpc>
              <a:spcBef>
                <a:spcPts val="0"/>
              </a:spcBef>
              <a:buSzTx/>
              <a:buNone/>
              <a:defRPr sz="3000" b="1" spc="0">
                <a:solidFill>
                  <a:srgbClr val="44474F"/>
                </a:solidFill>
                <a:latin typeface="Raleway"/>
                <a:ea typeface="Raleway"/>
                <a:cs typeface="Raleway"/>
                <a:sym typeface="Raleway"/>
              </a:defRPr>
            </a:pPr>
            <a:r>
              <a:t>Integrity</a:t>
            </a:r>
          </a:p>
          <a:p>
            <a:pPr marL="0" indent="0" algn="ctr">
              <a:lnSpc>
                <a:spcPct val="90000"/>
              </a:lnSpc>
              <a:spcBef>
                <a:spcPts val="0"/>
              </a:spcBef>
              <a:buSzTx/>
              <a:buNone/>
              <a:defRPr sz="3000" b="1" spc="0">
                <a:solidFill>
                  <a:srgbClr val="44474F"/>
                </a:solidFill>
                <a:latin typeface="Raleway"/>
                <a:ea typeface="Raleway"/>
                <a:cs typeface="Raleway"/>
                <a:sym typeface="Raleway"/>
              </a:defRPr>
            </a:pPr>
            <a:r>
              <a:t>technology</a:t>
            </a:r>
          </a:p>
        </p:txBody>
      </p:sp>
      <p:sp>
        <p:nvSpPr>
          <p:cNvPr id="1116"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
        <p:nvSpPr>
          <p:cNvPr id="16" name="Shape"/>
          <p:cNvSpPr/>
          <p:nvPr userDrawn="1"/>
        </p:nvSpPr>
        <p:spPr>
          <a:xfrm>
            <a:off x="889340" y="2601955"/>
            <a:ext cx="2942302" cy="1270001"/>
          </a:xfrm>
          <a:custGeom>
            <a:avLst/>
            <a:gdLst/>
            <a:ahLst/>
            <a:cxnLst>
              <a:cxn ang="0">
                <a:pos x="wd2" y="hd2"/>
              </a:cxn>
              <a:cxn ang="5400000">
                <a:pos x="wd2" y="hd2"/>
              </a:cxn>
              <a:cxn ang="10800000">
                <a:pos x="wd2" y="hd2"/>
              </a:cxn>
              <a:cxn ang="16200000">
                <a:pos x="wd2" y="hd2"/>
              </a:cxn>
            </a:cxnLst>
            <a:rect l="0" t="0" r="r" b="b"/>
            <a:pathLst>
              <a:path w="21600" h="21600" extrusionOk="0">
                <a:moveTo>
                  <a:pt x="3192" y="0"/>
                </a:moveTo>
                <a:lnTo>
                  <a:pt x="18128" y="0"/>
                </a:lnTo>
                <a:cubicBezTo>
                  <a:pt x="20122" y="1113"/>
                  <a:pt x="21600" y="5597"/>
                  <a:pt x="21600" y="10800"/>
                </a:cubicBezTo>
                <a:cubicBezTo>
                  <a:pt x="21600" y="16003"/>
                  <a:pt x="20122" y="20487"/>
                  <a:pt x="18128" y="21600"/>
                </a:cubicBezTo>
                <a:lnTo>
                  <a:pt x="3192" y="21600"/>
                </a:lnTo>
                <a:cubicBezTo>
                  <a:pt x="1294" y="20131"/>
                  <a:pt x="0" y="15754"/>
                  <a:pt x="0" y="10800"/>
                </a:cubicBezTo>
                <a:cubicBezTo>
                  <a:pt x="0" y="5846"/>
                  <a:pt x="1294" y="1469"/>
                  <a:pt x="3192" y="0"/>
                </a:cubicBezTo>
                <a:close/>
              </a:path>
            </a:pathLst>
          </a:custGeom>
          <a:gradFill>
            <a:gsLst>
              <a:gs pos="0">
                <a:srgbClr val="E8CAE4"/>
              </a:gs>
              <a:gs pos="100000">
                <a:srgbClr val="49316F"/>
              </a:gs>
            </a:gsLst>
            <a:lin ang="6888723" scaled="0"/>
          </a:gra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7" name="Shape"/>
          <p:cNvSpPr/>
          <p:nvPr userDrawn="1"/>
        </p:nvSpPr>
        <p:spPr>
          <a:xfrm>
            <a:off x="3463726" y="2601955"/>
            <a:ext cx="2857501"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40" y="0"/>
                </a:lnTo>
                <a:cubicBezTo>
                  <a:pt x="20220" y="1676"/>
                  <a:pt x="21600" y="5984"/>
                  <a:pt x="21600" y="10800"/>
                </a:cubicBezTo>
                <a:cubicBezTo>
                  <a:pt x="21600" y="15616"/>
                  <a:pt x="20220" y="19924"/>
                  <a:pt x="18140" y="21600"/>
                </a:cubicBezTo>
                <a:lnTo>
                  <a:pt x="0" y="21600"/>
                </a:lnTo>
                <a:cubicBezTo>
                  <a:pt x="2008" y="19677"/>
                  <a:pt x="3287" y="15326"/>
                  <a:pt x="3246" y="10563"/>
                </a:cubicBezTo>
                <a:cubicBezTo>
                  <a:pt x="3206" y="5969"/>
                  <a:pt x="1939" y="1845"/>
                  <a:pt x="0" y="0"/>
                </a:cubicBezTo>
                <a:close/>
              </a:path>
            </a:pathLst>
          </a:custGeom>
          <a:blipFill>
            <a:blip r:embed="rId2"/>
            <a:stretch>
              <a:fillRect/>
            </a:stretch>
          </a:blip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8" name="Shape"/>
          <p:cNvSpPr/>
          <p:nvPr userDrawn="1"/>
        </p:nvSpPr>
        <p:spPr>
          <a:xfrm>
            <a:off x="5954689" y="2601955"/>
            <a:ext cx="2857501"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40" y="0"/>
                </a:lnTo>
                <a:cubicBezTo>
                  <a:pt x="20220" y="1676"/>
                  <a:pt x="21600" y="5984"/>
                  <a:pt x="21600" y="10800"/>
                </a:cubicBezTo>
                <a:cubicBezTo>
                  <a:pt x="21600" y="15616"/>
                  <a:pt x="20220" y="19924"/>
                  <a:pt x="18140" y="21600"/>
                </a:cubicBezTo>
                <a:lnTo>
                  <a:pt x="0" y="21600"/>
                </a:lnTo>
                <a:cubicBezTo>
                  <a:pt x="2008" y="19677"/>
                  <a:pt x="3287" y="15326"/>
                  <a:pt x="3246" y="10563"/>
                </a:cubicBezTo>
                <a:cubicBezTo>
                  <a:pt x="3206" y="5969"/>
                  <a:pt x="1939" y="1845"/>
                  <a:pt x="0" y="0"/>
                </a:cubicBezTo>
                <a:close/>
              </a:path>
            </a:pathLst>
          </a:custGeom>
          <a:gradFill>
            <a:gsLst>
              <a:gs pos="0">
                <a:srgbClr val="E8CAE4"/>
              </a:gs>
              <a:gs pos="100000">
                <a:schemeClr val="accent4">
                  <a:hueOff val="693436"/>
                  <a:satOff val="5281"/>
                  <a:lumOff val="11274"/>
                </a:schemeClr>
              </a:gs>
            </a:gsLst>
            <a:lin ang="6888723"/>
          </a:gra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9" name="Shape"/>
          <p:cNvSpPr/>
          <p:nvPr userDrawn="1"/>
        </p:nvSpPr>
        <p:spPr>
          <a:xfrm>
            <a:off x="8445160" y="2601955"/>
            <a:ext cx="2857501"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40" y="0"/>
                </a:lnTo>
                <a:cubicBezTo>
                  <a:pt x="20220" y="1676"/>
                  <a:pt x="21600" y="5984"/>
                  <a:pt x="21600" y="10800"/>
                </a:cubicBezTo>
                <a:cubicBezTo>
                  <a:pt x="21600" y="15616"/>
                  <a:pt x="20220" y="19924"/>
                  <a:pt x="18140" y="21600"/>
                </a:cubicBezTo>
                <a:lnTo>
                  <a:pt x="0" y="21600"/>
                </a:lnTo>
                <a:cubicBezTo>
                  <a:pt x="2008" y="19677"/>
                  <a:pt x="3287" y="15326"/>
                  <a:pt x="3246" y="10563"/>
                </a:cubicBezTo>
                <a:cubicBezTo>
                  <a:pt x="3206" y="5969"/>
                  <a:pt x="1939" y="1845"/>
                  <a:pt x="0" y="0"/>
                </a:cubicBezTo>
                <a:close/>
              </a:path>
            </a:pathLst>
          </a:custGeom>
          <a:blipFill>
            <a:blip r:embed="rId2"/>
            <a:stretch>
              <a:fillRect/>
            </a:stretch>
          </a:blip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Infographic slide (7)">
    <p:spTree>
      <p:nvGrpSpPr>
        <p:cNvPr id="1" name=""/>
        <p:cNvGrpSpPr/>
        <p:nvPr/>
      </p:nvGrpSpPr>
      <p:grpSpPr>
        <a:xfrm>
          <a:off x="0" y="0"/>
          <a:ext cx="0" cy="0"/>
          <a:chOff x="0" y="0"/>
          <a:chExt cx="0" cy="0"/>
        </a:xfrm>
      </p:grpSpPr>
      <p:sp>
        <p:nvSpPr>
          <p:cNvPr id="17" name="Polygon"/>
          <p:cNvSpPr/>
          <p:nvPr userDrawn="1"/>
        </p:nvSpPr>
        <p:spPr>
          <a:xfrm>
            <a:off x="8139722" y="1359823"/>
            <a:ext cx="1982473" cy="22891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E8CAE4"/>
              </a:gs>
              <a:gs pos="100000">
                <a:srgbClr val="49316F"/>
              </a:gs>
            </a:gsLst>
            <a:lin ang="6888723"/>
          </a:gra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8" name="Polygon"/>
          <p:cNvSpPr/>
          <p:nvPr userDrawn="1"/>
        </p:nvSpPr>
        <p:spPr>
          <a:xfrm>
            <a:off x="9255350" y="3209015"/>
            <a:ext cx="1982473" cy="22891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blipFill>
            <a:blip r:embed="rId2"/>
            <a:stretch>
              <a:fillRect/>
            </a:stretch>
          </a:blip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9" name="Polygon"/>
          <p:cNvSpPr/>
          <p:nvPr userDrawn="1"/>
        </p:nvSpPr>
        <p:spPr>
          <a:xfrm>
            <a:off x="7023373" y="3209015"/>
            <a:ext cx="1982473" cy="22891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0">
                <a:srgbClr val="E8CAE4"/>
              </a:gs>
              <a:gs pos="100000">
                <a:srgbClr val="49316F"/>
              </a:gs>
            </a:gsLst>
            <a:lin ang="6888723"/>
          </a:gra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20" name="Polygon"/>
          <p:cNvSpPr/>
          <p:nvPr userDrawn="1"/>
        </p:nvSpPr>
        <p:spPr>
          <a:xfrm>
            <a:off x="8279116" y="1573310"/>
            <a:ext cx="1703684" cy="1862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21" name="Polygon"/>
          <p:cNvSpPr/>
          <p:nvPr userDrawn="1"/>
        </p:nvSpPr>
        <p:spPr>
          <a:xfrm>
            <a:off x="7162768" y="3422502"/>
            <a:ext cx="1703683" cy="1862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22" name="Polygon"/>
          <p:cNvSpPr/>
          <p:nvPr userDrawn="1"/>
        </p:nvSpPr>
        <p:spPr>
          <a:xfrm>
            <a:off x="9394745" y="3422502"/>
            <a:ext cx="1703683" cy="1862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12700">
            <a:miter lim="400000"/>
          </a:ln>
        </p:spPr>
        <p:txBody>
          <a:bodyPr lIns="25400" tIns="25400" rIns="25400" bIns="25400" anchor="ctr"/>
          <a:lstStyle/>
          <a:p>
            <a:pPr>
              <a:defRPr sz="3200">
                <a:solidFill>
                  <a:srgbClr val="FFFFFF"/>
                </a:solidFill>
                <a:latin typeface="Raleway"/>
                <a:ea typeface="Raleway"/>
                <a:cs typeface="Raleway"/>
                <a:sym typeface="Raleway"/>
              </a:defRPr>
            </a:pPr>
            <a:endParaRPr sz="1600"/>
          </a:p>
        </p:txBody>
      </p:sp>
      <p:sp>
        <p:nvSpPr>
          <p:cNvPr id="1157"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1158" name="Slide Number"/>
          <p:cNvSpPr>
            <a:spLocks noGrp="1"/>
          </p:cNvSpPr>
          <p:nvPr>
            <p:ph type="sldNum" sz="quarter" idx="2"/>
          </p:nvPr>
        </p:nvSpPr>
        <p:spPr>
          <a:xfrm>
            <a:off x="11668037" y="327422"/>
            <a:ext cx="224738" cy="222251"/>
          </a:xfrm>
          <a:prstGeom prst="rect">
            <a:avLst/>
          </a:prstGeom>
        </p:spPr>
        <p:txBody>
          <a:bodyPr/>
          <a:lstStyle/>
          <a:p>
            <a:fld id="{86CB4B4D-7CA3-9044-876B-883B54F8677D}" type="slidenum">
              <a:rPr/>
              <a:t>‹#›</a:t>
            </a:fld>
            <a:endParaRPr/>
          </a:p>
        </p:txBody>
      </p:sp>
      <p:sp>
        <p:nvSpPr>
          <p:cNvPr id="1159" name="35%"/>
          <p:cNvSpPr>
            <a:spLocks noGrp="1"/>
          </p:cNvSpPr>
          <p:nvPr>
            <p:ph type="body" sz="quarter" idx="14" hasCustomPrompt="1"/>
          </p:nvPr>
        </p:nvSpPr>
        <p:spPr>
          <a:xfrm>
            <a:off x="1088037" y="1640899"/>
            <a:ext cx="856325" cy="507831"/>
          </a:xfrm>
          <a:prstGeom prst="rect">
            <a:avLst/>
          </a:prstGeom>
        </p:spPr>
        <p:txBody>
          <a:bodyPr wrap="none">
            <a:spAutoFit/>
          </a:bodyPr>
          <a:lstStyle>
            <a:lvl1pPr marL="0" indent="0" algn="r">
              <a:lnSpc>
                <a:spcPct val="90000"/>
              </a:lnSpc>
              <a:spcBef>
                <a:spcPts val="0"/>
              </a:spcBef>
              <a:buSzTx/>
              <a:buNone/>
              <a:defRPr sz="3000" b="1" spc="0">
                <a:solidFill>
                  <a:schemeClr val="accent1">
                    <a:hueOff val="2738966"/>
                    <a:satOff val="-43490"/>
                    <a:lumOff val="5111"/>
                  </a:schemeClr>
                </a:solidFill>
              </a:defRPr>
            </a:lvl1pPr>
          </a:lstStyle>
          <a:p>
            <a:r>
              <a:t>35%</a:t>
            </a:r>
          </a:p>
        </p:txBody>
      </p:sp>
      <p:sp>
        <p:nvSpPr>
          <p:cNvPr id="1160" name="Your awesome text"/>
          <p:cNvSpPr>
            <a:spLocks noGrp="1"/>
          </p:cNvSpPr>
          <p:nvPr>
            <p:ph type="body" sz="quarter" idx="15" hasCustomPrompt="1"/>
          </p:nvPr>
        </p:nvSpPr>
        <p:spPr>
          <a:xfrm>
            <a:off x="2120705" y="1459726"/>
            <a:ext cx="1907895"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Your awesome text</a:t>
            </a:r>
          </a:p>
        </p:txBody>
      </p:sp>
      <p:sp>
        <p:nvSpPr>
          <p:cNvPr id="1161" name="There are many variations of passages of Lorem Ipsum…"/>
          <p:cNvSpPr>
            <a:spLocks noGrp="1"/>
          </p:cNvSpPr>
          <p:nvPr>
            <p:ph type="body" sz="quarter" idx="16" hasCustomPrompt="1"/>
          </p:nvPr>
        </p:nvSpPr>
        <p:spPr>
          <a:xfrm>
            <a:off x="2117415" y="1844542"/>
            <a:ext cx="8200450" cy="867930"/>
          </a:xfrm>
          <a:prstGeom prst="rect">
            <a:avLst/>
          </a:prstGeom>
        </p:spPr>
        <p:txBody>
          <a:bodyPr wrap="none" anchor="t">
            <a:spAutoFit/>
          </a:bodyPr>
          <a:lstStyle>
            <a:lvl1pPr marL="0" indent="0">
              <a:spcBef>
                <a:spcPts val="0"/>
              </a:spcBef>
              <a:buSzTx/>
              <a:buNone/>
              <a:defRPr/>
            </a:lvl1pPr>
          </a:lstStyle>
          <a:p>
            <a:pPr marL="0" indent="0">
              <a:spcBef>
                <a:spcPts val="0"/>
              </a:spcBef>
              <a:buSzTx/>
              <a:buNone/>
            </a:pPr>
            <a:r>
              <a:t>There are many variations of passages of Lorem Ipsum</a:t>
            </a:r>
          </a:p>
          <a:p>
            <a:pPr marL="0" indent="0">
              <a:spcBef>
                <a:spcPts val="0"/>
              </a:spcBef>
              <a:buSzTx/>
              <a:buNone/>
            </a:pPr>
            <a:r>
              <a:t>but the majority have suffered alteration some form by</a:t>
            </a:r>
          </a:p>
        </p:txBody>
      </p:sp>
      <p:sp>
        <p:nvSpPr>
          <p:cNvPr id="1162" name="68%"/>
          <p:cNvSpPr>
            <a:spLocks noGrp="1"/>
          </p:cNvSpPr>
          <p:nvPr>
            <p:ph type="body" sz="quarter" idx="17" hasCustomPrompt="1"/>
          </p:nvPr>
        </p:nvSpPr>
        <p:spPr>
          <a:xfrm>
            <a:off x="1088037" y="3169480"/>
            <a:ext cx="856325" cy="507831"/>
          </a:xfrm>
          <a:prstGeom prst="rect">
            <a:avLst/>
          </a:prstGeom>
        </p:spPr>
        <p:txBody>
          <a:bodyPr wrap="none">
            <a:spAutoFit/>
          </a:bodyPr>
          <a:lstStyle>
            <a:lvl1pPr marL="0" indent="0" algn="r">
              <a:lnSpc>
                <a:spcPct val="90000"/>
              </a:lnSpc>
              <a:spcBef>
                <a:spcPts val="0"/>
              </a:spcBef>
              <a:buSzTx/>
              <a:buNone/>
              <a:defRPr sz="3000" b="1" spc="0">
                <a:solidFill>
                  <a:schemeClr val="accent1">
                    <a:hueOff val="267104"/>
                    <a:satOff val="2937"/>
                    <a:lumOff val="6922"/>
                  </a:schemeClr>
                </a:solidFill>
              </a:defRPr>
            </a:lvl1pPr>
          </a:lstStyle>
          <a:p>
            <a:r>
              <a:t>68%</a:t>
            </a:r>
          </a:p>
        </p:txBody>
      </p:sp>
      <p:sp>
        <p:nvSpPr>
          <p:cNvPr id="1163" name="Your awesome text"/>
          <p:cNvSpPr>
            <a:spLocks noGrp="1"/>
          </p:cNvSpPr>
          <p:nvPr>
            <p:ph type="body" sz="quarter" idx="18" hasCustomPrompt="1"/>
          </p:nvPr>
        </p:nvSpPr>
        <p:spPr>
          <a:xfrm>
            <a:off x="2120705" y="2988307"/>
            <a:ext cx="1907895"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Your awesome text</a:t>
            </a:r>
          </a:p>
        </p:txBody>
      </p:sp>
      <p:sp>
        <p:nvSpPr>
          <p:cNvPr id="1164" name="There are many variations of passages of Lorem Ipsum…"/>
          <p:cNvSpPr>
            <a:spLocks noGrp="1"/>
          </p:cNvSpPr>
          <p:nvPr>
            <p:ph type="body" sz="quarter" idx="19" hasCustomPrompt="1"/>
          </p:nvPr>
        </p:nvSpPr>
        <p:spPr>
          <a:xfrm>
            <a:off x="2117416" y="3373123"/>
            <a:ext cx="8200450" cy="867930"/>
          </a:xfrm>
          <a:prstGeom prst="rect">
            <a:avLst/>
          </a:prstGeom>
        </p:spPr>
        <p:txBody>
          <a:bodyPr wrap="none" anchor="t">
            <a:spAutoFit/>
          </a:bodyPr>
          <a:lstStyle>
            <a:lvl1pPr marL="0" indent="0">
              <a:spcBef>
                <a:spcPts val="0"/>
              </a:spcBef>
              <a:buSzTx/>
              <a:buNone/>
              <a:defRPr/>
            </a:lvl1pPr>
          </a:lstStyle>
          <a:p>
            <a:pPr marL="0" indent="0">
              <a:spcBef>
                <a:spcPts val="0"/>
              </a:spcBef>
              <a:buSzTx/>
              <a:buNone/>
            </a:pPr>
            <a:r>
              <a:t>There are many variations of passages of Lorem Ipsum</a:t>
            </a:r>
          </a:p>
          <a:p>
            <a:pPr marL="0" indent="0">
              <a:spcBef>
                <a:spcPts val="0"/>
              </a:spcBef>
              <a:buSzTx/>
              <a:buNone/>
            </a:pPr>
            <a:r>
              <a:t>but the majority have suffered alteration some form by</a:t>
            </a:r>
          </a:p>
        </p:txBody>
      </p:sp>
      <p:sp>
        <p:nvSpPr>
          <p:cNvPr id="1165" name="87%"/>
          <p:cNvSpPr>
            <a:spLocks noGrp="1"/>
          </p:cNvSpPr>
          <p:nvPr>
            <p:ph type="body" sz="quarter" idx="20" hasCustomPrompt="1"/>
          </p:nvPr>
        </p:nvSpPr>
        <p:spPr>
          <a:xfrm>
            <a:off x="1088037" y="4698061"/>
            <a:ext cx="856325" cy="507831"/>
          </a:xfrm>
          <a:prstGeom prst="rect">
            <a:avLst/>
          </a:prstGeom>
        </p:spPr>
        <p:txBody>
          <a:bodyPr wrap="none">
            <a:spAutoFit/>
          </a:bodyPr>
          <a:lstStyle>
            <a:lvl1pPr marL="0" indent="0" algn="r">
              <a:lnSpc>
                <a:spcPct val="90000"/>
              </a:lnSpc>
              <a:spcBef>
                <a:spcPts val="0"/>
              </a:spcBef>
              <a:buSzTx/>
              <a:buNone/>
              <a:defRPr sz="3000" b="1" spc="0">
                <a:solidFill>
                  <a:srgbClr val="1F2025"/>
                </a:solidFill>
              </a:defRPr>
            </a:lvl1pPr>
          </a:lstStyle>
          <a:p>
            <a:r>
              <a:t>87%</a:t>
            </a:r>
          </a:p>
        </p:txBody>
      </p:sp>
      <p:sp>
        <p:nvSpPr>
          <p:cNvPr id="1166" name="Your awesome text"/>
          <p:cNvSpPr>
            <a:spLocks noGrp="1"/>
          </p:cNvSpPr>
          <p:nvPr>
            <p:ph type="body" sz="quarter" idx="21" hasCustomPrompt="1"/>
          </p:nvPr>
        </p:nvSpPr>
        <p:spPr>
          <a:xfrm>
            <a:off x="2120705" y="4516887"/>
            <a:ext cx="1907895"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Your awesome text</a:t>
            </a:r>
          </a:p>
        </p:txBody>
      </p:sp>
      <p:sp>
        <p:nvSpPr>
          <p:cNvPr id="1167" name="There are many variations of passages of Lorem Ipsum…"/>
          <p:cNvSpPr>
            <a:spLocks noGrp="1"/>
          </p:cNvSpPr>
          <p:nvPr>
            <p:ph type="body" sz="quarter" idx="22" hasCustomPrompt="1"/>
          </p:nvPr>
        </p:nvSpPr>
        <p:spPr>
          <a:xfrm>
            <a:off x="2117416" y="4901704"/>
            <a:ext cx="8200450" cy="867930"/>
          </a:xfrm>
          <a:prstGeom prst="rect">
            <a:avLst/>
          </a:prstGeom>
        </p:spPr>
        <p:txBody>
          <a:bodyPr wrap="none" anchor="t">
            <a:spAutoFit/>
          </a:bodyPr>
          <a:lstStyle>
            <a:lvl1pPr marL="0" indent="0">
              <a:spcBef>
                <a:spcPts val="0"/>
              </a:spcBef>
              <a:buSzTx/>
              <a:buNone/>
              <a:defRPr/>
            </a:lvl1pPr>
          </a:lstStyle>
          <a:p>
            <a:pPr marL="0" indent="0">
              <a:spcBef>
                <a:spcPts val="0"/>
              </a:spcBef>
              <a:buSzTx/>
              <a:buNone/>
            </a:pPr>
            <a:r>
              <a:t>There are many variations of passages of Lorem Ipsum</a:t>
            </a:r>
          </a:p>
          <a:p>
            <a:pPr marL="0" indent="0">
              <a:spcBef>
                <a:spcPts val="0"/>
              </a:spcBef>
              <a:buSzTx/>
              <a:buNone/>
            </a:pPr>
            <a:r>
              <a:t>but the majority have suffered alteration some form by</a:t>
            </a:r>
          </a:p>
        </p:txBody>
      </p:sp>
      <p:sp>
        <p:nvSpPr>
          <p:cNvPr id="1168" name="Infographic"/>
          <p:cNvSpPr>
            <a:spLocks noGrp="1"/>
          </p:cNvSpPr>
          <p:nvPr>
            <p:ph type="body" sz="quarter" idx="23" hasCustomPrompt="1"/>
          </p:nvPr>
        </p:nvSpPr>
        <p:spPr>
          <a:xfrm>
            <a:off x="3159331" y="6012159"/>
            <a:ext cx="5873339" cy="1029321"/>
          </a:xfrm>
          <a:prstGeom prst="rect">
            <a:avLst/>
          </a:prstGeom>
        </p:spPr>
        <p:txBody>
          <a:bodyPr wrap="none">
            <a:spAutoFit/>
          </a:bodyPr>
          <a:lstStyle>
            <a:lvl1pPr marL="0" indent="0" algn="ctr">
              <a:lnSpc>
                <a:spcPct val="70000"/>
              </a:lnSpc>
              <a:spcBef>
                <a:spcPts val="0"/>
              </a:spcBef>
              <a:buSzTx/>
              <a:buNone/>
              <a:defRPr sz="8500" b="1" spc="0">
                <a:solidFill>
                  <a:srgbClr val="F6F6F6"/>
                </a:solidFill>
                <a:latin typeface="Raleway"/>
                <a:ea typeface="Raleway"/>
                <a:cs typeface="Raleway"/>
                <a:sym typeface="Raleway"/>
              </a:defRPr>
            </a:lvl1pPr>
          </a:lstStyle>
          <a:p>
            <a:r>
              <a:t>Infographic</a:t>
            </a:r>
          </a:p>
        </p:txBody>
      </p:sp>
      <p:sp>
        <p:nvSpPr>
          <p:cNvPr id="1169" name="68%"/>
          <p:cNvSpPr>
            <a:spLocks noGrp="1"/>
          </p:cNvSpPr>
          <p:nvPr>
            <p:ph type="body" sz="quarter" idx="24" hasCustomPrompt="1"/>
          </p:nvPr>
        </p:nvSpPr>
        <p:spPr>
          <a:xfrm>
            <a:off x="7643354" y="4144046"/>
            <a:ext cx="742512" cy="438582"/>
          </a:xfrm>
          <a:prstGeom prst="rect">
            <a:avLst/>
          </a:prstGeom>
        </p:spPr>
        <p:txBody>
          <a:bodyPr wrap="none">
            <a:spAutoFit/>
          </a:bodyPr>
          <a:lstStyle>
            <a:lvl1pPr marL="0" indent="0" algn="ctr">
              <a:lnSpc>
                <a:spcPct val="90000"/>
              </a:lnSpc>
              <a:spcBef>
                <a:spcPts val="0"/>
              </a:spcBef>
              <a:buSzTx/>
              <a:buNone/>
              <a:defRPr sz="2500" b="1" spc="0">
                <a:solidFill>
                  <a:srgbClr val="44474F"/>
                </a:solidFill>
              </a:defRPr>
            </a:lvl1pPr>
          </a:lstStyle>
          <a:p>
            <a:r>
              <a:t>68%</a:t>
            </a:r>
          </a:p>
        </p:txBody>
      </p:sp>
      <p:sp>
        <p:nvSpPr>
          <p:cNvPr id="1170" name="87%"/>
          <p:cNvSpPr>
            <a:spLocks noGrp="1"/>
          </p:cNvSpPr>
          <p:nvPr>
            <p:ph type="body" sz="quarter" idx="25" hasCustomPrompt="1"/>
          </p:nvPr>
        </p:nvSpPr>
        <p:spPr>
          <a:xfrm>
            <a:off x="9875331" y="4144046"/>
            <a:ext cx="742512" cy="438582"/>
          </a:xfrm>
          <a:prstGeom prst="rect">
            <a:avLst/>
          </a:prstGeom>
        </p:spPr>
        <p:txBody>
          <a:bodyPr wrap="none">
            <a:spAutoFit/>
          </a:bodyPr>
          <a:lstStyle>
            <a:lvl1pPr marL="0" indent="0" algn="ctr">
              <a:lnSpc>
                <a:spcPct val="90000"/>
              </a:lnSpc>
              <a:spcBef>
                <a:spcPts val="0"/>
              </a:spcBef>
              <a:buSzTx/>
              <a:buNone/>
              <a:defRPr sz="2500" b="1" spc="0">
                <a:solidFill>
                  <a:srgbClr val="44474F"/>
                </a:solidFill>
              </a:defRPr>
            </a:lvl1pPr>
          </a:lstStyle>
          <a:p>
            <a:r>
              <a:t>87%</a:t>
            </a:r>
          </a:p>
        </p:txBody>
      </p:sp>
      <p:sp>
        <p:nvSpPr>
          <p:cNvPr id="1171" name="35%"/>
          <p:cNvSpPr>
            <a:spLocks noGrp="1"/>
          </p:cNvSpPr>
          <p:nvPr>
            <p:ph type="body" sz="quarter" idx="26" hasCustomPrompt="1"/>
          </p:nvPr>
        </p:nvSpPr>
        <p:spPr>
          <a:xfrm>
            <a:off x="8759702" y="2294854"/>
            <a:ext cx="742512" cy="438582"/>
          </a:xfrm>
          <a:prstGeom prst="rect">
            <a:avLst/>
          </a:prstGeom>
        </p:spPr>
        <p:txBody>
          <a:bodyPr wrap="none">
            <a:spAutoFit/>
          </a:bodyPr>
          <a:lstStyle>
            <a:lvl1pPr marL="0" indent="0" algn="ctr">
              <a:lnSpc>
                <a:spcPct val="90000"/>
              </a:lnSpc>
              <a:spcBef>
                <a:spcPts val="0"/>
              </a:spcBef>
              <a:buSzTx/>
              <a:buNone/>
              <a:defRPr sz="2500" b="1" spc="0">
                <a:solidFill>
                  <a:srgbClr val="44474F"/>
                </a:solidFill>
              </a:defRPr>
            </a:lvl1pPr>
          </a:lstStyle>
          <a:p>
            <a:r>
              <a:t>35%</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nfographic slide (10)">
    <p:spTree>
      <p:nvGrpSpPr>
        <p:cNvPr id="1" name=""/>
        <p:cNvGrpSpPr/>
        <p:nvPr/>
      </p:nvGrpSpPr>
      <p:grpSpPr>
        <a:xfrm>
          <a:off x="0" y="0"/>
          <a:ext cx="0" cy="0"/>
          <a:chOff x="0" y="0"/>
          <a:chExt cx="0" cy="0"/>
        </a:xfrm>
      </p:grpSpPr>
      <p:sp>
        <p:nvSpPr>
          <p:cNvPr id="1213"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1214" name="Slide Number"/>
          <p:cNvSpPr>
            <a:spLocks noGrp="1"/>
          </p:cNvSpPr>
          <p:nvPr>
            <p:ph type="sldNum" sz="quarter" idx="2"/>
          </p:nvPr>
        </p:nvSpPr>
        <p:spPr>
          <a:xfrm>
            <a:off x="11668037" y="327422"/>
            <a:ext cx="224738" cy="222251"/>
          </a:xfrm>
          <a:prstGeom prst="rect">
            <a:avLst/>
          </a:prstGeom>
        </p:spPr>
        <p:txBody>
          <a:bodyPr/>
          <a:lstStyle/>
          <a:p>
            <a:fld id="{86CB4B4D-7CA3-9044-876B-883B54F8677D}" type="slidenum">
              <a:rPr/>
              <a:t>‹#›</a:t>
            </a:fld>
            <a:endParaRPr/>
          </a:p>
        </p:txBody>
      </p:sp>
      <p:sp>
        <p:nvSpPr>
          <p:cNvPr id="1215" name="Infographic"/>
          <p:cNvSpPr>
            <a:spLocks noGrp="1"/>
          </p:cNvSpPr>
          <p:nvPr>
            <p:ph type="body" sz="quarter" idx="14" hasCustomPrompt="1"/>
          </p:nvPr>
        </p:nvSpPr>
        <p:spPr>
          <a:xfrm>
            <a:off x="3159331" y="6026672"/>
            <a:ext cx="5873339" cy="1029321"/>
          </a:xfrm>
          <a:prstGeom prst="rect">
            <a:avLst/>
          </a:prstGeom>
        </p:spPr>
        <p:txBody>
          <a:bodyPr wrap="none">
            <a:spAutoFit/>
          </a:bodyPr>
          <a:lstStyle>
            <a:lvl1pPr marL="0" indent="0" algn="ctr">
              <a:lnSpc>
                <a:spcPct val="70000"/>
              </a:lnSpc>
              <a:spcBef>
                <a:spcPts val="0"/>
              </a:spcBef>
              <a:buSzTx/>
              <a:buNone/>
              <a:defRPr sz="8500" b="1" spc="0">
                <a:solidFill>
                  <a:srgbClr val="F6F6F6"/>
                </a:solidFill>
                <a:latin typeface="Raleway"/>
                <a:ea typeface="Raleway"/>
                <a:cs typeface="Raleway"/>
                <a:sym typeface="Raleway"/>
              </a:defRPr>
            </a:lvl1pPr>
          </a:lstStyle>
          <a:p>
            <a:r>
              <a:t>Infographic</a:t>
            </a:r>
          </a:p>
        </p:txBody>
      </p:sp>
      <p:sp>
        <p:nvSpPr>
          <p:cNvPr id="1216" name="Save your time"/>
          <p:cNvSpPr>
            <a:spLocks noGrp="1"/>
          </p:cNvSpPr>
          <p:nvPr>
            <p:ph type="body" sz="quarter" idx="15" hasCustomPrompt="1"/>
          </p:nvPr>
        </p:nvSpPr>
        <p:spPr>
          <a:xfrm>
            <a:off x="8642125" y="1884956"/>
            <a:ext cx="1529586"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Save your time</a:t>
            </a:r>
          </a:p>
        </p:txBody>
      </p:sp>
      <p:sp>
        <p:nvSpPr>
          <p:cNvPr id="1217" name="There are many variations of passages…"/>
          <p:cNvSpPr>
            <a:spLocks noGrp="1"/>
          </p:cNvSpPr>
          <p:nvPr>
            <p:ph type="body" sz="quarter" idx="16" hasCustomPrompt="1"/>
          </p:nvPr>
        </p:nvSpPr>
        <p:spPr>
          <a:xfrm>
            <a:off x="8647455" y="2371170"/>
            <a:ext cx="5899307" cy="1255728"/>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1218" name="Save your time"/>
          <p:cNvSpPr>
            <a:spLocks noGrp="1"/>
          </p:cNvSpPr>
          <p:nvPr>
            <p:ph type="body" sz="quarter" idx="17" hasCustomPrompt="1"/>
          </p:nvPr>
        </p:nvSpPr>
        <p:spPr>
          <a:xfrm>
            <a:off x="8646756" y="3818810"/>
            <a:ext cx="1529586" cy="300082"/>
          </a:xfrm>
          <a:prstGeom prst="rect">
            <a:avLst/>
          </a:prstGeom>
        </p:spPr>
        <p:txBody>
          <a:bodyPr wrap="none">
            <a:spAutoFit/>
          </a:bodyPr>
          <a:lstStyle>
            <a:lvl1pPr marL="0" indent="0">
              <a:lnSpc>
                <a:spcPct val="90000"/>
              </a:lnSpc>
              <a:spcBef>
                <a:spcPts val="0"/>
              </a:spcBef>
              <a:buSzTx/>
              <a:buNone/>
              <a:defRPr sz="1500" b="1" spc="0">
                <a:solidFill>
                  <a:srgbClr val="44474F"/>
                </a:solidFill>
                <a:latin typeface="Raleway"/>
                <a:ea typeface="Raleway"/>
                <a:cs typeface="Raleway"/>
                <a:sym typeface="Raleway"/>
              </a:defRPr>
            </a:lvl1pPr>
          </a:lstStyle>
          <a:p>
            <a:r>
              <a:t>Save your time</a:t>
            </a:r>
          </a:p>
        </p:txBody>
      </p:sp>
      <p:sp>
        <p:nvSpPr>
          <p:cNvPr id="1219" name="There are many variations of passages…"/>
          <p:cNvSpPr>
            <a:spLocks noGrp="1"/>
          </p:cNvSpPr>
          <p:nvPr>
            <p:ph type="body" sz="quarter" idx="18" hasCustomPrompt="1"/>
          </p:nvPr>
        </p:nvSpPr>
        <p:spPr>
          <a:xfrm>
            <a:off x="8652086" y="4305024"/>
            <a:ext cx="5899307" cy="1255728"/>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1220" name="Save your time"/>
          <p:cNvSpPr>
            <a:spLocks noGrp="1"/>
          </p:cNvSpPr>
          <p:nvPr>
            <p:ph type="body" sz="quarter" idx="19" hasCustomPrompt="1"/>
          </p:nvPr>
        </p:nvSpPr>
        <p:spPr>
          <a:xfrm>
            <a:off x="2014001" y="1884956"/>
            <a:ext cx="1529586" cy="300082"/>
          </a:xfrm>
          <a:prstGeom prst="rect">
            <a:avLst/>
          </a:prstGeom>
        </p:spPr>
        <p:txBody>
          <a:bodyPr wrap="none">
            <a:spAutoFit/>
          </a:bodyPr>
          <a:lstStyle>
            <a:lvl1pPr marL="0" indent="0" algn="r">
              <a:lnSpc>
                <a:spcPct val="90000"/>
              </a:lnSpc>
              <a:spcBef>
                <a:spcPts val="0"/>
              </a:spcBef>
              <a:buSzTx/>
              <a:buNone/>
              <a:defRPr sz="1500" b="1" spc="0">
                <a:solidFill>
                  <a:srgbClr val="44474F"/>
                </a:solidFill>
                <a:latin typeface="Raleway"/>
                <a:ea typeface="Raleway"/>
                <a:cs typeface="Raleway"/>
                <a:sym typeface="Raleway"/>
              </a:defRPr>
            </a:lvl1pPr>
          </a:lstStyle>
          <a:p>
            <a:r>
              <a:t>Save your time</a:t>
            </a:r>
          </a:p>
        </p:txBody>
      </p:sp>
      <p:sp>
        <p:nvSpPr>
          <p:cNvPr id="1221" name="There are many variations of passages…"/>
          <p:cNvSpPr>
            <a:spLocks noGrp="1"/>
          </p:cNvSpPr>
          <p:nvPr>
            <p:ph type="body" sz="quarter" idx="20" hasCustomPrompt="1"/>
          </p:nvPr>
        </p:nvSpPr>
        <p:spPr>
          <a:xfrm>
            <a:off x="-2349432" y="2371170"/>
            <a:ext cx="5899307" cy="1255728"/>
          </a:xfrm>
          <a:prstGeom prst="rect">
            <a:avLst/>
          </a:prstGeom>
        </p:spPr>
        <p:txBody>
          <a:bodyPr wrap="none">
            <a:spAutoFit/>
          </a:bodyPr>
          <a:lstStyle>
            <a:lvl1pPr marL="0" indent="0" algn="r">
              <a:spcBef>
                <a:spcPts val="0"/>
              </a:spcBef>
              <a:buSzTx/>
              <a:buNone/>
              <a:defRPr/>
            </a:lvl1pPr>
          </a:lstStyle>
          <a:p>
            <a:pPr marL="0" indent="0" algn="r">
              <a:spcBef>
                <a:spcPts val="0"/>
              </a:spcBef>
              <a:buSzTx/>
              <a:buNone/>
            </a:pPr>
            <a:r>
              <a:t>There are many variations of passages</a:t>
            </a:r>
          </a:p>
          <a:p>
            <a:pPr marL="0" indent="0" algn="r">
              <a:spcBef>
                <a:spcPts val="0"/>
              </a:spcBef>
              <a:buSzTx/>
              <a:buNone/>
            </a:pPr>
            <a:r>
              <a:t>Lorem Ipsum available but the majority</a:t>
            </a:r>
          </a:p>
          <a:p>
            <a:pPr marL="0" indent="0" algn="r">
              <a:spcBef>
                <a:spcPts val="0"/>
              </a:spcBef>
              <a:buSzTx/>
              <a:buNone/>
            </a:pPr>
            <a:r>
              <a:t>have suffered alteration some form, by</a:t>
            </a:r>
          </a:p>
        </p:txBody>
      </p:sp>
      <p:sp>
        <p:nvSpPr>
          <p:cNvPr id="1222" name="Save your time"/>
          <p:cNvSpPr>
            <a:spLocks noGrp="1"/>
          </p:cNvSpPr>
          <p:nvPr>
            <p:ph type="body" sz="quarter" idx="21" hasCustomPrompt="1"/>
          </p:nvPr>
        </p:nvSpPr>
        <p:spPr>
          <a:xfrm>
            <a:off x="2014001" y="3818810"/>
            <a:ext cx="1529586" cy="300082"/>
          </a:xfrm>
          <a:prstGeom prst="rect">
            <a:avLst/>
          </a:prstGeom>
        </p:spPr>
        <p:txBody>
          <a:bodyPr wrap="none">
            <a:spAutoFit/>
          </a:bodyPr>
          <a:lstStyle>
            <a:lvl1pPr marL="0" indent="0" algn="r">
              <a:lnSpc>
                <a:spcPct val="90000"/>
              </a:lnSpc>
              <a:spcBef>
                <a:spcPts val="0"/>
              </a:spcBef>
              <a:buSzTx/>
              <a:buNone/>
              <a:defRPr sz="1500" b="1" spc="0">
                <a:solidFill>
                  <a:srgbClr val="44474F"/>
                </a:solidFill>
                <a:latin typeface="Raleway"/>
                <a:ea typeface="Raleway"/>
                <a:cs typeface="Raleway"/>
                <a:sym typeface="Raleway"/>
              </a:defRPr>
            </a:lvl1pPr>
          </a:lstStyle>
          <a:p>
            <a:r>
              <a:t>Save your time</a:t>
            </a:r>
          </a:p>
        </p:txBody>
      </p:sp>
      <p:sp>
        <p:nvSpPr>
          <p:cNvPr id="1223" name="There are many variations of passages…"/>
          <p:cNvSpPr>
            <a:spLocks noGrp="1"/>
          </p:cNvSpPr>
          <p:nvPr>
            <p:ph type="body" sz="quarter" idx="22" hasCustomPrompt="1"/>
          </p:nvPr>
        </p:nvSpPr>
        <p:spPr>
          <a:xfrm>
            <a:off x="-2344801" y="4305024"/>
            <a:ext cx="5899307" cy="1255728"/>
          </a:xfrm>
          <a:prstGeom prst="rect">
            <a:avLst/>
          </a:prstGeom>
        </p:spPr>
        <p:txBody>
          <a:bodyPr wrap="none">
            <a:spAutoFit/>
          </a:bodyPr>
          <a:lstStyle>
            <a:lvl1pPr marL="0" indent="0" algn="r">
              <a:spcBef>
                <a:spcPts val="0"/>
              </a:spcBef>
              <a:buSzTx/>
              <a:buNone/>
              <a:defRPr/>
            </a:lvl1pPr>
          </a:lstStyle>
          <a:p>
            <a:pPr marL="0" indent="0" algn="r">
              <a:spcBef>
                <a:spcPts val="0"/>
              </a:spcBef>
              <a:buSzTx/>
              <a:buNone/>
            </a:pPr>
            <a:r>
              <a:t>There are many variations of passages</a:t>
            </a:r>
          </a:p>
          <a:p>
            <a:pPr marL="0" indent="0" algn="r">
              <a:spcBef>
                <a:spcPts val="0"/>
              </a:spcBef>
              <a:buSzTx/>
              <a:buNone/>
            </a:pPr>
            <a:r>
              <a:t>Lorem Ipsum available but the majority</a:t>
            </a:r>
          </a:p>
          <a:p>
            <a:pPr marL="0" indent="0" algn="r">
              <a:spcBef>
                <a:spcPts val="0"/>
              </a:spcBef>
              <a:buSzTx/>
              <a:buNone/>
            </a:pPr>
            <a:r>
              <a:t>have suffered alteration some form, by</a:t>
            </a:r>
          </a:p>
        </p:txBody>
      </p:sp>
      <p:sp>
        <p:nvSpPr>
          <p:cNvPr id="13" name="Shape"/>
          <p:cNvSpPr/>
          <p:nvPr userDrawn="1"/>
        </p:nvSpPr>
        <p:spPr>
          <a:xfrm>
            <a:off x="5053086" y="1207721"/>
            <a:ext cx="2095501" cy="2095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a:gsLst>
              <a:gs pos="0">
                <a:srgbClr val="49316F"/>
              </a:gs>
              <a:gs pos="100000">
                <a:srgbClr val="E8CAE4"/>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14" name="Shape"/>
          <p:cNvSpPr/>
          <p:nvPr userDrawn="1"/>
        </p:nvSpPr>
        <p:spPr>
          <a:xfrm>
            <a:off x="6223000" y="2379395"/>
            <a:ext cx="2095500" cy="2095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blipFill>
            <a:blip r:embed="rId2"/>
            <a:stretch>
              <a:fillRect/>
            </a:stretch>
          </a:blip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15" name="Shape"/>
          <p:cNvSpPr/>
          <p:nvPr userDrawn="1"/>
        </p:nvSpPr>
        <p:spPr>
          <a:xfrm>
            <a:off x="5053086" y="3554779"/>
            <a:ext cx="2095501" cy="2095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adFill>
            <a:gsLst>
              <a:gs pos="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16" name="Shape"/>
          <p:cNvSpPr/>
          <p:nvPr userDrawn="1"/>
        </p:nvSpPr>
        <p:spPr>
          <a:xfrm>
            <a:off x="3873500" y="2379395"/>
            <a:ext cx="2095500" cy="2095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blipFill>
            <a:blip r:embed="rId2"/>
            <a:stretch>
              <a:fillRect/>
            </a:stretch>
          </a:blip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bout slide (2)">
    <p:spTree>
      <p:nvGrpSpPr>
        <p:cNvPr id="1" name=""/>
        <p:cNvGrpSpPr/>
        <p:nvPr/>
      </p:nvGrpSpPr>
      <p:grpSpPr>
        <a:xfrm>
          <a:off x="0" y="0"/>
          <a:ext cx="0" cy="0"/>
          <a:chOff x="0" y="0"/>
          <a:chExt cx="0" cy="0"/>
        </a:xfrm>
      </p:grpSpPr>
      <p:sp>
        <p:nvSpPr>
          <p:cNvPr id="9" name="Picture Placeholder 5"/>
          <p:cNvSpPr>
            <a:spLocks noGrp="1"/>
          </p:cNvSpPr>
          <p:nvPr>
            <p:ph type="pic" sz="quarter" idx="10"/>
          </p:nvPr>
        </p:nvSpPr>
        <p:spPr>
          <a:xfrm>
            <a:off x="-4894699" y="-709504"/>
            <a:ext cx="9051843" cy="8278200"/>
          </a:xfrm>
          <a:prstGeom prst="decagon">
            <a:avLst/>
          </a:prstGeom>
        </p:spPr>
        <p:txBody>
          <a:bodyPr/>
          <a:lstStyle/>
          <a:p>
            <a:endParaRPr lang="en-US"/>
          </a:p>
        </p:txBody>
      </p:sp>
      <p:sp>
        <p:nvSpPr>
          <p:cNvPr id="63" name="Title Text"/>
          <p:cNvSpPr>
            <a:spLocks noGrp="1"/>
          </p:cNvSpPr>
          <p:nvPr>
            <p:ph type="title" hasCustomPrompt="1"/>
          </p:nvPr>
        </p:nvSpPr>
        <p:spPr>
          <a:xfrm>
            <a:off x="5899669" y="1219669"/>
            <a:ext cx="4778086" cy="1717041"/>
          </a:xfrm>
          <a:prstGeom prst="rect">
            <a:avLst/>
          </a:prstGeom>
        </p:spPr>
        <p:txBody>
          <a:bodyPr anchor="t"/>
          <a:lstStyle>
            <a:lvl1pPr algn="l">
              <a:defRPr sz="3750"/>
            </a:lvl1pPr>
          </a:lstStyle>
          <a:p>
            <a:r>
              <a:t>Title Text</a:t>
            </a:r>
          </a:p>
        </p:txBody>
      </p:sp>
      <p:sp>
        <p:nvSpPr>
          <p:cNvPr id="64" name="Body Level One…"/>
          <p:cNvSpPr>
            <a:spLocks noGrp="1"/>
          </p:cNvSpPr>
          <p:nvPr>
            <p:ph type="body" sz="quarter" idx="1" hasCustomPrompt="1"/>
          </p:nvPr>
        </p:nvSpPr>
        <p:spPr>
          <a:xfrm>
            <a:off x="5898099" y="4055565"/>
            <a:ext cx="5366718" cy="1510157"/>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65" name="www.yourwebsite.com"/>
          <p:cNvSpPr>
            <a:spLocks noGrp="1"/>
          </p:cNvSpPr>
          <p:nvPr>
            <p:ph type="body" sz="quarter" idx="13" hasCustomPrompt="1"/>
          </p:nvPr>
        </p:nvSpPr>
        <p:spPr>
          <a:xfrm>
            <a:off x="5923017" y="6295700"/>
            <a:ext cx="1825628" cy="276999"/>
          </a:xfrm>
          <a:prstGeom prst="rect">
            <a:avLst/>
          </a:prstGeom>
        </p:spPr>
        <p:txBody>
          <a:bodyPr wrap="none">
            <a:spAutoFit/>
          </a:bodyPr>
          <a:lstStyle>
            <a:lvl1pPr marL="0" indent="0">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66" name="IRIS"/>
          <p:cNvSpPr>
            <a:spLocks noGrp="1"/>
          </p:cNvSpPr>
          <p:nvPr>
            <p:ph type="body" sz="quarter" idx="14" hasCustomPrompt="1"/>
          </p:nvPr>
        </p:nvSpPr>
        <p:spPr>
          <a:xfrm>
            <a:off x="5905293"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67" name="Line"/>
          <p:cNvSpPr/>
          <p:nvPr/>
        </p:nvSpPr>
        <p:spPr>
          <a:xfrm>
            <a:off x="4157144" y="3429000"/>
            <a:ext cx="8072637" cy="0"/>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69" name="Slide Number"/>
          <p:cNvSpPr>
            <a:spLocks noGrp="1"/>
          </p:cNvSpPr>
          <p:nvPr>
            <p:ph type="sldNum" sz="quarter" idx="2"/>
          </p:nvPr>
        </p:nvSpPr>
        <p:spPr>
          <a:xfrm>
            <a:off x="11649569" y="333700"/>
            <a:ext cx="224737" cy="22225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tory slide">
    <p:spTree>
      <p:nvGrpSpPr>
        <p:cNvPr id="1" name=""/>
        <p:cNvGrpSpPr/>
        <p:nvPr/>
      </p:nvGrpSpPr>
      <p:grpSpPr>
        <a:xfrm>
          <a:off x="0" y="0"/>
          <a:ext cx="0" cy="0"/>
          <a:chOff x="0" y="0"/>
          <a:chExt cx="0" cy="0"/>
        </a:xfrm>
      </p:grpSpPr>
      <p:sp>
        <p:nvSpPr>
          <p:cNvPr id="97" name="Title Text"/>
          <p:cNvSpPr>
            <a:spLocks noGrp="1"/>
          </p:cNvSpPr>
          <p:nvPr>
            <p:ph type="title" hasCustomPrompt="1"/>
          </p:nvPr>
        </p:nvSpPr>
        <p:spPr>
          <a:xfrm>
            <a:off x="1888979" y="1180945"/>
            <a:ext cx="3288031" cy="1181100"/>
          </a:xfrm>
          <a:prstGeom prst="rect">
            <a:avLst/>
          </a:prstGeom>
        </p:spPr>
        <p:txBody>
          <a:bodyPr anchor="t"/>
          <a:lstStyle>
            <a:lvl1pPr>
              <a:defRPr sz="3750"/>
            </a:lvl1pPr>
          </a:lstStyle>
          <a:p>
            <a:r>
              <a:t>Title Text</a:t>
            </a:r>
          </a:p>
        </p:txBody>
      </p:sp>
      <p:sp>
        <p:nvSpPr>
          <p:cNvPr id="98" name="Body Level One…"/>
          <p:cNvSpPr>
            <a:spLocks noGrp="1"/>
          </p:cNvSpPr>
          <p:nvPr>
            <p:ph type="body" sz="quarter" idx="1" hasCustomPrompt="1"/>
          </p:nvPr>
        </p:nvSpPr>
        <p:spPr>
          <a:xfrm>
            <a:off x="6999277" y="1344028"/>
            <a:ext cx="4366356" cy="854935"/>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99"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100"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
        <p:nvSpPr>
          <p:cNvPr id="101" name="Circle"/>
          <p:cNvSpPr/>
          <p:nvPr/>
        </p:nvSpPr>
        <p:spPr>
          <a:xfrm>
            <a:off x="28272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2" name="Circle"/>
          <p:cNvSpPr/>
          <p:nvPr/>
        </p:nvSpPr>
        <p:spPr>
          <a:xfrm>
            <a:off x="32844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3" name="Circle"/>
          <p:cNvSpPr/>
          <p:nvPr/>
        </p:nvSpPr>
        <p:spPr>
          <a:xfrm>
            <a:off x="37416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4" name="Startup"/>
          <p:cNvSpPr>
            <a:spLocks noGrp="1"/>
          </p:cNvSpPr>
          <p:nvPr>
            <p:ph type="body" sz="quarter" idx="14" hasCustomPrompt="1"/>
          </p:nvPr>
        </p:nvSpPr>
        <p:spPr>
          <a:xfrm>
            <a:off x="1516931" y="5225225"/>
            <a:ext cx="846707"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Startup</a:t>
            </a:r>
          </a:p>
        </p:txBody>
      </p:sp>
      <p:sp>
        <p:nvSpPr>
          <p:cNvPr id="105" name="Growth up"/>
          <p:cNvSpPr>
            <a:spLocks noGrp="1"/>
          </p:cNvSpPr>
          <p:nvPr>
            <p:ph type="body" sz="quarter" idx="15" hasCustomPrompt="1"/>
          </p:nvPr>
        </p:nvSpPr>
        <p:spPr>
          <a:xfrm>
            <a:off x="4138978" y="5225225"/>
            <a:ext cx="1130439"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Growth up</a:t>
            </a:r>
          </a:p>
        </p:txBody>
      </p:sp>
      <p:sp>
        <p:nvSpPr>
          <p:cNvPr id="106" name="Circle"/>
          <p:cNvSpPr/>
          <p:nvPr/>
        </p:nvSpPr>
        <p:spPr>
          <a:xfrm>
            <a:off x="5584243"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7" name="Circle"/>
          <p:cNvSpPr/>
          <p:nvPr/>
        </p:nvSpPr>
        <p:spPr>
          <a:xfrm>
            <a:off x="5988440" y="3483492"/>
            <a:ext cx="188558" cy="188558"/>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8" name="Circle"/>
          <p:cNvSpPr/>
          <p:nvPr/>
        </p:nvSpPr>
        <p:spPr>
          <a:xfrm>
            <a:off x="6498643"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9" name="Expansion"/>
          <p:cNvSpPr>
            <a:spLocks noGrp="1"/>
          </p:cNvSpPr>
          <p:nvPr>
            <p:ph type="body" sz="quarter" idx="16" hasCustomPrompt="1"/>
          </p:nvPr>
        </p:nvSpPr>
        <p:spPr>
          <a:xfrm>
            <a:off x="6915257" y="5225225"/>
            <a:ext cx="1091966"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Expansion</a:t>
            </a:r>
          </a:p>
        </p:txBody>
      </p:sp>
      <p:sp>
        <p:nvSpPr>
          <p:cNvPr id="110" name="Circle"/>
          <p:cNvSpPr/>
          <p:nvPr/>
        </p:nvSpPr>
        <p:spPr>
          <a:xfrm>
            <a:off x="83412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1" name="Circle"/>
          <p:cNvSpPr/>
          <p:nvPr/>
        </p:nvSpPr>
        <p:spPr>
          <a:xfrm>
            <a:off x="87984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2" name="Circle"/>
          <p:cNvSpPr/>
          <p:nvPr/>
        </p:nvSpPr>
        <p:spPr>
          <a:xfrm>
            <a:off x="92556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3" name="Leadership"/>
          <p:cNvSpPr>
            <a:spLocks noGrp="1"/>
          </p:cNvSpPr>
          <p:nvPr>
            <p:ph type="body" sz="quarter" idx="17" hasCustomPrompt="1"/>
          </p:nvPr>
        </p:nvSpPr>
        <p:spPr>
          <a:xfrm>
            <a:off x="9630621" y="5225225"/>
            <a:ext cx="1175323"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Leadership</a:t>
            </a:r>
          </a:p>
        </p:txBody>
      </p:sp>
      <p:sp>
        <p:nvSpPr>
          <p:cNvPr id="114" name="2015"/>
          <p:cNvSpPr>
            <a:spLocks noGrp="1"/>
          </p:cNvSpPr>
          <p:nvPr>
            <p:ph type="body" sz="quarter" idx="18" hasCustomPrompt="1"/>
          </p:nvPr>
        </p:nvSpPr>
        <p:spPr>
          <a:xfrm>
            <a:off x="1684445"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2015</a:t>
            </a:r>
          </a:p>
        </p:txBody>
      </p:sp>
      <p:sp>
        <p:nvSpPr>
          <p:cNvPr id="115" name="2016"/>
          <p:cNvSpPr>
            <a:spLocks noGrp="1"/>
          </p:cNvSpPr>
          <p:nvPr>
            <p:ph type="body" sz="quarter" idx="19" hasCustomPrompt="1"/>
          </p:nvPr>
        </p:nvSpPr>
        <p:spPr>
          <a:xfrm>
            <a:off x="4448358"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2016</a:t>
            </a:r>
          </a:p>
        </p:txBody>
      </p:sp>
      <p:sp>
        <p:nvSpPr>
          <p:cNvPr id="116" name="2017"/>
          <p:cNvSpPr>
            <a:spLocks noGrp="1"/>
          </p:cNvSpPr>
          <p:nvPr>
            <p:ph type="body" sz="quarter" idx="20" hasCustomPrompt="1"/>
          </p:nvPr>
        </p:nvSpPr>
        <p:spPr>
          <a:xfrm>
            <a:off x="7205401"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2017</a:t>
            </a:r>
          </a:p>
        </p:txBody>
      </p:sp>
      <p:sp>
        <p:nvSpPr>
          <p:cNvPr id="117" name="2018"/>
          <p:cNvSpPr>
            <a:spLocks noGrp="1"/>
          </p:cNvSpPr>
          <p:nvPr>
            <p:ph type="body" sz="quarter" idx="21" hasCustomPrompt="1"/>
          </p:nvPr>
        </p:nvSpPr>
        <p:spPr>
          <a:xfrm>
            <a:off x="9962444"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2018</a:t>
            </a:r>
          </a:p>
        </p:txBody>
      </p:sp>
      <p:sp>
        <p:nvSpPr>
          <p:cNvPr id="118" name="There are many variations of…"/>
          <p:cNvSpPr>
            <a:spLocks noGrp="1"/>
          </p:cNvSpPr>
          <p:nvPr>
            <p:ph type="body" sz="quarter" idx="22" hasCustomPrompt="1"/>
          </p:nvPr>
        </p:nvSpPr>
        <p:spPr>
          <a:xfrm>
            <a:off x="-233194"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19" name="There are many variations of…"/>
          <p:cNvSpPr>
            <a:spLocks noGrp="1"/>
          </p:cNvSpPr>
          <p:nvPr>
            <p:ph type="body" sz="quarter" idx="23" hasCustomPrompt="1"/>
          </p:nvPr>
        </p:nvSpPr>
        <p:spPr>
          <a:xfrm>
            <a:off x="2530719"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0" name="There are many variations of…"/>
          <p:cNvSpPr>
            <a:spLocks noGrp="1"/>
          </p:cNvSpPr>
          <p:nvPr>
            <p:ph type="body" sz="quarter" idx="24" hasCustomPrompt="1"/>
          </p:nvPr>
        </p:nvSpPr>
        <p:spPr>
          <a:xfrm>
            <a:off x="5287762"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1" name="There are many variations of…"/>
          <p:cNvSpPr>
            <a:spLocks noGrp="1"/>
          </p:cNvSpPr>
          <p:nvPr>
            <p:ph type="body" sz="quarter" idx="25" hasCustomPrompt="1"/>
          </p:nvPr>
        </p:nvSpPr>
        <p:spPr>
          <a:xfrm>
            <a:off x="8044805"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2" name="Line"/>
          <p:cNvSpPr/>
          <p:nvPr/>
        </p:nvSpPr>
        <p:spPr>
          <a:xfrm flipV="1">
            <a:off x="6082718" y="-2959"/>
            <a:ext cx="1" cy="3548907"/>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31" name="Polygon"/>
          <p:cNvSpPr/>
          <p:nvPr userDrawn="1"/>
        </p:nvSpPr>
        <p:spPr>
          <a:xfrm>
            <a:off x="1462679" y="3026279"/>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2" name="Polygon"/>
          <p:cNvSpPr/>
          <p:nvPr userDrawn="1"/>
        </p:nvSpPr>
        <p:spPr>
          <a:xfrm>
            <a:off x="4221798" y="3067555"/>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3" name="Polygon"/>
          <p:cNvSpPr/>
          <p:nvPr userDrawn="1"/>
        </p:nvSpPr>
        <p:spPr>
          <a:xfrm>
            <a:off x="6970481" y="3041532"/>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4" name="Polygon"/>
          <p:cNvSpPr/>
          <p:nvPr userDrawn="1"/>
        </p:nvSpPr>
        <p:spPr>
          <a:xfrm>
            <a:off x="9850732" y="3025489"/>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1_Story slide">
    <p:spTree>
      <p:nvGrpSpPr>
        <p:cNvPr id="1" name=""/>
        <p:cNvGrpSpPr/>
        <p:nvPr/>
      </p:nvGrpSpPr>
      <p:grpSpPr>
        <a:xfrm>
          <a:off x="0" y="0"/>
          <a:ext cx="0" cy="0"/>
          <a:chOff x="0" y="0"/>
          <a:chExt cx="0" cy="0"/>
        </a:xfrm>
      </p:grpSpPr>
      <p:sp>
        <p:nvSpPr>
          <p:cNvPr id="97" name="Title Text"/>
          <p:cNvSpPr>
            <a:spLocks noGrp="1"/>
          </p:cNvSpPr>
          <p:nvPr>
            <p:ph type="title" hasCustomPrompt="1"/>
          </p:nvPr>
        </p:nvSpPr>
        <p:spPr>
          <a:xfrm>
            <a:off x="1888979" y="1180945"/>
            <a:ext cx="3288031" cy="1181100"/>
          </a:xfrm>
          <a:prstGeom prst="rect">
            <a:avLst/>
          </a:prstGeom>
        </p:spPr>
        <p:txBody>
          <a:bodyPr anchor="t"/>
          <a:lstStyle>
            <a:lvl1pPr>
              <a:defRPr sz="3750"/>
            </a:lvl1pPr>
          </a:lstStyle>
          <a:p>
            <a:r>
              <a:t>Title Text</a:t>
            </a:r>
          </a:p>
        </p:txBody>
      </p:sp>
      <p:sp>
        <p:nvSpPr>
          <p:cNvPr id="98" name="Body Level One…"/>
          <p:cNvSpPr>
            <a:spLocks noGrp="1"/>
          </p:cNvSpPr>
          <p:nvPr>
            <p:ph type="body" sz="quarter" idx="1" hasCustomPrompt="1"/>
          </p:nvPr>
        </p:nvSpPr>
        <p:spPr>
          <a:xfrm>
            <a:off x="6999277" y="1344028"/>
            <a:ext cx="4366356" cy="854935"/>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99"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100"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
        <p:nvSpPr>
          <p:cNvPr id="101" name="Circle"/>
          <p:cNvSpPr/>
          <p:nvPr/>
        </p:nvSpPr>
        <p:spPr>
          <a:xfrm>
            <a:off x="28272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2" name="Circle"/>
          <p:cNvSpPr/>
          <p:nvPr/>
        </p:nvSpPr>
        <p:spPr>
          <a:xfrm>
            <a:off x="32844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3" name="Circle"/>
          <p:cNvSpPr/>
          <p:nvPr/>
        </p:nvSpPr>
        <p:spPr>
          <a:xfrm>
            <a:off x="3741600"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4" name="Startup"/>
          <p:cNvSpPr>
            <a:spLocks noGrp="1"/>
          </p:cNvSpPr>
          <p:nvPr>
            <p:ph type="body" sz="quarter" idx="14" hasCustomPrompt="1"/>
          </p:nvPr>
        </p:nvSpPr>
        <p:spPr>
          <a:xfrm>
            <a:off x="1516931" y="5225225"/>
            <a:ext cx="846707"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Startup</a:t>
            </a:r>
          </a:p>
        </p:txBody>
      </p:sp>
      <p:sp>
        <p:nvSpPr>
          <p:cNvPr id="105" name="Growth up"/>
          <p:cNvSpPr>
            <a:spLocks noGrp="1"/>
          </p:cNvSpPr>
          <p:nvPr>
            <p:ph type="body" sz="quarter" idx="15" hasCustomPrompt="1"/>
          </p:nvPr>
        </p:nvSpPr>
        <p:spPr>
          <a:xfrm>
            <a:off x="4138978" y="5225225"/>
            <a:ext cx="1130439"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Growth up</a:t>
            </a:r>
          </a:p>
        </p:txBody>
      </p:sp>
      <p:sp>
        <p:nvSpPr>
          <p:cNvPr id="106" name="Circle"/>
          <p:cNvSpPr/>
          <p:nvPr/>
        </p:nvSpPr>
        <p:spPr>
          <a:xfrm>
            <a:off x="5584243"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7" name="Circle"/>
          <p:cNvSpPr/>
          <p:nvPr/>
        </p:nvSpPr>
        <p:spPr>
          <a:xfrm>
            <a:off x="5988440" y="3483492"/>
            <a:ext cx="188558" cy="188558"/>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8" name="Circle"/>
          <p:cNvSpPr/>
          <p:nvPr/>
        </p:nvSpPr>
        <p:spPr>
          <a:xfrm>
            <a:off x="6498643"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09" name="Expansion"/>
          <p:cNvSpPr>
            <a:spLocks noGrp="1"/>
          </p:cNvSpPr>
          <p:nvPr>
            <p:ph type="body" sz="quarter" idx="16" hasCustomPrompt="1"/>
          </p:nvPr>
        </p:nvSpPr>
        <p:spPr>
          <a:xfrm>
            <a:off x="6915257" y="5225225"/>
            <a:ext cx="1091966"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Expansion</a:t>
            </a:r>
          </a:p>
        </p:txBody>
      </p:sp>
      <p:sp>
        <p:nvSpPr>
          <p:cNvPr id="110" name="Circle"/>
          <p:cNvSpPr/>
          <p:nvPr/>
        </p:nvSpPr>
        <p:spPr>
          <a:xfrm>
            <a:off x="83412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1" name="Circle"/>
          <p:cNvSpPr/>
          <p:nvPr/>
        </p:nvSpPr>
        <p:spPr>
          <a:xfrm>
            <a:off x="87984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2" name="Circle"/>
          <p:cNvSpPr/>
          <p:nvPr/>
        </p:nvSpPr>
        <p:spPr>
          <a:xfrm>
            <a:off x="9255686" y="3536496"/>
            <a:ext cx="82551" cy="82551"/>
          </a:xfrm>
          <a:prstGeom prst="ellipse">
            <a:avLst/>
          </a:prstGeom>
          <a:solidFill>
            <a:srgbClr val="E3E5E5"/>
          </a:solidFill>
          <a:ln w="12700">
            <a:miter lim="400000"/>
          </a:ln>
        </p:spPr>
        <p:txBody>
          <a:bodyPr lIns="25400" tIns="25400" rIns="25400" bIns="25400" anchor="ctr"/>
          <a:lstStyle/>
          <a:p>
            <a:pPr>
              <a:defRPr sz="3200">
                <a:solidFill>
                  <a:srgbClr val="FFFFFF"/>
                </a:solidFill>
              </a:defRPr>
            </a:pPr>
            <a:endParaRPr sz="1600"/>
          </a:p>
        </p:txBody>
      </p:sp>
      <p:sp>
        <p:nvSpPr>
          <p:cNvPr id="113" name="Leadership"/>
          <p:cNvSpPr>
            <a:spLocks noGrp="1"/>
          </p:cNvSpPr>
          <p:nvPr>
            <p:ph type="body" sz="quarter" idx="17" hasCustomPrompt="1"/>
          </p:nvPr>
        </p:nvSpPr>
        <p:spPr>
          <a:xfrm>
            <a:off x="9630621" y="5225225"/>
            <a:ext cx="1175323" cy="300082"/>
          </a:xfrm>
          <a:prstGeom prst="rect">
            <a:avLst/>
          </a:prstGeom>
        </p:spPr>
        <p:txBody>
          <a:bodyPr wrap="none">
            <a:spAutoFit/>
          </a:bodyPr>
          <a:lstStyle>
            <a:lvl1pPr marL="0" indent="0" algn="ctr">
              <a:lnSpc>
                <a:spcPct val="90000"/>
              </a:lnSpc>
              <a:spcBef>
                <a:spcPts val="0"/>
              </a:spcBef>
              <a:buSzTx/>
              <a:buNone/>
              <a:defRPr sz="1500" b="1" spc="0">
                <a:solidFill>
                  <a:srgbClr val="44474F"/>
                </a:solidFill>
                <a:latin typeface="Raleway"/>
                <a:ea typeface="Raleway"/>
                <a:cs typeface="Raleway"/>
                <a:sym typeface="Raleway"/>
              </a:defRPr>
            </a:lvl1pPr>
          </a:lstStyle>
          <a:p>
            <a:r>
              <a:t>Leadership</a:t>
            </a:r>
          </a:p>
        </p:txBody>
      </p:sp>
      <p:sp>
        <p:nvSpPr>
          <p:cNvPr id="114" name="2015"/>
          <p:cNvSpPr>
            <a:spLocks noGrp="1"/>
          </p:cNvSpPr>
          <p:nvPr>
            <p:ph type="body" sz="quarter" idx="18" hasCustomPrompt="1"/>
          </p:nvPr>
        </p:nvSpPr>
        <p:spPr>
          <a:xfrm>
            <a:off x="1684445"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2015</a:t>
            </a:r>
          </a:p>
        </p:txBody>
      </p:sp>
      <p:sp>
        <p:nvSpPr>
          <p:cNvPr id="115" name="2016"/>
          <p:cNvSpPr>
            <a:spLocks noGrp="1"/>
          </p:cNvSpPr>
          <p:nvPr>
            <p:ph type="body" sz="quarter" idx="19" hasCustomPrompt="1"/>
          </p:nvPr>
        </p:nvSpPr>
        <p:spPr>
          <a:xfrm>
            <a:off x="4448358"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2016</a:t>
            </a:r>
          </a:p>
        </p:txBody>
      </p:sp>
      <p:sp>
        <p:nvSpPr>
          <p:cNvPr id="116" name="2017"/>
          <p:cNvSpPr>
            <a:spLocks noGrp="1"/>
          </p:cNvSpPr>
          <p:nvPr>
            <p:ph type="body" sz="quarter" idx="20" hasCustomPrompt="1"/>
          </p:nvPr>
        </p:nvSpPr>
        <p:spPr>
          <a:xfrm>
            <a:off x="7205401"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2017</a:t>
            </a:r>
          </a:p>
        </p:txBody>
      </p:sp>
      <p:sp>
        <p:nvSpPr>
          <p:cNvPr id="117" name="2018"/>
          <p:cNvSpPr>
            <a:spLocks noGrp="1"/>
          </p:cNvSpPr>
          <p:nvPr>
            <p:ph type="body" sz="quarter" idx="21" hasCustomPrompt="1"/>
          </p:nvPr>
        </p:nvSpPr>
        <p:spPr>
          <a:xfrm>
            <a:off x="9962444" y="3460296"/>
            <a:ext cx="511680" cy="265457"/>
          </a:xfrm>
          <a:prstGeom prst="rect">
            <a:avLst/>
          </a:prstGeom>
        </p:spPr>
        <p:txBody>
          <a:bodyPr wrap="none">
            <a:spAutoFit/>
          </a:bodyPr>
          <a:lstStyle>
            <a:lvl1pPr marL="0" indent="0" algn="ctr">
              <a:lnSpc>
                <a:spcPct val="90000"/>
              </a:lnSpc>
              <a:spcBef>
                <a:spcPts val="0"/>
              </a:spcBef>
              <a:buSzTx/>
              <a:buNone/>
              <a:defRPr sz="1250" b="1" spc="0">
                <a:solidFill>
                  <a:srgbClr val="FFFFFF"/>
                </a:solidFill>
              </a:defRPr>
            </a:lvl1pPr>
          </a:lstStyle>
          <a:p>
            <a:r>
              <a:t>2018</a:t>
            </a:r>
          </a:p>
        </p:txBody>
      </p:sp>
      <p:sp>
        <p:nvSpPr>
          <p:cNvPr id="118" name="There are many variations of…"/>
          <p:cNvSpPr>
            <a:spLocks noGrp="1"/>
          </p:cNvSpPr>
          <p:nvPr>
            <p:ph type="body" sz="quarter" idx="22" hasCustomPrompt="1"/>
          </p:nvPr>
        </p:nvSpPr>
        <p:spPr>
          <a:xfrm>
            <a:off x="-233194"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19" name="There are many variations of…"/>
          <p:cNvSpPr>
            <a:spLocks noGrp="1"/>
          </p:cNvSpPr>
          <p:nvPr>
            <p:ph type="body" sz="quarter" idx="23" hasCustomPrompt="1"/>
          </p:nvPr>
        </p:nvSpPr>
        <p:spPr>
          <a:xfrm>
            <a:off x="2530719"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0" name="There are many variations of…"/>
          <p:cNvSpPr>
            <a:spLocks noGrp="1"/>
          </p:cNvSpPr>
          <p:nvPr>
            <p:ph type="body" sz="quarter" idx="24" hasCustomPrompt="1"/>
          </p:nvPr>
        </p:nvSpPr>
        <p:spPr>
          <a:xfrm>
            <a:off x="5287762"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1" name="There are many variations of…"/>
          <p:cNvSpPr>
            <a:spLocks noGrp="1"/>
          </p:cNvSpPr>
          <p:nvPr>
            <p:ph type="body" sz="quarter" idx="25" hasCustomPrompt="1"/>
          </p:nvPr>
        </p:nvSpPr>
        <p:spPr>
          <a:xfrm>
            <a:off x="8044805" y="5663807"/>
            <a:ext cx="4346959" cy="867930"/>
          </a:xfrm>
          <a:prstGeom prst="rect">
            <a:avLst/>
          </a:prstGeom>
        </p:spPr>
        <p:txBody>
          <a:bodyPr wrap="none">
            <a:spAutoFit/>
          </a:bodyPr>
          <a:lstStyle>
            <a:lvl1pPr marL="0" indent="0" algn="ctr">
              <a:spcBef>
                <a:spcPts val="0"/>
              </a:spcBef>
              <a:buSzTx/>
              <a:buNone/>
              <a:defRPr/>
            </a:lvl1pPr>
          </a:lstStyle>
          <a:p>
            <a:pPr marL="0" indent="0" algn="ctr">
              <a:spcBef>
                <a:spcPts val="0"/>
              </a:spcBef>
              <a:buSzTx/>
              <a:buNone/>
            </a:pPr>
            <a:r>
              <a:t>There are many variations of</a:t>
            </a:r>
          </a:p>
          <a:p>
            <a:pPr marL="0" indent="0" algn="ctr">
              <a:spcBef>
                <a:spcPts val="0"/>
              </a:spcBef>
              <a:buSzTx/>
              <a:buNone/>
            </a:pPr>
            <a:r>
              <a:t>passages of Lorem Ipsum</a:t>
            </a:r>
          </a:p>
        </p:txBody>
      </p:sp>
      <p:sp>
        <p:nvSpPr>
          <p:cNvPr id="122" name="Line"/>
          <p:cNvSpPr/>
          <p:nvPr/>
        </p:nvSpPr>
        <p:spPr>
          <a:xfrm flipV="1">
            <a:off x="6082718" y="-2959"/>
            <a:ext cx="1" cy="3548907"/>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31" name="Polygon"/>
          <p:cNvSpPr/>
          <p:nvPr userDrawn="1"/>
        </p:nvSpPr>
        <p:spPr>
          <a:xfrm>
            <a:off x="1462679" y="3026279"/>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2" name="Polygon"/>
          <p:cNvSpPr/>
          <p:nvPr userDrawn="1"/>
        </p:nvSpPr>
        <p:spPr>
          <a:xfrm>
            <a:off x="4221798" y="3067555"/>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3" name="Polygon"/>
          <p:cNvSpPr/>
          <p:nvPr userDrawn="1"/>
        </p:nvSpPr>
        <p:spPr>
          <a:xfrm>
            <a:off x="6970481" y="3041532"/>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4" name="Polygon"/>
          <p:cNvSpPr/>
          <p:nvPr userDrawn="1"/>
        </p:nvSpPr>
        <p:spPr>
          <a:xfrm>
            <a:off x="9850732" y="3025489"/>
            <a:ext cx="955212" cy="11029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gradFill>
            <a:gsLst>
              <a:gs pos="3000">
                <a:srgbClr val="E8CAE4"/>
              </a:gs>
              <a:gs pos="100000">
                <a:srgbClr val="49316F"/>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228600">
              <a:lnSpc>
                <a:spcPct val="93000"/>
              </a:lnSpc>
              <a:defRPr sz="1800">
                <a:solidFill>
                  <a:srgbClr val="1F2025"/>
                </a:solidFill>
                <a:latin typeface="Raleway"/>
                <a:ea typeface="Raleway"/>
                <a:cs typeface="Raleway"/>
                <a:sym typeface="Raleway"/>
              </a:defRPr>
            </a:pPr>
            <a:endParaRPr sz="900"/>
          </a:p>
        </p:txBody>
      </p:sp>
      <p:sp>
        <p:nvSpPr>
          <p:cNvPr id="36" name="TextBox 35"/>
          <p:cNvSpPr txBox="1"/>
          <p:nvPr userDrawn="1"/>
        </p:nvSpPr>
        <p:spPr>
          <a:xfrm>
            <a:off x="2697178" y="658396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rative slide (3)">
    <p:bg>
      <p:bgPr>
        <a:solidFill>
          <a:srgbClr val="1F2025"/>
        </a:solidFill>
        <a:effectLst/>
      </p:bgPr>
    </p:bg>
    <p:spTree>
      <p:nvGrpSpPr>
        <p:cNvPr id="1" name=""/>
        <p:cNvGrpSpPr/>
        <p:nvPr/>
      </p:nvGrpSpPr>
      <p:grpSpPr>
        <a:xfrm>
          <a:off x="0" y="0"/>
          <a:ext cx="0" cy="0"/>
          <a:chOff x="0" y="0"/>
          <a:chExt cx="0" cy="0"/>
        </a:xfrm>
      </p:grpSpPr>
      <p:sp>
        <p:nvSpPr>
          <p:cNvPr id="12" name="Shape"/>
          <p:cNvSpPr/>
          <p:nvPr userDrawn="1"/>
        </p:nvSpPr>
        <p:spPr>
          <a:xfrm>
            <a:off x="2151905" y="-3195023"/>
            <a:ext cx="4886678" cy="56426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ln w="25400">
            <a:solidFill>
              <a:srgbClr val="EDF0F3">
                <a:alpha val="7000"/>
              </a:srgbClr>
            </a:solidFill>
            <a:miter lim="400000"/>
          </a:ln>
        </p:spPr>
        <p:txBody>
          <a:bodyPr lIns="25400" tIns="25400" rIns="25400" bIns="25400" anchor="ctr"/>
          <a:lstStyle/>
          <a:p>
            <a:pPr>
              <a:defRPr sz="3200">
                <a:solidFill>
                  <a:srgbClr val="FFFFFF"/>
                </a:solidFill>
              </a:defRPr>
            </a:pPr>
            <a:endParaRPr sz="1600"/>
          </a:p>
        </p:txBody>
      </p:sp>
      <p:sp>
        <p:nvSpPr>
          <p:cNvPr id="13" name="Shape"/>
          <p:cNvSpPr/>
          <p:nvPr userDrawn="1"/>
        </p:nvSpPr>
        <p:spPr>
          <a:xfrm>
            <a:off x="-2413150" y="3107107"/>
            <a:ext cx="4886678" cy="56426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ln w="25400">
            <a:solidFill>
              <a:srgbClr val="EDF0F3">
                <a:alpha val="7000"/>
              </a:srgbClr>
            </a:solidFill>
            <a:miter lim="400000"/>
          </a:ln>
        </p:spPr>
        <p:txBody>
          <a:bodyPr lIns="25400" tIns="25400" rIns="25400" bIns="25400" anchor="ctr"/>
          <a:lstStyle/>
          <a:p>
            <a:pPr>
              <a:defRPr sz="3200">
                <a:solidFill>
                  <a:srgbClr val="FFFFFF"/>
                </a:solidFill>
              </a:defRPr>
            </a:pPr>
            <a:endParaRPr sz="1600"/>
          </a:p>
        </p:txBody>
      </p:sp>
      <p:sp>
        <p:nvSpPr>
          <p:cNvPr id="184" name="Title Text"/>
          <p:cNvSpPr>
            <a:spLocks noGrp="1"/>
          </p:cNvSpPr>
          <p:nvPr>
            <p:ph type="title" hasCustomPrompt="1"/>
          </p:nvPr>
        </p:nvSpPr>
        <p:spPr>
          <a:xfrm>
            <a:off x="1093697" y="3003765"/>
            <a:ext cx="4159547" cy="685801"/>
          </a:xfrm>
          <a:prstGeom prst="rect">
            <a:avLst/>
          </a:prstGeom>
        </p:spPr>
        <p:txBody>
          <a:bodyPr anchor="t"/>
          <a:lstStyle>
            <a:lvl1pPr algn="l">
              <a:defRPr sz="3750" b="1">
                <a:solidFill>
                  <a:srgbClr val="FFFFFF"/>
                </a:solidFill>
                <a:latin typeface="Raleway"/>
                <a:ea typeface="Raleway"/>
                <a:cs typeface="Raleway"/>
                <a:sym typeface="Raleway"/>
              </a:defRPr>
            </a:lvl1pPr>
          </a:lstStyle>
          <a:p>
            <a:r>
              <a:t>Title Text</a:t>
            </a:r>
          </a:p>
        </p:txBody>
      </p:sp>
      <p:sp>
        <p:nvSpPr>
          <p:cNvPr id="185" name="Your short description for slide"/>
          <p:cNvSpPr>
            <a:spLocks noGrp="1"/>
          </p:cNvSpPr>
          <p:nvPr>
            <p:ph type="body" sz="quarter" idx="13" hasCustomPrompt="1"/>
          </p:nvPr>
        </p:nvSpPr>
        <p:spPr>
          <a:xfrm>
            <a:off x="1099541" y="3636428"/>
            <a:ext cx="3022494" cy="342594"/>
          </a:xfrm>
          <a:prstGeom prst="rect">
            <a:avLst/>
          </a:prstGeom>
        </p:spPr>
        <p:txBody>
          <a:bodyPr wrap="none">
            <a:spAutoFit/>
          </a:bodyPr>
          <a:lstStyle>
            <a:lvl1pPr marL="0" indent="0">
              <a:lnSpc>
                <a:spcPct val="110000"/>
              </a:lnSpc>
              <a:spcBef>
                <a:spcPts val="0"/>
              </a:spcBef>
              <a:buSzTx/>
              <a:buNone/>
              <a:defRPr sz="1600" spc="0">
                <a:solidFill>
                  <a:srgbClr val="7E8080"/>
                </a:solidFill>
                <a:latin typeface="Raleway SemiBold"/>
                <a:ea typeface="Raleway SemiBold"/>
                <a:cs typeface="Raleway SemiBold"/>
                <a:sym typeface="Raleway SemiBold"/>
              </a:defRPr>
            </a:lvl1pPr>
          </a:lstStyle>
          <a:p>
            <a:r>
              <a:t>Your short description for slide</a:t>
            </a:r>
          </a:p>
        </p:txBody>
      </p:sp>
      <p:sp>
        <p:nvSpPr>
          <p:cNvPr id="186" name="IRIS"/>
          <p:cNvSpPr>
            <a:spLocks noGrp="1"/>
          </p:cNvSpPr>
          <p:nvPr>
            <p:ph type="body" sz="quarter" idx="14"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FFFFFF"/>
                </a:solidFill>
                <a:latin typeface="Raleway"/>
                <a:ea typeface="Raleway"/>
                <a:cs typeface="Raleway"/>
                <a:sym typeface="Raleway"/>
              </a:defRPr>
            </a:lvl1pPr>
          </a:lstStyle>
          <a:p>
            <a:r>
              <a:t>IRIS</a:t>
            </a:r>
          </a:p>
        </p:txBody>
      </p:sp>
      <p:sp>
        <p:nvSpPr>
          <p:cNvPr id="187" name="www.yourwebsite.com"/>
          <p:cNvSpPr>
            <a:spLocks noGrp="1"/>
          </p:cNvSpPr>
          <p:nvPr>
            <p:ph type="body" sz="quarter" idx="15" hasCustomPrompt="1"/>
          </p:nvPr>
        </p:nvSpPr>
        <p:spPr>
          <a:xfrm>
            <a:off x="218359" y="6284462"/>
            <a:ext cx="1825629" cy="276999"/>
          </a:xfrm>
          <a:prstGeom prst="rect">
            <a:avLst/>
          </a:prstGeom>
        </p:spPr>
        <p:txBody>
          <a:bodyPr wrap="none">
            <a:spAutoFit/>
          </a:bodyPr>
          <a:lstStyle>
            <a:lvl1pPr marL="0" indent="0" algn="r">
              <a:lnSpc>
                <a:spcPct val="100000"/>
              </a:lnSpc>
              <a:spcBef>
                <a:spcPts val="0"/>
              </a:spcBef>
              <a:buSzTx/>
              <a:buNone/>
              <a:defRPr sz="1200" b="1" spc="0">
                <a:solidFill>
                  <a:srgbClr val="5E5E5F"/>
                </a:solidFill>
                <a:latin typeface="Raleway"/>
                <a:ea typeface="Raleway"/>
                <a:cs typeface="Raleway"/>
                <a:sym typeface="Raleway"/>
              </a:defRPr>
            </a:lvl1pPr>
          </a:lstStyle>
          <a:p>
            <a:r>
              <a:t>www.yourwebsite.com</a:t>
            </a:r>
          </a:p>
        </p:txBody>
      </p:sp>
      <p:sp>
        <p:nvSpPr>
          <p:cNvPr id="190" name="Body Level One…"/>
          <p:cNvSpPr>
            <a:spLocks noGrp="1"/>
          </p:cNvSpPr>
          <p:nvPr>
            <p:ph type="body" sz="quarter" idx="1" hasCustomPrompt="1"/>
          </p:nvPr>
        </p:nvSpPr>
        <p:spPr>
          <a:xfrm>
            <a:off x="1086333" y="4233297"/>
            <a:ext cx="5944210" cy="1101572"/>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xfrm>
            <a:off x="7080858" y="1254759"/>
            <a:ext cx="224738" cy="222251"/>
          </a:xfrm>
          <a:prstGeom prst="rect">
            <a:avLst/>
          </a:prstGeom>
        </p:spPr>
        <p:txBody>
          <a:bodyPr/>
          <a:lstStyle/>
          <a:p>
            <a:fld id="{86CB4B4D-7CA3-9044-876B-883B54F8677D}" type="slidenum">
              <a:rPr/>
              <a:t>‹#›</a:t>
            </a:fld>
            <a:endParaRPr/>
          </a:p>
        </p:txBody>
      </p:sp>
      <p:sp>
        <p:nvSpPr>
          <p:cNvPr id="18" name="Picture Placeholder 10"/>
          <p:cNvSpPr>
            <a:spLocks noGrp="1"/>
          </p:cNvSpPr>
          <p:nvPr>
            <p:ph type="pic" sz="quarter" idx="11"/>
          </p:nvPr>
        </p:nvSpPr>
        <p:spPr>
          <a:xfrm>
            <a:off x="4898299" y="-2701978"/>
            <a:ext cx="5092899" cy="5880800"/>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1" fmla="*/ 0 w 4351338"/>
              <a:gd name="connsiteY0-2" fmla="*/ 2475830 h 4939629"/>
              <a:gd name="connsiteX1-3" fmla="*/ 2122551 w 4351338"/>
              <a:gd name="connsiteY1-4" fmla="*/ 0 h 4939629"/>
              <a:gd name="connsiteX2-5" fmla="*/ 3263504 w 4351338"/>
              <a:gd name="connsiteY2-6" fmla="*/ 12031 h 4939629"/>
              <a:gd name="connsiteX3-7" fmla="*/ 4351338 w 4351338"/>
              <a:gd name="connsiteY3-8" fmla="*/ 2475830 h 4939629"/>
              <a:gd name="connsiteX4-9" fmla="*/ 3263504 w 4351338"/>
              <a:gd name="connsiteY4-10" fmla="*/ 4939629 h 4939629"/>
              <a:gd name="connsiteX5-11" fmla="*/ 1087835 w 4351338"/>
              <a:gd name="connsiteY5-12" fmla="*/ 4939629 h 4939629"/>
              <a:gd name="connsiteX6-13" fmla="*/ 0 w 4351338"/>
              <a:gd name="connsiteY6-14" fmla="*/ 2475830 h 4939629"/>
              <a:gd name="connsiteX0-15" fmla="*/ 0 w 4291180"/>
              <a:gd name="connsiteY0-16" fmla="*/ 2475830 h 4939629"/>
              <a:gd name="connsiteX1-17" fmla="*/ 2122551 w 4291180"/>
              <a:gd name="connsiteY1-18" fmla="*/ 0 h 4939629"/>
              <a:gd name="connsiteX2-19" fmla="*/ 3263504 w 4291180"/>
              <a:gd name="connsiteY2-20" fmla="*/ 12031 h 4939629"/>
              <a:gd name="connsiteX3-21" fmla="*/ 4291180 w 4291180"/>
              <a:gd name="connsiteY3-22" fmla="*/ 1236577 h 4939629"/>
              <a:gd name="connsiteX4-23" fmla="*/ 3263504 w 4291180"/>
              <a:gd name="connsiteY4-24" fmla="*/ 4939629 h 4939629"/>
              <a:gd name="connsiteX5-25" fmla="*/ 1087835 w 4291180"/>
              <a:gd name="connsiteY5-26" fmla="*/ 4939629 h 4939629"/>
              <a:gd name="connsiteX6-27" fmla="*/ 0 w 4291180"/>
              <a:gd name="connsiteY6-28" fmla="*/ 2475830 h 4939629"/>
              <a:gd name="connsiteX0-29" fmla="*/ 0 w 4243053"/>
              <a:gd name="connsiteY0-30" fmla="*/ 1236578 h 4939629"/>
              <a:gd name="connsiteX1-31" fmla="*/ 2074424 w 4243053"/>
              <a:gd name="connsiteY1-32" fmla="*/ 0 h 4939629"/>
              <a:gd name="connsiteX2-33" fmla="*/ 3215377 w 4243053"/>
              <a:gd name="connsiteY2-34" fmla="*/ 12031 h 4939629"/>
              <a:gd name="connsiteX3-35" fmla="*/ 4243053 w 4243053"/>
              <a:gd name="connsiteY3-36" fmla="*/ 1236577 h 4939629"/>
              <a:gd name="connsiteX4-37" fmla="*/ 3215377 w 4243053"/>
              <a:gd name="connsiteY4-38" fmla="*/ 4939629 h 4939629"/>
              <a:gd name="connsiteX5-39" fmla="*/ 1039708 w 4243053"/>
              <a:gd name="connsiteY5-40" fmla="*/ 4939629 h 4939629"/>
              <a:gd name="connsiteX6-41" fmla="*/ 0 w 4243053"/>
              <a:gd name="connsiteY6-42" fmla="*/ 1236578 h 4939629"/>
              <a:gd name="connsiteX0-43" fmla="*/ 0 w 4243053"/>
              <a:gd name="connsiteY0-44" fmla="*/ 1236578 h 4939629"/>
              <a:gd name="connsiteX1-45" fmla="*/ 2074424 w 4243053"/>
              <a:gd name="connsiteY1-46" fmla="*/ 0 h 4939629"/>
              <a:gd name="connsiteX2-47" fmla="*/ 3215377 w 4243053"/>
              <a:gd name="connsiteY2-48" fmla="*/ 12031 h 4939629"/>
              <a:gd name="connsiteX3-49" fmla="*/ 4243053 w 4243053"/>
              <a:gd name="connsiteY3-50" fmla="*/ 1236577 h 4939629"/>
              <a:gd name="connsiteX4-51" fmla="*/ 3215377 w 4243053"/>
              <a:gd name="connsiteY4-52" fmla="*/ 4939629 h 4939629"/>
              <a:gd name="connsiteX5-53" fmla="*/ 4993 w 4243053"/>
              <a:gd name="connsiteY5-54" fmla="*/ 3712408 h 4939629"/>
              <a:gd name="connsiteX6-55" fmla="*/ 0 w 4243053"/>
              <a:gd name="connsiteY6-56" fmla="*/ 1236578 h 4939629"/>
              <a:gd name="connsiteX0-57" fmla="*/ 0 w 4243053"/>
              <a:gd name="connsiteY0-58" fmla="*/ 1236578 h 4927597"/>
              <a:gd name="connsiteX1-59" fmla="*/ 2074424 w 4243053"/>
              <a:gd name="connsiteY1-60" fmla="*/ 0 h 4927597"/>
              <a:gd name="connsiteX2-61" fmla="*/ 3215377 w 4243053"/>
              <a:gd name="connsiteY2-62" fmla="*/ 12031 h 4927597"/>
              <a:gd name="connsiteX3-63" fmla="*/ 4243053 w 4243053"/>
              <a:gd name="connsiteY3-64" fmla="*/ 1236577 h 4927597"/>
              <a:gd name="connsiteX4-65" fmla="*/ 2144567 w 4243053"/>
              <a:gd name="connsiteY4-66" fmla="*/ 4927597 h 4927597"/>
              <a:gd name="connsiteX5-67" fmla="*/ 4993 w 4243053"/>
              <a:gd name="connsiteY5-68" fmla="*/ 3712408 h 4927597"/>
              <a:gd name="connsiteX6-69" fmla="*/ 0 w 4243053"/>
              <a:gd name="connsiteY6-70" fmla="*/ 1236578 h 4927597"/>
              <a:gd name="connsiteX0-71" fmla="*/ 0 w 4255085"/>
              <a:gd name="connsiteY0-72" fmla="*/ 1236578 h 4927597"/>
              <a:gd name="connsiteX1-73" fmla="*/ 2074424 w 4255085"/>
              <a:gd name="connsiteY1-74" fmla="*/ 0 h 4927597"/>
              <a:gd name="connsiteX2-75" fmla="*/ 3215377 w 4255085"/>
              <a:gd name="connsiteY2-76" fmla="*/ 12031 h 4927597"/>
              <a:gd name="connsiteX3-77" fmla="*/ 4255085 w 4255085"/>
              <a:gd name="connsiteY3-78" fmla="*/ 3703051 h 4927597"/>
              <a:gd name="connsiteX4-79" fmla="*/ 2144567 w 4255085"/>
              <a:gd name="connsiteY4-80" fmla="*/ 4927597 h 4927597"/>
              <a:gd name="connsiteX5-81" fmla="*/ 4993 w 4255085"/>
              <a:gd name="connsiteY5-82" fmla="*/ 3712408 h 4927597"/>
              <a:gd name="connsiteX6-83" fmla="*/ 0 w 4255085"/>
              <a:gd name="connsiteY6-84" fmla="*/ 1236578 h 4927597"/>
              <a:gd name="connsiteX0-85" fmla="*/ 0 w 4255085"/>
              <a:gd name="connsiteY0-86" fmla="*/ 1236578 h 4927597"/>
              <a:gd name="connsiteX1-87" fmla="*/ 2074424 w 4255085"/>
              <a:gd name="connsiteY1-88" fmla="*/ 0 h 4927597"/>
              <a:gd name="connsiteX2-89" fmla="*/ 4238062 w 4255085"/>
              <a:gd name="connsiteY2-90" fmla="*/ 1227220 h 4927597"/>
              <a:gd name="connsiteX3-91" fmla="*/ 4255085 w 4255085"/>
              <a:gd name="connsiteY3-92" fmla="*/ 3703051 h 4927597"/>
              <a:gd name="connsiteX4-93" fmla="*/ 2144567 w 4255085"/>
              <a:gd name="connsiteY4-94" fmla="*/ 4927597 h 4927597"/>
              <a:gd name="connsiteX5-95" fmla="*/ 4993 w 4255085"/>
              <a:gd name="connsiteY5-96" fmla="*/ 3712408 h 4927597"/>
              <a:gd name="connsiteX6-97" fmla="*/ 0 w 4255085"/>
              <a:gd name="connsiteY6-98" fmla="*/ 1236578 h 4927597"/>
              <a:gd name="connsiteX0-99" fmla="*/ 0 w 4255085"/>
              <a:gd name="connsiteY0-100" fmla="*/ 1219216 h 4910235"/>
              <a:gd name="connsiteX1-101" fmla="*/ 2114936 w 4255085"/>
              <a:gd name="connsiteY1-102" fmla="*/ 0 h 4910235"/>
              <a:gd name="connsiteX2-103" fmla="*/ 4238062 w 4255085"/>
              <a:gd name="connsiteY2-104" fmla="*/ 1209858 h 4910235"/>
              <a:gd name="connsiteX3-105" fmla="*/ 4255085 w 4255085"/>
              <a:gd name="connsiteY3-106" fmla="*/ 3685689 h 4910235"/>
              <a:gd name="connsiteX4-107" fmla="*/ 2144567 w 4255085"/>
              <a:gd name="connsiteY4-108" fmla="*/ 4910235 h 4910235"/>
              <a:gd name="connsiteX5-109" fmla="*/ 4993 w 4255085"/>
              <a:gd name="connsiteY5-110" fmla="*/ 3695046 h 4910235"/>
              <a:gd name="connsiteX6-111" fmla="*/ 0 w 4255085"/>
              <a:gd name="connsiteY6-112" fmla="*/ 1219216 h 4910235"/>
              <a:gd name="connsiteX0-113" fmla="*/ 0 w 4261211"/>
              <a:gd name="connsiteY0-114" fmla="*/ 1219216 h 4910235"/>
              <a:gd name="connsiteX1-115" fmla="*/ 2114936 w 4261211"/>
              <a:gd name="connsiteY1-116" fmla="*/ 0 h 4910235"/>
              <a:gd name="connsiteX2-117" fmla="*/ 4261211 w 4261211"/>
              <a:gd name="connsiteY2-118" fmla="*/ 1221433 h 4910235"/>
              <a:gd name="connsiteX3-119" fmla="*/ 4255085 w 4261211"/>
              <a:gd name="connsiteY3-120" fmla="*/ 3685689 h 4910235"/>
              <a:gd name="connsiteX4-121" fmla="*/ 2144567 w 4261211"/>
              <a:gd name="connsiteY4-122" fmla="*/ 4910235 h 4910235"/>
              <a:gd name="connsiteX5-123" fmla="*/ 4993 w 4261211"/>
              <a:gd name="connsiteY5-124" fmla="*/ 3695046 h 4910235"/>
              <a:gd name="connsiteX6-125" fmla="*/ 0 w 4261211"/>
              <a:gd name="connsiteY6-126" fmla="*/ 1219216 h 4910235"/>
              <a:gd name="connsiteX0-127" fmla="*/ 0 w 4266998"/>
              <a:gd name="connsiteY0-128" fmla="*/ 1219216 h 4910235"/>
              <a:gd name="connsiteX1-129" fmla="*/ 2120723 w 4266998"/>
              <a:gd name="connsiteY1-130" fmla="*/ 0 h 4910235"/>
              <a:gd name="connsiteX2-131" fmla="*/ 4266998 w 4266998"/>
              <a:gd name="connsiteY2-132" fmla="*/ 1221433 h 4910235"/>
              <a:gd name="connsiteX3-133" fmla="*/ 4260872 w 4266998"/>
              <a:gd name="connsiteY3-134" fmla="*/ 3685689 h 4910235"/>
              <a:gd name="connsiteX4-135" fmla="*/ 2150354 w 4266998"/>
              <a:gd name="connsiteY4-136" fmla="*/ 4910235 h 4910235"/>
              <a:gd name="connsiteX5-137" fmla="*/ 10780 w 4266998"/>
              <a:gd name="connsiteY5-138" fmla="*/ 3695046 h 4910235"/>
              <a:gd name="connsiteX6-139" fmla="*/ 0 w 4266998"/>
              <a:gd name="connsiteY6-140" fmla="*/ 1219216 h 4910235"/>
              <a:gd name="connsiteX0-141" fmla="*/ 1198 w 4268196"/>
              <a:gd name="connsiteY0-142" fmla="*/ 1219216 h 4910235"/>
              <a:gd name="connsiteX1-143" fmla="*/ 2121921 w 4268196"/>
              <a:gd name="connsiteY1-144" fmla="*/ 0 h 4910235"/>
              <a:gd name="connsiteX2-145" fmla="*/ 4268196 w 4268196"/>
              <a:gd name="connsiteY2-146" fmla="*/ 1221433 h 4910235"/>
              <a:gd name="connsiteX3-147" fmla="*/ 4262070 w 4268196"/>
              <a:gd name="connsiteY3-148" fmla="*/ 3685689 h 4910235"/>
              <a:gd name="connsiteX4-149" fmla="*/ 2151552 w 4268196"/>
              <a:gd name="connsiteY4-150" fmla="*/ 4910235 h 4910235"/>
              <a:gd name="connsiteX5-151" fmla="*/ 403 w 4268196"/>
              <a:gd name="connsiteY5-152" fmla="*/ 3689259 h 4910235"/>
              <a:gd name="connsiteX6-153" fmla="*/ 1198 w 4268196"/>
              <a:gd name="connsiteY6-154" fmla="*/ 1219216 h 4910235"/>
              <a:gd name="connsiteX0-155" fmla="*/ 1198 w 4268196"/>
              <a:gd name="connsiteY0-156" fmla="*/ 1219216 h 4921810"/>
              <a:gd name="connsiteX1-157" fmla="*/ 2121921 w 4268196"/>
              <a:gd name="connsiteY1-158" fmla="*/ 0 h 4921810"/>
              <a:gd name="connsiteX2-159" fmla="*/ 4268196 w 4268196"/>
              <a:gd name="connsiteY2-160" fmla="*/ 1221433 h 4921810"/>
              <a:gd name="connsiteX3-161" fmla="*/ 4262070 w 4268196"/>
              <a:gd name="connsiteY3-162" fmla="*/ 3685689 h 4921810"/>
              <a:gd name="connsiteX4-163" fmla="*/ 2134190 w 4268196"/>
              <a:gd name="connsiteY4-164" fmla="*/ 4921810 h 4921810"/>
              <a:gd name="connsiteX5-165" fmla="*/ 403 w 4268196"/>
              <a:gd name="connsiteY5-166" fmla="*/ 3689259 h 4921810"/>
              <a:gd name="connsiteX6-167" fmla="*/ 1198 w 4268196"/>
              <a:gd name="connsiteY6-168" fmla="*/ 1219216 h 4921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p:spPr>
        <p:txBody>
          <a:bodyPr/>
          <a:lstStyle/>
          <a:p>
            <a:endParaRPr lang="en-US"/>
          </a:p>
        </p:txBody>
      </p:sp>
      <p:sp>
        <p:nvSpPr>
          <p:cNvPr id="19" name="Picture Placeholder 10"/>
          <p:cNvSpPr>
            <a:spLocks noGrp="1"/>
          </p:cNvSpPr>
          <p:nvPr>
            <p:ph type="pic" sz="quarter" idx="16"/>
          </p:nvPr>
        </p:nvSpPr>
        <p:spPr>
          <a:xfrm>
            <a:off x="10165383" y="-927782"/>
            <a:ext cx="3038675" cy="3508763"/>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1" fmla="*/ 0 w 4351338"/>
              <a:gd name="connsiteY0-2" fmla="*/ 2475830 h 4939629"/>
              <a:gd name="connsiteX1-3" fmla="*/ 2122551 w 4351338"/>
              <a:gd name="connsiteY1-4" fmla="*/ 0 h 4939629"/>
              <a:gd name="connsiteX2-5" fmla="*/ 3263504 w 4351338"/>
              <a:gd name="connsiteY2-6" fmla="*/ 12031 h 4939629"/>
              <a:gd name="connsiteX3-7" fmla="*/ 4351338 w 4351338"/>
              <a:gd name="connsiteY3-8" fmla="*/ 2475830 h 4939629"/>
              <a:gd name="connsiteX4-9" fmla="*/ 3263504 w 4351338"/>
              <a:gd name="connsiteY4-10" fmla="*/ 4939629 h 4939629"/>
              <a:gd name="connsiteX5-11" fmla="*/ 1087835 w 4351338"/>
              <a:gd name="connsiteY5-12" fmla="*/ 4939629 h 4939629"/>
              <a:gd name="connsiteX6-13" fmla="*/ 0 w 4351338"/>
              <a:gd name="connsiteY6-14" fmla="*/ 2475830 h 4939629"/>
              <a:gd name="connsiteX0-15" fmla="*/ 0 w 4291180"/>
              <a:gd name="connsiteY0-16" fmla="*/ 2475830 h 4939629"/>
              <a:gd name="connsiteX1-17" fmla="*/ 2122551 w 4291180"/>
              <a:gd name="connsiteY1-18" fmla="*/ 0 h 4939629"/>
              <a:gd name="connsiteX2-19" fmla="*/ 3263504 w 4291180"/>
              <a:gd name="connsiteY2-20" fmla="*/ 12031 h 4939629"/>
              <a:gd name="connsiteX3-21" fmla="*/ 4291180 w 4291180"/>
              <a:gd name="connsiteY3-22" fmla="*/ 1236577 h 4939629"/>
              <a:gd name="connsiteX4-23" fmla="*/ 3263504 w 4291180"/>
              <a:gd name="connsiteY4-24" fmla="*/ 4939629 h 4939629"/>
              <a:gd name="connsiteX5-25" fmla="*/ 1087835 w 4291180"/>
              <a:gd name="connsiteY5-26" fmla="*/ 4939629 h 4939629"/>
              <a:gd name="connsiteX6-27" fmla="*/ 0 w 4291180"/>
              <a:gd name="connsiteY6-28" fmla="*/ 2475830 h 4939629"/>
              <a:gd name="connsiteX0-29" fmla="*/ 0 w 4243053"/>
              <a:gd name="connsiteY0-30" fmla="*/ 1236578 h 4939629"/>
              <a:gd name="connsiteX1-31" fmla="*/ 2074424 w 4243053"/>
              <a:gd name="connsiteY1-32" fmla="*/ 0 h 4939629"/>
              <a:gd name="connsiteX2-33" fmla="*/ 3215377 w 4243053"/>
              <a:gd name="connsiteY2-34" fmla="*/ 12031 h 4939629"/>
              <a:gd name="connsiteX3-35" fmla="*/ 4243053 w 4243053"/>
              <a:gd name="connsiteY3-36" fmla="*/ 1236577 h 4939629"/>
              <a:gd name="connsiteX4-37" fmla="*/ 3215377 w 4243053"/>
              <a:gd name="connsiteY4-38" fmla="*/ 4939629 h 4939629"/>
              <a:gd name="connsiteX5-39" fmla="*/ 1039708 w 4243053"/>
              <a:gd name="connsiteY5-40" fmla="*/ 4939629 h 4939629"/>
              <a:gd name="connsiteX6-41" fmla="*/ 0 w 4243053"/>
              <a:gd name="connsiteY6-42" fmla="*/ 1236578 h 4939629"/>
              <a:gd name="connsiteX0-43" fmla="*/ 0 w 4243053"/>
              <a:gd name="connsiteY0-44" fmla="*/ 1236578 h 4939629"/>
              <a:gd name="connsiteX1-45" fmla="*/ 2074424 w 4243053"/>
              <a:gd name="connsiteY1-46" fmla="*/ 0 h 4939629"/>
              <a:gd name="connsiteX2-47" fmla="*/ 3215377 w 4243053"/>
              <a:gd name="connsiteY2-48" fmla="*/ 12031 h 4939629"/>
              <a:gd name="connsiteX3-49" fmla="*/ 4243053 w 4243053"/>
              <a:gd name="connsiteY3-50" fmla="*/ 1236577 h 4939629"/>
              <a:gd name="connsiteX4-51" fmla="*/ 3215377 w 4243053"/>
              <a:gd name="connsiteY4-52" fmla="*/ 4939629 h 4939629"/>
              <a:gd name="connsiteX5-53" fmla="*/ 4993 w 4243053"/>
              <a:gd name="connsiteY5-54" fmla="*/ 3712408 h 4939629"/>
              <a:gd name="connsiteX6-55" fmla="*/ 0 w 4243053"/>
              <a:gd name="connsiteY6-56" fmla="*/ 1236578 h 4939629"/>
              <a:gd name="connsiteX0-57" fmla="*/ 0 w 4243053"/>
              <a:gd name="connsiteY0-58" fmla="*/ 1236578 h 4927597"/>
              <a:gd name="connsiteX1-59" fmla="*/ 2074424 w 4243053"/>
              <a:gd name="connsiteY1-60" fmla="*/ 0 h 4927597"/>
              <a:gd name="connsiteX2-61" fmla="*/ 3215377 w 4243053"/>
              <a:gd name="connsiteY2-62" fmla="*/ 12031 h 4927597"/>
              <a:gd name="connsiteX3-63" fmla="*/ 4243053 w 4243053"/>
              <a:gd name="connsiteY3-64" fmla="*/ 1236577 h 4927597"/>
              <a:gd name="connsiteX4-65" fmla="*/ 2144567 w 4243053"/>
              <a:gd name="connsiteY4-66" fmla="*/ 4927597 h 4927597"/>
              <a:gd name="connsiteX5-67" fmla="*/ 4993 w 4243053"/>
              <a:gd name="connsiteY5-68" fmla="*/ 3712408 h 4927597"/>
              <a:gd name="connsiteX6-69" fmla="*/ 0 w 4243053"/>
              <a:gd name="connsiteY6-70" fmla="*/ 1236578 h 4927597"/>
              <a:gd name="connsiteX0-71" fmla="*/ 0 w 4255085"/>
              <a:gd name="connsiteY0-72" fmla="*/ 1236578 h 4927597"/>
              <a:gd name="connsiteX1-73" fmla="*/ 2074424 w 4255085"/>
              <a:gd name="connsiteY1-74" fmla="*/ 0 h 4927597"/>
              <a:gd name="connsiteX2-75" fmla="*/ 3215377 w 4255085"/>
              <a:gd name="connsiteY2-76" fmla="*/ 12031 h 4927597"/>
              <a:gd name="connsiteX3-77" fmla="*/ 4255085 w 4255085"/>
              <a:gd name="connsiteY3-78" fmla="*/ 3703051 h 4927597"/>
              <a:gd name="connsiteX4-79" fmla="*/ 2144567 w 4255085"/>
              <a:gd name="connsiteY4-80" fmla="*/ 4927597 h 4927597"/>
              <a:gd name="connsiteX5-81" fmla="*/ 4993 w 4255085"/>
              <a:gd name="connsiteY5-82" fmla="*/ 3712408 h 4927597"/>
              <a:gd name="connsiteX6-83" fmla="*/ 0 w 4255085"/>
              <a:gd name="connsiteY6-84" fmla="*/ 1236578 h 4927597"/>
              <a:gd name="connsiteX0-85" fmla="*/ 0 w 4255085"/>
              <a:gd name="connsiteY0-86" fmla="*/ 1236578 h 4927597"/>
              <a:gd name="connsiteX1-87" fmla="*/ 2074424 w 4255085"/>
              <a:gd name="connsiteY1-88" fmla="*/ 0 h 4927597"/>
              <a:gd name="connsiteX2-89" fmla="*/ 4238062 w 4255085"/>
              <a:gd name="connsiteY2-90" fmla="*/ 1227220 h 4927597"/>
              <a:gd name="connsiteX3-91" fmla="*/ 4255085 w 4255085"/>
              <a:gd name="connsiteY3-92" fmla="*/ 3703051 h 4927597"/>
              <a:gd name="connsiteX4-93" fmla="*/ 2144567 w 4255085"/>
              <a:gd name="connsiteY4-94" fmla="*/ 4927597 h 4927597"/>
              <a:gd name="connsiteX5-95" fmla="*/ 4993 w 4255085"/>
              <a:gd name="connsiteY5-96" fmla="*/ 3712408 h 4927597"/>
              <a:gd name="connsiteX6-97" fmla="*/ 0 w 4255085"/>
              <a:gd name="connsiteY6-98" fmla="*/ 1236578 h 4927597"/>
              <a:gd name="connsiteX0-99" fmla="*/ 0 w 4255085"/>
              <a:gd name="connsiteY0-100" fmla="*/ 1219216 h 4910235"/>
              <a:gd name="connsiteX1-101" fmla="*/ 2114936 w 4255085"/>
              <a:gd name="connsiteY1-102" fmla="*/ 0 h 4910235"/>
              <a:gd name="connsiteX2-103" fmla="*/ 4238062 w 4255085"/>
              <a:gd name="connsiteY2-104" fmla="*/ 1209858 h 4910235"/>
              <a:gd name="connsiteX3-105" fmla="*/ 4255085 w 4255085"/>
              <a:gd name="connsiteY3-106" fmla="*/ 3685689 h 4910235"/>
              <a:gd name="connsiteX4-107" fmla="*/ 2144567 w 4255085"/>
              <a:gd name="connsiteY4-108" fmla="*/ 4910235 h 4910235"/>
              <a:gd name="connsiteX5-109" fmla="*/ 4993 w 4255085"/>
              <a:gd name="connsiteY5-110" fmla="*/ 3695046 h 4910235"/>
              <a:gd name="connsiteX6-111" fmla="*/ 0 w 4255085"/>
              <a:gd name="connsiteY6-112" fmla="*/ 1219216 h 4910235"/>
              <a:gd name="connsiteX0-113" fmla="*/ 0 w 4261211"/>
              <a:gd name="connsiteY0-114" fmla="*/ 1219216 h 4910235"/>
              <a:gd name="connsiteX1-115" fmla="*/ 2114936 w 4261211"/>
              <a:gd name="connsiteY1-116" fmla="*/ 0 h 4910235"/>
              <a:gd name="connsiteX2-117" fmla="*/ 4261211 w 4261211"/>
              <a:gd name="connsiteY2-118" fmla="*/ 1221433 h 4910235"/>
              <a:gd name="connsiteX3-119" fmla="*/ 4255085 w 4261211"/>
              <a:gd name="connsiteY3-120" fmla="*/ 3685689 h 4910235"/>
              <a:gd name="connsiteX4-121" fmla="*/ 2144567 w 4261211"/>
              <a:gd name="connsiteY4-122" fmla="*/ 4910235 h 4910235"/>
              <a:gd name="connsiteX5-123" fmla="*/ 4993 w 4261211"/>
              <a:gd name="connsiteY5-124" fmla="*/ 3695046 h 4910235"/>
              <a:gd name="connsiteX6-125" fmla="*/ 0 w 4261211"/>
              <a:gd name="connsiteY6-126" fmla="*/ 1219216 h 4910235"/>
              <a:gd name="connsiteX0-127" fmla="*/ 0 w 4266998"/>
              <a:gd name="connsiteY0-128" fmla="*/ 1219216 h 4910235"/>
              <a:gd name="connsiteX1-129" fmla="*/ 2120723 w 4266998"/>
              <a:gd name="connsiteY1-130" fmla="*/ 0 h 4910235"/>
              <a:gd name="connsiteX2-131" fmla="*/ 4266998 w 4266998"/>
              <a:gd name="connsiteY2-132" fmla="*/ 1221433 h 4910235"/>
              <a:gd name="connsiteX3-133" fmla="*/ 4260872 w 4266998"/>
              <a:gd name="connsiteY3-134" fmla="*/ 3685689 h 4910235"/>
              <a:gd name="connsiteX4-135" fmla="*/ 2150354 w 4266998"/>
              <a:gd name="connsiteY4-136" fmla="*/ 4910235 h 4910235"/>
              <a:gd name="connsiteX5-137" fmla="*/ 10780 w 4266998"/>
              <a:gd name="connsiteY5-138" fmla="*/ 3695046 h 4910235"/>
              <a:gd name="connsiteX6-139" fmla="*/ 0 w 4266998"/>
              <a:gd name="connsiteY6-140" fmla="*/ 1219216 h 4910235"/>
              <a:gd name="connsiteX0-141" fmla="*/ 1198 w 4268196"/>
              <a:gd name="connsiteY0-142" fmla="*/ 1219216 h 4910235"/>
              <a:gd name="connsiteX1-143" fmla="*/ 2121921 w 4268196"/>
              <a:gd name="connsiteY1-144" fmla="*/ 0 h 4910235"/>
              <a:gd name="connsiteX2-145" fmla="*/ 4268196 w 4268196"/>
              <a:gd name="connsiteY2-146" fmla="*/ 1221433 h 4910235"/>
              <a:gd name="connsiteX3-147" fmla="*/ 4262070 w 4268196"/>
              <a:gd name="connsiteY3-148" fmla="*/ 3685689 h 4910235"/>
              <a:gd name="connsiteX4-149" fmla="*/ 2151552 w 4268196"/>
              <a:gd name="connsiteY4-150" fmla="*/ 4910235 h 4910235"/>
              <a:gd name="connsiteX5-151" fmla="*/ 403 w 4268196"/>
              <a:gd name="connsiteY5-152" fmla="*/ 3689259 h 4910235"/>
              <a:gd name="connsiteX6-153" fmla="*/ 1198 w 4268196"/>
              <a:gd name="connsiteY6-154" fmla="*/ 1219216 h 4910235"/>
              <a:gd name="connsiteX0-155" fmla="*/ 1198 w 4268196"/>
              <a:gd name="connsiteY0-156" fmla="*/ 1219216 h 4921810"/>
              <a:gd name="connsiteX1-157" fmla="*/ 2121921 w 4268196"/>
              <a:gd name="connsiteY1-158" fmla="*/ 0 h 4921810"/>
              <a:gd name="connsiteX2-159" fmla="*/ 4268196 w 4268196"/>
              <a:gd name="connsiteY2-160" fmla="*/ 1221433 h 4921810"/>
              <a:gd name="connsiteX3-161" fmla="*/ 4262070 w 4268196"/>
              <a:gd name="connsiteY3-162" fmla="*/ 3685689 h 4921810"/>
              <a:gd name="connsiteX4-163" fmla="*/ 2134190 w 4268196"/>
              <a:gd name="connsiteY4-164" fmla="*/ 4921810 h 4921810"/>
              <a:gd name="connsiteX5-165" fmla="*/ 403 w 4268196"/>
              <a:gd name="connsiteY5-166" fmla="*/ 3689259 h 4921810"/>
              <a:gd name="connsiteX6-167" fmla="*/ 1198 w 4268196"/>
              <a:gd name="connsiteY6-168" fmla="*/ 1219216 h 4921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p:spPr>
        <p:txBody>
          <a:bodyPr/>
          <a:lstStyle/>
          <a:p>
            <a:endParaRPr lang="en-US"/>
          </a:p>
        </p:txBody>
      </p:sp>
      <p:sp>
        <p:nvSpPr>
          <p:cNvPr id="20" name="Picture Placeholder 10"/>
          <p:cNvSpPr>
            <a:spLocks noGrp="1"/>
          </p:cNvSpPr>
          <p:nvPr>
            <p:ph type="pic" sz="quarter" idx="17"/>
          </p:nvPr>
        </p:nvSpPr>
        <p:spPr>
          <a:xfrm>
            <a:off x="8529009" y="1851559"/>
            <a:ext cx="3098999" cy="3578383"/>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1" fmla="*/ 0 w 4351338"/>
              <a:gd name="connsiteY0-2" fmla="*/ 2475830 h 4939629"/>
              <a:gd name="connsiteX1-3" fmla="*/ 2122551 w 4351338"/>
              <a:gd name="connsiteY1-4" fmla="*/ 0 h 4939629"/>
              <a:gd name="connsiteX2-5" fmla="*/ 3263504 w 4351338"/>
              <a:gd name="connsiteY2-6" fmla="*/ 12031 h 4939629"/>
              <a:gd name="connsiteX3-7" fmla="*/ 4351338 w 4351338"/>
              <a:gd name="connsiteY3-8" fmla="*/ 2475830 h 4939629"/>
              <a:gd name="connsiteX4-9" fmla="*/ 3263504 w 4351338"/>
              <a:gd name="connsiteY4-10" fmla="*/ 4939629 h 4939629"/>
              <a:gd name="connsiteX5-11" fmla="*/ 1087835 w 4351338"/>
              <a:gd name="connsiteY5-12" fmla="*/ 4939629 h 4939629"/>
              <a:gd name="connsiteX6-13" fmla="*/ 0 w 4351338"/>
              <a:gd name="connsiteY6-14" fmla="*/ 2475830 h 4939629"/>
              <a:gd name="connsiteX0-15" fmla="*/ 0 w 4291180"/>
              <a:gd name="connsiteY0-16" fmla="*/ 2475830 h 4939629"/>
              <a:gd name="connsiteX1-17" fmla="*/ 2122551 w 4291180"/>
              <a:gd name="connsiteY1-18" fmla="*/ 0 h 4939629"/>
              <a:gd name="connsiteX2-19" fmla="*/ 3263504 w 4291180"/>
              <a:gd name="connsiteY2-20" fmla="*/ 12031 h 4939629"/>
              <a:gd name="connsiteX3-21" fmla="*/ 4291180 w 4291180"/>
              <a:gd name="connsiteY3-22" fmla="*/ 1236577 h 4939629"/>
              <a:gd name="connsiteX4-23" fmla="*/ 3263504 w 4291180"/>
              <a:gd name="connsiteY4-24" fmla="*/ 4939629 h 4939629"/>
              <a:gd name="connsiteX5-25" fmla="*/ 1087835 w 4291180"/>
              <a:gd name="connsiteY5-26" fmla="*/ 4939629 h 4939629"/>
              <a:gd name="connsiteX6-27" fmla="*/ 0 w 4291180"/>
              <a:gd name="connsiteY6-28" fmla="*/ 2475830 h 4939629"/>
              <a:gd name="connsiteX0-29" fmla="*/ 0 w 4243053"/>
              <a:gd name="connsiteY0-30" fmla="*/ 1236578 h 4939629"/>
              <a:gd name="connsiteX1-31" fmla="*/ 2074424 w 4243053"/>
              <a:gd name="connsiteY1-32" fmla="*/ 0 h 4939629"/>
              <a:gd name="connsiteX2-33" fmla="*/ 3215377 w 4243053"/>
              <a:gd name="connsiteY2-34" fmla="*/ 12031 h 4939629"/>
              <a:gd name="connsiteX3-35" fmla="*/ 4243053 w 4243053"/>
              <a:gd name="connsiteY3-36" fmla="*/ 1236577 h 4939629"/>
              <a:gd name="connsiteX4-37" fmla="*/ 3215377 w 4243053"/>
              <a:gd name="connsiteY4-38" fmla="*/ 4939629 h 4939629"/>
              <a:gd name="connsiteX5-39" fmla="*/ 1039708 w 4243053"/>
              <a:gd name="connsiteY5-40" fmla="*/ 4939629 h 4939629"/>
              <a:gd name="connsiteX6-41" fmla="*/ 0 w 4243053"/>
              <a:gd name="connsiteY6-42" fmla="*/ 1236578 h 4939629"/>
              <a:gd name="connsiteX0-43" fmla="*/ 0 w 4243053"/>
              <a:gd name="connsiteY0-44" fmla="*/ 1236578 h 4939629"/>
              <a:gd name="connsiteX1-45" fmla="*/ 2074424 w 4243053"/>
              <a:gd name="connsiteY1-46" fmla="*/ 0 h 4939629"/>
              <a:gd name="connsiteX2-47" fmla="*/ 3215377 w 4243053"/>
              <a:gd name="connsiteY2-48" fmla="*/ 12031 h 4939629"/>
              <a:gd name="connsiteX3-49" fmla="*/ 4243053 w 4243053"/>
              <a:gd name="connsiteY3-50" fmla="*/ 1236577 h 4939629"/>
              <a:gd name="connsiteX4-51" fmla="*/ 3215377 w 4243053"/>
              <a:gd name="connsiteY4-52" fmla="*/ 4939629 h 4939629"/>
              <a:gd name="connsiteX5-53" fmla="*/ 4993 w 4243053"/>
              <a:gd name="connsiteY5-54" fmla="*/ 3712408 h 4939629"/>
              <a:gd name="connsiteX6-55" fmla="*/ 0 w 4243053"/>
              <a:gd name="connsiteY6-56" fmla="*/ 1236578 h 4939629"/>
              <a:gd name="connsiteX0-57" fmla="*/ 0 w 4243053"/>
              <a:gd name="connsiteY0-58" fmla="*/ 1236578 h 4927597"/>
              <a:gd name="connsiteX1-59" fmla="*/ 2074424 w 4243053"/>
              <a:gd name="connsiteY1-60" fmla="*/ 0 h 4927597"/>
              <a:gd name="connsiteX2-61" fmla="*/ 3215377 w 4243053"/>
              <a:gd name="connsiteY2-62" fmla="*/ 12031 h 4927597"/>
              <a:gd name="connsiteX3-63" fmla="*/ 4243053 w 4243053"/>
              <a:gd name="connsiteY3-64" fmla="*/ 1236577 h 4927597"/>
              <a:gd name="connsiteX4-65" fmla="*/ 2144567 w 4243053"/>
              <a:gd name="connsiteY4-66" fmla="*/ 4927597 h 4927597"/>
              <a:gd name="connsiteX5-67" fmla="*/ 4993 w 4243053"/>
              <a:gd name="connsiteY5-68" fmla="*/ 3712408 h 4927597"/>
              <a:gd name="connsiteX6-69" fmla="*/ 0 w 4243053"/>
              <a:gd name="connsiteY6-70" fmla="*/ 1236578 h 4927597"/>
              <a:gd name="connsiteX0-71" fmla="*/ 0 w 4255085"/>
              <a:gd name="connsiteY0-72" fmla="*/ 1236578 h 4927597"/>
              <a:gd name="connsiteX1-73" fmla="*/ 2074424 w 4255085"/>
              <a:gd name="connsiteY1-74" fmla="*/ 0 h 4927597"/>
              <a:gd name="connsiteX2-75" fmla="*/ 3215377 w 4255085"/>
              <a:gd name="connsiteY2-76" fmla="*/ 12031 h 4927597"/>
              <a:gd name="connsiteX3-77" fmla="*/ 4255085 w 4255085"/>
              <a:gd name="connsiteY3-78" fmla="*/ 3703051 h 4927597"/>
              <a:gd name="connsiteX4-79" fmla="*/ 2144567 w 4255085"/>
              <a:gd name="connsiteY4-80" fmla="*/ 4927597 h 4927597"/>
              <a:gd name="connsiteX5-81" fmla="*/ 4993 w 4255085"/>
              <a:gd name="connsiteY5-82" fmla="*/ 3712408 h 4927597"/>
              <a:gd name="connsiteX6-83" fmla="*/ 0 w 4255085"/>
              <a:gd name="connsiteY6-84" fmla="*/ 1236578 h 4927597"/>
              <a:gd name="connsiteX0-85" fmla="*/ 0 w 4255085"/>
              <a:gd name="connsiteY0-86" fmla="*/ 1236578 h 4927597"/>
              <a:gd name="connsiteX1-87" fmla="*/ 2074424 w 4255085"/>
              <a:gd name="connsiteY1-88" fmla="*/ 0 h 4927597"/>
              <a:gd name="connsiteX2-89" fmla="*/ 4238062 w 4255085"/>
              <a:gd name="connsiteY2-90" fmla="*/ 1227220 h 4927597"/>
              <a:gd name="connsiteX3-91" fmla="*/ 4255085 w 4255085"/>
              <a:gd name="connsiteY3-92" fmla="*/ 3703051 h 4927597"/>
              <a:gd name="connsiteX4-93" fmla="*/ 2144567 w 4255085"/>
              <a:gd name="connsiteY4-94" fmla="*/ 4927597 h 4927597"/>
              <a:gd name="connsiteX5-95" fmla="*/ 4993 w 4255085"/>
              <a:gd name="connsiteY5-96" fmla="*/ 3712408 h 4927597"/>
              <a:gd name="connsiteX6-97" fmla="*/ 0 w 4255085"/>
              <a:gd name="connsiteY6-98" fmla="*/ 1236578 h 4927597"/>
              <a:gd name="connsiteX0-99" fmla="*/ 0 w 4255085"/>
              <a:gd name="connsiteY0-100" fmla="*/ 1219216 h 4910235"/>
              <a:gd name="connsiteX1-101" fmla="*/ 2114936 w 4255085"/>
              <a:gd name="connsiteY1-102" fmla="*/ 0 h 4910235"/>
              <a:gd name="connsiteX2-103" fmla="*/ 4238062 w 4255085"/>
              <a:gd name="connsiteY2-104" fmla="*/ 1209858 h 4910235"/>
              <a:gd name="connsiteX3-105" fmla="*/ 4255085 w 4255085"/>
              <a:gd name="connsiteY3-106" fmla="*/ 3685689 h 4910235"/>
              <a:gd name="connsiteX4-107" fmla="*/ 2144567 w 4255085"/>
              <a:gd name="connsiteY4-108" fmla="*/ 4910235 h 4910235"/>
              <a:gd name="connsiteX5-109" fmla="*/ 4993 w 4255085"/>
              <a:gd name="connsiteY5-110" fmla="*/ 3695046 h 4910235"/>
              <a:gd name="connsiteX6-111" fmla="*/ 0 w 4255085"/>
              <a:gd name="connsiteY6-112" fmla="*/ 1219216 h 4910235"/>
              <a:gd name="connsiteX0-113" fmla="*/ 0 w 4261211"/>
              <a:gd name="connsiteY0-114" fmla="*/ 1219216 h 4910235"/>
              <a:gd name="connsiteX1-115" fmla="*/ 2114936 w 4261211"/>
              <a:gd name="connsiteY1-116" fmla="*/ 0 h 4910235"/>
              <a:gd name="connsiteX2-117" fmla="*/ 4261211 w 4261211"/>
              <a:gd name="connsiteY2-118" fmla="*/ 1221433 h 4910235"/>
              <a:gd name="connsiteX3-119" fmla="*/ 4255085 w 4261211"/>
              <a:gd name="connsiteY3-120" fmla="*/ 3685689 h 4910235"/>
              <a:gd name="connsiteX4-121" fmla="*/ 2144567 w 4261211"/>
              <a:gd name="connsiteY4-122" fmla="*/ 4910235 h 4910235"/>
              <a:gd name="connsiteX5-123" fmla="*/ 4993 w 4261211"/>
              <a:gd name="connsiteY5-124" fmla="*/ 3695046 h 4910235"/>
              <a:gd name="connsiteX6-125" fmla="*/ 0 w 4261211"/>
              <a:gd name="connsiteY6-126" fmla="*/ 1219216 h 4910235"/>
              <a:gd name="connsiteX0-127" fmla="*/ 0 w 4266998"/>
              <a:gd name="connsiteY0-128" fmla="*/ 1219216 h 4910235"/>
              <a:gd name="connsiteX1-129" fmla="*/ 2120723 w 4266998"/>
              <a:gd name="connsiteY1-130" fmla="*/ 0 h 4910235"/>
              <a:gd name="connsiteX2-131" fmla="*/ 4266998 w 4266998"/>
              <a:gd name="connsiteY2-132" fmla="*/ 1221433 h 4910235"/>
              <a:gd name="connsiteX3-133" fmla="*/ 4260872 w 4266998"/>
              <a:gd name="connsiteY3-134" fmla="*/ 3685689 h 4910235"/>
              <a:gd name="connsiteX4-135" fmla="*/ 2150354 w 4266998"/>
              <a:gd name="connsiteY4-136" fmla="*/ 4910235 h 4910235"/>
              <a:gd name="connsiteX5-137" fmla="*/ 10780 w 4266998"/>
              <a:gd name="connsiteY5-138" fmla="*/ 3695046 h 4910235"/>
              <a:gd name="connsiteX6-139" fmla="*/ 0 w 4266998"/>
              <a:gd name="connsiteY6-140" fmla="*/ 1219216 h 4910235"/>
              <a:gd name="connsiteX0-141" fmla="*/ 1198 w 4268196"/>
              <a:gd name="connsiteY0-142" fmla="*/ 1219216 h 4910235"/>
              <a:gd name="connsiteX1-143" fmla="*/ 2121921 w 4268196"/>
              <a:gd name="connsiteY1-144" fmla="*/ 0 h 4910235"/>
              <a:gd name="connsiteX2-145" fmla="*/ 4268196 w 4268196"/>
              <a:gd name="connsiteY2-146" fmla="*/ 1221433 h 4910235"/>
              <a:gd name="connsiteX3-147" fmla="*/ 4262070 w 4268196"/>
              <a:gd name="connsiteY3-148" fmla="*/ 3685689 h 4910235"/>
              <a:gd name="connsiteX4-149" fmla="*/ 2151552 w 4268196"/>
              <a:gd name="connsiteY4-150" fmla="*/ 4910235 h 4910235"/>
              <a:gd name="connsiteX5-151" fmla="*/ 403 w 4268196"/>
              <a:gd name="connsiteY5-152" fmla="*/ 3689259 h 4910235"/>
              <a:gd name="connsiteX6-153" fmla="*/ 1198 w 4268196"/>
              <a:gd name="connsiteY6-154" fmla="*/ 1219216 h 4910235"/>
              <a:gd name="connsiteX0-155" fmla="*/ 1198 w 4268196"/>
              <a:gd name="connsiteY0-156" fmla="*/ 1219216 h 4921810"/>
              <a:gd name="connsiteX1-157" fmla="*/ 2121921 w 4268196"/>
              <a:gd name="connsiteY1-158" fmla="*/ 0 h 4921810"/>
              <a:gd name="connsiteX2-159" fmla="*/ 4268196 w 4268196"/>
              <a:gd name="connsiteY2-160" fmla="*/ 1221433 h 4921810"/>
              <a:gd name="connsiteX3-161" fmla="*/ 4262070 w 4268196"/>
              <a:gd name="connsiteY3-162" fmla="*/ 3685689 h 4921810"/>
              <a:gd name="connsiteX4-163" fmla="*/ 2134190 w 4268196"/>
              <a:gd name="connsiteY4-164" fmla="*/ 4921810 h 4921810"/>
              <a:gd name="connsiteX5-165" fmla="*/ 403 w 4268196"/>
              <a:gd name="connsiteY5-166" fmla="*/ 3689259 h 4921810"/>
              <a:gd name="connsiteX6-167" fmla="*/ 1198 w 4268196"/>
              <a:gd name="connsiteY6-168" fmla="*/ 1219216 h 4921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p:spPr>
        <p:txBody>
          <a:bodyPr/>
          <a:lstStyle/>
          <a:p>
            <a:endParaRPr lang="en-US"/>
          </a:p>
        </p:txBody>
      </p:sp>
      <p:sp>
        <p:nvSpPr>
          <p:cNvPr id="21" name="Picture Placeholder 10"/>
          <p:cNvSpPr>
            <a:spLocks noGrp="1"/>
          </p:cNvSpPr>
          <p:nvPr>
            <p:ph type="pic" sz="quarter" idx="18"/>
          </p:nvPr>
        </p:nvSpPr>
        <p:spPr>
          <a:xfrm>
            <a:off x="10135220" y="4701402"/>
            <a:ext cx="3098999" cy="3578383"/>
          </a:xfrm>
          <a:custGeom>
            <a:avLst/>
            <a:gdLst>
              <a:gd name="connsiteX0" fmla="*/ 0 w 4351338"/>
              <a:gd name="connsiteY0" fmla="*/ 2463800 h 4927600"/>
              <a:gd name="connsiteX1" fmla="*/ 1087835 w 4351338"/>
              <a:gd name="connsiteY1" fmla="*/ 1 h 4927600"/>
              <a:gd name="connsiteX2" fmla="*/ 3263504 w 4351338"/>
              <a:gd name="connsiteY2" fmla="*/ 1 h 4927600"/>
              <a:gd name="connsiteX3" fmla="*/ 4351338 w 4351338"/>
              <a:gd name="connsiteY3" fmla="*/ 2463800 h 4927600"/>
              <a:gd name="connsiteX4" fmla="*/ 3263504 w 4351338"/>
              <a:gd name="connsiteY4" fmla="*/ 4927599 h 4927600"/>
              <a:gd name="connsiteX5" fmla="*/ 1087835 w 4351338"/>
              <a:gd name="connsiteY5" fmla="*/ 4927599 h 4927600"/>
              <a:gd name="connsiteX6" fmla="*/ 0 w 4351338"/>
              <a:gd name="connsiteY6" fmla="*/ 2463800 h 4927600"/>
              <a:gd name="connsiteX0-1" fmla="*/ 0 w 4351338"/>
              <a:gd name="connsiteY0-2" fmla="*/ 2475830 h 4939629"/>
              <a:gd name="connsiteX1-3" fmla="*/ 2122551 w 4351338"/>
              <a:gd name="connsiteY1-4" fmla="*/ 0 h 4939629"/>
              <a:gd name="connsiteX2-5" fmla="*/ 3263504 w 4351338"/>
              <a:gd name="connsiteY2-6" fmla="*/ 12031 h 4939629"/>
              <a:gd name="connsiteX3-7" fmla="*/ 4351338 w 4351338"/>
              <a:gd name="connsiteY3-8" fmla="*/ 2475830 h 4939629"/>
              <a:gd name="connsiteX4-9" fmla="*/ 3263504 w 4351338"/>
              <a:gd name="connsiteY4-10" fmla="*/ 4939629 h 4939629"/>
              <a:gd name="connsiteX5-11" fmla="*/ 1087835 w 4351338"/>
              <a:gd name="connsiteY5-12" fmla="*/ 4939629 h 4939629"/>
              <a:gd name="connsiteX6-13" fmla="*/ 0 w 4351338"/>
              <a:gd name="connsiteY6-14" fmla="*/ 2475830 h 4939629"/>
              <a:gd name="connsiteX0-15" fmla="*/ 0 w 4291180"/>
              <a:gd name="connsiteY0-16" fmla="*/ 2475830 h 4939629"/>
              <a:gd name="connsiteX1-17" fmla="*/ 2122551 w 4291180"/>
              <a:gd name="connsiteY1-18" fmla="*/ 0 h 4939629"/>
              <a:gd name="connsiteX2-19" fmla="*/ 3263504 w 4291180"/>
              <a:gd name="connsiteY2-20" fmla="*/ 12031 h 4939629"/>
              <a:gd name="connsiteX3-21" fmla="*/ 4291180 w 4291180"/>
              <a:gd name="connsiteY3-22" fmla="*/ 1236577 h 4939629"/>
              <a:gd name="connsiteX4-23" fmla="*/ 3263504 w 4291180"/>
              <a:gd name="connsiteY4-24" fmla="*/ 4939629 h 4939629"/>
              <a:gd name="connsiteX5-25" fmla="*/ 1087835 w 4291180"/>
              <a:gd name="connsiteY5-26" fmla="*/ 4939629 h 4939629"/>
              <a:gd name="connsiteX6-27" fmla="*/ 0 w 4291180"/>
              <a:gd name="connsiteY6-28" fmla="*/ 2475830 h 4939629"/>
              <a:gd name="connsiteX0-29" fmla="*/ 0 w 4243053"/>
              <a:gd name="connsiteY0-30" fmla="*/ 1236578 h 4939629"/>
              <a:gd name="connsiteX1-31" fmla="*/ 2074424 w 4243053"/>
              <a:gd name="connsiteY1-32" fmla="*/ 0 h 4939629"/>
              <a:gd name="connsiteX2-33" fmla="*/ 3215377 w 4243053"/>
              <a:gd name="connsiteY2-34" fmla="*/ 12031 h 4939629"/>
              <a:gd name="connsiteX3-35" fmla="*/ 4243053 w 4243053"/>
              <a:gd name="connsiteY3-36" fmla="*/ 1236577 h 4939629"/>
              <a:gd name="connsiteX4-37" fmla="*/ 3215377 w 4243053"/>
              <a:gd name="connsiteY4-38" fmla="*/ 4939629 h 4939629"/>
              <a:gd name="connsiteX5-39" fmla="*/ 1039708 w 4243053"/>
              <a:gd name="connsiteY5-40" fmla="*/ 4939629 h 4939629"/>
              <a:gd name="connsiteX6-41" fmla="*/ 0 w 4243053"/>
              <a:gd name="connsiteY6-42" fmla="*/ 1236578 h 4939629"/>
              <a:gd name="connsiteX0-43" fmla="*/ 0 w 4243053"/>
              <a:gd name="connsiteY0-44" fmla="*/ 1236578 h 4939629"/>
              <a:gd name="connsiteX1-45" fmla="*/ 2074424 w 4243053"/>
              <a:gd name="connsiteY1-46" fmla="*/ 0 h 4939629"/>
              <a:gd name="connsiteX2-47" fmla="*/ 3215377 w 4243053"/>
              <a:gd name="connsiteY2-48" fmla="*/ 12031 h 4939629"/>
              <a:gd name="connsiteX3-49" fmla="*/ 4243053 w 4243053"/>
              <a:gd name="connsiteY3-50" fmla="*/ 1236577 h 4939629"/>
              <a:gd name="connsiteX4-51" fmla="*/ 3215377 w 4243053"/>
              <a:gd name="connsiteY4-52" fmla="*/ 4939629 h 4939629"/>
              <a:gd name="connsiteX5-53" fmla="*/ 4993 w 4243053"/>
              <a:gd name="connsiteY5-54" fmla="*/ 3712408 h 4939629"/>
              <a:gd name="connsiteX6-55" fmla="*/ 0 w 4243053"/>
              <a:gd name="connsiteY6-56" fmla="*/ 1236578 h 4939629"/>
              <a:gd name="connsiteX0-57" fmla="*/ 0 w 4243053"/>
              <a:gd name="connsiteY0-58" fmla="*/ 1236578 h 4927597"/>
              <a:gd name="connsiteX1-59" fmla="*/ 2074424 w 4243053"/>
              <a:gd name="connsiteY1-60" fmla="*/ 0 h 4927597"/>
              <a:gd name="connsiteX2-61" fmla="*/ 3215377 w 4243053"/>
              <a:gd name="connsiteY2-62" fmla="*/ 12031 h 4927597"/>
              <a:gd name="connsiteX3-63" fmla="*/ 4243053 w 4243053"/>
              <a:gd name="connsiteY3-64" fmla="*/ 1236577 h 4927597"/>
              <a:gd name="connsiteX4-65" fmla="*/ 2144567 w 4243053"/>
              <a:gd name="connsiteY4-66" fmla="*/ 4927597 h 4927597"/>
              <a:gd name="connsiteX5-67" fmla="*/ 4993 w 4243053"/>
              <a:gd name="connsiteY5-68" fmla="*/ 3712408 h 4927597"/>
              <a:gd name="connsiteX6-69" fmla="*/ 0 w 4243053"/>
              <a:gd name="connsiteY6-70" fmla="*/ 1236578 h 4927597"/>
              <a:gd name="connsiteX0-71" fmla="*/ 0 w 4255085"/>
              <a:gd name="connsiteY0-72" fmla="*/ 1236578 h 4927597"/>
              <a:gd name="connsiteX1-73" fmla="*/ 2074424 w 4255085"/>
              <a:gd name="connsiteY1-74" fmla="*/ 0 h 4927597"/>
              <a:gd name="connsiteX2-75" fmla="*/ 3215377 w 4255085"/>
              <a:gd name="connsiteY2-76" fmla="*/ 12031 h 4927597"/>
              <a:gd name="connsiteX3-77" fmla="*/ 4255085 w 4255085"/>
              <a:gd name="connsiteY3-78" fmla="*/ 3703051 h 4927597"/>
              <a:gd name="connsiteX4-79" fmla="*/ 2144567 w 4255085"/>
              <a:gd name="connsiteY4-80" fmla="*/ 4927597 h 4927597"/>
              <a:gd name="connsiteX5-81" fmla="*/ 4993 w 4255085"/>
              <a:gd name="connsiteY5-82" fmla="*/ 3712408 h 4927597"/>
              <a:gd name="connsiteX6-83" fmla="*/ 0 w 4255085"/>
              <a:gd name="connsiteY6-84" fmla="*/ 1236578 h 4927597"/>
              <a:gd name="connsiteX0-85" fmla="*/ 0 w 4255085"/>
              <a:gd name="connsiteY0-86" fmla="*/ 1236578 h 4927597"/>
              <a:gd name="connsiteX1-87" fmla="*/ 2074424 w 4255085"/>
              <a:gd name="connsiteY1-88" fmla="*/ 0 h 4927597"/>
              <a:gd name="connsiteX2-89" fmla="*/ 4238062 w 4255085"/>
              <a:gd name="connsiteY2-90" fmla="*/ 1227220 h 4927597"/>
              <a:gd name="connsiteX3-91" fmla="*/ 4255085 w 4255085"/>
              <a:gd name="connsiteY3-92" fmla="*/ 3703051 h 4927597"/>
              <a:gd name="connsiteX4-93" fmla="*/ 2144567 w 4255085"/>
              <a:gd name="connsiteY4-94" fmla="*/ 4927597 h 4927597"/>
              <a:gd name="connsiteX5-95" fmla="*/ 4993 w 4255085"/>
              <a:gd name="connsiteY5-96" fmla="*/ 3712408 h 4927597"/>
              <a:gd name="connsiteX6-97" fmla="*/ 0 w 4255085"/>
              <a:gd name="connsiteY6-98" fmla="*/ 1236578 h 4927597"/>
              <a:gd name="connsiteX0-99" fmla="*/ 0 w 4255085"/>
              <a:gd name="connsiteY0-100" fmla="*/ 1219216 h 4910235"/>
              <a:gd name="connsiteX1-101" fmla="*/ 2114936 w 4255085"/>
              <a:gd name="connsiteY1-102" fmla="*/ 0 h 4910235"/>
              <a:gd name="connsiteX2-103" fmla="*/ 4238062 w 4255085"/>
              <a:gd name="connsiteY2-104" fmla="*/ 1209858 h 4910235"/>
              <a:gd name="connsiteX3-105" fmla="*/ 4255085 w 4255085"/>
              <a:gd name="connsiteY3-106" fmla="*/ 3685689 h 4910235"/>
              <a:gd name="connsiteX4-107" fmla="*/ 2144567 w 4255085"/>
              <a:gd name="connsiteY4-108" fmla="*/ 4910235 h 4910235"/>
              <a:gd name="connsiteX5-109" fmla="*/ 4993 w 4255085"/>
              <a:gd name="connsiteY5-110" fmla="*/ 3695046 h 4910235"/>
              <a:gd name="connsiteX6-111" fmla="*/ 0 w 4255085"/>
              <a:gd name="connsiteY6-112" fmla="*/ 1219216 h 4910235"/>
              <a:gd name="connsiteX0-113" fmla="*/ 0 w 4261211"/>
              <a:gd name="connsiteY0-114" fmla="*/ 1219216 h 4910235"/>
              <a:gd name="connsiteX1-115" fmla="*/ 2114936 w 4261211"/>
              <a:gd name="connsiteY1-116" fmla="*/ 0 h 4910235"/>
              <a:gd name="connsiteX2-117" fmla="*/ 4261211 w 4261211"/>
              <a:gd name="connsiteY2-118" fmla="*/ 1221433 h 4910235"/>
              <a:gd name="connsiteX3-119" fmla="*/ 4255085 w 4261211"/>
              <a:gd name="connsiteY3-120" fmla="*/ 3685689 h 4910235"/>
              <a:gd name="connsiteX4-121" fmla="*/ 2144567 w 4261211"/>
              <a:gd name="connsiteY4-122" fmla="*/ 4910235 h 4910235"/>
              <a:gd name="connsiteX5-123" fmla="*/ 4993 w 4261211"/>
              <a:gd name="connsiteY5-124" fmla="*/ 3695046 h 4910235"/>
              <a:gd name="connsiteX6-125" fmla="*/ 0 w 4261211"/>
              <a:gd name="connsiteY6-126" fmla="*/ 1219216 h 4910235"/>
              <a:gd name="connsiteX0-127" fmla="*/ 0 w 4266998"/>
              <a:gd name="connsiteY0-128" fmla="*/ 1219216 h 4910235"/>
              <a:gd name="connsiteX1-129" fmla="*/ 2120723 w 4266998"/>
              <a:gd name="connsiteY1-130" fmla="*/ 0 h 4910235"/>
              <a:gd name="connsiteX2-131" fmla="*/ 4266998 w 4266998"/>
              <a:gd name="connsiteY2-132" fmla="*/ 1221433 h 4910235"/>
              <a:gd name="connsiteX3-133" fmla="*/ 4260872 w 4266998"/>
              <a:gd name="connsiteY3-134" fmla="*/ 3685689 h 4910235"/>
              <a:gd name="connsiteX4-135" fmla="*/ 2150354 w 4266998"/>
              <a:gd name="connsiteY4-136" fmla="*/ 4910235 h 4910235"/>
              <a:gd name="connsiteX5-137" fmla="*/ 10780 w 4266998"/>
              <a:gd name="connsiteY5-138" fmla="*/ 3695046 h 4910235"/>
              <a:gd name="connsiteX6-139" fmla="*/ 0 w 4266998"/>
              <a:gd name="connsiteY6-140" fmla="*/ 1219216 h 4910235"/>
              <a:gd name="connsiteX0-141" fmla="*/ 1198 w 4268196"/>
              <a:gd name="connsiteY0-142" fmla="*/ 1219216 h 4910235"/>
              <a:gd name="connsiteX1-143" fmla="*/ 2121921 w 4268196"/>
              <a:gd name="connsiteY1-144" fmla="*/ 0 h 4910235"/>
              <a:gd name="connsiteX2-145" fmla="*/ 4268196 w 4268196"/>
              <a:gd name="connsiteY2-146" fmla="*/ 1221433 h 4910235"/>
              <a:gd name="connsiteX3-147" fmla="*/ 4262070 w 4268196"/>
              <a:gd name="connsiteY3-148" fmla="*/ 3685689 h 4910235"/>
              <a:gd name="connsiteX4-149" fmla="*/ 2151552 w 4268196"/>
              <a:gd name="connsiteY4-150" fmla="*/ 4910235 h 4910235"/>
              <a:gd name="connsiteX5-151" fmla="*/ 403 w 4268196"/>
              <a:gd name="connsiteY5-152" fmla="*/ 3689259 h 4910235"/>
              <a:gd name="connsiteX6-153" fmla="*/ 1198 w 4268196"/>
              <a:gd name="connsiteY6-154" fmla="*/ 1219216 h 4910235"/>
              <a:gd name="connsiteX0-155" fmla="*/ 1198 w 4268196"/>
              <a:gd name="connsiteY0-156" fmla="*/ 1219216 h 4921810"/>
              <a:gd name="connsiteX1-157" fmla="*/ 2121921 w 4268196"/>
              <a:gd name="connsiteY1-158" fmla="*/ 0 h 4921810"/>
              <a:gd name="connsiteX2-159" fmla="*/ 4268196 w 4268196"/>
              <a:gd name="connsiteY2-160" fmla="*/ 1221433 h 4921810"/>
              <a:gd name="connsiteX3-161" fmla="*/ 4262070 w 4268196"/>
              <a:gd name="connsiteY3-162" fmla="*/ 3685689 h 4921810"/>
              <a:gd name="connsiteX4-163" fmla="*/ 2134190 w 4268196"/>
              <a:gd name="connsiteY4-164" fmla="*/ 4921810 h 4921810"/>
              <a:gd name="connsiteX5-165" fmla="*/ 403 w 4268196"/>
              <a:gd name="connsiteY5-166" fmla="*/ 3689259 h 4921810"/>
              <a:gd name="connsiteX6-167" fmla="*/ 1198 w 4268196"/>
              <a:gd name="connsiteY6-168" fmla="*/ 1219216 h 4921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8196" h="4921810">
                <a:moveTo>
                  <a:pt x="1198" y="1219216"/>
                </a:moveTo>
                <a:lnTo>
                  <a:pt x="2121921" y="0"/>
                </a:lnTo>
                <a:lnTo>
                  <a:pt x="4268196" y="1221433"/>
                </a:lnTo>
                <a:lnTo>
                  <a:pt x="4262070" y="3685689"/>
                </a:lnTo>
                <a:lnTo>
                  <a:pt x="2134190" y="4921810"/>
                </a:lnTo>
                <a:lnTo>
                  <a:pt x="403" y="3689259"/>
                </a:lnTo>
                <a:cubicBezTo>
                  <a:pt x="-1261" y="2863982"/>
                  <a:pt x="2862" y="2044493"/>
                  <a:pt x="1198" y="1219216"/>
                </a:cubicBezTo>
                <a:close/>
              </a:path>
            </a:pathLst>
          </a:custGeom>
          <a:ln w="12700">
            <a:miter lim="400000"/>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57" name="Rechteck"/>
          <p:cNvSpPr/>
          <p:nvPr/>
        </p:nvSpPr>
        <p:spPr>
          <a:xfrm>
            <a:off x="645617" y="952500"/>
            <a:ext cx="31751" cy="1905000"/>
          </a:xfrm>
          <a:prstGeom prst="rect">
            <a:avLst/>
          </a:prstGeom>
          <a:solidFill>
            <a:srgbClr val="A9A9A9"/>
          </a:solidFill>
          <a:ln w="12700">
            <a:miter lim="400000"/>
          </a:ln>
        </p:spPr>
        <p:txBody>
          <a:bodyPr lIns="25400" tIns="25400" rIns="25400" bIns="25400" anchor="ctr"/>
          <a:lstStyle/>
          <a:p>
            <a:pPr>
              <a:defRPr sz="3200">
                <a:solidFill>
                  <a:srgbClr val="0433FF"/>
                </a:solidFill>
              </a:defRPr>
            </a:pPr>
            <a:endParaRPr sz="1600"/>
          </a:p>
        </p:txBody>
      </p:sp>
      <p:sp>
        <p:nvSpPr>
          <p:cNvPr id="61" name="Foliennummer"/>
          <p:cNvSpPr>
            <a:spLocks noGrp="1"/>
          </p:cNvSpPr>
          <p:nvPr>
            <p:ph type="sldNum" sz="quarter" idx="2"/>
          </p:nvPr>
        </p:nvSpPr>
        <p:spPr>
          <a:prstGeom prst="rect">
            <a:avLst/>
          </a:prstGeom>
        </p:spPr>
        <p:txBody>
          <a:bodyPr/>
          <a:lstStyle/>
          <a:p>
            <a:fld id="{86CB4B4D-7CA3-9044-876B-883B54F8677D}" type="slidenum">
              <a:rPr/>
              <a:t>‹#›</a:t>
            </a:fld>
            <a:endParaRPr/>
          </a:p>
        </p:txBody>
      </p:sp>
      <p:sp>
        <p:nvSpPr>
          <p:cNvPr id="7" name="Bild"/>
          <p:cNvSpPr>
            <a:spLocks noGrp="1"/>
          </p:cNvSpPr>
          <p:nvPr>
            <p:ph type="pic" sz="quarter" idx="16"/>
          </p:nvPr>
        </p:nvSpPr>
        <p:spPr>
          <a:xfrm>
            <a:off x="12700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
        <p:nvSpPr>
          <p:cNvPr id="8" name="Bild"/>
          <p:cNvSpPr>
            <a:spLocks noGrp="1"/>
          </p:cNvSpPr>
          <p:nvPr>
            <p:ph type="pic" sz="quarter" idx="17"/>
          </p:nvPr>
        </p:nvSpPr>
        <p:spPr>
          <a:xfrm>
            <a:off x="48514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
        <p:nvSpPr>
          <p:cNvPr id="9" name="Bild"/>
          <p:cNvSpPr>
            <a:spLocks noGrp="1"/>
          </p:cNvSpPr>
          <p:nvPr>
            <p:ph type="pic" sz="quarter" idx="18"/>
          </p:nvPr>
        </p:nvSpPr>
        <p:spPr>
          <a:xfrm>
            <a:off x="84328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cxnSp>
        <p:nvCxnSpPr>
          <p:cNvPr id="4" name="Straight Connector 3"/>
          <p:cNvCxnSpPr>
            <a:stCxn id="6" idx="1"/>
          </p:cNvCxnSpPr>
          <p:nvPr userDrawn="1"/>
        </p:nvCxnSpPr>
        <p:spPr>
          <a:xfrm>
            <a:off x="8920163" y="-7938"/>
            <a:ext cx="3487737" cy="4668838"/>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0563225" y="-96838"/>
            <a:ext cx="1179513" cy="697071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a:endCxn id="6" idx="4"/>
          </p:cNvCxnSpPr>
          <p:nvPr userDrawn="1"/>
        </p:nvCxnSpPr>
        <p:spPr>
          <a:xfrm flipH="1">
            <a:off x="10941050" y="5213350"/>
            <a:ext cx="1403350" cy="16764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userDrawn="1"/>
        </p:nvCxnSpPr>
        <p:spPr>
          <a:xfrm flipH="1">
            <a:off x="-7938" y="-66675"/>
            <a:ext cx="4732338" cy="565785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userDrawn="1"/>
        </p:nvCxnSpPr>
        <p:spPr>
          <a:xfrm flipV="1">
            <a:off x="3616325" y="433388"/>
            <a:ext cx="698500" cy="82391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p:nvPr userDrawn="1"/>
        </p:nvCxnSpPr>
        <p:spPr>
          <a:xfrm>
            <a:off x="11753850" y="3794125"/>
            <a:ext cx="654050" cy="8667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16050" y="1554078"/>
            <a:ext cx="5333999" cy="1445795"/>
          </a:xfrm>
        </p:spPr>
        <p:txBody>
          <a:bodyPr/>
          <a:lstStyle/>
          <a:p>
            <a:r>
              <a:rPr lang="en-US"/>
              <a:t>Click to edit Master title style</a:t>
            </a:r>
            <a:endParaRPr lang="en-US" dirty="0"/>
          </a:p>
        </p:txBody>
      </p:sp>
      <p:sp>
        <p:nvSpPr>
          <p:cNvPr id="6" name="Picture Placeholder 12"/>
          <p:cNvSpPr>
            <a:spLocks noGrp="1"/>
          </p:cNvSpPr>
          <p:nvPr>
            <p:ph type="pic" sz="quarter" idx="12"/>
          </p:nvPr>
        </p:nvSpPr>
        <p:spPr>
          <a:xfrm>
            <a:off x="5614736" y="-9451"/>
            <a:ext cx="5991093" cy="6899535"/>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1" fmla="*/ 0 w 4678532"/>
              <a:gd name="connsiteY0-2" fmla="*/ 0 h 3156012"/>
              <a:gd name="connsiteX1-3" fmla="*/ 4678532 w 4678532"/>
              <a:gd name="connsiteY1-4" fmla="*/ 3156012 h 3156012"/>
              <a:gd name="connsiteX2-5" fmla="*/ 0 w 4678532"/>
              <a:gd name="connsiteY2-6" fmla="*/ 3156012 h 3156012"/>
              <a:gd name="connsiteX3-7" fmla="*/ 0 w 4678532"/>
              <a:gd name="connsiteY3-8" fmla="*/ 0 h 3156012"/>
              <a:gd name="connsiteX0-9" fmla="*/ 665825 w 4678532"/>
              <a:gd name="connsiteY0-10" fmla="*/ 0 h 3875103"/>
              <a:gd name="connsiteX1-11" fmla="*/ 4678532 w 4678532"/>
              <a:gd name="connsiteY1-12" fmla="*/ 3875103 h 3875103"/>
              <a:gd name="connsiteX2-13" fmla="*/ 0 w 4678532"/>
              <a:gd name="connsiteY2-14" fmla="*/ 3875103 h 3875103"/>
              <a:gd name="connsiteX3-15" fmla="*/ 665825 w 4678532"/>
              <a:gd name="connsiteY3-16" fmla="*/ 0 h 3875103"/>
              <a:gd name="connsiteX0-17" fmla="*/ 1225118 w 5237825"/>
              <a:gd name="connsiteY0-18" fmla="*/ 0 h 3875103"/>
              <a:gd name="connsiteX1-19" fmla="*/ 5237825 w 5237825"/>
              <a:gd name="connsiteY1-20" fmla="*/ 3875103 h 3875103"/>
              <a:gd name="connsiteX2-21" fmla="*/ 0 w 5237825"/>
              <a:gd name="connsiteY2-22" fmla="*/ 3848470 h 3875103"/>
              <a:gd name="connsiteX3-23" fmla="*/ 1225118 w 5237825"/>
              <a:gd name="connsiteY3-24" fmla="*/ 0 h 3875103"/>
              <a:gd name="connsiteX0-25" fmla="*/ 1225118 w 4190260"/>
              <a:gd name="connsiteY0-26" fmla="*/ 0 h 5286653"/>
              <a:gd name="connsiteX1-27" fmla="*/ 4190260 w 4190260"/>
              <a:gd name="connsiteY1-28" fmla="*/ 5286653 h 5286653"/>
              <a:gd name="connsiteX2-29" fmla="*/ 0 w 4190260"/>
              <a:gd name="connsiteY2-30" fmla="*/ 3848470 h 5286653"/>
              <a:gd name="connsiteX3-31" fmla="*/ 1225118 w 4190260"/>
              <a:gd name="connsiteY3-32" fmla="*/ 0 h 5286653"/>
              <a:gd name="connsiteX0-33" fmla="*/ 1238631 w 4203773"/>
              <a:gd name="connsiteY0-34" fmla="*/ 0 h 5286653"/>
              <a:gd name="connsiteX1-35" fmla="*/ 4203773 w 4203773"/>
              <a:gd name="connsiteY1-36" fmla="*/ 5286653 h 5286653"/>
              <a:gd name="connsiteX2-37" fmla="*/ 0 w 4203773"/>
              <a:gd name="connsiteY2-38" fmla="*/ 3848470 h 5286653"/>
              <a:gd name="connsiteX3-39" fmla="*/ 1238631 w 4203773"/>
              <a:gd name="connsiteY3-40" fmla="*/ 0 h 5286653"/>
              <a:gd name="connsiteX0-41" fmla="*/ 1238631 w 4217286"/>
              <a:gd name="connsiteY0-42" fmla="*/ 0 h 5291157"/>
              <a:gd name="connsiteX1-43" fmla="*/ 4217286 w 4217286"/>
              <a:gd name="connsiteY1-44" fmla="*/ 5291157 h 5291157"/>
              <a:gd name="connsiteX2-45" fmla="*/ 0 w 4217286"/>
              <a:gd name="connsiteY2-46" fmla="*/ 3848470 h 5291157"/>
              <a:gd name="connsiteX3-47" fmla="*/ 1238631 w 4217286"/>
              <a:gd name="connsiteY3-48" fmla="*/ 0 h 5291157"/>
              <a:gd name="connsiteX0-49" fmla="*/ 1229622 w 4217286"/>
              <a:gd name="connsiteY0-50" fmla="*/ 0 h 5291157"/>
              <a:gd name="connsiteX1-51" fmla="*/ 4217286 w 4217286"/>
              <a:gd name="connsiteY1-52" fmla="*/ 5291157 h 5291157"/>
              <a:gd name="connsiteX2-53" fmla="*/ 0 w 4217286"/>
              <a:gd name="connsiteY2-54" fmla="*/ 3848470 h 5291157"/>
              <a:gd name="connsiteX3-55" fmla="*/ 1229622 w 4217286"/>
              <a:gd name="connsiteY3-56" fmla="*/ 0 h 5291157"/>
              <a:gd name="connsiteX0-57" fmla="*/ 1225117 w 4217286"/>
              <a:gd name="connsiteY0-58" fmla="*/ 0 h 5286652"/>
              <a:gd name="connsiteX1-59" fmla="*/ 4217286 w 4217286"/>
              <a:gd name="connsiteY1-60" fmla="*/ 5286652 h 5286652"/>
              <a:gd name="connsiteX2-61" fmla="*/ 0 w 4217286"/>
              <a:gd name="connsiteY2-62" fmla="*/ 3843965 h 5286652"/>
              <a:gd name="connsiteX3-63" fmla="*/ 1225117 w 4217286"/>
              <a:gd name="connsiteY3-64" fmla="*/ 0 h 5286652"/>
              <a:gd name="connsiteX0-65" fmla="*/ 1234126 w 4217286"/>
              <a:gd name="connsiteY0-66" fmla="*/ 0 h 5295661"/>
              <a:gd name="connsiteX1-67" fmla="*/ 4217286 w 4217286"/>
              <a:gd name="connsiteY1-68" fmla="*/ 5295661 h 5295661"/>
              <a:gd name="connsiteX2-69" fmla="*/ 0 w 4217286"/>
              <a:gd name="connsiteY2-70" fmla="*/ 3852974 h 5295661"/>
              <a:gd name="connsiteX3-71" fmla="*/ 1234126 w 4217286"/>
              <a:gd name="connsiteY3-72" fmla="*/ 0 h 5295661"/>
              <a:gd name="connsiteX0-73" fmla="*/ 464105 w 4217286"/>
              <a:gd name="connsiteY0-74" fmla="*/ 0 h 6338398"/>
              <a:gd name="connsiteX1-75" fmla="*/ 4217286 w 4217286"/>
              <a:gd name="connsiteY1-76" fmla="*/ 6338398 h 6338398"/>
              <a:gd name="connsiteX2-77" fmla="*/ 0 w 4217286"/>
              <a:gd name="connsiteY2-78" fmla="*/ 4895711 h 6338398"/>
              <a:gd name="connsiteX3-79" fmla="*/ 464105 w 4217286"/>
              <a:gd name="connsiteY3-80" fmla="*/ 0 h 6338398"/>
              <a:gd name="connsiteX0-81" fmla="*/ 464105 w 4217286"/>
              <a:gd name="connsiteY0-82" fmla="*/ 0 h 6338398"/>
              <a:gd name="connsiteX1-83" fmla="*/ 1195769 w 4217286"/>
              <a:gd name="connsiteY1-84" fmla="*/ 1252714 h 6338398"/>
              <a:gd name="connsiteX2-85" fmla="*/ 4217286 w 4217286"/>
              <a:gd name="connsiteY2-86" fmla="*/ 6338398 h 6338398"/>
              <a:gd name="connsiteX3-87" fmla="*/ 0 w 4217286"/>
              <a:gd name="connsiteY3-88" fmla="*/ 4895711 h 6338398"/>
              <a:gd name="connsiteX4-89" fmla="*/ 464105 w 4217286"/>
              <a:gd name="connsiteY4-90" fmla="*/ 0 h 6338398"/>
              <a:gd name="connsiteX0-91" fmla="*/ 464105 w 4217286"/>
              <a:gd name="connsiteY0-92" fmla="*/ 14612 h 6353010"/>
              <a:gd name="connsiteX1-93" fmla="*/ 1829433 w 4217286"/>
              <a:gd name="connsiteY1-94" fmla="*/ 0 h 6353010"/>
              <a:gd name="connsiteX2-95" fmla="*/ 4217286 w 4217286"/>
              <a:gd name="connsiteY2-96" fmla="*/ 6353010 h 6353010"/>
              <a:gd name="connsiteX3-97" fmla="*/ 0 w 4217286"/>
              <a:gd name="connsiteY3-98" fmla="*/ 4910323 h 6353010"/>
              <a:gd name="connsiteX4-99" fmla="*/ 464105 w 4217286"/>
              <a:gd name="connsiteY4-100" fmla="*/ 14612 h 6353010"/>
              <a:gd name="connsiteX0-101" fmla="*/ 456084 w 4217286"/>
              <a:gd name="connsiteY0-102" fmla="*/ 0 h 6354440"/>
              <a:gd name="connsiteX1-103" fmla="*/ 1829433 w 4217286"/>
              <a:gd name="connsiteY1-104" fmla="*/ 1430 h 6354440"/>
              <a:gd name="connsiteX2-105" fmla="*/ 4217286 w 4217286"/>
              <a:gd name="connsiteY2-106" fmla="*/ 6354440 h 6354440"/>
              <a:gd name="connsiteX3-107" fmla="*/ 0 w 4217286"/>
              <a:gd name="connsiteY3-108" fmla="*/ 4911753 h 6354440"/>
              <a:gd name="connsiteX4-109" fmla="*/ 456084 w 4217286"/>
              <a:gd name="connsiteY4-110" fmla="*/ 0 h 6354440"/>
              <a:gd name="connsiteX0-111" fmla="*/ 456084 w 3976655"/>
              <a:gd name="connsiteY0-112" fmla="*/ 0 h 4911753"/>
              <a:gd name="connsiteX1-113" fmla="*/ 1829433 w 3976655"/>
              <a:gd name="connsiteY1-114" fmla="*/ 1430 h 4911753"/>
              <a:gd name="connsiteX2-115" fmla="*/ 3976655 w 3976655"/>
              <a:gd name="connsiteY2-116" fmla="*/ 2881324 h 4911753"/>
              <a:gd name="connsiteX3-117" fmla="*/ 0 w 3976655"/>
              <a:gd name="connsiteY3-118" fmla="*/ 4911753 h 4911753"/>
              <a:gd name="connsiteX4-119" fmla="*/ 456084 w 3976655"/>
              <a:gd name="connsiteY4-120" fmla="*/ 0 h 4911753"/>
              <a:gd name="connsiteX0-121" fmla="*/ 0 w 4059768"/>
              <a:gd name="connsiteY0-122" fmla="*/ 0 h 6106890"/>
              <a:gd name="connsiteX1-123" fmla="*/ 1373349 w 4059768"/>
              <a:gd name="connsiteY1-124" fmla="*/ 1430 h 6106890"/>
              <a:gd name="connsiteX2-125" fmla="*/ 3520571 w 4059768"/>
              <a:gd name="connsiteY2-126" fmla="*/ 2881324 h 6106890"/>
              <a:gd name="connsiteX3-127" fmla="*/ 4059768 w 4059768"/>
              <a:gd name="connsiteY3-128" fmla="*/ 6106890 h 6106890"/>
              <a:gd name="connsiteX4-129" fmla="*/ 0 w 4059768"/>
              <a:gd name="connsiteY4-130" fmla="*/ 0 h 6106890"/>
              <a:gd name="connsiteX0-131" fmla="*/ 0 w 4059768"/>
              <a:gd name="connsiteY0-132" fmla="*/ 0 h 6106890"/>
              <a:gd name="connsiteX1-133" fmla="*/ 1373349 w 4059768"/>
              <a:gd name="connsiteY1-134" fmla="*/ 1430 h 6106890"/>
              <a:gd name="connsiteX2-135" fmla="*/ 3520571 w 4059768"/>
              <a:gd name="connsiteY2-136" fmla="*/ 2881324 h 6106890"/>
              <a:gd name="connsiteX3-137" fmla="*/ 4059768 w 4059768"/>
              <a:gd name="connsiteY3-138" fmla="*/ 6106890 h 6106890"/>
              <a:gd name="connsiteX4-139" fmla="*/ 3498927 w 4059768"/>
              <a:gd name="connsiteY4-140" fmla="*/ 5255219 h 6106890"/>
              <a:gd name="connsiteX5" fmla="*/ 0 w 4059768"/>
              <a:gd name="connsiteY5" fmla="*/ 0 h 6106890"/>
              <a:gd name="connsiteX0-141" fmla="*/ 0 w 4059768"/>
              <a:gd name="connsiteY0-142" fmla="*/ 0 h 6899535"/>
              <a:gd name="connsiteX1-143" fmla="*/ 1373349 w 4059768"/>
              <a:gd name="connsiteY1-144" fmla="*/ 1430 h 6899535"/>
              <a:gd name="connsiteX2-145" fmla="*/ 3520571 w 4059768"/>
              <a:gd name="connsiteY2-146" fmla="*/ 2881324 h 6899535"/>
              <a:gd name="connsiteX3-147" fmla="*/ 4059768 w 4059768"/>
              <a:gd name="connsiteY3-148" fmla="*/ 6106890 h 6899535"/>
              <a:gd name="connsiteX4-149" fmla="*/ 3394654 w 4059768"/>
              <a:gd name="connsiteY4-150" fmla="*/ 6899535 h 6899535"/>
              <a:gd name="connsiteX5-151" fmla="*/ 0 w 4059768"/>
              <a:gd name="connsiteY5-152" fmla="*/ 0 h 6899535"/>
              <a:gd name="connsiteX0-153" fmla="*/ 0 w 4059768"/>
              <a:gd name="connsiteY0-154" fmla="*/ 0 h 6899535"/>
              <a:gd name="connsiteX1-155" fmla="*/ 1373349 w 4059768"/>
              <a:gd name="connsiteY1-156" fmla="*/ 1430 h 6899535"/>
              <a:gd name="connsiteX2-157" fmla="*/ 3520571 w 4059768"/>
              <a:gd name="connsiteY2-158" fmla="*/ 2881324 h 6899535"/>
              <a:gd name="connsiteX3-159" fmla="*/ 4059768 w 4059768"/>
              <a:gd name="connsiteY3-160" fmla="*/ 6106890 h 6899535"/>
              <a:gd name="connsiteX4-161" fmla="*/ 3394654 w 4059768"/>
              <a:gd name="connsiteY4-162" fmla="*/ 6899535 h 6899535"/>
              <a:gd name="connsiteX5-163" fmla="*/ 2568485 w 4059768"/>
              <a:gd name="connsiteY5-164" fmla="*/ 5239177 h 6899535"/>
              <a:gd name="connsiteX6" fmla="*/ 0 w 4059768"/>
              <a:gd name="connsiteY6" fmla="*/ 0 h 6899535"/>
              <a:gd name="connsiteX0-165" fmla="*/ 1931325 w 5991093"/>
              <a:gd name="connsiteY0-166" fmla="*/ 0 h 6899535"/>
              <a:gd name="connsiteX1-167" fmla="*/ 3304674 w 5991093"/>
              <a:gd name="connsiteY1-168" fmla="*/ 1430 h 6899535"/>
              <a:gd name="connsiteX2-169" fmla="*/ 5451896 w 5991093"/>
              <a:gd name="connsiteY2-170" fmla="*/ 2881324 h 6899535"/>
              <a:gd name="connsiteX3-171" fmla="*/ 5991093 w 5991093"/>
              <a:gd name="connsiteY3-172" fmla="*/ 6106890 h 6899535"/>
              <a:gd name="connsiteX4-173" fmla="*/ 5325979 w 5991093"/>
              <a:gd name="connsiteY4-174" fmla="*/ 6899535 h 6899535"/>
              <a:gd name="connsiteX5-175" fmla="*/ 0 w 5991093"/>
              <a:gd name="connsiteY5-176" fmla="*/ 6891514 h 6899535"/>
              <a:gd name="connsiteX6-177" fmla="*/ 1931325 w 5991093"/>
              <a:gd name="connsiteY6-178" fmla="*/ 0 h 6899535"/>
            </a:gdLst>
            <a:ahLst/>
            <a:cxnLst>
              <a:cxn ang="0">
                <a:pos x="connsiteX0-1" y="connsiteY0-2"/>
              </a:cxn>
              <a:cxn ang="0">
                <a:pos x="connsiteX1-3" y="connsiteY1-4"/>
              </a:cxn>
              <a:cxn ang="0">
                <a:pos x="connsiteX2-5" y="connsiteY2-6"/>
              </a:cxn>
              <a:cxn ang="0">
                <a:pos x="connsiteX3-7" y="connsiteY3-8"/>
              </a:cxn>
              <a:cxn ang="0">
                <a:pos x="connsiteX4-89" y="connsiteY4-90"/>
              </a:cxn>
              <a:cxn ang="0">
                <a:pos x="connsiteX5-151" y="connsiteY5-152"/>
              </a:cxn>
              <a:cxn ang="0">
                <a:pos x="connsiteX6-177" y="connsiteY6-178"/>
              </a:cxn>
            </a:cxnLst>
            <a:rect l="l" t="t" r="r" b="b"/>
            <a:pathLst>
              <a:path w="5991093" h="6899535">
                <a:moveTo>
                  <a:pt x="1931325" y="0"/>
                </a:moveTo>
                <a:lnTo>
                  <a:pt x="3304674" y="1430"/>
                </a:lnTo>
                <a:lnTo>
                  <a:pt x="5451896" y="2881324"/>
                </a:lnTo>
                <a:lnTo>
                  <a:pt x="5991093" y="6106890"/>
                </a:lnTo>
                <a:lnTo>
                  <a:pt x="5325979" y="6899535"/>
                </a:lnTo>
                <a:lnTo>
                  <a:pt x="0" y="6891514"/>
                </a:lnTo>
                <a:lnTo>
                  <a:pt x="1931325" y="0"/>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625975" y="0"/>
            <a:ext cx="3783013"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H="1" flipV="1">
            <a:off x="-15875" y="4510088"/>
            <a:ext cx="6819900" cy="238601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userDrawn="1"/>
        </p:nvCxnSpPr>
        <p:spPr>
          <a:xfrm flipV="1">
            <a:off x="403225" y="0"/>
            <a:ext cx="2216150" cy="68961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userDrawn="1"/>
        </p:nvCxnSpPr>
        <p:spPr>
          <a:xfrm flipH="1">
            <a:off x="-15875" y="-93663"/>
            <a:ext cx="5176838" cy="234791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userDrawn="1"/>
        </p:nvCxnSpPr>
        <p:spPr>
          <a:xfrm flipV="1">
            <a:off x="7777163" y="457200"/>
            <a:ext cx="373062" cy="7032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p:nvPr userDrawn="1"/>
        </p:nvCxnSpPr>
        <p:spPr>
          <a:xfrm>
            <a:off x="-15875" y="4518025"/>
            <a:ext cx="850900" cy="2921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0" y="1554078"/>
            <a:ext cx="5333999" cy="1445795"/>
          </a:xfrm>
        </p:spPr>
        <p:txBody>
          <a:bodyPr/>
          <a:lstStyle/>
          <a:p>
            <a:r>
              <a:rPr lang="en-US"/>
              <a:t>Click to edit Master title style</a:t>
            </a:r>
            <a:endParaRPr lang="en-US" dirty="0"/>
          </a:p>
        </p:txBody>
      </p:sp>
      <p:sp>
        <p:nvSpPr>
          <p:cNvPr id="6" name="Picture Placeholder 12"/>
          <p:cNvSpPr>
            <a:spLocks noGrp="1"/>
          </p:cNvSpPr>
          <p:nvPr>
            <p:ph type="pic" sz="quarter" idx="12"/>
          </p:nvPr>
        </p:nvSpPr>
        <p:spPr>
          <a:xfrm>
            <a:off x="1055943" y="123986"/>
            <a:ext cx="4535001" cy="6337242"/>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1" fmla="*/ 0 w 4678532"/>
              <a:gd name="connsiteY0-2" fmla="*/ 0 h 3156012"/>
              <a:gd name="connsiteX1-3" fmla="*/ 4678532 w 4678532"/>
              <a:gd name="connsiteY1-4" fmla="*/ 3156012 h 3156012"/>
              <a:gd name="connsiteX2-5" fmla="*/ 0 w 4678532"/>
              <a:gd name="connsiteY2-6" fmla="*/ 3156012 h 3156012"/>
              <a:gd name="connsiteX3-7" fmla="*/ 0 w 4678532"/>
              <a:gd name="connsiteY3-8" fmla="*/ 0 h 3156012"/>
              <a:gd name="connsiteX0-9" fmla="*/ 665825 w 4678532"/>
              <a:gd name="connsiteY0-10" fmla="*/ 0 h 3875103"/>
              <a:gd name="connsiteX1-11" fmla="*/ 4678532 w 4678532"/>
              <a:gd name="connsiteY1-12" fmla="*/ 3875103 h 3875103"/>
              <a:gd name="connsiteX2-13" fmla="*/ 0 w 4678532"/>
              <a:gd name="connsiteY2-14" fmla="*/ 3875103 h 3875103"/>
              <a:gd name="connsiteX3-15" fmla="*/ 665825 w 4678532"/>
              <a:gd name="connsiteY3-16" fmla="*/ 0 h 3875103"/>
              <a:gd name="connsiteX0-17" fmla="*/ 1225118 w 5237825"/>
              <a:gd name="connsiteY0-18" fmla="*/ 0 h 3875103"/>
              <a:gd name="connsiteX1-19" fmla="*/ 5237825 w 5237825"/>
              <a:gd name="connsiteY1-20" fmla="*/ 3875103 h 3875103"/>
              <a:gd name="connsiteX2-21" fmla="*/ 0 w 5237825"/>
              <a:gd name="connsiteY2-22" fmla="*/ 3848470 h 3875103"/>
              <a:gd name="connsiteX3-23" fmla="*/ 1225118 w 5237825"/>
              <a:gd name="connsiteY3-24" fmla="*/ 0 h 3875103"/>
              <a:gd name="connsiteX0-25" fmla="*/ 1225118 w 4190260"/>
              <a:gd name="connsiteY0-26" fmla="*/ 0 h 5286653"/>
              <a:gd name="connsiteX1-27" fmla="*/ 4190260 w 4190260"/>
              <a:gd name="connsiteY1-28" fmla="*/ 5286653 h 5286653"/>
              <a:gd name="connsiteX2-29" fmla="*/ 0 w 4190260"/>
              <a:gd name="connsiteY2-30" fmla="*/ 3848470 h 5286653"/>
              <a:gd name="connsiteX3-31" fmla="*/ 1225118 w 4190260"/>
              <a:gd name="connsiteY3-32" fmla="*/ 0 h 5286653"/>
              <a:gd name="connsiteX0-33" fmla="*/ 1238631 w 4203773"/>
              <a:gd name="connsiteY0-34" fmla="*/ 0 h 5286653"/>
              <a:gd name="connsiteX1-35" fmla="*/ 4203773 w 4203773"/>
              <a:gd name="connsiteY1-36" fmla="*/ 5286653 h 5286653"/>
              <a:gd name="connsiteX2-37" fmla="*/ 0 w 4203773"/>
              <a:gd name="connsiteY2-38" fmla="*/ 3848470 h 5286653"/>
              <a:gd name="connsiteX3-39" fmla="*/ 1238631 w 4203773"/>
              <a:gd name="connsiteY3-40" fmla="*/ 0 h 5286653"/>
              <a:gd name="connsiteX0-41" fmla="*/ 1238631 w 4217286"/>
              <a:gd name="connsiteY0-42" fmla="*/ 0 h 5291157"/>
              <a:gd name="connsiteX1-43" fmla="*/ 4217286 w 4217286"/>
              <a:gd name="connsiteY1-44" fmla="*/ 5291157 h 5291157"/>
              <a:gd name="connsiteX2-45" fmla="*/ 0 w 4217286"/>
              <a:gd name="connsiteY2-46" fmla="*/ 3848470 h 5291157"/>
              <a:gd name="connsiteX3-47" fmla="*/ 1238631 w 4217286"/>
              <a:gd name="connsiteY3-48" fmla="*/ 0 h 5291157"/>
              <a:gd name="connsiteX0-49" fmla="*/ 1229622 w 4217286"/>
              <a:gd name="connsiteY0-50" fmla="*/ 0 h 5291157"/>
              <a:gd name="connsiteX1-51" fmla="*/ 4217286 w 4217286"/>
              <a:gd name="connsiteY1-52" fmla="*/ 5291157 h 5291157"/>
              <a:gd name="connsiteX2-53" fmla="*/ 0 w 4217286"/>
              <a:gd name="connsiteY2-54" fmla="*/ 3848470 h 5291157"/>
              <a:gd name="connsiteX3-55" fmla="*/ 1229622 w 4217286"/>
              <a:gd name="connsiteY3-56" fmla="*/ 0 h 5291157"/>
              <a:gd name="connsiteX0-57" fmla="*/ 1225117 w 4217286"/>
              <a:gd name="connsiteY0-58" fmla="*/ 0 h 5286652"/>
              <a:gd name="connsiteX1-59" fmla="*/ 4217286 w 4217286"/>
              <a:gd name="connsiteY1-60" fmla="*/ 5286652 h 5286652"/>
              <a:gd name="connsiteX2-61" fmla="*/ 0 w 4217286"/>
              <a:gd name="connsiteY2-62" fmla="*/ 3843965 h 5286652"/>
              <a:gd name="connsiteX3-63" fmla="*/ 1225117 w 4217286"/>
              <a:gd name="connsiteY3-64" fmla="*/ 0 h 5286652"/>
              <a:gd name="connsiteX0-65" fmla="*/ 1234126 w 4217286"/>
              <a:gd name="connsiteY0-66" fmla="*/ 0 h 5295661"/>
              <a:gd name="connsiteX1-67" fmla="*/ 4217286 w 4217286"/>
              <a:gd name="connsiteY1-68" fmla="*/ 5295661 h 5295661"/>
              <a:gd name="connsiteX2-69" fmla="*/ 0 w 4217286"/>
              <a:gd name="connsiteY2-70" fmla="*/ 3852974 h 5295661"/>
              <a:gd name="connsiteX3-71" fmla="*/ 1234126 w 4217286"/>
              <a:gd name="connsiteY3-72" fmla="*/ 0 h 5295661"/>
              <a:gd name="connsiteX0-73" fmla="*/ 1567339 w 4550499"/>
              <a:gd name="connsiteY0-74" fmla="*/ 0 h 5295661"/>
              <a:gd name="connsiteX1-75" fmla="*/ 4550499 w 4550499"/>
              <a:gd name="connsiteY1-76" fmla="*/ 5295661 h 5295661"/>
              <a:gd name="connsiteX2-77" fmla="*/ 0 w 4550499"/>
              <a:gd name="connsiteY2-78" fmla="*/ 3829727 h 5295661"/>
              <a:gd name="connsiteX3-79" fmla="*/ 1567339 w 4550499"/>
              <a:gd name="connsiteY3-80" fmla="*/ 0 h 5295661"/>
              <a:gd name="connsiteX0-81" fmla="*/ 1164383 w 4550499"/>
              <a:gd name="connsiteY0-82" fmla="*/ 0 h 5101932"/>
              <a:gd name="connsiteX1-83" fmla="*/ 4550499 w 4550499"/>
              <a:gd name="connsiteY1-84" fmla="*/ 5101932 h 5101932"/>
              <a:gd name="connsiteX2-85" fmla="*/ 0 w 4550499"/>
              <a:gd name="connsiteY2-86" fmla="*/ 3635998 h 5101932"/>
              <a:gd name="connsiteX3-87" fmla="*/ 1164383 w 4550499"/>
              <a:gd name="connsiteY3-88" fmla="*/ 0 h 5101932"/>
              <a:gd name="connsiteX0-89" fmla="*/ 1164383 w 4550499"/>
              <a:gd name="connsiteY0-90" fmla="*/ 0 h 5101932"/>
              <a:gd name="connsiteX1-91" fmla="*/ 1679508 w 4550499"/>
              <a:gd name="connsiteY1-92" fmla="*/ 794969 h 5101932"/>
              <a:gd name="connsiteX2-93" fmla="*/ 4550499 w 4550499"/>
              <a:gd name="connsiteY2-94" fmla="*/ 5101932 h 5101932"/>
              <a:gd name="connsiteX3-95" fmla="*/ 0 w 4550499"/>
              <a:gd name="connsiteY3-96" fmla="*/ 3635998 h 5101932"/>
              <a:gd name="connsiteX4-97" fmla="*/ 1164383 w 4550499"/>
              <a:gd name="connsiteY4-98" fmla="*/ 0 h 5101932"/>
              <a:gd name="connsiteX0-99" fmla="*/ 1164383 w 4550499"/>
              <a:gd name="connsiteY0-100" fmla="*/ 1119072 h 6221004"/>
              <a:gd name="connsiteX1-101" fmla="*/ 3624545 w 4550499"/>
              <a:gd name="connsiteY1-102" fmla="*/ 0 h 6221004"/>
              <a:gd name="connsiteX2-103" fmla="*/ 4550499 w 4550499"/>
              <a:gd name="connsiteY2-104" fmla="*/ 6221004 h 6221004"/>
              <a:gd name="connsiteX3-105" fmla="*/ 0 w 4550499"/>
              <a:gd name="connsiteY3-106" fmla="*/ 4755070 h 6221004"/>
              <a:gd name="connsiteX4-107" fmla="*/ 1164383 w 4550499"/>
              <a:gd name="connsiteY4-108" fmla="*/ 1119072 h 6221004"/>
              <a:gd name="connsiteX0-109" fmla="*/ 1164383 w 4535001"/>
              <a:gd name="connsiteY0-110" fmla="*/ 1119072 h 6337242"/>
              <a:gd name="connsiteX1-111" fmla="*/ 3624545 w 4535001"/>
              <a:gd name="connsiteY1-112" fmla="*/ 0 h 6337242"/>
              <a:gd name="connsiteX2-113" fmla="*/ 4535001 w 4535001"/>
              <a:gd name="connsiteY2-114" fmla="*/ 6337242 h 6337242"/>
              <a:gd name="connsiteX3-115" fmla="*/ 0 w 4535001"/>
              <a:gd name="connsiteY3-116" fmla="*/ 4755070 h 6337242"/>
              <a:gd name="connsiteX4-117" fmla="*/ 1164383 w 4535001"/>
              <a:gd name="connsiteY4-118" fmla="*/ 1119072 h 6337242"/>
            </a:gdLst>
            <a:ahLst/>
            <a:cxnLst>
              <a:cxn ang="0">
                <a:pos x="connsiteX0-1" y="connsiteY0-2"/>
              </a:cxn>
              <a:cxn ang="0">
                <a:pos x="connsiteX1-3" y="connsiteY1-4"/>
              </a:cxn>
              <a:cxn ang="0">
                <a:pos x="connsiteX2-5" y="connsiteY2-6"/>
              </a:cxn>
              <a:cxn ang="0">
                <a:pos x="connsiteX3-7" y="connsiteY3-8"/>
              </a:cxn>
              <a:cxn ang="0">
                <a:pos x="connsiteX4-97" y="connsiteY4-98"/>
              </a:cxn>
            </a:cxnLst>
            <a:rect l="l" t="t" r="r" b="b"/>
            <a:pathLst>
              <a:path w="4535001" h="6337242">
                <a:moveTo>
                  <a:pt x="1164383" y="1119072"/>
                </a:moveTo>
                <a:lnTo>
                  <a:pt x="3624545" y="0"/>
                </a:lnTo>
                <a:lnTo>
                  <a:pt x="4535001" y="6337242"/>
                </a:lnTo>
                <a:lnTo>
                  <a:pt x="0" y="4755070"/>
                </a:lnTo>
                <a:lnTo>
                  <a:pt x="1164383" y="1119072"/>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cxnSp>
        <p:nvCxnSpPr>
          <p:cNvPr id="4" name="Straight Connector 3"/>
          <p:cNvCxnSpPr/>
          <p:nvPr userDrawn="1"/>
        </p:nvCxnSpPr>
        <p:spPr>
          <a:xfrm>
            <a:off x="2640013" y="0"/>
            <a:ext cx="9551987" cy="1752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6096000" y="0"/>
            <a:ext cx="420370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a:endCxn id="5" idx="3"/>
          </p:cNvCxnSpPr>
          <p:nvPr userDrawn="1"/>
        </p:nvCxnSpPr>
        <p:spPr>
          <a:xfrm flipH="1">
            <a:off x="4062413" y="-207963"/>
            <a:ext cx="2306637" cy="708501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a:endCxn id="5" idx="2"/>
          </p:cNvCxnSpPr>
          <p:nvPr userDrawn="1"/>
        </p:nvCxnSpPr>
        <p:spPr>
          <a:xfrm flipH="1">
            <a:off x="5392738" y="2384425"/>
            <a:ext cx="6799262" cy="4491038"/>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userDrawn="1"/>
        </p:nvCxnSpPr>
        <p:spPr>
          <a:xfrm>
            <a:off x="10820400" y="1508125"/>
            <a:ext cx="1371600" cy="254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1416050" y="1554078"/>
            <a:ext cx="5333999" cy="1445795"/>
          </a:xfrm>
        </p:spPr>
        <p:txBody>
          <a:bodyPr/>
          <a:lstStyle/>
          <a:p>
            <a:r>
              <a:rPr lang="en-US"/>
              <a:t>Click to edit Master title style</a:t>
            </a:r>
            <a:endParaRPr lang="en-US" dirty="0"/>
          </a:p>
        </p:txBody>
      </p:sp>
      <p:sp>
        <p:nvSpPr>
          <p:cNvPr id="5" name="Picture Placeholder 12"/>
          <p:cNvSpPr>
            <a:spLocks noGrp="1"/>
          </p:cNvSpPr>
          <p:nvPr>
            <p:ph type="pic" sz="quarter" idx="12"/>
          </p:nvPr>
        </p:nvSpPr>
        <p:spPr>
          <a:xfrm>
            <a:off x="4063094" y="641023"/>
            <a:ext cx="4812323" cy="6236514"/>
          </a:xfrm>
          <a:custGeom>
            <a:avLst/>
            <a:gdLst>
              <a:gd name="connsiteX0" fmla="*/ 0 w 4678532"/>
              <a:gd name="connsiteY0" fmla="*/ 0 h 3156012"/>
              <a:gd name="connsiteX1" fmla="*/ 4678532 w 4678532"/>
              <a:gd name="connsiteY1" fmla="*/ 0 h 3156012"/>
              <a:gd name="connsiteX2" fmla="*/ 4678532 w 4678532"/>
              <a:gd name="connsiteY2" fmla="*/ 3156012 h 3156012"/>
              <a:gd name="connsiteX3" fmla="*/ 0 w 4678532"/>
              <a:gd name="connsiteY3" fmla="*/ 3156012 h 3156012"/>
              <a:gd name="connsiteX4" fmla="*/ 0 w 4678532"/>
              <a:gd name="connsiteY4" fmla="*/ 0 h 3156012"/>
              <a:gd name="connsiteX0-1" fmla="*/ 0 w 4678532"/>
              <a:gd name="connsiteY0-2" fmla="*/ 0 h 3156012"/>
              <a:gd name="connsiteX1-3" fmla="*/ 4678532 w 4678532"/>
              <a:gd name="connsiteY1-4" fmla="*/ 3156012 h 3156012"/>
              <a:gd name="connsiteX2-5" fmla="*/ 0 w 4678532"/>
              <a:gd name="connsiteY2-6" fmla="*/ 3156012 h 3156012"/>
              <a:gd name="connsiteX3-7" fmla="*/ 0 w 4678532"/>
              <a:gd name="connsiteY3-8" fmla="*/ 0 h 3156012"/>
              <a:gd name="connsiteX0-9" fmla="*/ 665825 w 4678532"/>
              <a:gd name="connsiteY0-10" fmla="*/ 0 h 3875103"/>
              <a:gd name="connsiteX1-11" fmla="*/ 4678532 w 4678532"/>
              <a:gd name="connsiteY1-12" fmla="*/ 3875103 h 3875103"/>
              <a:gd name="connsiteX2-13" fmla="*/ 0 w 4678532"/>
              <a:gd name="connsiteY2-14" fmla="*/ 3875103 h 3875103"/>
              <a:gd name="connsiteX3-15" fmla="*/ 665825 w 4678532"/>
              <a:gd name="connsiteY3-16" fmla="*/ 0 h 3875103"/>
              <a:gd name="connsiteX0-17" fmla="*/ 1225118 w 5237825"/>
              <a:gd name="connsiteY0-18" fmla="*/ 0 h 3875103"/>
              <a:gd name="connsiteX1-19" fmla="*/ 5237825 w 5237825"/>
              <a:gd name="connsiteY1-20" fmla="*/ 3875103 h 3875103"/>
              <a:gd name="connsiteX2-21" fmla="*/ 0 w 5237825"/>
              <a:gd name="connsiteY2-22" fmla="*/ 3848470 h 3875103"/>
              <a:gd name="connsiteX3-23" fmla="*/ 1225118 w 5237825"/>
              <a:gd name="connsiteY3-24" fmla="*/ 0 h 3875103"/>
              <a:gd name="connsiteX0-25" fmla="*/ 1225118 w 4190260"/>
              <a:gd name="connsiteY0-26" fmla="*/ 0 h 5286653"/>
              <a:gd name="connsiteX1-27" fmla="*/ 4190260 w 4190260"/>
              <a:gd name="connsiteY1-28" fmla="*/ 5286653 h 5286653"/>
              <a:gd name="connsiteX2-29" fmla="*/ 0 w 4190260"/>
              <a:gd name="connsiteY2-30" fmla="*/ 3848470 h 5286653"/>
              <a:gd name="connsiteX3-31" fmla="*/ 1225118 w 4190260"/>
              <a:gd name="connsiteY3-32" fmla="*/ 0 h 5286653"/>
              <a:gd name="connsiteX0-33" fmla="*/ 1238631 w 4203773"/>
              <a:gd name="connsiteY0-34" fmla="*/ 0 h 5286653"/>
              <a:gd name="connsiteX1-35" fmla="*/ 4203773 w 4203773"/>
              <a:gd name="connsiteY1-36" fmla="*/ 5286653 h 5286653"/>
              <a:gd name="connsiteX2-37" fmla="*/ 0 w 4203773"/>
              <a:gd name="connsiteY2-38" fmla="*/ 3848470 h 5286653"/>
              <a:gd name="connsiteX3-39" fmla="*/ 1238631 w 4203773"/>
              <a:gd name="connsiteY3-40" fmla="*/ 0 h 5286653"/>
              <a:gd name="connsiteX0-41" fmla="*/ 1238631 w 4217286"/>
              <a:gd name="connsiteY0-42" fmla="*/ 0 h 5291157"/>
              <a:gd name="connsiteX1-43" fmla="*/ 4217286 w 4217286"/>
              <a:gd name="connsiteY1-44" fmla="*/ 5291157 h 5291157"/>
              <a:gd name="connsiteX2-45" fmla="*/ 0 w 4217286"/>
              <a:gd name="connsiteY2-46" fmla="*/ 3848470 h 5291157"/>
              <a:gd name="connsiteX3-47" fmla="*/ 1238631 w 4217286"/>
              <a:gd name="connsiteY3-48" fmla="*/ 0 h 5291157"/>
              <a:gd name="connsiteX0-49" fmla="*/ 1229622 w 4217286"/>
              <a:gd name="connsiteY0-50" fmla="*/ 0 h 5291157"/>
              <a:gd name="connsiteX1-51" fmla="*/ 4217286 w 4217286"/>
              <a:gd name="connsiteY1-52" fmla="*/ 5291157 h 5291157"/>
              <a:gd name="connsiteX2-53" fmla="*/ 0 w 4217286"/>
              <a:gd name="connsiteY2-54" fmla="*/ 3848470 h 5291157"/>
              <a:gd name="connsiteX3-55" fmla="*/ 1229622 w 4217286"/>
              <a:gd name="connsiteY3-56" fmla="*/ 0 h 5291157"/>
              <a:gd name="connsiteX0-57" fmla="*/ 1225117 w 4217286"/>
              <a:gd name="connsiteY0-58" fmla="*/ 0 h 5286652"/>
              <a:gd name="connsiteX1-59" fmla="*/ 4217286 w 4217286"/>
              <a:gd name="connsiteY1-60" fmla="*/ 5286652 h 5286652"/>
              <a:gd name="connsiteX2-61" fmla="*/ 0 w 4217286"/>
              <a:gd name="connsiteY2-62" fmla="*/ 3843965 h 5286652"/>
              <a:gd name="connsiteX3-63" fmla="*/ 1225117 w 4217286"/>
              <a:gd name="connsiteY3-64" fmla="*/ 0 h 5286652"/>
              <a:gd name="connsiteX0-65" fmla="*/ 1234126 w 4217286"/>
              <a:gd name="connsiteY0-66" fmla="*/ 0 h 5295661"/>
              <a:gd name="connsiteX1-67" fmla="*/ 4217286 w 4217286"/>
              <a:gd name="connsiteY1-68" fmla="*/ 5295661 h 5295661"/>
              <a:gd name="connsiteX2-69" fmla="*/ 0 w 4217286"/>
              <a:gd name="connsiteY2-70" fmla="*/ 3852974 h 5295661"/>
              <a:gd name="connsiteX3-71" fmla="*/ 1234126 w 4217286"/>
              <a:gd name="connsiteY3-72" fmla="*/ 0 h 5295661"/>
              <a:gd name="connsiteX0-73" fmla="*/ 1567339 w 4550499"/>
              <a:gd name="connsiteY0-74" fmla="*/ 0 h 5295661"/>
              <a:gd name="connsiteX1-75" fmla="*/ 4550499 w 4550499"/>
              <a:gd name="connsiteY1-76" fmla="*/ 5295661 h 5295661"/>
              <a:gd name="connsiteX2-77" fmla="*/ 0 w 4550499"/>
              <a:gd name="connsiteY2-78" fmla="*/ 3829727 h 5295661"/>
              <a:gd name="connsiteX3-79" fmla="*/ 1567339 w 4550499"/>
              <a:gd name="connsiteY3-80" fmla="*/ 0 h 5295661"/>
              <a:gd name="connsiteX0-81" fmla="*/ 1164383 w 4550499"/>
              <a:gd name="connsiteY0-82" fmla="*/ 0 h 5101932"/>
              <a:gd name="connsiteX1-83" fmla="*/ 4550499 w 4550499"/>
              <a:gd name="connsiteY1-84" fmla="*/ 5101932 h 5101932"/>
              <a:gd name="connsiteX2-85" fmla="*/ 0 w 4550499"/>
              <a:gd name="connsiteY2-86" fmla="*/ 3635998 h 5101932"/>
              <a:gd name="connsiteX3-87" fmla="*/ 1164383 w 4550499"/>
              <a:gd name="connsiteY3-88" fmla="*/ 0 h 5101932"/>
              <a:gd name="connsiteX0-89" fmla="*/ 1164383 w 4550499"/>
              <a:gd name="connsiteY0-90" fmla="*/ 0 h 5101932"/>
              <a:gd name="connsiteX1-91" fmla="*/ 1679508 w 4550499"/>
              <a:gd name="connsiteY1-92" fmla="*/ 794969 h 5101932"/>
              <a:gd name="connsiteX2-93" fmla="*/ 4550499 w 4550499"/>
              <a:gd name="connsiteY2-94" fmla="*/ 5101932 h 5101932"/>
              <a:gd name="connsiteX3-95" fmla="*/ 0 w 4550499"/>
              <a:gd name="connsiteY3-96" fmla="*/ 3635998 h 5101932"/>
              <a:gd name="connsiteX4-97" fmla="*/ 1164383 w 4550499"/>
              <a:gd name="connsiteY4-98" fmla="*/ 0 h 5101932"/>
              <a:gd name="connsiteX0-99" fmla="*/ 1164383 w 4550499"/>
              <a:gd name="connsiteY0-100" fmla="*/ 1119072 h 6221004"/>
              <a:gd name="connsiteX1-101" fmla="*/ 3624545 w 4550499"/>
              <a:gd name="connsiteY1-102" fmla="*/ 0 h 6221004"/>
              <a:gd name="connsiteX2-103" fmla="*/ 4550499 w 4550499"/>
              <a:gd name="connsiteY2-104" fmla="*/ 6221004 h 6221004"/>
              <a:gd name="connsiteX3-105" fmla="*/ 0 w 4550499"/>
              <a:gd name="connsiteY3-106" fmla="*/ 4755070 h 6221004"/>
              <a:gd name="connsiteX4-107" fmla="*/ 1164383 w 4550499"/>
              <a:gd name="connsiteY4-108" fmla="*/ 1119072 h 6221004"/>
              <a:gd name="connsiteX0-109" fmla="*/ 1164383 w 4535001"/>
              <a:gd name="connsiteY0-110" fmla="*/ 1119072 h 6337242"/>
              <a:gd name="connsiteX1-111" fmla="*/ 3624545 w 4535001"/>
              <a:gd name="connsiteY1-112" fmla="*/ 0 h 6337242"/>
              <a:gd name="connsiteX2-113" fmla="*/ 4535001 w 4535001"/>
              <a:gd name="connsiteY2-114" fmla="*/ 6337242 h 6337242"/>
              <a:gd name="connsiteX3-115" fmla="*/ 0 w 4535001"/>
              <a:gd name="connsiteY3-116" fmla="*/ 4755070 h 6337242"/>
              <a:gd name="connsiteX4-117" fmla="*/ 1164383 w 4535001"/>
              <a:gd name="connsiteY4-118" fmla="*/ 1119072 h 6337242"/>
              <a:gd name="connsiteX0-119" fmla="*/ 0 w 3370618"/>
              <a:gd name="connsiteY0-120" fmla="*/ 1119072 h 6772406"/>
              <a:gd name="connsiteX1-121" fmla="*/ 2460162 w 3370618"/>
              <a:gd name="connsiteY1-122" fmla="*/ 0 h 6772406"/>
              <a:gd name="connsiteX2-123" fmla="*/ 3370618 w 3370618"/>
              <a:gd name="connsiteY2-124" fmla="*/ 6337242 h 6772406"/>
              <a:gd name="connsiteX3-125" fmla="*/ 1833341 w 3370618"/>
              <a:gd name="connsiteY3-126" fmla="*/ 6772406 h 6772406"/>
              <a:gd name="connsiteX4-127" fmla="*/ 0 w 3370618"/>
              <a:gd name="connsiteY4-128" fmla="*/ 1119072 h 6772406"/>
              <a:gd name="connsiteX0-129" fmla="*/ 0 w 3172655"/>
              <a:gd name="connsiteY0-130" fmla="*/ 1119072 h 6772406"/>
              <a:gd name="connsiteX1-131" fmla="*/ 2460162 w 3172655"/>
              <a:gd name="connsiteY1-132" fmla="*/ 0 h 6772406"/>
              <a:gd name="connsiteX2-133" fmla="*/ 3172655 w 3172655"/>
              <a:gd name="connsiteY2-134" fmla="*/ 6752022 h 6772406"/>
              <a:gd name="connsiteX3-135" fmla="*/ 1833341 w 3172655"/>
              <a:gd name="connsiteY3-136" fmla="*/ 6772406 h 6772406"/>
              <a:gd name="connsiteX4-137" fmla="*/ 0 w 3172655"/>
              <a:gd name="connsiteY4-138" fmla="*/ 1119072 h 6772406"/>
              <a:gd name="connsiteX0-139" fmla="*/ 0 w 3172655"/>
              <a:gd name="connsiteY0-140" fmla="*/ 1119072 h 6753552"/>
              <a:gd name="connsiteX1-141" fmla="*/ 2460162 w 3172655"/>
              <a:gd name="connsiteY1-142" fmla="*/ 0 h 6753552"/>
              <a:gd name="connsiteX2-143" fmla="*/ 3172655 w 3172655"/>
              <a:gd name="connsiteY2-144" fmla="*/ 6752022 h 6753552"/>
              <a:gd name="connsiteX3-145" fmla="*/ 1842767 w 3172655"/>
              <a:gd name="connsiteY3-146" fmla="*/ 6753552 h 6753552"/>
              <a:gd name="connsiteX4-147" fmla="*/ 0 w 3172655"/>
              <a:gd name="connsiteY4-148" fmla="*/ 1119072 h 6753552"/>
              <a:gd name="connsiteX0-149" fmla="*/ 0 w 6655090"/>
              <a:gd name="connsiteY0-150" fmla="*/ 0 h 5634480"/>
              <a:gd name="connsiteX1-151" fmla="*/ 6655090 w 6655090"/>
              <a:gd name="connsiteY1-152" fmla="*/ 3311526 h 5634480"/>
              <a:gd name="connsiteX2-153" fmla="*/ 3172655 w 6655090"/>
              <a:gd name="connsiteY2-154" fmla="*/ 5632950 h 5634480"/>
              <a:gd name="connsiteX3-155" fmla="*/ 1842767 w 6655090"/>
              <a:gd name="connsiteY3-156" fmla="*/ 5634480 h 5634480"/>
              <a:gd name="connsiteX4-157" fmla="*/ 0 w 6655090"/>
              <a:gd name="connsiteY4-158" fmla="*/ 0 h 5634480"/>
              <a:gd name="connsiteX0-159" fmla="*/ 2484136 w 4812323"/>
              <a:gd name="connsiteY0-160" fmla="*/ 0 h 6152955"/>
              <a:gd name="connsiteX1-161" fmla="*/ 4812323 w 4812323"/>
              <a:gd name="connsiteY1-162" fmla="*/ 3830001 h 6152955"/>
              <a:gd name="connsiteX2-163" fmla="*/ 1329888 w 4812323"/>
              <a:gd name="connsiteY2-164" fmla="*/ 6151425 h 6152955"/>
              <a:gd name="connsiteX3-165" fmla="*/ 0 w 4812323"/>
              <a:gd name="connsiteY3-166" fmla="*/ 6152955 h 6152955"/>
              <a:gd name="connsiteX4-167" fmla="*/ 2484136 w 4812323"/>
              <a:gd name="connsiteY4-168" fmla="*/ 0 h 6152955"/>
              <a:gd name="connsiteX0-169" fmla="*/ 2484136 w 4812323"/>
              <a:gd name="connsiteY0-170" fmla="*/ 0 h 6152955"/>
              <a:gd name="connsiteX1-171" fmla="*/ 4812323 w 4812323"/>
              <a:gd name="connsiteY1-172" fmla="*/ 3830001 h 6152955"/>
              <a:gd name="connsiteX2-173" fmla="*/ 1329888 w 4812323"/>
              <a:gd name="connsiteY2-174" fmla="*/ 6151425 h 6152955"/>
              <a:gd name="connsiteX3-175" fmla="*/ 0 w 4812323"/>
              <a:gd name="connsiteY3-176" fmla="*/ 6152955 h 6152955"/>
              <a:gd name="connsiteX4-177" fmla="*/ 2186877 w 4812323"/>
              <a:gd name="connsiteY4-178" fmla="*/ 670585 h 6152955"/>
              <a:gd name="connsiteX5" fmla="*/ 2484136 w 4812323"/>
              <a:gd name="connsiteY5" fmla="*/ 0 h 6152955"/>
              <a:gd name="connsiteX0-179" fmla="*/ 2484136 w 4812323"/>
              <a:gd name="connsiteY0-180" fmla="*/ 83559 h 6236514"/>
              <a:gd name="connsiteX1-181" fmla="*/ 4812323 w 4812323"/>
              <a:gd name="connsiteY1-182" fmla="*/ 3913560 h 6236514"/>
              <a:gd name="connsiteX2-183" fmla="*/ 1329888 w 4812323"/>
              <a:gd name="connsiteY2-184" fmla="*/ 6234984 h 6236514"/>
              <a:gd name="connsiteX3-185" fmla="*/ 0 w 4812323"/>
              <a:gd name="connsiteY3-186" fmla="*/ 6236514 h 6236514"/>
              <a:gd name="connsiteX4-187" fmla="*/ 2036048 w 4812323"/>
              <a:gd name="connsiteY4-188" fmla="*/ 0 h 6236514"/>
              <a:gd name="connsiteX5-189" fmla="*/ 2484136 w 4812323"/>
              <a:gd name="connsiteY5-190" fmla="*/ 83559 h 6236514"/>
            </a:gdLst>
            <a:ahLst/>
            <a:cxnLst>
              <a:cxn ang="0">
                <a:pos x="connsiteX0-1" y="connsiteY0-2"/>
              </a:cxn>
              <a:cxn ang="0">
                <a:pos x="connsiteX1-3" y="connsiteY1-4"/>
              </a:cxn>
              <a:cxn ang="0">
                <a:pos x="connsiteX2-5" y="connsiteY2-6"/>
              </a:cxn>
              <a:cxn ang="0">
                <a:pos x="connsiteX3-7" y="connsiteY3-8"/>
              </a:cxn>
              <a:cxn ang="0">
                <a:pos x="connsiteX4-97" y="connsiteY4-98"/>
              </a:cxn>
              <a:cxn ang="0">
                <a:pos x="connsiteX5-189" y="connsiteY5-190"/>
              </a:cxn>
            </a:cxnLst>
            <a:rect l="l" t="t" r="r" b="b"/>
            <a:pathLst>
              <a:path w="4812323" h="6236514">
                <a:moveTo>
                  <a:pt x="2484136" y="83559"/>
                </a:moveTo>
                <a:lnTo>
                  <a:pt x="4812323" y="3913560"/>
                </a:lnTo>
                <a:lnTo>
                  <a:pt x="1329888" y="6234984"/>
                </a:lnTo>
                <a:lnTo>
                  <a:pt x="0" y="6236514"/>
                </a:lnTo>
                <a:lnTo>
                  <a:pt x="2036048" y="0"/>
                </a:lnTo>
                <a:lnTo>
                  <a:pt x="2484136" y="83559"/>
                </a:ln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ilosophy slide">
    <p:spTree>
      <p:nvGrpSpPr>
        <p:cNvPr id="1" name=""/>
        <p:cNvGrpSpPr/>
        <p:nvPr/>
      </p:nvGrpSpPr>
      <p:grpSpPr>
        <a:xfrm>
          <a:off x="0" y="0"/>
          <a:ext cx="0" cy="0"/>
          <a:chOff x="0" y="0"/>
          <a:chExt cx="0" cy="0"/>
        </a:xfrm>
      </p:grpSpPr>
      <p:sp>
        <p:nvSpPr>
          <p:cNvPr id="21" name="Square"/>
          <p:cNvSpPr/>
          <p:nvPr userDrawn="1"/>
        </p:nvSpPr>
        <p:spPr>
          <a:xfrm>
            <a:off x="8885769" y="3276038"/>
            <a:ext cx="2188638" cy="2188638"/>
          </a:xfrm>
          <a:prstGeom prst="rect">
            <a:avLst/>
          </a:prstGeom>
          <a:gradFill>
            <a:gsLst>
              <a:gs pos="0">
                <a:srgbClr val="E8CAE4"/>
              </a:gs>
              <a:gs pos="100000">
                <a:srgbClr val="49316F"/>
              </a:gs>
            </a:gsLst>
            <a:lin ang="6888723"/>
          </a:gradFill>
          <a:ln w="3175">
            <a:miter lim="400000"/>
          </a:ln>
          <a:effectLst>
            <a:outerShdw blurRad="114300" dist="88900" dir="2705541" rotWithShape="0">
              <a:srgbClr val="A6AAA9">
                <a:alpha val="17801"/>
              </a:srgbClr>
            </a:outerShdw>
          </a:effectLst>
        </p:spPr>
        <p:txBody>
          <a:bodyPr lIns="19156" tIns="19156" rIns="19156" bIns="19156" anchor="ctr"/>
          <a:lstStyle/>
          <a:p>
            <a:pPr algn="l" defTabSz="433705">
              <a:lnSpc>
                <a:spcPct val="93000"/>
              </a:lnSpc>
              <a:defRPr sz="3400">
                <a:solidFill>
                  <a:srgbClr val="1F2025"/>
                </a:solidFill>
                <a:latin typeface="Raleway"/>
                <a:ea typeface="Raleway"/>
                <a:cs typeface="Raleway"/>
                <a:sym typeface="Raleway"/>
              </a:defRPr>
            </a:pPr>
            <a:endParaRPr sz="1700"/>
          </a:p>
        </p:txBody>
      </p:sp>
      <p:sp>
        <p:nvSpPr>
          <p:cNvPr id="24" name="Square"/>
          <p:cNvSpPr/>
          <p:nvPr userDrawn="1"/>
        </p:nvSpPr>
        <p:spPr>
          <a:xfrm>
            <a:off x="6574603" y="959768"/>
            <a:ext cx="2188638" cy="2188638"/>
          </a:xfrm>
          <a:prstGeom prst="rect">
            <a:avLst/>
          </a:prstGeom>
          <a:gradFill>
            <a:gsLst>
              <a:gs pos="0">
                <a:srgbClr val="49316F"/>
              </a:gs>
              <a:gs pos="100000">
                <a:srgbClr val="E8CAE4"/>
              </a:gs>
            </a:gsLst>
            <a:lin ang="6888723"/>
          </a:gradFill>
          <a:ln w="3175">
            <a:miter lim="400000"/>
          </a:ln>
          <a:effectLst>
            <a:outerShdw blurRad="114300" dist="88900" dir="2705541" rotWithShape="0">
              <a:srgbClr val="A6AAA9">
                <a:alpha val="17801"/>
              </a:srgbClr>
            </a:outerShdw>
          </a:effectLst>
        </p:spPr>
        <p:txBody>
          <a:bodyPr lIns="19156" tIns="19156" rIns="19156" bIns="19156" anchor="ctr"/>
          <a:lstStyle/>
          <a:p>
            <a:pPr algn="l" defTabSz="433705">
              <a:lnSpc>
                <a:spcPct val="93000"/>
              </a:lnSpc>
              <a:defRPr sz="3400">
                <a:solidFill>
                  <a:srgbClr val="1F2025"/>
                </a:solidFill>
                <a:latin typeface="Raleway"/>
                <a:ea typeface="Raleway"/>
                <a:cs typeface="Raleway"/>
                <a:sym typeface="Raleway"/>
              </a:defRPr>
            </a:pPr>
            <a:endParaRPr sz="1700"/>
          </a:p>
        </p:txBody>
      </p:sp>
      <p:sp>
        <p:nvSpPr>
          <p:cNvPr id="76" name="Body Level One…"/>
          <p:cNvSpPr>
            <a:spLocks noGrp="1"/>
          </p:cNvSpPr>
          <p:nvPr>
            <p:ph type="body" sz="quarter" idx="1" hasCustomPrompt="1"/>
          </p:nvPr>
        </p:nvSpPr>
        <p:spPr>
          <a:xfrm>
            <a:off x="859796" y="2579140"/>
            <a:ext cx="3902576" cy="2634223"/>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77" name="Title Text"/>
          <p:cNvSpPr>
            <a:spLocks noGrp="1"/>
          </p:cNvSpPr>
          <p:nvPr>
            <p:ph type="title" hasCustomPrompt="1"/>
          </p:nvPr>
        </p:nvSpPr>
        <p:spPr>
          <a:xfrm>
            <a:off x="842122" y="1481050"/>
            <a:ext cx="3288031" cy="762636"/>
          </a:xfrm>
          <a:prstGeom prst="rect">
            <a:avLst/>
          </a:prstGeom>
        </p:spPr>
        <p:txBody>
          <a:bodyPr anchor="t"/>
          <a:lstStyle>
            <a:lvl1pPr algn="l">
              <a:defRPr sz="2500"/>
            </a:lvl1pPr>
          </a:lstStyle>
          <a:p>
            <a:r>
              <a:t>Title Text</a:t>
            </a:r>
          </a:p>
        </p:txBody>
      </p:sp>
      <p:sp>
        <p:nvSpPr>
          <p:cNvPr id="78"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79" name="www.yourwebsite.com"/>
          <p:cNvSpPr>
            <a:spLocks noGrp="1"/>
          </p:cNvSpPr>
          <p:nvPr>
            <p:ph type="body" sz="quarter" idx="14" hasCustomPrompt="1"/>
          </p:nvPr>
        </p:nvSpPr>
        <p:spPr>
          <a:xfrm>
            <a:off x="326666" y="6295700"/>
            <a:ext cx="1825628" cy="276999"/>
          </a:xfrm>
          <a:prstGeom prst="rect">
            <a:avLst/>
          </a:prstGeom>
        </p:spPr>
        <p:txBody>
          <a:bodyPr wrap="none">
            <a:spAutoFit/>
          </a:bodyPr>
          <a:lstStyle>
            <a:lvl1pPr marL="0" indent="0">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83" name="Philosophy"/>
          <p:cNvSpPr>
            <a:spLocks noGrp="1"/>
          </p:cNvSpPr>
          <p:nvPr>
            <p:ph type="body" sz="quarter" idx="18" hasCustomPrompt="1"/>
          </p:nvPr>
        </p:nvSpPr>
        <p:spPr>
          <a:xfrm>
            <a:off x="3253716" y="5999459"/>
            <a:ext cx="5684569" cy="1029321"/>
          </a:xfrm>
          <a:prstGeom prst="rect">
            <a:avLst/>
          </a:prstGeom>
        </p:spPr>
        <p:txBody>
          <a:bodyPr wrap="none">
            <a:spAutoFit/>
          </a:bodyPr>
          <a:lstStyle>
            <a:lvl1pPr marL="0" indent="0" algn="ctr">
              <a:lnSpc>
                <a:spcPct val="70000"/>
              </a:lnSpc>
              <a:spcBef>
                <a:spcPts val="0"/>
              </a:spcBef>
              <a:buSzTx/>
              <a:buNone/>
              <a:defRPr sz="8500" b="1" spc="0">
                <a:solidFill>
                  <a:srgbClr val="F6F6F6"/>
                </a:solidFill>
                <a:latin typeface="Raleway"/>
                <a:ea typeface="Raleway"/>
                <a:cs typeface="Raleway"/>
                <a:sym typeface="Raleway"/>
              </a:defRPr>
            </a:lvl1pPr>
          </a:lstStyle>
          <a:p>
            <a:r>
              <a:t>Philosophy</a:t>
            </a:r>
          </a:p>
        </p:txBody>
      </p:sp>
      <p:sp>
        <p:nvSpPr>
          <p:cNvPr id="84" name="Education"/>
          <p:cNvSpPr>
            <a:spLocks noGrp="1"/>
          </p:cNvSpPr>
          <p:nvPr>
            <p:ph type="body" sz="quarter" idx="19" hasCustomPrompt="1"/>
          </p:nvPr>
        </p:nvSpPr>
        <p:spPr>
          <a:xfrm>
            <a:off x="9441319" y="2147003"/>
            <a:ext cx="1077539"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latin typeface="Raleway"/>
                <a:ea typeface="Raleway"/>
                <a:cs typeface="Raleway"/>
                <a:sym typeface="Raleway"/>
              </a:defRPr>
            </a:lvl1pPr>
          </a:lstStyle>
          <a:p>
            <a:r>
              <a:t>Education</a:t>
            </a:r>
          </a:p>
        </p:txBody>
      </p:sp>
      <p:sp>
        <p:nvSpPr>
          <p:cNvPr id="85" name="Quality"/>
          <p:cNvSpPr>
            <a:spLocks noGrp="1"/>
          </p:cNvSpPr>
          <p:nvPr>
            <p:ph type="body" sz="quarter" idx="20" hasCustomPrompt="1"/>
          </p:nvPr>
        </p:nvSpPr>
        <p:spPr>
          <a:xfrm>
            <a:off x="9564749" y="4463273"/>
            <a:ext cx="830677"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latin typeface="Raleway"/>
                <a:ea typeface="Raleway"/>
                <a:cs typeface="Raleway"/>
                <a:sym typeface="Raleway"/>
              </a:defRPr>
            </a:lvl1pPr>
          </a:lstStyle>
          <a:p>
            <a:r>
              <a:t>Quality</a:t>
            </a:r>
          </a:p>
        </p:txBody>
      </p:sp>
      <p:sp>
        <p:nvSpPr>
          <p:cNvPr id="86" name="Expansion"/>
          <p:cNvSpPr>
            <a:spLocks noGrp="1"/>
          </p:cNvSpPr>
          <p:nvPr>
            <p:ph type="body" sz="quarter" idx="21" hasCustomPrompt="1"/>
          </p:nvPr>
        </p:nvSpPr>
        <p:spPr>
          <a:xfrm>
            <a:off x="7122938" y="4472871"/>
            <a:ext cx="1091966"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latin typeface="Raleway"/>
                <a:ea typeface="Raleway"/>
                <a:cs typeface="Raleway"/>
                <a:sym typeface="Raleway"/>
              </a:defRPr>
            </a:lvl1pPr>
          </a:lstStyle>
          <a:p>
            <a:r>
              <a:t>Expansion</a:t>
            </a:r>
          </a:p>
        </p:txBody>
      </p:sp>
      <p:sp>
        <p:nvSpPr>
          <p:cNvPr id="88" name="Experience"/>
          <p:cNvSpPr>
            <a:spLocks noGrp="1"/>
          </p:cNvSpPr>
          <p:nvPr>
            <p:ph type="body" sz="quarter" idx="23" hasCustomPrompt="1"/>
          </p:nvPr>
        </p:nvSpPr>
        <p:spPr>
          <a:xfrm>
            <a:off x="7071641" y="2147003"/>
            <a:ext cx="1194559" cy="300082"/>
          </a:xfrm>
          <a:prstGeom prst="rect">
            <a:avLst/>
          </a:prstGeom>
        </p:spPr>
        <p:txBody>
          <a:bodyPr wrap="none">
            <a:spAutoFit/>
          </a:bodyPr>
          <a:lstStyle>
            <a:lvl1pPr marL="0" indent="0" algn="ctr">
              <a:lnSpc>
                <a:spcPct val="90000"/>
              </a:lnSpc>
              <a:spcBef>
                <a:spcPts val="0"/>
              </a:spcBef>
              <a:buSzTx/>
              <a:buNone/>
              <a:defRPr sz="1500" b="1" spc="0">
                <a:solidFill>
                  <a:srgbClr val="FFFFFF"/>
                </a:solidFill>
                <a:latin typeface="Raleway"/>
                <a:ea typeface="Raleway"/>
                <a:cs typeface="Raleway"/>
                <a:sym typeface="Raleway"/>
              </a:defRPr>
            </a:lvl1pPr>
          </a:lstStyle>
          <a:p>
            <a:r>
              <a:t>Experience</a:t>
            </a:r>
          </a:p>
        </p:txBody>
      </p:sp>
      <p:sp>
        <p:nvSpPr>
          <p:cNvPr id="89" name="Line"/>
          <p:cNvSpPr/>
          <p:nvPr/>
        </p:nvSpPr>
        <p:spPr>
          <a:xfrm flipV="1">
            <a:off x="5545669" y="-2371"/>
            <a:ext cx="1" cy="3247314"/>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90"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Gallery slide (2)">
    <p:spTree>
      <p:nvGrpSpPr>
        <p:cNvPr id="1" name=""/>
        <p:cNvGrpSpPr/>
        <p:nvPr/>
      </p:nvGrpSpPr>
      <p:grpSpPr>
        <a:xfrm>
          <a:off x="0" y="0"/>
          <a:ext cx="0" cy="0"/>
          <a:chOff x="0" y="0"/>
          <a:chExt cx="0" cy="0"/>
        </a:xfrm>
      </p:grpSpPr>
      <p:sp>
        <p:nvSpPr>
          <p:cNvPr id="493" name="Line"/>
          <p:cNvSpPr/>
          <p:nvPr/>
        </p:nvSpPr>
        <p:spPr>
          <a:xfrm flipV="1">
            <a:off x="6082718" y="-2959"/>
            <a:ext cx="1" cy="3077407"/>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494" name="Body Level One…"/>
          <p:cNvSpPr>
            <a:spLocks noGrp="1"/>
          </p:cNvSpPr>
          <p:nvPr>
            <p:ph type="body" sz="quarter" idx="1" hasCustomPrompt="1"/>
          </p:nvPr>
        </p:nvSpPr>
        <p:spPr>
          <a:xfrm>
            <a:off x="6995630" y="1075252"/>
            <a:ext cx="4366356" cy="854935"/>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95" name="Title Text"/>
          <p:cNvSpPr>
            <a:spLocks noGrp="1"/>
          </p:cNvSpPr>
          <p:nvPr>
            <p:ph type="title" hasCustomPrompt="1"/>
          </p:nvPr>
        </p:nvSpPr>
        <p:spPr>
          <a:xfrm>
            <a:off x="1881776" y="912169"/>
            <a:ext cx="3288030" cy="1181101"/>
          </a:xfrm>
          <a:prstGeom prst="rect">
            <a:avLst/>
          </a:prstGeom>
        </p:spPr>
        <p:txBody>
          <a:bodyPr anchor="t"/>
          <a:lstStyle>
            <a:lvl1pPr>
              <a:defRPr sz="3750"/>
            </a:lvl1pPr>
          </a:lstStyle>
          <a:p>
            <a:r>
              <a:t>Title Text</a:t>
            </a:r>
          </a:p>
        </p:txBody>
      </p:sp>
      <p:sp>
        <p:nvSpPr>
          <p:cNvPr id="496"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497" name="Slide Number"/>
          <p:cNvSpPr>
            <a:spLocks noGrp="1"/>
          </p:cNvSpPr>
          <p:nvPr>
            <p:ph type="sldNum" sz="quarter" idx="2"/>
          </p:nvPr>
        </p:nvSpPr>
        <p:spPr>
          <a:xfrm>
            <a:off x="4948092" y="327422"/>
            <a:ext cx="224737" cy="222251"/>
          </a:xfrm>
          <a:prstGeom prst="rect">
            <a:avLst/>
          </a:prstGeom>
        </p:spPr>
        <p:txBody>
          <a:bodyPr/>
          <a:lstStyle/>
          <a:p>
            <a:fld id="{86CB4B4D-7CA3-9044-876B-883B54F8677D}" type="slidenum">
              <a:rPr/>
              <a:t>‹#›</a:t>
            </a:fld>
            <a:endParaRPr/>
          </a:p>
        </p:txBody>
      </p:sp>
      <p:sp>
        <p:nvSpPr>
          <p:cNvPr id="498" name="Drop Image Here.png"/>
          <p:cNvSpPr>
            <a:spLocks noGrp="1"/>
          </p:cNvSpPr>
          <p:nvPr>
            <p:ph type="pic" sz="quarter" idx="14"/>
          </p:nvPr>
        </p:nvSpPr>
        <p:spPr>
          <a:xfrm>
            <a:off x="4064000" y="2760106"/>
            <a:ext cx="4064000" cy="2051051"/>
          </a:xfrm>
          <a:prstGeom prst="rect">
            <a:avLst/>
          </a:prstGeom>
        </p:spPr>
        <p:txBody>
          <a:bodyPr lIns="91439" tIns="45719" rIns="91439" bIns="45719" anchor="t">
            <a:noAutofit/>
          </a:bodyPr>
          <a:lstStyle/>
          <a:p>
            <a:endParaRPr/>
          </a:p>
        </p:txBody>
      </p:sp>
      <p:sp>
        <p:nvSpPr>
          <p:cNvPr id="499" name="Rectangle"/>
          <p:cNvSpPr/>
          <p:nvPr/>
        </p:nvSpPr>
        <p:spPr>
          <a:xfrm>
            <a:off x="4064000" y="4811468"/>
            <a:ext cx="4064000" cy="2051051"/>
          </a:xfrm>
          <a:prstGeom prst="rect">
            <a:avLst/>
          </a:prstGeom>
          <a:gradFill>
            <a:gsLst>
              <a:gs pos="0">
                <a:srgbClr val="E8CAE4"/>
              </a:gs>
              <a:gs pos="100000">
                <a:srgbClr val="49316F"/>
              </a:gs>
            </a:gsLst>
            <a:lin ang="6888723" scaled="0"/>
          </a:gradFill>
          <a:ln w="12700">
            <a:miter lim="400000"/>
          </a:ln>
        </p:spPr>
        <p:txBody>
          <a:bodyPr lIns="25400" tIns="25400" rIns="25400" bIns="25400" anchor="ctr"/>
          <a:lstStyle/>
          <a:p>
            <a:pPr>
              <a:defRPr sz="3200">
                <a:solidFill>
                  <a:srgbClr val="FFFFFF"/>
                </a:solidFill>
              </a:defRPr>
            </a:pPr>
            <a:endParaRPr sz="1600"/>
          </a:p>
        </p:txBody>
      </p:sp>
      <p:sp>
        <p:nvSpPr>
          <p:cNvPr id="500" name="Rectangle"/>
          <p:cNvSpPr/>
          <p:nvPr/>
        </p:nvSpPr>
        <p:spPr>
          <a:xfrm>
            <a:off x="8128446" y="2760106"/>
            <a:ext cx="4064001" cy="2051051"/>
          </a:xfrm>
          <a:prstGeom prst="rect">
            <a:avLst/>
          </a:prstGeom>
          <a:gradFill>
            <a:gsLst>
              <a:gs pos="0">
                <a:srgbClr val="E8CAE4"/>
              </a:gs>
              <a:gs pos="100000">
                <a:srgbClr val="49316F"/>
              </a:gs>
            </a:gsLst>
            <a:lin ang="6888723" scaled="0"/>
          </a:gradFill>
          <a:ln w="12700">
            <a:miter lim="400000"/>
          </a:ln>
        </p:spPr>
        <p:txBody>
          <a:bodyPr lIns="25400" tIns="25400" rIns="25400" bIns="25400" anchor="ctr"/>
          <a:lstStyle/>
          <a:p>
            <a:pPr>
              <a:defRPr sz="3200">
                <a:solidFill>
                  <a:srgbClr val="FFFFFF"/>
                </a:solidFill>
              </a:defRPr>
            </a:pPr>
            <a:endParaRPr sz="1600"/>
          </a:p>
        </p:txBody>
      </p:sp>
      <p:sp>
        <p:nvSpPr>
          <p:cNvPr id="501" name="Drop Image Here.png"/>
          <p:cNvSpPr>
            <a:spLocks noGrp="1"/>
          </p:cNvSpPr>
          <p:nvPr>
            <p:ph type="pic" sz="quarter" idx="15"/>
          </p:nvPr>
        </p:nvSpPr>
        <p:spPr>
          <a:xfrm>
            <a:off x="8128446" y="4811468"/>
            <a:ext cx="4064001" cy="2051051"/>
          </a:xfrm>
          <a:prstGeom prst="rect">
            <a:avLst/>
          </a:prstGeom>
        </p:spPr>
        <p:txBody>
          <a:bodyPr lIns="91439" tIns="45719" rIns="91439" bIns="45719" anchor="t">
            <a:noAutofit/>
          </a:bodyPr>
          <a:lstStyle/>
          <a:p>
            <a:endParaRPr/>
          </a:p>
        </p:txBody>
      </p:sp>
      <p:sp>
        <p:nvSpPr>
          <p:cNvPr id="502" name="Rectangle"/>
          <p:cNvSpPr/>
          <p:nvPr/>
        </p:nvSpPr>
        <p:spPr>
          <a:xfrm>
            <a:off x="-446" y="2760106"/>
            <a:ext cx="4064001" cy="2051051"/>
          </a:xfrm>
          <a:prstGeom prst="rect">
            <a:avLst/>
          </a:prstGeom>
          <a:gradFill>
            <a:gsLst>
              <a:gs pos="0">
                <a:srgbClr val="E8CAE4"/>
              </a:gs>
              <a:gs pos="100000">
                <a:srgbClr val="49316F"/>
              </a:gs>
            </a:gsLst>
            <a:lin ang="6888723" scaled="0"/>
          </a:gradFill>
          <a:ln w="12700">
            <a:miter lim="400000"/>
          </a:ln>
        </p:spPr>
        <p:txBody>
          <a:bodyPr lIns="25400" tIns="25400" rIns="25400" bIns="25400" anchor="ctr"/>
          <a:lstStyle/>
          <a:p>
            <a:pPr>
              <a:defRPr sz="3200">
                <a:solidFill>
                  <a:srgbClr val="FFFFFF"/>
                </a:solidFill>
              </a:defRPr>
            </a:pPr>
            <a:endParaRPr sz="1600"/>
          </a:p>
        </p:txBody>
      </p:sp>
      <p:sp>
        <p:nvSpPr>
          <p:cNvPr id="503" name="Drop Image Here.png"/>
          <p:cNvSpPr>
            <a:spLocks noGrp="1"/>
          </p:cNvSpPr>
          <p:nvPr>
            <p:ph type="pic" sz="quarter" idx="16"/>
          </p:nvPr>
        </p:nvSpPr>
        <p:spPr>
          <a:xfrm>
            <a:off x="-446" y="4811468"/>
            <a:ext cx="4064001" cy="2051051"/>
          </a:xfrm>
          <a:prstGeom prst="rect">
            <a:avLst/>
          </a:prstGeom>
        </p:spPr>
        <p:txBody>
          <a:bodyPr lIns="91439" tIns="45719" rIns="91439" bIns="45719" anchor="t">
            <a:noAutofit/>
          </a:bodyPr>
          <a:lstStyle/>
          <a:p>
            <a:endParaRPr/>
          </a:p>
        </p:txBody>
      </p:sp>
      <p:sp>
        <p:nvSpPr>
          <p:cNvPr id="504" name="Save your time"/>
          <p:cNvSpPr>
            <a:spLocks noGrp="1"/>
          </p:cNvSpPr>
          <p:nvPr>
            <p:ph type="body" sz="quarter" idx="17" hasCustomPrompt="1"/>
          </p:nvPr>
        </p:nvSpPr>
        <p:spPr>
          <a:xfrm>
            <a:off x="8860889" y="3343452"/>
            <a:ext cx="1529586" cy="300082"/>
          </a:xfrm>
          <a:prstGeom prst="rect">
            <a:avLst/>
          </a:prstGeom>
        </p:spPr>
        <p:txBody>
          <a:bodyPr wrap="none">
            <a:spAutoFit/>
          </a:bodyPr>
          <a:lstStyle>
            <a:lvl1pPr marL="0" indent="0">
              <a:lnSpc>
                <a:spcPct val="90000"/>
              </a:lnSpc>
              <a:spcBef>
                <a:spcPts val="0"/>
              </a:spcBef>
              <a:buSzTx/>
              <a:buNone/>
              <a:defRPr sz="1500" b="1" spc="0">
                <a:solidFill>
                  <a:srgbClr val="FFFFFF"/>
                </a:solidFill>
                <a:latin typeface="Raleway"/>
                <a:ea typeface="Raleway"/>
                <a:cs typeface="Raleway"/>
                <a:sym typeface="Raleway"/>
              </a:defRPr>
            </a:lvl1pPr>
          </a:lstStyle>
          <a:p>
            <a:r>
              <a:t>Save your time</a:t>
            </a:r>
          </a:p>
        </p:txBody>
      </p:sp>
      <p:sp>
        <p:nvSpPr>
          <p:cNvPr id="505" name="There are many variations of passages…"/>
          <p:cNvSpPr>
            <a:spLocks noGrp="1"/>
          </p:cNvSpPr>
          <p:nvPr>
            <p:ph type="body" sz="quarter" idx="18" hasCustomPrompt="1"/>
          </p:nvPr>
        </p:nvSpPr>
        <p:spPr>
          <a:xfrm>
            <a:off x="8859282" y="3756958"/>
            <a:ext cx="5899307" cy="867930"/>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p:txBody>
      </p:sp>
      <p:sp>
        <p:nvSpPr>
          <p:cNvPr id="506" name="Save your time"/>
          <p:cNvSpPr>
            <a:spLocks noGrp="1"/>
          </p:cNvSpPr>
          <p:nvPr>
            <p:ph type="body" sz="quarter" idx="19" hasCustomPrompt="1"/>
          </p:nvPr>
        </p:nvSpPr>
        <p:spPr>
          <a:xfrm>
            <a:off x="4796444" y="5394814"/>
            <a:ext cx="1529586" cy="300082"/>
          </a:xfrm>
          <a:prstGeom prst="rect">
            <a:avLst/>
          </a:prstGeom>
        </p:spPr>
        <p:txBody>
          <a:bodyPr wrap="none">
            <a:spAutoFit/>
          </a:bodyPr>
          <a:lstStyle>
            <a:lvl1pPr marL="0" indent="0">
              <a:lnSpc>
                <a:spcPct val="90000"/>
              </a:lnSpc>
              <a:spcBef>
                <a:spcPts val="0"/>
              </a:spcBef>
              <a:buSzTx/>
              <a:buNone/>
              <a:defRPr sz="1500" b="1" spc="0">
                <a:solidFill>
                  <a:srgbClr val="FFFFFF"/>
                </a:solidFill>
                <a:latin typeface="Raleway"/>
                <a:ea typeface="Raleway"/>
                <a:cs typeface="Raleway"/>
                <a:sym typeface="Raleway"/>
              </a:defRPr>
            </a:lvl1pPr>
          </a:lstStyle>
          <a:p>
            <a:r>
              <a:t>Save your time</a:t>
            </a:r>
          </a:p>
        </p:txBody>
      </p:sp>
      <p:sp>
        <p:nvSpPr>
          <p:cNvPr id="507" name="There are many variations of passages…"/>
          <p:cNvSpPr>
            <a:spLocks noGrp="1"/>
          </p:cNvSpPr>
          <p:nvPr>
            <p:ph type="body" sz="quarter" idx="20" hasCustomPrompt="1"/>
          </p:nvPr>
        </p:nvSpPr>
        <p:spPr>
          <a:xfrm>
            <a:off x="4794836" y="5808320"/>
            <a:ext cx="5899307" cy="867930"/>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p:txBody>
      </p:sp>
      <p:sp>
        <p:nvSpPr>
          <p:cNvPr id="508" name="Save your time"/>
          <p:cNvSpPr>
            <a:spLocks noGrp="1"/>
          </p:cNvSpPr>
          <p:nvPr>
            <p:ph type="body" sz="quarter" idx="21" hasCustomPrompt="1"/>
          </p:nvPr>
        </p:nvSpPr>
        <p:spPr>
          <a:xfrm>
            <a:off x="731998" y="3343452"/>
            <a:ext cx="1529586" cy="300082"/>
          </a:xfrm>
          <a:prstGeom prst="rect">
            <a:avLst/>
          </a:prstGeom>
        </p:spPr>
        <p:txBody>
          <a:bodyPr wrap="none">
            <a:spAutoFit/>
          </a:bodyPr>
          <a:lstStyle>
            <a:lvl1pPr marL="0" indent="0">
              <a:lnSpc>
                <a:spcPct val="90000"/>
              </a:lnSpc>
              <a:spcBef>
                <a:spcPts val="0"/>
              </a:spcBef>
              <a:buSzTx/>
              <a:buNone/>
              <a:defRPr sz="1500" b="1" spc="0">
                <a:solidFill>
                  <a:srgbClr val="FFFFFF"/>
                </a:solidFill>
                <a:latin typeface="Raleway"/>
                <a:ea typeface="Raleway"/>
                <a:cs typeface="Raleway"/>
                <a:sym typeface="Raleway"/>
              </a:defRPr>
            </a:lvl1pPr>
          </a:lstStyle>
          <a:p>
            <a:r>
              <a:t>Save your time</a:t>
            </a:r>
          </a:p>
        </p:txBody>
      </p:sp>
      <p:sp>
        <p:nvSpPr>
          <p:cNvPr id="509" name="There are many variations of passages…"/>
          <p:cNvSpPr>
            <a:spLocks noGrp="1"/>
          </p:cNvSpPr>
          <p:nvPr>
            <p:ph type="body" sz="quarter" idx="22" hasCustomPrompt="1"/>
          </p:nvPr>
        </p:nvSpPr>
        <p:spPr>
          <a:xfrm>
            <a:off x="730390" y="3756958"/>
            <a:ext cx="5899307" cy="867930"/>
          </a:xfrm>
          <a:prstGeom prst="rect">
            <a:avLst/>
          </a:prstGeom>
        </p:spPr>
        <p:txBody>
          <a:bodyPr wrap="none">
            <a:spAutoFit/>
          </a:bodyPr>
          <a:lstStyle>
            <a:lvl1pPr marL="0" indent="0">
              <a:spcBef>
                <a:spcPts val="0"/>
              </a:spcBef>
              <a:buSzTx/>
              <a:buNone/>
              <a:defRPr/>
            </a:lvl1pPr>
          </a:lstStyle>
          <a:p>
            <a:pPr marL="0" indent="0">
              <a:spcBef>
                <a:spcPts val="0"/>
              </a:spcBef>
              <a:buSzTx/>
              <a:buNone/>
            </a:pPr>
            <a:r>
              <a:t>There are many variations of passages</a:t>
            </a:r>
          </a:p>
          <a:p>
            <a:pPr marL="0" indent="0">
              <a:spcBef>
                <a:spcPts val="0"/>
              </a:spcBef>
              <a:buSzTx/>
              <a:buNone/>
            </a:pPr>
            <a:r>
              <a:t>Lorem Ipsum available but the majority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Gallery slide (3)">
    <p:spTree>
      <p:nvGrpSpPr>
        <p:cNvPr id="1" name=""/>
        <p:cNvGrpSpPr/>
        <p:nvPr/>
      </p:nvGrpSpPr>
      <p:grpSpPr>
        <a:xfrm>
          <a:off x="0" y="0"/>
          <a:ext cx="0" cy="0"/>
          <a:chOff x="0" y="0"/>
          <a:chExt cx="0" cy="0"/>
        </a:xfrm>
      </p:grpSpPr>
      <p:sp>
        <p:nvSpPr>
          <p:cNvPr id="516" name="Body Level One…"/>
          <p:cNvSpPr>
            <a:spLocks noGrp="1"/>
          </p:cNvSpPr>
          <p:nvPr>
            <p:ph type="body" sz="quarter" idx="1" hasCustomPrompt="1"/>
          </p:nvPr>
        </p:nvSpPr>
        <p:spPr>
          <a:xfrm>
            <a:off x="859796" y="2579140"/>
            <a:ext cx="3902576" cy="2634223"/>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517" name="Title Text"/>
          <p:cNvSpPr>
            <a:spLocks noGrp="1"/>
          </p:cNvSpPr>
          <p:nvPr>
            <p:ph type="title" hasCustomPrompt="1"/>
          </p:nvPr>
        </p:nvSpPr>
        <p:spPr>
          <a:xfrm>
            <a:off x="842122" y="1481050"/>
            <a:ext cx="3288031" cy="762636"/>
          </a:xfrm>
          <a:prstGeom prst="rect">
            <a:avLst/>
          </a:prstGeom>
        </p:spPr>
        <p:txBody>
          <a:bodyPr anchor="t"/>
          <a:lstStyle>
            <a:lvl1pPr algn="l">
              <a:defRPr sz="2500"/>
            </a:lvl1pPr>
          </a:lstStyle>
          <a:p>
            <a:r>
              <a:t>Title Text</a:t>
            </a:r>
          </a:p>
        </p:txBody>
      </p:sp>
      <p:sp>
        <p:nvSpPr>
          <p:cNvPr id="518" name="IRIS"/>
          <p:cNvSpPr>
            <a:spLocks noGrp="1"/>
          </p:cNvSpPr>
          <p:nvPr>
            <p:ph type="body" sz="quarter" idx="13" hasCustomPrompt="1"/>
          </p:nvPr>
        </p:nvSpPr>
        <p:spPr>
          <a:xfrm>
            <a:off x="340946" y="330597"/>
            <a:ext cx="465192" cy="292388"/>
          </a:xfrm>
          <a:prstGeom prst="rect">
            <a:avLst/>
          </a:prstGeom>
        </p:spPr>
        <p:txBody>
          <a:bodyPr wrap="none">
            <a:spAutoFit/>
          </a:bodyPr>
          <a:lstStyle>
            <a:lvl1pPr marL="0" indent="0">
              <a:lnSpc>
                <a:spcPct val="100000"/>
              </a:lnSpc>
              <a:spcBef>
                <a:spcPts val="0"/>
              </a:spcBef>
              <a:buSzTx/>
              <a:buNone/>
              <a:defRPr sz="1300" b="1" spc="0">
                <a:solidFill>
                  <a:srgbClr val="44474F"/>
                </a:solidFill>
                <a:latin typeface="Raleway"/>
                <a:ea typeface="Raleway"/>
                <a:cs typeface="Raleway"/>
                <a:sym typeface="Raleway"/>
              </a:defRPr>
            </a:lvl1pPr>
          </a:lstStyle>
          <a:p>
            <a:r>
              <a:t>IRIS</a:t>
            </a:r>
          </a:p>
        </p:txBody>
      </p:sp>
      <p:sp>
        <p:nvSpPr>
          <p:cNvPr id="519" name="www.yourwebsite.com"/>
          <p:cNvSpPr>
            <a:spLocks noGrp="1"/>
          </p:cNvSpPr>
          <p:nvPr>
            <p:ph type="body" sz="quarter" idx="14" hasCustomPrompt="1"/>
          </p:nvPr>
        </p:nvSpPr>
        <p:spPr>
          <a:xfrm>
            <a:off x="326666" y="6295700"/>
            <a:ext cx="1825628" cy="276999"/>
          </a:xfrm>
          <a:prstGeom prst="rect">
            <a:avLst/>
          </a:prstGeom>
        </p:spPr>
        <p:txBody>
          <a:bodyPr wrap="none">
            <a:spAutoFit/>
          </a:bodyPr>
          <a:lstStyle>
            <a:lvl1pPr marL="0" indent="0">
              <a:lnSpc>
                <a:spcPct val="100000"/>
              </a:lnSpc>
              <a:spcBef>
                <a:spcPts val="0"/>
              </a:spcBef>
              <a:buSzTx/>
              <a:buNone/>
              <a:defRPr sz="1200" b="1" spc="0">
                <a:solidFill>
                  <a:srgbClr val="A1A1A3"/>
                </a:solidFill>
                <a:latin typeface="Raleway"/>
                <a:ea typeface="Raleway"/>
                <a:cs typeface="Raleway"/>
                <a:sym typeface="Raleway"/>
              </a:defRPr>
            </a:lvl1pPr>
          </a:lstStyle>
          <a:p>
            <a:r>
              <a:t>www.yourwebsite.com</a:t>
            </a:r>
          </a:p>
        </p:txBody>
      </p:sp>
      <p:sp>
        <p:nvSpPr>
          <p:cNvPr id="520" name="Line"/>
          <p:cNvSpPr/>
          <p:nvPr/>
        </p:nvSpPr>
        <p:spPr>
          <a:xfrm flipV="1">
            <a:off x="5545669" y="-2371"/>
            <a:ext cx="1" cy="3247314"/>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521" name="Slide Number"/>
          <p:cNvSpPr>
            <a:spLocks noGrp="1"/>
          </p:cNvSpPr>
          <p:nvPr>
            <p:ph type="sldNum" sz="quarter" idx="2"/>
          </p:nvPr>
        </p:nvSpPr>
        <p:spPr>
          <a:xfrm>
            <a:off x="4986192" y="327422"/>
            <a:ext cx="224737" cy="222251"/>
          </a:xfrm>
          <a:prstGeom prst="rect">
            <a:avLst/>
          </a:prstGeom>
        </p:spPr>
        <p:txBody>
          <a:bodyPr/>
          <a:lstStyle/>
          <a:p>
            <a:fld id="{86CB4B4D-7CA3-9044-876B-883B54F8677D}" type="slidenum">
              <a:rPr/>
              <a:t>‹#›</a:t>
            </a:fld>
            <a:endParaRPr/>
          </a:p>
        </p:txBody>
      </p:sp>
      <p:sp>
        <p:nvSpPr>
          <p:cNvPr id="522" name="Drop Image Here.png"/>
          <p:cNvSpPr>
            <a:spLocks noGrp="1"/>
          </p:cNvSpPr>
          <p:nvPr>
            <p:ph type="pic" sz="quarter" idx="15"/>
          </p:nvPr>
        </p:nvSpPr>
        <p:spPr>
          <a:xfrm>
            <a:off x="6232606" y="882650"/>
            <a:ext cx="4889501" cy="2540001"/>
          </a:xfrm>
          <a:prstGeom prst="rect">
            <a:avLst/>
          </a:prstGeom>
        </p:spPr>
        <p:txBody>
          <a:bodyPr lIns="91439" tIns="45719" rIns="91439" bIns="45719" anchor="t">
            <a:noAutofit/>
          </a:bodyPr>
          <a:lstStyle/>
          <a:p>
            <a:endParaRPr/>
          </a:p>
        </p:txBody>
      </p:sp>
      <p:sp>
        <p:nvSpPr>
          <p:cNvPr id="523" name="Drop Image Here.png"/>
          <p:cNvSpPr>
            <a:spLocks noGrp="1"/>
          </p:cNvSpPr>
          <p:nvPr>
            <p:ph type="pic" sz="quarter" idx="16"/>
          </p:nvPr>
        </p:nvSpPr>
        <p:spPr>
          <a:xfrm>
            <a:off x="6232606" y="3562350"/>
            <a:ext cx="2381251" cy="2413000"/>
          </a:xfrm>
          <a:prstGeom prst="rect">
            <a:avLst/>
          </a:prstGeom>
        </p:spPr>
        <p:txBody>
          <a:bodyPr lIns="91439" tIns="45719" rIns="91439" bIns="45719" anchor="t">
            <a:noAutofit/>
          </a:bodyPr>
          <a:lstStyle/>
          <a:p>
            <a:endParaRPr/>
          </a:p>
        </p:txBody>
      </p:sp>
      <p:sp>
        <p:nvSpPr>
          <p:cNvPr id="524" name="Drop Image Here.png"/>
          <p:cNvSpPr>
            <a:spLocks noGrp="1"/>
          </p:cNvSpPr>
          <p:nvPr>
            <p:ph type="pic" sz="quarter" idx="17"/>
          </p:nvPr>
        </p:nvSpPr>
        <p:spPr>
          <a:xfrm>
            <a:off x="8740856" y="3562350"/>
            <a:ext cx="2381251" cy="2413000"/>
          </a:xfrm>
          <a:prstGeom prst="rect">
            <a:avLst/>
          </a:prstGeom>
        </p:spPr>
        <p:txBody>
          <a:bodyPr lIns="91439" tIns="45719" rIns="91439" bIns="45719" anchor="t">
            <a:no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a:stretch>
            <a:fillRect/>
          </a:stretch>
        </p:blipFill>
        <p:spPr>
          <a:xfrm>
            <a:off x="20" y="10"/>
            <a:ext cx="12191980" cy="6857990"/>
          </a:xfrm>
          <a:prstGeom prst="rect">
            <a:avLst/>
          </a:prstGeom>
          <a:ln>
            <a:solidFill>
              <a:srgbClr val="4A3270"/>
            </a:solidFill>
          </a:ln>
        </p:spPr>
      </p:pic>
      <p:sp>
        <p:nvSpPr>
          <p:cNvPr id="4" name="文字方塊 8"/>
          <p:cNvSpPr txBox="1"/>
          <p:nvPr/>
        </p:nvSpPr>
        <p:spPr>
          <a:xfrm>
            <a:off x="842681" y="2596655"/>
            <a:ext cx="6113930" cy="1446550"/>
          </a:xfrm>
          <a:prstGeom prst="rect">
            <a:avLst/>
          </a:prstGeom>
          <a:noFill/>
        </p:spPr>
        <p:txBody>
          <a:bodyPr wrap="square" rtlCol="0">
            <a:spAutoFit/>
          </a:bodyPr>
          <a:lstStyle/>
          <a:p>
            <a:pPr algn="ctr"/>
            <a:r>
              <a:rPr lang="zh-CN" altLang="en-US" sz="8800" i="1" dirty="0">
                <a:solidFill>
                  <a:schemeClr val="bg1"/>
                </a:solidFill>
                <a:cs typeface="+mn-ea"/>
                <a:sym typeface="+mn-lt"/>
              </a:rPr>
              <a:t>女生</a:t>
            </a:r>
            <a:r>
              <a:rPr lang="zh-CN" altLang="en-US" sz="8800" i="1" dirty="0" smtClean="0">
                <a:solidFill>
                  <a:schemeClr val="bg1"/>
                </a:solidFill>
                <a:cs typeface="+mn-ea"/>
                <a:sym typeface="+mn-lt"/>
              </a:rPr>
              <a:t>节</a:t>
            </a:r>
            <a:r>
              <a:rPr lang="en-US" altLang="zh-CN" sz="8800" i="1" dirty="0" smtClean="0">
                <a:solidFill>
                  <a:schemeClr val="bg1"/>
                </a:solidFill>
                <a:cs typeface="+mn-ea"/>
                <a:sym typeface="+mn-lt"/>
              </a:rPr>
              <a:t>PPT</a:t>
            </a:r>
            <a:endParaRPr lang="en-US" altLang="zh-CN" sz="8800" i="1" dirty="0">
              <a:solidFill>
                <a:schemeClr val="bg1"/>
              </a:solidFill>
              <a:cs typeface="+mn-ea"/>
              <a:sym typeface="+mn-lt"/>
            </a:endParaRPr>
          </a:p>
        </p:txBody>
      </p:sp>
      <p:sp>
        <p:nvSpPr>
          <p:cNvPr id="5" name="文本框 4"/>
          <p:cNvSpPr txBox="1"/>
          <p:nvPr/>
        </p:nvSpPr>
        <p:spPr>
          <a:xfrm>
            <a:off x="1463195" y="1286254"/>
            <a:ext cx="2291872" cy="1446550"/>
          </a:xfrm>
          <a:prstGeom prst="rect">
            <a:avLst/>
          </a:prstGeom>
          <a:noFill/>
        </p:spPr>
        <p:txBody>
          <a:bodyPr wrap="square" rtlCol="0">
            <a:spAutoFit/>
          </a:bodyPr>
          <a:lstStyle/>
          <a:p>
            <a:pPr algn="ctr"/>
            <a:r>
              <a:rPr lang="en-US" altLang="zh-TW" sz="8800" i="1" dirty="0">
                <a:ln w="19050">
                  <a:solidFill>
                    <a:schemeClr val="bg1"/>
                  </a:solidFill>
                </a:ln>
                <a:solidFill>
                  <a:schemeClr val="bg1"/>
                </a:solidFill>
                <a:cs typeface="+mn-ea"/>
                <a:sym typeface="+mn-lt"/>
              </a:rPr>
              <a:t>3</a:t>
            </a:r>
            <a:r>
              <a:rPr lang="en-US" altLang="zh-TW" sz="6000" i="1" dirty="0">
                <a:ln w="19050">
                  <a:solidFill>
                    <a:schemeClr val="bg1"/>
                  </a:solidFill>
                </a:ln>
                <a:solidFill>
                  <a:schemeClr val="bg1"/>
                </a:solidFill>
                <a:cs typeface="+mn-ea"/>
                <a:sym typeface="+mn-lt"/>
              </a:rPr>
              <a:t>•</a:t>
            </a:r>
            <a:r>
              <a:rPr lang="en-US" altLang="zh-TW" sz="8800" i="1" dirty="0">
                <a:ln w="19050">
                  <a:solidFill>
                    <a:schemeClr val="bg1"/>
                  </a:solidFill>
                </a:ln>
                <a:solidFill>
                  <a:schemeClr val="bg1"/>
                </a:solidFill>
                <a:cs typeface="+mn-ea"/>
                <a:sym typeface="+mn-lt"/>
              </a:rPr>
              <a:t>7</a:t>
            </a:r>
            <a:endParaRPr lang="zh-TW" altLang="en-US" sz="8800" i="1" dirty="0">
              <a:ln w="19050">
                <a:solidFill>
                  <a:schemeClr val="bg1"/>
                </a:solidFill>
              </a:ln>
              <a:solidFill>
                <a:schemeClr val="bg1"/>
              </a:solidFill>
              <a:cs typeface="+mn-ea"/>
              <a:sym typeface="+mn-lt"/>
            </a:endParaRPr>
          </a:p>
        </p:txBody>
      </p:sp>
      <p:sp>
        <p:nvSpPr>
          <p:cNvPr id="6" name="文本框 5"/>
          <p:cNvSpPr txBox="1"/>
          <p:nvPr/>
        </p:nvSpPr>
        <p:spPr>
          <a:xfrm>
            <a:off x="3330333" y="2093597"/>
            <a:ext cx="2644590" cy="369332"/>
          </a:xfrm>
          <a:prstGeom prst="rect">
            <a:avLst/>
          </a:prstGeom>
          <a:noFill/>
        </p:spPr>
        <p:txBody>
          <a:bodyPr wrap="square" rtlCol="0">
            <a:spAutoFit/>
          </a:bodyPr>
          <a:lstStyle/>
          <a:p>
            <a:pPr algn="dist"/>
            <a:r>
              <a:rPr lang="zh-CN" altLang="en-US" sz="1800" dirty="0">
                <a:solidFill>
                  <a:schemeClr val="bg1"/>
                </a:solidFill>
                <a:cs typeface="+mn-ea"/>
                <a:sym typeface="+mn-lt"/>
              </a:rPr>
              <a:t>唯美</a:t>
            </a:r>
            <a:r>
              <a:rPr lang="zh-CN" altLang="en-US" dirty="0">
                <a:solidFill>
                  <a:schemeClr val="bg1"/>
                </a:solidFill>
                <a:cs typeface="+mn-ea"/>
                <a:sym typeface="+mn-lt"/>
              </a:rPr>
              <a:t>公主</a:t>
            </a:r>
            <a:r>
              <a:rPr lang="zh-CN" altLang="en-US" sz="1800" dirty="0">
                <a:solidFill>
                  <a:schemeClr val="bg1"/>
                </a:solidFill>
                <a:cs typeface="+mn-ea"/>
                <a:sym typeface="+mn-lt"/>
              </a:rPr>
              <a:t>风主题活动</a:t>
            </a:r>
          </a:p>
        </p:txBody>
      </p:sp>
      <p:sp>
        <p:nvSpPr>
          <p:cNvPr id="7" name="Rounded Rectangle"/>
          <p:cNvSpPr/>
          <p:nvPr/>
        </p:nvSpPr>
        <p:spPr>
          <a:xfrm>
            <a:off x="2163692" y="4301236"/>
            <a:ext cx="1556970" cy="525155"/>
          </a:xfrm>
          <a:prstGeom prst="roundRect">
            <a:avLst>
              <a:gd name="adj" fmla="val 50000"/>
            </a:avLst>
          </a:prstGeom>
          <a:solidFill>
            <a:schemeClr val="bg1"/>
          </a:solidFill>
          <a:ln w="12700">
            <a:miter lim="400000"/>
          </a:ln>
          <a:effectLst>
            <a:outerShdw blurRad="165100" dist="120225" dir="2705541" rotWithShape="0">
              <a:srgbClr val="2B2C2C">
                <a:alpha val="17801"/>
              </a:srgbClr>
            </a:outerShdw>
          </a:effectLst>
        </p:spPr>
        <p:txBody>
          <a:bodyPr lIns="25400" tIns="25400" rIns="25400" bIns="2540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8" name="30$"/>
          <p:cNvSpPr txBox="1"/>
          <p:nvPr/>
        </p:nvSpPr>
        <p:spPr>
          <a:xfrm>
            <a:off x="1963703" y="4364712"/>
            <a:ext cx="1662366" cy="38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zh-CN" dirty="0" smtClean="0">
                <a:solidFill>
                  <a:srgbClr val="49316F"/>
                </a:solidFill>
                <a:cs typeface="+mn-ea"/>
                <a:sym typeface="+mn-lt"/>
              </a:rPr>
              <a:t>2030</a:t>
            </a:r>
            <a:endParaRPr lang="en-US" altLang="zh-CN" dirty="0">
              <a:solidFill>
                <a:srgbClr val="49316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8" name="There are many variations of passages of Lorem Ipsum…"/>
          <p:cNvSpPr>
            <a:spLocks noGrp="1"/>
          </p:cNvSpPr>
          <p:nvPr>
            <p:ph type="body" sz="quarter" idx="1"/>
          </p:nvPr>
        </p:nvSpPr>
        <p:spPr>
          <a:xfrm>
            <a:off x="842122" y="3900935"/>
            <a:ext cx="4943026" cy="1401503"/>
          </a:xfrm>
          <a:prstGeom prst="rect">
            <a:avLst/>
          </a:prstGeom>
        </p:spPr>
        <p:txBody>
          <a:bodyPr/>
          <a:lstStyle/>
          <a:p>
            <a:r>
              <a:rPr sz="1600" dirty="0">
                <a:cs typeface="+mn-ea"/>
                <a:sym typeface="+mn-lt"/>
              </a:rPr>
              <a:t>There are many variations of passages of Lorem Ipsum</a:t>
            </a:r>
          </a:p>
          <a:p>
            <a:r>
              <a:rPr sz="1600" dirty="0">
                <a:cs typeface="+mn-ea"/>
                <a:sym typeface="+mn-lt"/>
              </a:rPr>
              <a:t>available, but the majority have suffered alteration some</a:t>
            </a:r>
          </a:p>
          <a:p>
            <a:r>
              <a:rPr sz="1600" dirty="0">
                <a:cs typeface="+mn-ea"/>
                <a:sym typeface="+mn-lt"/>
              </a:rPr>
              <a:t>form by injected </a:t>
            </a:r>
            <a:r>
              <a:rPr sz="1600" dirty="0" err="1">
                <a:cs typeface="+mn-ea"/>
                <a:sym typeface="+mn-lt"/>
              </a:rPr>
              <a:t>humour</a:t>
            </a:r>
            <a:r>
              <a:rPr sz="1600" dirty="0">
                <a:cs typeface="+mn-ea"/>
                <a:sym typeface="+mn-lt"/>
              </a:rPr>
              <a:t>, or an </a:t>
            </a:r>
            <a:r>
              <a:rPr sz="1600" dirty="0" err="1">
                <a:cs typeface="+mn-ea"/>
                <a:sym typeface="+mn-lt"/>
              </a:rPr>
              <a:t>randomised</a:t>
            </a:r>
            <a:r>
              <a:rPr sz="1600" dirty="0">
                <a:cs typeface="+mn-ea"/>
                <a:sym typeface="+mn-lt"/>
              </a:rPr>
              <a:t> words which</a:t>
            </a:r>
          </a:p>
          <a:p>
            <a:r>
              <a:rPr sz="1600" dirty="0">
                <a:cs typeface="+mn-ea"/>
                <a:sym typeface="+mn-lt"/>
              </a:rPr>
              <a:t>don't look even slightly believable If you are going to use</a:t>
            </a:r>
          </a:p>
          <a:p>
            <a:r>
              <a:rPr sz="1600" dirty="0">
                <a:cs typeface="+mn-ea"/>
                <a:sym typeface="+mn-lt"/>
              </a:rPr>
              <a:t>a passage of Lorem Ipsum, you need to be sure there isn’t</a:t>
            </a:r>
          </a:p>
          <a:p>
            <a:endParaRPr sz="1600" dirty="0">
              <a:cs typeface="+mn-ea"/>
              <a:sym typeface="+mn-lt"/>
            </a:endParaRPr>
          </a:p>
        </p:txBody>
      </p:sp>
      <p:sp>
        <p:nvSpPr>
          <p:cNvPr id="2619" name="Few words…"/>
          <p:cNvSpPr>
            <a:spLocks noGrp="1"/>
          </p:cNvSpPr>
          <p:nvPr>
            <p:ph type="title"/>
          </p:nvPr>
        </p:nvSpPr>
        <p:spPr>
          <a:xfrm>
            <a:off x="842122" y="1481050"/>
            <a:ext cx="3958478" cy="762636"/>
          </a:xfrm>
          <a:prstGeom prst="rect">
            <a:avLst/>
          </a:prstGeom>
        </p:spPr>
        <p:txBody>
          <a:bodyPr/>
          <a:lstStyle/>
          <a:p>
            <a:pPr defTabSz="404495">
              <a:defRPr sz="4900"/>
            </a:pPr>
            <a:r>
              <a:rPr dirty="0">
                <a:latin typeface="+mn-lt"/>
                <a:ea typeface="+mn-ea"/>
                <a:cs typeface="+mn-ea"/>
                <a:sym typeface="+mn-lt"/>
              </a:rPr>
              <a:t>Few words</a:t>
            </a:r>
          </a:p>
          <a:p>
            <a:pPr defTabSz="404495">
              <a:defRPr sz="4900" b="1">
                <a:latin typeface="Raleway"/>
                <a:ea typeface="Raleway"/>
                <a:cs typeface="Raleway"/>
                <a:sym typeface="Raleway"/>
              </a:defRPr>
            </a:pPr>
            <a:r>
              <a:rPr dirty="0">
                <a:latin typeface="+mn-lt"/>
                <a:ea typeface="+mn-ea"/>
                <a:cs typeface="+mn-ea"/>
                <a:sym typeface="+mn-lt"/>
              </a:rPr>
              <a:t>about our philosophy</a:t>
            </a:r>
          </a:p>
        </p:txBody>
      </p:sp>
      <p:sp>
        <p:nvSpPr>
          <p:cNvPr id="2620" name="IRIS"/>
          <p:cNvSpPr>
            <a:spLocks noGrp="1"/>
          </p:cNvSpPr>
          <p:nvPr>
            <p:ph type="body" sz="quarter" idx="13"/>
          </p:nvPr>
        </p:nvSpPr>
        <p:spPr>
          <a:xfrm>
            <a:off x="340946" y="330597"/>
            <a:ext cx="514885" cy="292388"/>
          </a:xfrm>
          <a:prstGeom prst="rect">
            <a:avLst/>
          </a:prstGeom>
        </p:spPr>
        <p:txBody>
          <a:bodyPr/>
          <a:lstStyle/>
          <a:p>
            <a:r>
              <a:rPr>
                <a:latin typeface="+mn-lt"/>
                <a:ea typeface="+mn-ea"/>
                <a:cs typeface="+mn-ea"/>
                <a:sym typeface="+mn-lt"/>
              </a:rPr>
              <a:t>IRIS</a:t>
            </a:r>
          </a:p>
        </p:txBody>
      </p:sp>
      <p:sp>
        <p:nvSpPr>
          <p:cNvPr id="2626" name="Education"/>
          <p:cNvSpPr>
            <a:spLocks noGrp="1"/>
          </p:cNvSpPr>
          <p:nvPr>
            <p:ph type="body" sz="quarter" idx="19"/>
          </p:nvPr>
        </p:nvSpPr>
        <p:spPr>
          <a:xfrm>
            <a:off x="9406053" y="2147003"/>
            <a:ext cx="1148071" cy="300082"/>
          </a:xfrm>
          <a:prstGeom prst="rect">
            <a:avLst/>
          </a:prstGeom>
        </p:spPr>
        <p:txBody>
          <a:bodyPr/>
          <a:lstStyle/>
          <a:p>
            <a:r>
              <a:rPr>
                <a:latin typeface="+mn-lt"/>
                <a:ea typeface="+mn-ea"/>
                <a:cs typeface="+mn-ea"/>
                <a:sym typeface="+mn-lt"/>
              </a:rPr>
              <a:t>Education</a:t>
            </a:r>
          </a:p>
        </p:txBody>
      </p:sp>
      <p:sp>
        <p:nvSpPr>
          <p:cNvPr id="2627" name="Quality"/>
          <p:cNvSpPr>
            <a:spLocks noGrp="1"/>
          </p:cNvSpPr>
          <p:nvPr>
            <p:ph type="body" sz="quarter" idx="20"/>
          </p:nvPr>
        </p:nvSpPr>
        <p:spPr>
          <a:xfrm>
            <a:off x="9538300" y="4463273"/>
            <a:ext cx="883576" cy="300082"/>
          </a:xfrm>
          <a:prstGeom prst="rect">
            <a:avLst/>
          </a:prstGeom>
        </p:spPr>
        <p:txBody>
          <a:bodyPr/>
          <a:lstStyle/>
          <a:p>
            <a:r>
              <a:rPr>
                <a:latin typeface="+mn-lt"/>
                <a:ea typeface="+mn-ea"/>
                <a:cs typeface="+mn-ea"/>
                <a:sym typeface="+mn-lt"/>
              </a:rPr>
              <a:t>Quality</a:t>
            </a:r>
          </a:p>
        </p:txBody>
      </p:sp>
      <p:sp>
        <p:nvSpPr>
          <p:cNvPr id="2628" name="Expansion"/>
          <p:cNvSpPr>
            <a:spLocks noGrp="1"/>
          </p:cNvSpPr>
          <p:nvPr>
            <p:ph type="body" sz="quarter" idx="21"/>
          </p:nvPr>
        </p:nvSpPr>
        <p:spPr>
          <a:xfrm>
            <a:off x="7082382" y="4472871"/>
            <a:ext cx="1173078" cy="300082"/>
          </a:xfrm>
          <a:prstGeom prst="rect">
            <a:avLst/>
          </a:prstGeom>
        </p:spPr>
        <p:txBody>
          <a:bodyPr/>
          <a:lstStyle/>
          <a:p>
            <a:r>
              <a:rPr>
                <a:latin typeface="+mn-lt"/>
                <a:ea typeface="+mn-ea"/>
                <a:cs typeface="+mn-ea"/>
                <a:sym typeface="+mn-lt"/>
              </a:rPr>
              <a:t>Expansion</a:t>
            </a:r>
          </a:p>
        </p:txBody>
      </p:sp>
      <p:sp>
        <p:nvSpPr>
          <p:cNvPr id="2630" name="Experience"/>
          <p:cNvSpPr>
            <a:spLocks noGrp="1"/>
          </p:cNvSpPr>
          <p:nvPr>
            <p:ph type="body" sz="quarter" idx="23"/>
          </p:nvPr>
        </p:nvSpPr>
        <p:spPr>
          <a:xfrm>
            <a:off x="7050482" y="2147003"/>
            <a:ext cx="1236877" cy="300082"/>
          </a:xfrm>
          <a:prstGeom prst="rect">
            <a:avLst/>
          </a:prstGeom>
        </p:spPr>
        <p:txBody>
          <a:bodyPr/>
          <a:lstStyle/>
          <a:p>
            <a:r>
              <a:rPr>
                <a:latin typeface="+mn-lt"/>
                <a:ea typeface="+mn-ea"/>
                <a:cs typeface="+mn-ea"/>
                <a:sym typeface="+mn-lt"/>
              </a:rPr>
              <a:t>Experience</a:t>
            </a:r>
          </a:p>
        </p:txBody>
      </p:sp>
      <p:sp>
        <p:nvSpPr>
          <p:cNvPr id="2633" name="Shape"/>
          <p:cNvSpPr/>
          <p:nvPr/>
        </p:nvSpPr>
        <p:spPr>
          <a:xfrm>
            <a:off x="9760618" y="4004389"/>
            <a:ext cx="438940" cy="421927"/>
          </a:xfrm>
          <a:custGeom>
            <a:avLst/>
            <a:gdLst/>
            <a:ahLst/>
            <a:cxnLst>
              <a:cxn ang="0">
                <a:pos x="wd2" y="hd2"/>
              </a:cxn>
              <a:cxn ang="5400000">
                <a:pos x="wd2" y="hd2"/>
              </a:cxn>
              <a:cxn ang="10800000">
                <a:pos x="wd2" y="hd2"/>
              </a:cxn>
              <a:cxn ang="16200000">
                <a:pos x="wd2" y="hd2"/>
              </a:cxn>
            </a:cxnLst>
            <a:rect l="0" t="0" r="r" b="b"/>
            <a:pathLst>
              <a:path w="21600" h="21600" extrusionOk="0">
                <a:moveTo>
                  <a:pt x="10190" y="0"/>
                </a:moveTo>
                <a:lnTo>
                  <a:pt x="7415" y="7888"/>
                </a:lnTo>
                <a:lnTo>
                  <a:pt x="0" y="7888"/>
                </a:lnTo>
                <a:lnTo>
                  <a:pt x="0" y="9282"/>
                </a:lnTo>
                <a:lnTo>
                  <a:pt x="8348" y="9282"/>
                </a:lnTo>
                <a:lnTo>
                  <a:pt x="11410" y="423"/>
                </a:lnTo>
                <a:lnTo>
                  <a:pt x="10190" y="0"/>
                </a:lnTo>
                <a:close/>
                <a:moveTo>
                  <a:pt x="12104" y="3459"/>
                </a:moveTo>
                <a:lnTo>
                  <a:pt x="10764" y="3782"/>
                </a:lnTo>
                <a:lnTo>
                  <a:pt x="12247" y="9282"/>
                </a:lnTo>
                <a:lnTo>
                  <a:pt x="21600" y="9282"/>
                </a:lnTo>
                <a:lnTo>
                  <a:pt x="21600" y="7913"/>
                </a:lnTo>
                <a:lnTo>
                  <a:pt x="13324" y="7913"/>
                </a:lnTo>
                <a:lnTo>
                  <a:pt x="12104" y="3459"/>
                </a:lnTo>
                <a:close/>
                <a:moveTo>
                  <a:pt x="2368" y="10178"/>
                </a:moveTo>
                <a:lnTo>
                  <a:pt x="1794" y="11447"/>
                </a:lnTo>
                <a:lnTo>
                  <a:pt x="5741" y="13438"/>
                </a:lnTo>
                <a:lnTo>
                  <a:pt x="2823" y="21600"/>
                </a:lnTo>
                <a:lnTo>
                  <a:pt x="10884" y="16623"/>
                </a:lnTo>
                <a:lnTo>
                  <a:pt x="18921" y="21600"/>
                </a:lnTo>
                <a:lnTo>
                  <a:pt x="16003" y="13438"/>
                </a:lnTo>
                <a:lnTo>
                  <a:pt x="19950" y="11447"/>
                </a:lnTo>
                <a:lnTo>
                  <a:pt x="19423" y="10178"/>
                </a:lnTo>
                <a:lnTo>
                  <a:pt x="14328" y="12741"/>
                </a:lnTo>
                <a:lnTo>
                  <a:pt x="16361" y="18390"/>
                </a:lnTo>
                <a:lnTo>
                  <a:pt x="10884" y="14981"/>
                </a:lnTo>
                <a:lnTo>
                  <a:pt x="5406" y="18390"/>
                </a:lnTo>
                <a:lnTo>
                  <a:pt x="7439" y="12741"/>
                </a:lnTo>
                <a:lnTo>
                  <a:pt x="2368" y="10178"/>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2635" name="Shape"/>
          <p:cNvSpPr/>
          <p:nvPr/>
        </p:nvSpPr>
        <p:spPr>
          <a:xfrm>
            <a:off x="7562394" y="1688119"/>
            <a:ext cx="213053" cy="421927"/>
          </a:xfrm>
          <a:custGeom>
            <a:avLst/>
            <a:gdLst/>
            <a:ahLst/>
            <a:cxnLst>
              <a:cxn ang="0">
                <a:pos x="wd2" y="hd2"/>
              </a:cxn>
              <a:cxn ang="5400000">
                <a:pos x="wd2" y="hd2"/>
              </a:cxn>
              <a:cxn ang="10800000">
                <a:pos x="wd2" y="hd2"/>
              </a:cxn>
              <a:cxn ang="16200000">
                <a:pos x="wd2" y="hd2"/>
              </a:cxn>
            </a:cxnLst>
            <a:rect l="0" t="0" r="r" b="b"/>
            <a:pathLst>
              <a:path w="21600" h="21600" extrusionOk="0">
                <a:moveTo>
                  <a:pt x="800" y="0"/>
                </a:moveTo>
                <a:lnTo>
                  <a:pt x="4141" y="6677"/>
                </a:lnTo>
                <a:lnTo>
                  <a:pt x="18306" y="6677"/>
                </a:lnTo>
                <a:lnTo>
                  <a:pt x="21600" y="0"/>
                </a:lnTo>
                <a:lnTo>
                  <a:pt x="800" y="0"/>
                </a:lnTo>
                <a:close/>
                <a:moveTo>
                  <a:pt x="4329" y="1331"/>
                </a:moveTo>
                <a:lnTo>
                  <a:pt x="18118" y="1331"/>
                </a:lnTo>
                <a:lnTo>
                  <a:pt x="16141" y="5347"/>
                </a:lnTo>
                <a:lnTo>
                  <a:pt x="6306" y="5347"/>
                </a:lnTo>
                <a:lnTo>
                  <a:pt x="4329" y="1331"/>
                </a:lnTo>
                <a:close/>
                <a:moveTo>
                  <a:pt x="4141" y="7937"/>
                </a:moveTo>
                <a:lnTo>
                  <a:pt x="0" y="18440"/>
                </a:lnTo>
                <a:lnTo>
                  <a:pt x="10824" y="21600"/>
                </a:lnTo>
                <a:lnTo>
                  <a:pt x="21600" y="18440"/>
                </a:lnTo>
                <a:lnTo>
                  <a:pt x="18824" y="8008"/>
                </a:lnTo>
                <a:lnTo>
                  <a:pt x="16188" y="8127"/>
                </a:lnTo>
                <a:lnTo>
                  <a:pt x="18729" y="17774"/>
                </a:lnTo>
                <a:lnTo>
                  <a:pt x="10824" y="19984"/>
                </a:lnTo>
                <a:lnTo>
                  <a:pt x="2965" y="17774"/>
                </a:lnTo>
                <a:lnTo>
                  <a:pt x="6776" y="8198"/>
                </a:lnTo>
                <a:lnTo>
                  <a:pt x="4141" y="7937"/>
                </a:lnTo>
                <a:close/>
                <a:moveTo>
                  <a:pt x="14400" y="10669"/>
                </a:moveTo>
                <a:lnTo>
                  <a:pt x="6494" y="11358"/>
                </a:lnTo>
                <a:lnTo>
                  <a:pt x="6918" y="12689"/>
                </a:lnTo>
                <a:lnTo>
                  <a:pt x="10871" y="12356"/>
                </a:lnTo>
                <a:lnTo>
                  <a:pt x="14824" y="12024"/>
                </a:lnTo>
                <a:lnTo>
                  <a:pt x="14400" y="10669"/>
                </a:lnTo>
                <a:close/>
                <a:moveTo>
                  <a:pt x="14400" y="13426"/>
                </a:moveTo>
                <a:lnTo>
                  <a:pt x="6494" y="14067"/>
                </a:lnTo>
                <a:lnTo>
                  <a:pt x="6918" y="15446"/>
                </a:lnTo>
                <a:lnTo>
                  <a:pt x="10871" y="15089"/>
                </a:lnTo>
                <a:lnTo>
                  <a:pt x="14824" y="14733"/>
                </a:lnTo>
                <a:lnTo>
                  <a:pt x="14400" y="13426"/>
                </a:lnTo>
                <a:close/>
                <a:moveTo>
                  <a:pt x="14400" y="16158"/>
                </a:moveTo>
                <a:lnTo>
                  <a:pt x="6494" y="16824"/>
                </a:lnTo>
                <a:lnTo>
                  <a:pt x="6918" y="18178"/>
                </a:lnTo>
                <a:lnTo>
                  <a:pt x="10871" y="17822"/>
                </a:lnTo>
                <a:lnTo>
                  <a:pt x="14824" y="17489"/>
                </a:lnTo>
                <a:lnTo>
                  <a:pt x="14400" y="16158"/>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pic>
        <p:nvPicPr>
          <p:cNvPr id="3" name="图片 2"/>
          <p:cNvPicPr>
            <a:picLocks noChangeAspect="1"/>
          </p:cNvPicPr>
          <p:nvPr/>
        </p:nvPicPr>
        <p:blipFill rotWithShape="1">
          <a:blip r:embed="rId3"/>
          <a:srcRect/>
          <a:stretch>
            <a:fillRect/>
          </a:stretch>
        </p:blipFill>
        <p:spPr>
          <a:xfrm>
            <a:off x="8869966" y="966952"/>
            <a:ext cx="2158028" cy="2152500"/>
          </a:xfrm>
          <a:prstGeom prst="rect">
            <a:avLst/>
          </a:prstGeom>
        </p:spPr>
      </p:pic>
      <p:pic>
        <p:nvPicPr>
          <p:cNvPr id="18" name="图片 17"/>
          <p:cNvPicPr>
            <a:picLocks noChangeAspect="1"/>
          </p:cNvPicPr>
          <p:nvPr/>
        </p:nvPicPr>
        <p:blipFill rotWithShape="1">
          <a:blip r:embed="rId3"/>
          <a:srcRect/>
          <a:stretch>
            <a:fillRect/>
          </a:stretch>
        </p:blipFill>
        <p:spPr>
          <a:xfrm>
            <a:off x="6595934" y="3278472"/>
            <a:ext cx="2158028" cy="215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9"/>
                                        </p:tgtEl>
                                        <p:attrNameLst>
                                          <p:attrName>style.visibility</p:attrName>
                                        </p:attrNameLst>
                                      </p:cBhvr>
                                      <p:to>
                                        <p:strVal val="visible"/>
                                      </p:to>
                                    </p:set>
                                    <p:animEffect transition="in" filter="fade">
                                      <p:cBhvr>
                                        <p:cTn id="7" dur="500"/>
                                        <p:tgtEl>
                                          <p:spTgt spid="26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7" name="HI! - I’m Angela"/>
          <p:cNvSpPr>
            <a:spLocks noGrp="1"/>
          </p:cNvSpPr>
          <p:nvPr>
            <p:ph type="title"/>
          </p:nvPr>
        </p:nvSpPr>
        <p:spPr>
          <a:xfrm>
            <a:off x="885663" y="1250304"/>
            <a:ext cx="6270054" cy="967874"/>
          </a:xfrm>
          <a:prstGeom prst="rect">
            <a:avLst/>
          </a:prstGeom>
        </p:spPr>
        <p:txBody>
          <a:bodyPr/>
          <a:lstStyle>
            <a:lvl1pPr defTabSz="759460">
              <a:defRPr sz="6900"/>
            </a:lvl1pPr>
          </a:lstStyle>
          <a:p>
            <a:r>
              <a:rPr sz="5400" dirty="0">
                <a:latin typeface="+mn-lt"/>
                <a:ea typeface="+mn-ea"/>
                <a:cs typeface="+mn-ea"/>
                <a:sym typeface="+mn-lt"/>
              </a:rPr>
              <a:t>HI! - I’m Angela</a:t>
            </a:r>
          </a:p>
        </p:txBody>
      </p:sp>
      <p:sp>
        <p:nvSpPr>
          <p:cNvPr id="3238" name="There are many variations of passages of Lorem Ipsum available, but the…"/>
          <p:cNvSpPr>
            <a:spLocks noGrp="1"/>
          </p:cNvSpPr>
          <p:nvPr>
            <p:ph type="body" sz="quarter" idx="1"/>
          </p:nvPr>
        </p:nvSpPr>
        <p:spPr>
          <a:xfrm>
            <a:off x="975771" y="2169708"/>
            <a:ext cx="4907145" cy="2157627"/>
          </a:xfrm>
          <a:prstGeom prst="rect">
            <a:avLst/>
          </a:prstGeom>
        </p:spPr>
        <p:txBody>
          <a:bodyPr/>
          <a:lstStyle/>
          <a:p>
            <a:pPr>
              <a:lnSpc>
                <a:spcPct val="150000"/>
              </a:lnSpc>
            </a:pPr>
            <a:r>
              <a:rPr sz="1800" dirty="0">
                <a:cs typeface="+mn-ea"/>
                <a:sym typeface="+mn-lt"/>
              </a:rPr>
              <a:t>There are many variations of passages of Lorem Ipsum available, but the</a:t>
            </a:r>
            <a:r>
              <a:rPr lang="en-US" altLang="zh-CN" sz="1800" dirty="0">
                <a:cs typeface="+mn-ea"/>
                <a:sym typeface="+mn-lt"/>
              </a:rPr>
              <a:t> </a:t>
            </a:r>
            <a:r>
              <a:rPr sz="1800" dirty="0">
                <a:cs typeface="+mn-ea"/>
                <a:sym typeface="+mn-lt"/>
              </a:rPr>
              <a:t>majority have suffered alteration some form by injected </a:t>
            </a:r>
            <a:r>
              <a:rPr sz="1800" dirty="0" err="1">
                <a:cs typeface="+mn-ea"/>
                <a:sym typeface="+mn-lt"/>
              </a:rPr>
              <a:t>humour</a:t>
            </a:r>
            <a:r>
              <a:rPr sz="1800" dirty="0">
                <a:cs typeface="+mn-ea"/>
                <a:sym typeface="+mn-lt"/>
              </a:rPr>
              <a:t>, or an</a:t>
            </a:r>
          </a:p>
          <a:p>
            <a:pPr>
              <a:lnSpc>
                <a:spcPct val="150000"/>
              </a:lnSpc>
            </a:pPr>
            <a:r>
              <a:rPr sz="1800" dirty="0" err="1">
                <a:cs typeface="+mn-ea"/>
                <a:sym typeface="+mn-lt"/>
              </a:rPr>
              <a:t>randomised</a:t>
            </a:r>
            <a:r>
              <a:rPr sz="1800" dirty="0">
                <a:cs typeface="+mn-ea"/>
                <a:sym typeface="+mn-lt"/>
              </a:rPr>
              <a:t> words which don't look even slightly believable</a:t>
            </a:r>
          </a:p>
        </p:txBody>
      </p:sp>
      <p:sp>
        <p:nvSpPr>
          <p:cNvPr id="3239" name="IRIS"/>
          <p:cNvSpPr>
            <a:spLocks noGrp="1"/>
          </p:cNvSpPr>
          <p:nvPr>
            <p:ph type="body" sz="quarter" idx="13"/>
          </p:nvPr>
        </p:nvSpPr>
        <p:spPr>
          <a:xfrm>
            <a:off x="340946" y="330597"/>
            <a:ext cx="450764" cy="253916"/>
          </a:xfrm>
          <a:prstGeom prst="rect">
            <a:avLst/>
          </a:prstGeom>
        </p:spPr>
        <p:txBody>
          <a:bodyPr/>
          <a:lstStyle/>
          <a:p>
            <a:r>
              <a:rPr sz="1050">
                <a:latin typeface="+mn-lt"/>
                <a:ea typeface="+mn-ea"/>
                <a:cs typeface="+mn-ea"/>
                <a:sym typeface="+mn-lt"/>
              </a:rPr>
              <a:t>IRIS</a:t>
            </a:r>
          </a:p>
        </p:txBody>
      </p:sp>
      <p:pic>
        <p:nvPicPr>
          <p:cNvPr id="4" name="图片占位符 3"/>
          <p:cNvPicPr>
            <a:picLocks noGrp="1" noChangeAspect="1"/>
          </p:cNvPicPr>
          <p:nvPr>
            <p:ph type="pic" sz="half" idx="15"/>
          </p:nvPr>
        </p:nvPicPr>
        <p:blipFill>
          <a:blip r:embed="rId3"/>
          <a:srcRect/>
          <a:stretch>
            <a:fillRect/>
          </a:stretch>
        </p:blipFill>
        <p:spPr/>
      </p:pic>
      <p:sp>
        <p:nvSpPr>
          <p:cNvPr id="3243" name="Assume studio"/>
          <p:cNvSpPr>
            <a:spLocks noGrp="1"/>
          </p:cNvSpPr>
          <p:nvPr>
            <p:ph type="body" sz="quarter" idx="16"/>
          </p:nvPr>
        </p:nvSpPr>
        <p:spPr>
          <a:xfrm>
            <a:off x="1804431" y="4992394"/>
            <a:ext cx="1226618" cy="244682"/>
          </a:xfrm>
          <a:prstGeom prst="rect">
            <a:avLst/>
          </a:prstGeom>
        </p:spPr>
        <p:txBody>
          <a:bodyPr/>
          <a:lstStyle/>
          <a:p>
            <a:r>
              <a:rPr sz="1100">
                <a:latin typeface="+mn-lt"/>
                <a:ea typeface="+mn-ea"/>
                <a:cs typeface="+mn-ea"/>
                <a:sym typeface="+mn-lt"/>
              </a:rPr>
              <a:t>Assume studio</a:t>
            </a:r>
          </a:p>
        </p:txBody>
      </p:sp>
      <p:sp>
        <p:nvSpPr>
          <p:cNvPr id="3244" name="Web Designer"/>
          <p:cNvSpPr>
            <a:spLocks noGrp="1"/>
          </p:cNvSpPr>
          <p:nvPr>
            <p:ph type="body" sz="quarter" idx="17"/>
          </p:nvPr>
        </p:nvSpPr>
        <p:spPr>
          <a:xfrm>
            <a:off x="1813597" y="5289010"/>
            <a:ext cx="1748043" cy="341632"/>
          </a:xfrm>
          <a:prstGeom prst="rect">
            <a:avLst/>
          </a:prstGeom>
        </p:spPr>
        <p:txBody>
          <a:bodyPr/>
          <a:lstStyle/>
          <a:p>
            <a:r>
              <a:rPr sz="1800">
                <a:cs typeface="+mn-ea"/>
                <a:sym typeface="+mn-lt"/>
              </a:rPr>
              <a:t>Web Designer</a:t>
            </a:r>
          </a:p>
        </p:txBody>
      </p:sp>
      <p:sp>
        <p:nvSpPr>
          <p:cNvPr id="3245" name="2008…"/>
          <p:cNvSpPr>
            <a:spLocks noGrp="1"/>
          </p:cNvSpPr>
          <p:nvPr>
            <p:ph type="body" sz="quarter" idx="18"/>
          </p:nvPr>
        </p:nvSpPr>
        <p:spPr>
          <a:xfrm>
            <a:off x="956916" y="5094347"/>
            <a:ext cx="627095" cy="480131"/>
          </a:xfrm>
          <a:prstGeom prst="rect">
            <a:avLst/>
          </a:prstGeom>
        </p:spPr>
        <p:txBody>
          <a:bodyPr/>
          <a:lstStyle/>
          <a:p>
            <a:pPr>
              <a:defRPr sz="2000" b="1" spc="0">
                <a:solidFill>
                  <a:srgbClr val="FFFFFF"/>
                </a:solidFill>
              </a:defRPr>
            </a:pPr>
            <a:r>
              <a:rPr sz="1400">
                <a:cs typeface="+mn-ea"/>
                <a:sym typeface="+mn-lt"/>
              </a:rPr>
              <a:t>2008</a:t>
            </a:r>
          </a:p>
          <a:p>
            <a:pPr>
              <a:defRPr sz="2000" b="1" spc="0">
                <a:solidFill>
                  <a:srgbClr val="FFFFFF"/>
                </a:solidFill>
              </a:defRPr>
            </a:pPr>
            <a:r>
              <a:rPr sz="1400">
                <a:cs typeface="+mn-ea"/>
                <a:sym typeface="+mn-lt"/>
              </a:rPr>
              <a:t>2009</a:t>
            </a:r>
          </a:p>
        </p:txBody>
      </p:sp>
      <p:sp>
        <p:nvSpPr>
          <p:cNvPr id="3246" name="Liberty corp."/>
          <p:cNvSpPr>
            <a:spLocks noGrp="1"/>
          </p:cNvSpPr>
          <p:nvPr>
            <p:ph type="body" sz="quarter" idx="19"/>
          </p:nvPr>
        </p:nvSpPr>
        <p:spPr>
          <a:xfrm>
            <a:off x="4558802" y="4992394"/>
            <a:ext cx="1079142" cy="244682"/>
          </a:xfrm>
          <a:prstGeom prst="rect">
            <a:avLst/>
          </a:prstGeom>
        </p:spPr>
        <p:txBody>
          <a:bodyPr/>
          <a:lstStyle/>
          <a:p>
            <a:r>
              <a:rPr sz="1100">
                <a:latin typeface="+mn-lt"/>
                <a:ea typeface="+mn-ea"/>
                <a:cs typeface="+mn-ea"/>
                <a:sym typeface="+mn-lt"/>
              </a:rPr>
              <a:t>Liberty corp.</a:t>
            </a:r>
          </a:p>
        </p:txBody>
      </p:sp>
      <p:sp>
        <p:nvSpPr>
          <p:cNvPr id="3247" name="CEO, Manager"/>
          <p:cNvSpPr>
            <a:spLocks noGrp="1"/>
          </p:cNvSpPr>
          <p:nvPr>
            <p:ph type="body" sz="quarter" idx="20"/>
          </p:nvPr>
        </p:nvSpPr>
        <p:spPr>
          <a:xfrm>
            <a:off x="4567967" y="5289011"/>
            <a:ext cx="1758879" cy="341632"/>
          </a:xfrm>
          <a:prstGeom prst="rect">
            <a:avLst/>
          </a:prstGeom>
        </p:spPr>
        <p:txBody>
          <a:bodyPr/>
          <a:lstStyle/>
          <a:p>
            <a:r>
              <a:rPr sz="1800">
                <a:cs typeface="+mn-ea"/>
                <a:sym typeface="+mn-lt"/>
              </a:rPr>
              <a:t>CEO, Manager</a:t>
            </a:r>
          </a:p>
        </p:txBody>
      </p:sp>
      <p:sp>
        <p:nvSpPr>
          <p:cNvPr id="3248" name="2011…"/>
          <p:cNvSpPr>
            <a:spLocks noGrp="1"/>
          </p:cNvSpPr>
          <p:nvPr>
            <p:ph type="body" sz="quarter" idx="21"/>
          </p:nvPr>
        </p:nvSpPr>
        <p:spPr>
          <a:xfrm>
            <a:off x="3711286" y="5094347"/>
            <a:ext cx="627095" cy="480131"/>
          </a:xfrm>
          <a:prstGeom prst="rect">
            <a:avLst/>
          </a:prstGeom>
        </p:spPr>
        <p:txBody>
          <a:bodyPr/>
          <a:lstStyle/>
          <a:p>
            <a:pPr>
              <a:defRPr sz="2000" b="1" spc="0">
                <a:solidFill>
                  <a:srgbClr val="FFFFFF"/>
                </a:solidFill>
              </a:defRPr>
            </a:pPr>
            <a:r>
              <a:rPr sz="1400">
                <a:cs typeface="+mn-ea"/>
                <a:sym typeface="+mn-lt"/>
              </a:rPr>
              <a:t>2011</a:t>
            </a:r>
          </a:p>
          <a:p>
            <a:pPr>
              <a:defRPr sz="2000" b="1" spc="0">
                <a:solidFill>
                  <a:srgbClr val="FFFFFF"/>
                </a:solidFill>
              </a:defRPr>
            </a:pPr>
            <a:r>
              <a:rPr sz="1400">
                <a:cs typeface="+mn-ea"/>
                <a:sym typeface="+mn-lt"/>
              </a:rPr>
              <a:t>2012</a:t>
            </a:r>
          </a:p>
        </p:txBody>
      </p:sp>
      <p:sp>
        <p:nvSpPr>
          <p:cNvPr id="3251" name="Shape"/>
          <p:cNvSpPr/>
          <p:nvPr/>
        </p:nvSpPr>
        <p:spPr>
          <a:xfrm>
            <a:off x="7203806" y="206870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2" name="Shape"/>
          <p:cNvSpPr/>
          <p:nvPr/>
        </p:nvSpPr>
        <p:spPr>
          <a:xfrm>
            <a:off x="7203806" y="28822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3" name="Shape"/>
          <p:cNvSpPr/>
          <p:nvPr/>
        </p:nvSpPr>
        <p:spPr>
          <a:xfrm>
            <a:off x="7203806" y="369586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4" name="Shape"/>
          <p:cNvSpPr/>
          <p:nvPr/>
        </p:nvSpPr>
        <p:spPr>
          <a:xfrm>
            <a:off x="7205091" y="247549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5" name="Shape"/>
          <p:cNvSpPr/>
          <p:nvPr/>
        </p:nvSpPr>
        <p:spPr>
          <a:xfrm>
            <a:off x="7203806" y="328907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6" name="Shape"/>
          <p:cNvSpPr/>
          <p:nvPr/>
        </p:nvSpPr>
        <p:spPr>
          <a:xfrm>
            <a:off x="7203806" y="410265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
        <p:nvSpPr>
          <p:cNvPr id="3257" name="Shape"/>
          <p:cNvSpPr/>
          <p:nvPr/>
        </p:nvSpPr>
        <p:spPr>
          <a:xfrm>
            <a:off x="7203806" y="450996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46566"/>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05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43">
                                            <p:txEl>
                                              <p:pRg st="0" end="0"/>
                                            </p:txEl>
                                          </p:spTgt>
                                        </p:tgtEl>
                                        <p:attrNameLst>
                                          <p:attrName>style.visibility</p:attrName>
                                        </p:attrNameLst>
                                      </p:cBhvr>
                                      <p:to>
                                        <p:strVal val="visible"/>
                                      </p:to>
                                    </p:set>
                                    <p:animEffect transition="in" filter="fade">
                                      <p:cBhvr>
                                        <p:cTn id="12" dur="1000"/>
                                        <p:tgtEl>
                                          <p:spTgt spid="3243">
                                            <p:txEl>
                                              <p:pRg st="0" end="0"/>
                                            </p:txEl>
                                          </p:spTgt>
                                        </p:tgtEl>
                                      </p:cBhvr>
                                    </p:animEffect>
                                    <p:anim calcmode="lin" valueType="num">
                                      <p:cBhvr>
                                        <p:cTn id="13" dur="1000" fill="hold"/>
                                        <p:tgtEl>
                                          <p:spTgt spid="32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4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44">
                                            <p:txEl>
                                              <p:pRg st="0" end="0"/>
                                            </p:txEl>
                                          </p:spTgt>
                                        </p:tgtEl>
                                        <p:attrNameLst>
                                          <p:attrName>style.visibility</p:attrName>
                                        </p:attrNameLst>
                                      </p:cBhvr>
                                      <p:to>
                                        <p:strVal val="visible"/>
                                      </p:to>
                                    </p:set>
                                    <p:animEffect transition="in" filter="fade">
                                      <p:cBhvr>
                                        <p:cTn id="17" dur="1000"/>
                                        <p:tgtEl>
                                          <p:spTgt spid="3244">
                                            <p:txEl>
                                              <p:pRg st="0" end="0"/>
                                            </p:txEl>
                                          </p:spTgt>
                                        </p:tgtEl>
                                      </p:cBhvr>
                                    </p:animEffect>
                                    <p:anim calcmode="lin" valueType="num">
                                      <p:cBhvr>
                                        <p:cTn id="18" dur="1000" fill="hold"/>
                                        <p:tgtEl>
                                          <p:spTgt spid="324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24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45">
                                            <p:txEl>
                                              <p:pRg st="0" end="0"/>
                                            </p:txEl>
                                          </p:spTgt>
                                        </p:tgtEl>
                                        <p:attrNameLst>
                                          <p:attrName>style.visibility</p:attrName>
                                        </p:attrNameLst>
                                      </p:cBhvr>
                                      <p:to>
                                        <p:strVal val="visible"/>
                                      </p:to>
                                    </p:set>
                                    <p:animEffect transition="in" filter="fade">
                                      <p:cBhvr>
                                        <p:cTn id="22" dur="1000"/>
                                        <p:tgtEl>
                                          <p:spTgt spid="3245">
                                            <p:txEl>
                                              <p:pRg st="0" end="0"/>
                                            </p:txEl>
                                          </p:spTgt>
                                        </p:tgtEl>
                                      </p:cBhvr>
                                    </p:animEffect>
                                    <p:anim calcmode="lin" valueType="num">
                                      <p:cBhvr>
                                        <p:cTn id="23" dur="1000" fill="hold"/>
                                        <p:tgtEl>
                                          <p:spTgt spid="324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2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45">
                                            <p:txEl>
                                              <p:pRg st="1" end="1"/>
                                            </p:txEl>
                                          </p:spTgt>
                                        </p:tgtEl>
                                        <p:attrNameLst>
                                          <p:attrName>style.visibility</p:attrName>
                                        </p:attrNameLst>
                                      </p:cBhvr>
                                      <p:to>
                                        <p:strVal val="visible"/>
                                      </p:to>
                                    </p:set>
                                    <p:animEffect transition="in" filter="fade">
                                      <p:cBhvr>
                                        <p:cTn id="29" dur="1000"/>
                                        <p:tgtEl>
                                          <p:spTgt spid="3245">
                                            <p:txEl>
                                              <p:pRg st="1" end="1"/>
                                            </p:txEl>
                                          </p:spTgt>
                                        </p:tgtEl>
                                      </p:cBhvr>
                                    </p:animEffect>
                                    <p:anim calcmode="lin" valueType="num">
                                      <p:cBhvr>
                                        <p:cTn id="30" dur="1000" fill="hold"/>
                                        <p:tgtEl>
                                          <p:spTgt spid="324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24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46">
                                            <p:txEl>
                                              <p:pRg st="0" end="0"/>
                                            </p:txEl>
                                          </p:spTgt>
                                        </p:tgtEl>
                                        <p:attrNameLst>
                                          <p:attrName>style.visibility</p:attrName>
                                        </p:attrNameLst>
                                      </p:cBhvr>
                                      <p:to>
                                        <p:strVal val="visible"/>
                                      </p:to>
                                    </p:set>
                                    <p:animEffect transition="in" filter="fade">
                                      <p:cBhvr>
                                        <p:cTn id="34" dur="1000"/>
                                        <p:tgtEl>
                                          <p:spTgt spid="3246">
                                            <p:txEl>
                                              <p:pRg st="0" end="0"/>
                                            </p:txEl>
                                          </p:spTgt>
                                        </p:tgtEl>
                                      </p:cBhvr>
                                    </p:animEffect>
                                    <p:anim calcmode="lin" valueType="num">
                                      <p:cBhvr>
                                        <p:cTn id="35" dur="1000" fill="hold"/>
                                        <p:tgtEl>
                                          <p:spTgt spid="324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24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47">
                                            <p:txEl>
                                              <p:pRg st="0" end="0"/>
                                            </p:txEl>
                                          </p:spTgt>
                                        </p:tgtEl>
                                        <p:attrNameLst>
                                          <p:attrName>style.visibility</p:attrName>
                                        </p:attrNameLst>
                                      </p:cBhvr>
                                      <p:to>
                                        <p:strVal val="visible"/>
                                      </p:to>
                                    </p:set>
                                    <p:animEffect transition="in" filter="fade">
                                      <p:cBhvr>
                                        <p:cTn id="39" dur="1000"/>
                                        <p:tgtEl>
                                          <p:spTgt spid="3247">
                                            <p:txEl>
                                              <p:pRg st="0" end="0"/>
                                            </p:txEl>
                                          </p:spTgt>
                                        </p:tgtEl>
                                      </p:cBhvr>
                                    </p:animEffect>
                                    <p:anim calcmode="lin" valueType="num">
                                      <p:cBhvr>
                                        <p:cTn id="40" dur="1000" fill="hold"/>
                                        <p:tgtEl>
                                          <p:spTgt spid="324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247">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48">
                                            <p:txEl>
                                              <p:pRg st="0" end="0"/>
                                            </p:txEl>
                                          </p:spTgt>
                                        </p:tgtEl>
                                        <p:attrNameLst>
                                          <p:attrName>style.visibility</p:attrName>
                                        </p:attrNameLst>
                                      </p:cBhvr>
                                      <p:to>
                                        <p:strVal val="visible"/>
                                      </p:to>
                                    </p:set>
                                    <p:animEffect transition="in" filter="fade">
                                      <p:cBhvr>
                                        <p:cTn id="44" dur="1000"/>
                                        <p:tgtEl>
                                          <p:spTgt spid="3248">
                                            <p:txEl>
                                              <p:pRg st="0" end="0"/>
                                            </p:txEl>
                                          </p:spTgt>
                                        </p:tgtEl>
                                      </p:cBhvr>
                                    </p:animEffect>
                                    <p:anim calcmode="lin" valueType="num">
                                      <p:cBhvr>
                                        <p:cTn id="45" dur="1000" fill="hold"/>
                                        <p:tgtEl>
                                          <p:spTgt spid="324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2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248">
                                            <p:txEl>
                                              <p:pRg st="1" end="1"/>
                                            </p:txEl>
                                          </p:spTgt>
                                        </p:tgtEl>
                                        <p:attrNameLst>
                                          <p:attrName>style.visibility</p:attrName>
                                        </p:attrNameLst>
                                      </p:cBhvr>
                                      <p:to>
                                        <p:strVal val="visible"/>
                                      </p:to>
                                    </p:set>
                                    <p:animEffect transition="in" filter="fade">
                                      <p:cBhvr>
                                        <p:cTn id="51" dur="1000"/>
                                        <p:tgtEl>
                                          <p:spTgt spid="3248">
                                            <p:txEl>
                                              <p:pRg st="1" end="1"/>
                                            </p:txEl>
                                          </p:spTgt>
                                        </p:tgtEl>
                                      </p:cBhvr>
                                    </p:animEffect>
                                    <p:anim calcmode="lin" valueType="num">
                                      <p:cBhvr>
                                        <p:cTn id="52" dur="1000" fill="hold"/>
                                        <p:tgtEl>
                                          <p:spTgt spid="324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32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3" grpId="0" build="p"/>
      <p:bldP spid="3244" grpId="0" build="p"/>
      <p:bldP spid="3245" grpId="0" build="p"/>
      <p:bldP spid="3246" grpId="0" build="p"/>
      <p:bldP spid="3247" grpId="0" build="p"/>
      <p:bldP spid="32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0" name="There are many variations of passages of Lorem Ipsum…"/>
          <p:cNvSpPr>
            <a:spLocks noGrp="1"/>
          </p:cNvSpPr>
          <p:nvPr>
            <p:ph type="body" sz="quarter" idx="1"/>
          </p:nvPr>
        </p:nvSpPr>
        <p:spPr>
          <a:xfrm>
            <a:off x="6343120" y="3446183"/>
            <a:ext cx="5087815" cy="3286584"/>
          </a:xfrm>
          <a:prstGeom prst="rect">
            <a:avLst/>
          </a:prstGeom>
        </p:spPr>
        <p:txBody>
          <a:bodyPr/>
          <a:lstStyle/>
          <a:p>
            <a:pPr>
              <a:lnSpc>
                <a:spcPct val="200000"/>
              </a:lnSpc>
            </a:pPr>
            <a:r>
              <a:rPr sz="2000" dirty="0">
                <a:cs typeface="+mn-ea"/>
                <a:sym typeface="+mn-lt"/>
              </a:rPr>
              <a:t>There are many variations of passages of Lorem Ipsum</a:t>
            </a:r>
            <a:r>
              <a:rPr lang="en-US" altLang="zh-CN" sz="2000" dirty="0">
                <a:cs typeface="+mn-ea"/>
                <a:sym typeface="+mn-lt"/>
              </a:rPr>
              <a:t> </a:t>
            </a:r>
            <a:r>
              <a:rPr sz="2000" dirty="0">
                <a:cs typeface="+mn-ea"/>
                <a:sym typeface="+mn-lt"/>
              </a:rPr>
              <a:t>available, but the majority have suffered alteration some</a:t>
            </a:r>
            <a:r>
              <a:rPr lang="en-US" altLang="zh-CN" sz="2000" dirty="0">
                <a:cs typeface="+mn-ea"/>
                <a:sym typeface="+mn-lt"/>
              </a:rPr>
              <a:t>  </a:t>
            </a:r>
            <a:r>
              <a:rPr sz="2000" dirty="0" err="1">
                <a:cs typeface="+mn-ea"/>
                <a:sym typeface="+mn-lt"/>
              </a:rPr>
              <a:t>orm</a:t>
            </a:r>
            <a:r>
              <a:rPr sz="2000" dirty="0">
                <a:cs typeface="+mn-ea"/>
                <a:sym typeface="+mn-lt"/>
              </a:rPr>
              <a:t> by injected </a:t>
            </a:r>
            <a:r>
              <a:rPr sz="2000" dirty="0" err="1">
                <a:cs typeface="+mn-ea"/>
                <a:sym typeface="+mn-lt"/>
              </a:rPr>
              <a:t>humour</a:t>
            </a:r>
            <a:r>
              <a:rPr sz="2000" dirty="0">
                <a:cs typeface="+mn-ea"/>
                <a:sym typeface="+mn-lt"/>
              </a:rPr>
              <a:t>, or an </a:t>
            </a:r>
            <a:r>
              <a:rPr sz="2000" dirty="0" err="1">
                <a:cs typeface="+mn-ea"/>
                <a:sym typeface="+mn-lt"/>
              </a:rPr>
              <a:t>randomised</a:t>
            </a:r>
            <a:r>
              <a:rPr sz="2000" dirty="0">
                <a:cs typeface="+mn-ea"/>
                <a:sym typeface="+mn-lt"/>
              </a:rPr>
              <a:t> words</a:t>
            </a:r>
          </a:p>
        </p:txBody>
      </p:sp>
      <p:sp>
        <p:nvSpPr>
          <p:cNvPr id="3191" name="Otis…"/>
          <p:cNvSpPr>
            <a:spLocks noGrp="1"/>
          </p:cNvSpPr>
          <p:nvPr>
            <p:ph type="title"/>
          </p:nvPr>
        </p:nvSpPr>
        <p:spPr>
          <a:xfrm>
            <a:off x="9644905" y="275894"/>
            <a:ext cx="5925697" cy="2667672"/>
          </a:xfrm>
          <a:prstGeom prst="rect">
            <a:avLst/>
          </a:prstGeom>
        </p:spPr>
        <p:txBody>
          <a:bodyPr/>
          <a:lstStyle/>
          <a:p>
            <a:pPr defTabSz="404495">
              <a:defRPr sz="4900"/>
            </a:pPr>
            <a:r>
              <a:rPr sz="6000" dirty="0">
                <a:solidFill>
                  <a:schemeClr val="bg1"/>
                </a:solidFill>
                <a:latin typeface="+mn-lt"/>
                <a:ea typeface="+mn-ea"/>
                <a:cs typeface="+mn-ea"/>
                <a:sym typeface="+mn-lt"/>
              </a:rPr>
              <a:t>Otis</a:t>
            </a:r>
          </a:p>
          <a:p>
            <a:pPr defTabSz="404495">
              <a:defRPr sz="4900"/>
            </a:pPr>
            <a:r>
              <a:rPr sz="6000" dirty="0">
                <a:solidFill>
                  <a:schemeClr val="bg1"/>
                </a:solidFill>
                <a:latin typeface="+mn-lt"/>
                <a:ea typeface="+mn-ea"/>
                <a:cs typeface="+mn-ea"/>
                <a:sym typeface="+mn-lt"/>
              </a:rPr>
              <a:t>Term</a:t>
            </a:r>
          </a:p>
        </p:txBody>
      </p:sp>
      <p:sp>
        <p:nvSpPr>
          <p:cNvPr id="3192" name="IRIS"/>
          <p:cNvSpPr>
            <a:spLocks noGrp="1"/>
          </p:cNvSpPr>
          <p:nvPr>
            <p:ph type="body" sz="quarter" idx="13"/>
          </p:nvPr>
        </p:nvSpPr>
        <p:spPr>
          <a:xfrm>
            <a:off x="5838559" y="330597"/>
            <a:ext cx="514885" cy="292388"/>
          </a:xfrm>
          <a:prstGeom prst="rect">
            <a:avLst/>
          </a:prstGeom>
        </p:spPr>
        <p:txBody>
          <a:bodyPr/>
          <a:lstStyle/>
          <a:p>
            <a:r>
              <a:rPr>
                <a:latin typeface="+mn-lt"/>
                <a:ea typeface="+mn-ea"/>
                <a:cs typeface="+mn-ea"/>
                <a:sym typeface="+mn-lt"/>
              </a:rPr>
              <a:t>IRIS</a:t>
            </a:r>
          </a:p>
        </p:txBody>
      </p:sp>
      <p:sp>
        <p:nvSpPr>
          <p:cNvPr id="11" name="Shape"/>
          <p:cNvSpPr/>
          <p:nvPr/>
        </p:nvSpPr>
        <p:spPr>
          <a:xfrm>
            <a:off x="-2402954" y="3512801"/>
            <a:ext cx="6142712" cy="70929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gradFill>
            <a:gsLst>
              <a:gs pos="0">
                <a:srgbClr val="E8CAE4"/>
              </a:gs>
              <a:gs pos="99000">
                <a:srgbClr val="49316F"/>
              </a:gs>
            </a:gsLst>
            <a:lin ang="5400000" scaled="1"/>
          </a:gradFill>
          <a:ln w="25400">
            <a:noFill/>
            <a:miter lim="400000"/>
          </a:ln>
        </p:spPr>
        <p:txBody>
          <a:bodyPr lIns="25400" tIns="25400" rIns="25400" bIns="25400" anchor="ctr"/>
          <a:lstStyle/>
          <a:p>
            <a:pPr>
              <a:defRPr sz="3200">
                <a:solidFill>
                  <a:srgbClr val="FFFFFF"/>
                </a:solidFill>
              </a:defRPr>
            </a:pPr>
            <a:endParaRPr sz="1600">
              <a:cs typeface="+mn-ea"/>
              <a:sym typeface="+mn-lt"/>
            </a:endParaRPr>
          </a:p>
        </p:txBody>
      </p:sp>
      <p:pic>
        <p:nvPicPr>
          <p:cNvPr id="4" name="图片占位符 3"/>
          <p:cNvPicPr>
            <a:picLocks noGrp="1" noChangeAspect="1"/>
          </p:cNvPicPr>
          <p:nvPr>
            <p:ph type="pic" sz="quarter" idx="17"/>
          </p:nvPr>
        </p:nvPicPr>
        <p:blipFill>
          <a:blip r:embed="rId3"/>
          <a:srcRect/>
          <a:stretch>
            <a:fillRect/>
          </a:stretch>
        </p:blipFill>
        <p:spPr/>
      </p:pic>
      <p:sp>
        <p:nvSpPr>
          <p:cNvPr id="15" name="Shape"/>
          <p:cNvSpPr/>
          <p:nvPr/>
        </p:nvSpPr>
        <p:spPr>
          <a:xfrm>
            <a:off x="6343120" y="2645695"/>
            <a:ext cx="663481" cy="7661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lnTo>
                  <a:pt x="10800" y="0"/>
                </a:lnTo>
                <a:close/>
              </a:path>
            </a:pathLst>
          </a:custGeom>
          <a:gradFill>
            <a:gsLst>
              <a:gs pos="0">
                <a:srgbClr val="E8CAE4"/>
              </a:gs>
              <a:gs pos="99000">
                <a:srgbClr val="49316F"/>
              </a:gs>
            </a:gsLst>
            <a:lin ang="5400000" scaled="1"/>
          </a:gradFill>
          <a:ln w="25400">
            <a:noFill/>
            <a:miter lim="400000"/>
          </a:ln>
        </p:spPr>
        <p:txBody>
          <a:bodyPr lIns="25400" tIns="25400" rIns="25400" bIns="25400" anchor="ctr"/>
          <a:lstStyle/>
          <a:p>
            <a:pPr>
              <a:defRPr sz="3200">
                <a:solidFill>
                  <a:srgbClr val="FFFFFF"/>
                </a:solidFill>
              </a:defRPr>
            </a:pPr>
            <a:endParaRPr sz="16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90">
                                            <p:txEl>
                                              <p:pRg st="0" end="0"/>
                                            </p:txEl>
                                          </p:spTgt>
                                        </p:tgtEl>
                                        <p:attrNameLst>
                                          <p:attrName>style.visibility</p:attrName>
                                        </p:attrNameLst>
                                      </p:cBhvr>
                                      <p:to>
                                        <p:strVal val="visible"/>
                                      </p:to>
                                    </p:set>
                                    <p:animEffect transition="in" filter="fade">
                                      <p:cBhvr>
                                        <p:cTn id="21" dur="500"/>
                                        <p:tgtEl>
                                          <p:spTgt spid="319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0" grpId="0" build="p"/>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18886" y="2139844"/>
            <a:ext cx="3144982" cy="1015663"/>
          </a:xfrm>
          <a:prstGeom prst="rect">
            <a:avLst/>
          </a:prstGeom>
          <a:noFill/>
        </p:spPr>
        <p:txBody>
          <a:bodyPr lIns="0" rIns="0">
            <a:spAutoFit/>
          </a:bodyPr>
          <a:lstStyle/>
          <a:p>
            <a:pPr defTabSz="914400" eaLnBrk="1" fontAlgn="auto" hangingPunct="1">
              <a:lnSpc>
                <a:spcPct val="120000"/>
              </a:lnSpc>
              <a:spcBef>
                <a:spcPts val="0"/>
              </a:spcBef>
              <a:spcAft>
                <a:spcPts val="0"/>
              </a:spcAft>
              <a:defRPr/>
            </a:pPr>
            <a:r>
              <a:rPr lang="en-US" sz="1000" b="1" dirty="0">
                <a:solidFill>
                  <a:schemeClr val="tx1">
                    <a:alpha val="80000"/>
                  </a:schemeClr>
                </a:solidFill>
                <a:cs typeface="+mn-ea"/>
                <a:sym typeface="+mn-lt"/>
              </a:rPr>
              <a:t>As the minuteness </a:t>
            </a:r>
            <a:r>
              <a:rPr lang="en-US" sz="1000" dirty="0">
                <a:solidFill>
                  <a:schemeClr val="tx1">
                    <a:alpha val="80000"/>
                  </a:schemeClr>
                </a:solidFill>
                <a:cs typeface="+mn-ea"/>
                <a:sym typeface="+mn-lt"/>
              </a:rPr>
              <a:t>of the parts formed a great hindrance to my speed, I resolved, contrary to my first intention, to make the being of a gigantic stature; that is to say, about eight feet in height, and </a:t>
            </a:r>
            <a:r>
              <a:rPr lang="en-US" sz="1000" dirty="0" err="1">
                <a:solidFill>
                  <a:schemeClr val="tx1">
                    <a:alpha val="80000"/>
                  </a:schemeClr>
                </a:solidFill>
                <a:cs typeface="+mn-ea"/>
                <a:sym typeface="+mn-lt"/>
              </a:rPr>
              <a:t>proportionably</a:t>
            </a:r>
            <a:r>
              <a:rPr lang="en-US" sz="1000" dirty="0">
                <a:solidFill>
                  <a:schemeClr val="tx1">
                    <a:alpha val="80000"/>
                  </a:schemeClr>
                </a:solidFill>
                <a:cs typeface="+mn-ea"/>
                <a:sym typeface="+mn-lt"/>
              </a:rPr>
              <a:t> large. </a:t>
            </a:r>
          </a:p>
        </p:txBody>
      </p:sp>
      <p:sp>
        <p:nvSpPr>
          <p:cNvPr id="6" name="TextBox 5"/>
          <p:cNvSpPr txBox="1"/>
          <p:nvPr/>
        </p:nvSpPr>
        <p:spPr>
          <a:xfrm>
            <a:off x="8218488" y="1677988"/>
            <a:ext cx="2180084" cy="307777"/>
          </a:xfrm>
          <a:prstGeom prst="rect">
            <a:avLst/>
          </a:prstGeom>
          <a:noFill/>
        </p:spPr>
        <p:txBody>
          <a:bodyPr wrap="none" lIns="0" rIns="0">
            <a:spAutoFit/>
          </a:bodyPr>
          <a:lstStyle/>
          <a:p>
            <a:pPr defTabSz="914400" eaLnBrk="1" fontAlgn="auto" hangingPunct="1">
              <a:spcBef>
                <a:spcPts val="0"/>
              </a:spcBef>
              <a:spcAft>
                <a:spcPts val="0"/>
              </a:spcAft>
              <a:defRPr/>
            </a:pPr>
            <a:r>
              <a:rPr lang="en-US" sz="1400" spc="300" dirty="0">
                <a:cs typeface="+mn-ea"/>
                <a:sym typeface="+mn-lt"/>
              </a:rPr>
              <a:t>WRITE TITLE HERE</a:t>
            </a:r>
          </a:p>
        </p:txBody>
      </p:sp>
      <p:sp>
        <p:nvSpPr>
          <p:cNvPr id="7" name="TextBox 6"/>
          <p:cNvSpPr txBox="1"/>
          <p:nvPr/>
        </p:nvSpPr>
        <p:spPr>
          <a:xfrm>
            <a:off x="1209711" y="4266942"/>
            <a:ext cx="2763404" cy="1384995"/>
          </a:xfrm>
          <a:prstGeom prst="rect">
            <a:avLst/>
          </a:prstGeom>
          <a:noFill/>
        </p:spPr>
        <p:txBody>
          <a:bodyPr lIns="0" rIns="0">
            <a:spAutoFit/>
          </a:bodyPr>
          <a:lstStyle/>
          <a:p>
            <a:pPr defTabSz="914400" eaLnBrk="1" fontAlgn="auto" hangingPunct="1">
              <a:lnSpc>
                <a:spcPct val="120000"/>
              </a:lnSpc>
              <a:spcBef>
                <a:spcPts val="0"/>
              </a:spcBef>
              <a:spcAft>
                <a:spcPts val="0"/>
              </a:spcAft>
              <a:defRPr/>
            </a:pPr>
            <a:r>
              <a:rPr lang="en-US" sz="1000" b="1" dirty="0">
                <a:solidFill>
                  <a:schemeClr val="tx1">
                    <a:alpha val="80000"/>
                  </a:schemeClr>
                </a:solidFill>
                <a:cs typeface="+mn-ea"/>
                <a:sym typeface="+mn-lt"/>
              </a:rPr>
              <a:t>As the minuteness </a:t>
            </a:r>
            <a:r>
              <a:rPr lang="en-US" sz="1000" dirty="0">
                <a:solidFill>
                  <a:schemeClr val="tx1">
                    <a:alpha val="80000"/>
                  </a:schemeClr>
                </a:solidFill>
                <a:cs typeface="+mn-ea"/>
                <a:sym typeface="+mn-lt"/>
              </a:rPr>
              <a:t>of the parts formed a great hindrance to my speed, I resolved, contrary to my first intention, to make the being of a gigantic stature; that is to say, about eight feet in height, and </a:t>
            </a:r>
            <a:r>
              <a:rPr lang="en-US" sz="1000" dirty="0" err="1">
                <a:solidFill>
                  <a:schemeClr val="tx1">
                    <a:alpha val="80000"/>
                  </a:schemeClr>
                </a:solidFill>
                <a:cs typeface="+mn-ea"/>
                <a:sym typeface="+mn-lt"/>
              </a:rPr>
              <a:t>proportionably</a:t>
            </a:r>
            <a:r>
              <a:rPr lang="en-US" sz="1000" dirty="0">
                <a:solidFill>
                  <a:schemeClr val="tx1">
                    <a:alpha val="80000"/>
                  </a:schemeClr>
                </a:solidFill>
                <a:cs typeface="+mn-ea"/>
                <a:sym typeface="+mn-lt"/>
              </a:rPr>
              <a:t> large. After having formed this determination, and having spent some.</a:t>
            </a:r>
          </a:p>
        </p:txBody>
      </p:sp>
      <p:pic>
        <p:nvPicPr>
          <p:cNvPr id="8" name="图片占位符 7"/>
          <p:cNvPicPr>
            <a:picLocks noGrp="1" noChangeAspect="1"/>
          </p:cNvPicPr>
          <p:nvPr>
            <p:ph type="pic" sz="quarter" idx="12"/>
          </p:nvPr>
        </p:nvPicPr>
        <p:blipFill>
          <a:blip r:embed="rId3"/>
          <a:srcRect/>
          <a:stretch>
            <a:fillRect/>
          </a:stretch>
        </p:blipFill>
        <p:spPr>
          <a:xfrm>
            <a:off x="4062413" y="641350"/>
            <a:ext cx="4813300" cy="6235700"/>
          </a:xfrm>
        </p:spPr>
      </p:pic>
      <p:sp>
        <p:nvSpPr>
          <p:cNvPr id="11" name="Title 1"/>
          <p:cNvSpPr>
            <a:spLocks noGrp="1"/>
          </p:cNvSpPr>
          <p:nvPr>
            <p:ph type="title"/>
          </p:nvPr>
        </p:nvSpPr>
        <p:spPr>
          <a:xfrm>
            <a:off x="1127738" y="1677988"/>
            <a:ext cx="5334000" cy="2937629"/>
          </a:xfrm>
        </p:spPr>
        <p:txBody>
          <a:bodyPr/>
          <a:lstStyle/>
          <a:p>
            <a:pPr defTabSz="914400" fontAlgn="auto">
              <a:spcAft>
                <a:spcPts val="0"/>
              </a:spcAft>
              <a:defRPr/>
            </a:pPr>
            <a:r>
              <a:rPr lang="en-US" sz="8000" i="1" dirty="0">
                <a:latin typeface="+mn-lt"/>
                <a:ea typeface="+mn-ea"/>
                <a:cs typeface="+mn-ea"/>
                <a:sym typeface="+mn-lt"/>
              </a:rPr>
              <a:t>PART</a:t>
            </a:r>
            <a:br>
              <a:rPr lang="en-US" sz="8000" i="1" dirty="0">
                <a:latin typeface="+mn-lt"/>
                <a:ea typeface="+mn-ea"/>
                <a:cs typeface="+mn-ea"/>
                <a:sym typeface="+mn-lt"/>
              </a:rPr>
            </a:br>
            <a:r>
              <a:rPr lang="en-US" sz="8000" i="1" dirty="0">
                <a:latin typeface="+mn-lt"/>
                <a:ea typeface="+mn-ea"/>
                <a:cs typeface="+mn-ea"/>
                <a:sym typeface="+mn-lt"/>
              </a:rPr>
              <a:t>THREE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7" name="There are many variations of passages of Lorem Ipsum…"/>
          <p:cNvSpPr>
            <a:spLocks noGrp="1"/>
          </p:cNvSpPr>
          <p:nvPr>
            <p:ph type="body" sz="quarter" idx="1"/>
          </p:nvPr>
        </p:nvSpPr>
        <p:spPr>
          <a:xfrm>
            <a:off x="859796" y="2914420"/>
            <a:ext cx="4413244" cy="2634223"/>
          </a:xfrm>
          <a:prstGeom prst="rect">
            <a:avLst/>
          </a:prstGeom>
        </p:spPr>
        <p:txBody>
          <a:bodyPr/>
          <a:lstStyle/>
          <a:p>
            <a:pPr>
              <a:lnSpc>
                <a:spcPct val="200000"/>
              </a:lnSpc>
            </a:pPr>
            <a:r>
              <a:rPr sz="1400" dirty="0">
                <a:cs typeface="+mn-ea"/>
                <a:sym typeface="+mn-lt"/>
              </a:rPr>
              <a:t>There are many variations of passages of Lorem Ipsum</a:t>
            </a:r>
          </a:p>
          <a:p>
            <a:pPr>
              <a:lnSpc>
                <a:spcPct val="200000"/>
              </a:lnSpc>
            </a:pPr>
            <a:r>
              <a:rPr sz="1400" dirty="0">
                <a:cs typeface="+mn-ea"/>
                <a:sym typeface="+mn-lt"/>
              </a:rPr>
              <a:t>available, but the majority have suffered alteration some</a:t>
            </a:r>
          </a:p>
          <a:p>
            <a:pPr>
              <a:lnSpc>
                <a:spcPct val="200000"/>
              </a:lnSpc>
            </a:pPr>
            <a:r>
              <a:rPr sz="1400" dirty="0">
                <a:cs typeface="+mn-ea"/>
                <a:sym typeface="+mn-lt"/>
              </a:rPr>
              <a:t>form by injected </a:t>
            </a:r>
            <a:r>
              <a:rPr sz="1400" dirty="0" err="1">
                <a:cs typeface="+mn-ea"/>
                <a:sym typeface="+mn-lt"/>
              </a:rPr>
              <a:t>humour</a:t>
            </a:r>
            <a:r>
              <a:rPr sz="1400" dirty="0">
                <a:cs typeface="+mn-ea"/>
                <a:sym typeface="+mn-lt"/>
              </a:rPr>
              <a:t>, or an </a:t>
            </a:r>
            <a:r>
              <a:rPr sz="1400" dirty="0" err="1">
                <a:cs typeface="+mn-ea"/>
                <a:sym typeface="+mn-lt"/>
              </a:rPr>
              <a:t>randomised</a:t>
            </a:r>
            <a:r>
              <a:rPr sz="1400" dirty="0">
                <a:cs typeface="+mn-ea"/>
                <a:sym typeface="+mn-lt"/>
              </a:rPr>
              <a:t> words which</a:t>
            </a:r>
          </a:p>
          <a:p>
            <a:pPr>
              <a:lnSpc>
                <a:spcPct val="200000"/>
              </a:lnSpc>
            </a:pPr>
            <a:r>
              <a:rPr sz="1400" dirty="0">
                <a:cs typeface="+mn-ea"/>
                <a:sym typeface="+mn-lt"/>
              </a:rPr>
              <a:t>don't look even slightly believable If you are going to use</a:t>
            </a:r>
          </a:p>
          <a:p>
            <a:pPr>
              <a:lnSpc>
                <a:spcPct val="200000"/>
              </a:lnSpc>
            </a:pPr>
            <a:r>
              <a:rPr sz="1400" dirty="0">
                <a:cs typeface="+mn-ea"/>
                <a:sym typeface="+mn-lt"/>
              </a:rPr>
              <a:t>a passage of Lorem Ipsum, you need to be sure there isn’t</a:t>
            </a:r>
          </a:p>
          <a:p>
            <a:pPr>
              <a:lnSpc>
                <a:spcPct val="200000"/>
              </a:lnSpc>
            </a:pPr>
            <a:endParaRPr sz="1400" dirty="0">
              <a:cs typeface="+mn-ea"/>
              <a:sym typeface="+mn-lt"/>
            </a:endParaRPr>
          </a:p>
        </p:txBody>
      </p:sp>
      <p:sp>
        <p:nvSpPr>
          <p:cNvPr id="2998" name="Three…"/>
          <p:cNvSpPr>
            <a:spLocks noGrp="1"/>
          </p:cNvSpPr>
          <p:nvPr>
            <p:ph type="title"/>
          </p:nvPr>
        </p:nvSpPr>
        <p:spPr>
          <a:xfrm>
            <a:off x="859796" y="1115484"/>
            <a:ext cx="4889501" cy="1673435"/>
          </a:xfrm>
          <a:prstGeom prst="rect">
            <a:avLst/>
          </a:prstGeom>
        </p:spPr>
        <p:txBody>
          <a:bodyPr/>
          <a:lstStyle/>
          <a:p>
            <a:pPr defTabSz="404495">
              <a:defRPr sz="4900"/>
            </a:pPr>
            <a:r>
              <a:rPr dirty="0">
                <a:latin typeface="+mn-lt"/>
                <a:ea typeface="+mn-ea"/>
                <a:cs typeface="+mn-ea"/>
                <a:sym typeface="+mn-lt"/>
              </a:rPr>
              <a:t>Three</a:t>
            </a:r>
          </a:p>
          <a:p>
            <a:pPr defTabSz="404495">
              <a:defRPr sz="4900" b="1">
                <a:latin typeface="Raleway"/>
                <a:ea typeface="Raleway"/>
                <a:cs typeface="Raleway"/>
                <a:sym typeface="Raleway"/>
              </a:defRPr>
            </a:pPr>
            <a:r>
              <a:rPr dirty="0">
                <a:latin typeface="+mn-lt"/>
                <a:ea typeface="+mn-ea"/>
                <a:cs typeface="+mn-ea"/>
                <a:sym typeface="+mn-lt"/>
              </a:rPr>
              <a:t>picture slide</a:t>
            </a:r>
          </a:p>
        </p:txBody>
      </p:sp>
      <p:sp>
        <p:nvSpPr>
          <p:cNvPr id="2999" name="IRIS"/>
          <p:cNvSpPr>
            <a:spLocks noGrp="1"/>
          </p:cNvSpPr>
          <p:nvPr>
            <p:ph type="body" sz="quarter" idx="13"/>
          </p:nvPr>
        </p:nvSpPr>
        <p:spPr>
          <a:xfrm>
            <a:off x="340946" y="330597"/>
            <a:ext cx="514885" cy="292388"/>
          </a:xfrm>
          <a:prstGeom prst="rect">
            <a:avLst/>
          </a:prstGeom>
        </p:spPr>
        <p:txBody>
          <a:bodyPr/>
          <a:lstStyle/>
          <a:p>
            <a:r>
              <a:rPr>
                <a:latin typeface="+mn-lt"/>
                <a:ea typeface="+mn-ea"/>
                <a:cs typeface="+mn-ea"/>
                <a:sym typeface="+mn-lt"/>
              </a:rPr>
              <a:t>IRIS</a:t>
            </a:r>
          </a:p>
        </p:txBody>
      </p:sp>
      <p:pic>
        <p:nvPicPr>
          <p:cNvPr id="3" name="图片占位符 2"/>
          <p:cNvPicPr>
            <a:picLocks noGrp="1" noChangeAspect="1"/>
          </p:cNvPicPr>
          <p:nvPr>
            <p:ph type="pic" sz="quarter" idx="15"/>
          </p:nvPr>
        </p:nvPicPr>
        <p:blipFill>
          <a:blip r:embed="rId3"/>
          <a:srcRect/>
          <a:stretch>
            <a:fillRect/>
          </a:stretch>
        </p:blipFill>
        <p:spPr/>
      </p:pic>
      <p:pic>
        <p:nvPicPr>
          <p:cNvPr id="8" name="图片占位符 7"/>
          <p:cNvPicPr>
            <a:picLocks noGrp="1" noChangeAspect="1"/>
          </p:cNvPicPr>
          <p:nvPr>
            <p:ph type="pic" sz="quarter" idx="16"/>
          </p:nvPr>
        </p:nvPicPr>
        <p:blipFill>
          <a:blip r:embed="rId4"/>
          <a:srcRect/>
          <a:stretch>
            <a:fillRect/>
          </a:stretch>
        </p:blipFill>
        <p:spPr/>
      </p:pic>
      <p:pic>
        <p:nvPicPr>
          <p:cNvPr id="10" name="图片占位符 9"/>
          <p:cNvPicPr>
            <a:picLocks noGrp="1" noChangeAspect="1"/>
          </p:cNvPicPr>
          <p:nvPr>
            <p:ph type="pic" sz="quarter" idx="17"/>
          </p:nvPr>
        </p:nvPicPr>
        <p:blipFill>
          <a:blip r:embed="rId4"/>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97">
                                            <p:txEl>
                                              <p:pRg st="0" end="0"/>
                                            </p:txEl>
                                          </p:spTgt>
                                        </p:tgtEl>
                                        <p:attrNameLst>
                                          <p:attrName>style.visibility</p:attrName>
                                        </p:attrNameLst>
                                      </p:cBhvr>
                                      <p:to>
                                        <p:strVal val="visible"/>
                                      </p:to>
                                    </p:set>
                                    <p:anim calcmode="lin" valueType="num">
                                      <p:cBhvr additive="base">
                                        <p:cTn id="27" dur="500" fill="hold"/>
                                        <p:tgtEl>
                                          <p:spTgt spid="299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97">
                                            <p:txEl>
                                              <p:pRg st="1" end="1"/>
                                            </p:txEl>
                                          </p:spTgt>
                                        </p:tgtEl>
                                        <p:attrNameLst>
                                          <p:attrName>style.visibility</p:attrName>
                                        </p:attrNameLst>
                                      </p:cBhvr>
                                      <p:to>
                                        <p:strVal val="visible"/>
                                      </p:to>
                                    </p:set>
                                    <p:anim calcmode="lin" valueType="num">
                                      <p:cBhvr additive="base">
                                        <p:cTn id="33" dur="500" fill="hold"/>
                                        <p:tgtEl>
                                          <p:spTgt spid="299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97">
                                            <p:txEl>
                                              <p:pRg st="2" end="2"/>
                                            </p:txEl>
                                          </p:spTgt>
                                        </p:tgtEl>
                                        <p:attrNameLst>
                                          <p:attrName>style.visibility</p:attrName>
                                        </p:attrNameLst>
                                      </p:cBhvr>
                                      <p:to>
                                        <p:strVal val="visible"/>
                                      </p:to>
                                    </p:set>
                                    <p:anim calcmode="lin" valueType="num">
                                      <p:cBhvr additive="base">
                                        <p:cTn id="39" dur="500" fill="hold"/>
                                        <p:tgtEl>
                                          <p:spTgt spid="299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97">
                                            <p:txEl>
                                              <p:pRg st="3" end="3"/>
                                            </p:txEl>
                                          </p:spTgt>
                                        </p:tgtEl>
                                        <p:attrNameLst>
                                          <p:attrName>style.visibility</p:attrName>
                                        </p:attrNameLst>
                                      </p:cBhvr>
                                      <p:to>
                                        <p:strVal val="visible"/>
                                      </p:to>
                                    </p:set>
                                    <p:anim calcmode="lin" valueType="num">
                                      <p:cBhvr additive="base">
                                        <p:cTn id="45" dur="500" fill="hold"/>
                                        <p:tgtEl>
                                          <p:spTgt spid="299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97">
                                            <p:txEl>
                                              <p:pRg st="4" end="4"/>
                                            </p:txEl>
                                          </p:spTgt>
                                        </p:tgtEl>
                                        <p:attrNameLst>
                                          <p:attrName>style.visibility</p:attrName>
                                        </p:attrNameLst>
                                      </p:cBhvr>
                                      <p:to>
                                        <p:strVal val="visible"/>
                                      </p:to>
                                    </p:set>
                                    <p:anim calcmode="lin" valueType="num">
                                      <p:cBhvr additive="base">
                                        <p:cTn id="51" dur="500" fill="hold"/>
                                        <p:tgtEl>
                                          <p:spTgt spid="299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97">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98"/>
                                        </p:tgtEl>
                                        <p:attrNameLst>
                                          <p:attrName>style.visibility</p:attrName>
                                        </p:attrNameLst>
                                      </p:cBhvr>
                                      <p:to>
                                        <p:strVal val="visible"/>
                                      </p:to>
                                    </p:set>
                                    <p:anim calcmode="lin" valueType="num">
                                      <p:cBhvr additive="base">
                                        <p:cTn id="55" dur="500" fill="hold"/>
                                        <p:tgtEl>
                                          <p:spTgt spid="2998"/>
                                        </p:tgtEl>
                                        <p:attrNameLst>
                                          <p:attrName>ppt_x</p:attrName>
                                        </p:attrNameLst>
                                      </p:cBhvr>
                                      <p:tavLst>
                                        <p:tav tm="0">
                                          <p:val>
                                            <p:strVal val="#ppt_x"/>
                                          </p:val>
                                        </p:tav>
                                        <p:tav tm="100000">
                                          <p:val>
                                            <p:strVal val="#ppt_x"/>
                                          </p:val>
                                        </p:tav>
                                      </p:tavLst>
                                    </p:anim>
                                    <p:anim calcmode="lin" valueType="num">
                                      <p:cBhvr additive="base">
                                        <p:cTn id="56" dur="500" fill="hold"/>
                                        <p:tgtEl>
                                          <p:spTgt spid="299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99">
                                            <p:txEl>
                                              <p:pRg st="0" end="0"/>
                                            </p:txEl>
                                          </p:spTgt>
                                        </p:tgtEl>
                                        <p:attrNameLst>
                                          <p:attrName>style.visibility</p:attrName>
                                        </p:attrNameLst>
                                      </p:cBhvr>
                                      <p:to>
                                        <p:strVal val="visible"/>
                                      </p:to>
                                    </p:set>
                                    <p:anim calcmode="lin" valueType="num">
                                      <p:cBhvr additive="base">
                                        <p:cTn id="59" dur="500" fill="hold"/>
                                        <p:tgtEl>
                                          <p:spTgt spid="299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7" grpId="0" build="p"/>
      <p:bldP spid="2998" grpId="0"/>
      <p:bldP spid="29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3" name="Save your time"/>
          <p:cNvSpPr>
            <a:spLocks noGrp="1"/>
          </p:cNvSpPr>
          <p:nvPr>
            <p:ph type="body" sz="quarter" idx="16"/>
          </p:nvPr>
        </p:nvSpPr>
        <p:spPr>
          <a:xfrm>
            <a:off x="7581414" y="1793516"/>
            <a:ext cx="1628074" cy="300082"/>
          </a:xfrm>
          <a:prstGeom prst="rect">
            <a:avLst/>
          </a:prstGeom>
        </p:spPr>
        <p:txBody>
          <a:bodyPr/>
          <a:lstStyle/>
          <a:p>
            <a:r>
              <a:rPr>
                <a:latin typeface="+mn-lt"/>
                <a:ea typeface="+mn-ea"/>
                <a:cs typeface="+mn-ea"/>
                <a:sym typeface="+mn-lt"/>
              </a:rPr>
              <a:t>Save your time</a:t>
            </a:r>
          </a:p>
        </p:txBody>
      </p:sp>
      <p:sp>
        <p:nvSpPr>
          <p:cNvPr id="3344" name="There are many variations of passages…"/>
          <p:cNvSpPr>
            <a:spLocks noGrp="1"/>
          </p:cNvSpPr>
          <p:nvPr>
            <p:ph type="body" sz="quarter" idx="17"/>
          </p:nvPr>
        </p:nvSpPr>
        <p:spPr>
          <a:xfrm>
            <a:off x="7373384" y="1812591"/>
            <a:ext cx="4994637" cy="1477328"/>
          </a:xfrm>
          <a:prstGeom prst="rect">
            <a:avLst/>
          </a:prstGeom>
        </p:spPr>
        <p:txBody>
          <a:bodyPr/>
          <a:lstStyle/>
          <a:p>
            <a:pPr>
              <a:lnSpc>
                <a:spcPct val="150000"/>
              </a:lnSpc>
            </a:pPr>
            <a:r>
              <a:rPr sz="2000" dirty="0">
                <a:cs typeface="+mn-ea"/>
                <a:sym typeface="+mn-lt"/>
              </a:rPr>
              <a:t>There are many variations of passages</a:t>
            </a:r>
          </a:p>
          <a:p>
            <a:pPr>
              <a:lnSpc>
                <a:spcPct val="150000"/>
              </a:lnSpc>
            </a:pPr>
            <a:r>
              <a:rPr sz="2000" dirty="0">
                <a:cs typeface="+mn-ea"/>
                <a:sym typeface="+mn-lt"/>
              </a:rPr>
              <a:t>Lorem Ipsum available but the majority</a:t>
            </a:r>
          </a:p>
          <a:p>
            <a:pPr>
              <a:lnSpc>
                <a:spcPct val="150000"/>
              </a:lnSpc>
            </a:pPr>
            <a:r>
              <a:rPr sz="2000" dirty="0">
                <a:cs typeface="+mn-ea"/>
                <a:sym typeface="+mn-lt"/>
              </a:rPr>
              <a:t>have suffered alteration some form, by</a:t>
            </a:r>
          </a:p>
        </p:txBody>
      </p:sp>
      <p:sp>
        <p:nvSpPr>
          <p:cNvPr id="3345" name="Save your time"/>
          <p:cNvSpPr>
            <a:spLocks noGrp="1"/>
          </p:cNvSpPr>
          <p:nvPr>
            <p:ph type="body" sz="quarter" idx="18"/>
          </p:nvPr>
        </p:nvSpPr>
        <p:spPr>
          <a:xfrm>
            <a:off x="7586045" y="3727370"/>
            <a:ext cx="1628074" cy="300082"/>
          </a:xfrm>
          <a:prstGeom prst="rect">
            <a:avLst/>
          </a:prstGeom>
        </p:spPr>
        <p:txBody>
          <a:bodyPr/>
          <a:lstStyle/>
          <a:p>
            <a:r>
              <a:rPr>
                <a:latin typeface="+mn-lt"/>
                <a:ea typeface="+mn-ea"/>
                <a:cs typeface="+mn-ea"/>
                <a:sym typeface="+mn-lt"/>
              </a:rPr>
              <a:t>Save your time</a:t>
            </a:r>
          </a:p>
        </p:txBody>
      </p:sp>
      <p:pic>
        <p:nvPicPr>
          <p:cNvPr id="3" name="图片占位符 2"/>
          <p:cNvPicPr>
            <a:picLocks noGrp="1" noChangeAspect="1"/>
          </p:cNvPicPr>
          <p:nvPr>
            <p:ph type="pic" sz="quarter" idx="20"/>
          </p:nvPr>
        </p:nvPicPr>
        <p:blipFill>
          <a:blip r:embed="rId3"/>
          <a:srcRect/>
          <a:stretch>
            <a:fillRect/>
          </a:stretch>
        </p:blipFill>
        <p:spPr/>
      </p:pic>
      <p:sp>
        <p:nvSpPr>
          <p:cNvPr id="3349" name="Shape"/>
          <p:cNvSpPr/>
          <p:nvPr/>
        </p:nvSpPr>
        <p:spPr>
          <a:xfrm>
            <a:off x="6589314" y="2214441"/>
            <a:ext cx="358935" cy="312961"/>
          </a:xfrm>
          <a:custGeom>
            <a:avLst/>
            <a:gdLst/>
            <a:ahLst/>
            <a:cxnLst>
              <a:cxn ang="0">
                <a:pos x="wd2" y="hd2"/>
              </a:cxn>
              <a:cxn ang="5400000">
                <a:pos x="wd2" y="hd2"/>
              </a:cxn>
              <a:cxn ang="10800000">
                <a:pos x="wd2" y="hd2"/>
              </a:cxn>
              <a:cxn ang="16200000">
                <a:pos x="wd2" y="hd2"/>
              </a:cxn>
            </a:cxnLst>
            <a:rect l="0" t="0" r="r" b="b"/>
            <a:pathLst>
              <a:path w="21600" h="21600" extrusionOk="0">
                <a:moveTo>
                  <a:pt x="10813" y="0"/>
                </a:moveTo>
                <a:lnTo>
                  <a:pt x="0" y="6695"/>
                </a:lnTo>
                <a:lnTo>
                  <a:pt x="10813" y="13362"/>
                </a:lnTo>
                <a:lnTo>
                  <a:pt x="21600" y="6695"/>
                </a:lnTo>
                <a:lnTo>
                  <a:pt x="10813" y="0"/>
                </a:lnTo>
                <a:close/>
                <a:moveTo>
                  <a:pt x="10813" y="1805"/>
                </a:moveTo>
                <a:lnTo>
                  <a:pt x="18580" y="6695"/>
                </a:lnTo>
                <a:lnTo>
                  <a:pt x="10813" y="11528"/>
                </a:lnTo>
                <a:lnTo>
                  <a:pt x="3020" y="6695"/>
                </a:lnTo>
                <a:lnTo>
                  <a:pt x="10813" y="1805"/>
                </a:lnTo>
                <a:close/>
                <a:moveTo>
                  <a:pt x="1041" y="9898"/>
                </a:moveTo>
                <a:lnTo>
                  <a:pt x="431" y="11324"/>
                </a:lnTo>
                <a:lnTo>
                  <a:pt x="10813" y="17233"/>
                </a:lnTo>
                <a:lnTo>
                  <a:pt x="21143" y="11324"/>
                </a:lnTo>
                <a:lnTo>
                  <a:pt x="20585" y="9898"/>
                </a:lnTo>
                <a:lnTo>
                  <a:pt x="10813" y="15399"/>
                </a:lnTo>
                <a:lnTo>
                  <a:pt x="1041" y="9898"/>
                </a:lnTo>
                <a:close/>
                <a:moveTo>
                  <a:pt x="1041" y="14264"/>
                </a:moveTo>
                <a:lnTo>
                  <a:pt x="431" y="15749"/>
                </a:lnTo>
                <a:lnTo>
                  <a:pt x="10813" y="21600"/>
                </a:lnTo>
                <a:lnTo>
                  <a:pt x="21143" y="15749"/>
                </a:lnTo>
                <a:lnTo>
                  <a:pt x="20585" y="14264"/>
                </a:lnTo>
                <a:lnTo>
                  <a:pt x="10813" y="19679"/>
                </a:lnTo>
                <a:lnTo>
                  <a:pt x="1041" y="14264"/>
                </a:lnTo>
                <a:close/>
              </a:path>
            </a:pathLst>
          </a:custGeom>
          <a:solidFill>
            <a:srgbClr val="FFFFFF"/>
          </a:solidFill>
          <a:ln w="12700">
            <a:miter lim="400000"/>
          </a:ln>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3351" name="Shape"/>
          <p:cNvSpPr/>
          <p:nvPr/>
        </p:nvSpPr>
        <p:spPr>
          <a:xfrm>
            <a:off x="6598413" y="4145918"/>
            <a:ext cx="340739" cy="312961"/>
          </a:xfrm>
          <a:custGeom>
            <a:avLst/>
            <a:gdLst/>
            <a:ahLst/>
            <a:cxnLst>
              <a:cxn ang="0">
                <a:pos x="wd2" y="hd2"/>
              </a:cxn>
              <a:cxn ang="5400000">
                <a:pos x="wd2" y="hd2"/>
              </a:cxn>
              <a:cxn ang="10800000">
                <a:pos x="wd2" y="hd2"/>
              </a:cxn>
              <a:cxn ang="16200000">
                <a:pos x="wd2" y="hd2"/>
              </a:cxn>
            </a:cxnLst>
            <a:rect l="0" t="0" r="r" b="b"/>
            <a:pathLst>
              <a:path w="21600" h="21600" extrusionOk="0">
                <a:moveTo>
                  <a:pt x="4038" y="0"/>
                </a:moveTo>
                <a:lnTo>
                  <a:pt x="4038" y="10838"/>
                </a:lnTo>
                <a:lnTo>
                  <a:pt x="5353" y="10838"/>
                </a:lnTo>
                <a:lnTo>
                  <a:pt x="5353" y="1431"/>
                </a:lnTo>
                <a:lnTo>
                  <a:pt x="15942" y="1431"/>
                </a:lnTo>
                <a:lnTo>
                  <a:pt x="15942" y="10838"/>
                </a:lnTo>
                <a:lnTo>
                  <a:pt x="17257" y="10838"/>
                </a:lnTo>
                <a:lnTo>
                  <a:pt x="17257" y="0"/>
                </a:lnTo>
                <a:lnTo>
                  <a:pt x="4038" y="0"/>
                </a:lnTo>
                <a:close/>
                <a:moveTo>
                  <a:pt x="1456" y="2045"/>
                </a:moveTo>
                <a:lnTo>
                  <a:pt x="0" y="13727"/>
                </a:lnTo>
                <a:lnTo>
                  <a:pt x="6762" y="13727"/>
                </a:lnTo>
                <a:cubicBezTo>
                  <a:pt x="7099" y="15732"/>
                  <a:pt x="8712" y="17331"/>
                  <a:pt x="10706" y="17331"/>
                </a:cubicBezTo>
                <a:cubicBezTo>
                  <a:pt x="12639" y="17331"/>
                  <a:pt x="14225" y="15732"/>
                  <a:pt x="14838" y="13727"/>
                </a:cubicBezTo>
                <a:lnTo>
                  <a:pt x="21600" y="13727"/>
                </a:lnTo>
                <a:lnTo>
                  <a:pt x="20144" y="2045"/>
                </a:lnTo>
                <a:lnTo>
                  <a:pt x="18806" y="2275"/>
                </a:lnTo>
                <a:lnTo>
                  <a:pt x="20003" y="12347"/>
                </a:lnTo>
                <a:lnTo>
                  <a:pt x="13430" y="12347"/>
                </a:lnTo>
                <a:lnTo>
                  <a:pt x="13430" y="13037"/>
                </a:lnTo>
                <a:cubicBezTo>
                  <a:pt x="13430" y="14641"/>
                  <a:pt x="12273" y="15951"/>
                  <a:pt x="10800" y="15951"/>
                </a:cubicBezTo>
                <a:cubicBezTo>
                  <a:pt x="9358" y="15951"/>
                  <a:pt x="8147" y="14641"/>
                  <a:pt x="8147" y="13037"/>
                </a:cubicBezTo>
                <a:lnTo>
                  <a:pt x="8147" y="12347"/>
                </a:lnTo>
                <a:lnTo>
                  <a:pt x="1597" y="12347"/>
                </a:lnTo>
                <a:lnTo>
                  <a:pt x="2794" y="2275"/>
                </a:lnTo>
                <a:lnTo>
                  <a:pt x="1456" y="2045"/>
                </a:lnTo>
                <a:close/>
                <a:moveTo>
                  <a:pt x="6738" y="2940"/>
                </a:moveTo>
                <a:lnTo>
                  <a:pt x="6738" y="4371"/>
                </a:lnTo>
                <a:lnTo>
                  <a:pt x="8429" y="4371"/>
                </a:lnTo>
                <a:lnTo>
                  <a:pt x="10096" y="4371"/>
                </a:lnTo>
                <a:lnTo>
                  <a:pt x="10096" y="2940"/>
                </a:lnTo>
                <a:lnTo>
                  <a:pt x="6738" y="2940"/>
                </a:lnTo>
                <a:close/>
                <a:moveTo>
                  <a:pt x="6738" y="5879"/>
                </a:moveTo>
                <a:lnTo>
                  <a:pt x="6738" y="7311"/>
                </a:lnTo>
                <a:lnTo>
                  <a:pt x="10753" y="7311"/>
                </a:lnTo>
                <a:lnTo>
                  <a:pt x="14697" y="7311"/>
                </a:lnTo>
                <a:lnTo>
                  <a:pt x="14697" y="5879"/>
                </a:lnTo>
                <a:lnTo>
                  <a:pt x="6738" y="5879"/>
                </a:lnTo>
                <a:close/>
                <a:moveTo>
                  <a:pt x="6738" y="8666"/>
                </a:moveTo>
                <a:lnTo>
                  <a:pt x="6738" y="10123"/>
                </a:lnTo>
                <a:lnTo>
                  <a:pt x="10753" y="10123"/>
                </a:lnTo>
                <a:lnTo>
                  <a:pt x="14697" y="10123"/>
                </a:lnTo>
                <a:lnTo>
                  <a:pt x="14697" y="8666"/>
                </a:lnTo>
                <a:lnTo>
                  <a:pt x="6738" y="8666"/>
                </a:lnTo>
                <a:close/>
                <a:moveTo>
                  <a:pt x="117" y="15158"/>
                </a:moveTo>
                <a:lnTo>
                  <a:pt x="117" y="21600"/>
                </a:lnTo>
                <a:lnTo>
                  <a:pt x="21318" y="21600"/>
                </a:lnTo>
                <a:lnTo>
                  <a:pt x="21318" y="15158"/>
                </a:lnTo>
                <a:lnTo>
                  <a:pt x="19980" y="15158"/>
                </a:lnTo>
                <a:lnTo>
                  <a:pt x="19980" y="20143"/>
                </a:lnTo>
                <a:lnTo>
                  <a:pt x="1479" y="20143"/>
                </a:lnTo>
                <a:lnTo>
                  <a:pt x="1479" y="15158"/>
                </a:lnTo>
                <a:lnTo>
                  <a:pt x="117" y="15158"/>
                </a:lnTo>
                <a:close/>
              </a:path>
            </a:pathLst>
          </a:custGeom>
          <a:solidFill>
            <a:srgbClr val="FFFFFF"/>
          </a:solidFill>
          <a:ln w="12700">
            <a:miter lim="400000"/>
          </a:ln>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16" name="There are many variations of passages…"/>
          <p:cNvSpPr txBox="1"/>
          <p:nvPr/>
        </p:nvSpPr>
        <p:spPr>
          <a:xfrm>
            <a:off x="7373384" y="3659605"/>
            <a:ext cx="4994637" cy="1477328"/>
          </a:xfrm>
          <a:prstGeom prst="rect">
            <a:avLst/>
          </a:prstGeom>
        </p:spPr>
        <p:txBody>
          <a:bodyPr wrap="none">
            <a:spAutoFit/>
          </a:bodyPr>
          <a:lstStyle>
            <a:lvl1pPr marL="0" indent="0" algn="l" defTabSz="914400" rtl="0" eaLnBrk="1" latinLnBrk="0" hangingPunct="1">
              <a:lnSpc>
                <a:spcPct val="90000"/>
              </a:lnSpc>
              <a:spcBef>
                <a:spcPts val="0"/>
              </a:spcBef>
              <a:buSzTx/>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cs typeface="+mn-ea"/>
                <a:sym typeface="+mn-lt"/>
              </a:rPr>
              <a:t>There are many variations of passages</a:t>
            </a:r>
          </a:p>
          <a:p>
            <a:pPr>
              <a:lnSpc>
                <a:spcPct val="150000"/>
              </a:lnSpc>
            </a:pPr>
            <a:r>
              <a:rPr lang="en-US" sz="2000">
                <a:cs typeface="+mn-ea"/>
                <a:sym typeface="+mn-lt"/>
              </a:rPr>
              <a:t>Lorem Ipsum available but the majority</a:t>
            </a:r>
          </a:p>
          <a:p>
            <a:pPr>
              <a:lnSpc>
                <a:spcPct val="150000"/>
              </a:lnSpc>
            </a:pPr>
            <a:r>
              <a:rPr lang="en-US" sz="2000">
                <a:cs typeface="+mn-ea"/>
                <a:sym typeface="+mn-lt"/>
              </a:rPr>
              <a:t>have suffered alteration some form, by</a:t>
            </a:r>
            <a:endParaRPr lang="en-US" sz="2000" dirty="0">
              <a:cs typeface="+mn-ea"/>
              <a:sym typeface="+mn-lt"/>
            </a:endParaRPr>
          </a:p>
        </p:txBody>
      </p:sp>
      <p:sp>
        <p:nvSpPr>
          <p:cNvPr id="17" name="Marina…"/>
          <p:cNvSpPr txBox="1"/>
          <p:nvPr/>
        </p:nvSpPr>
        <p:spPr>
          <a:xfrm>
            <a:off x="1304172" y="5359479"/>
            <a:ext cx="5303249" cy="1166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04495">
              <a:defRPr sz="4900"/>
            </a:pPr>
            <a:r>
              <a:rPr lang="en-US" sz="5400" dirty="0">
                <a:latin typeface="+mn-lt"/>
                <a:ea typeface="+mn-ea"/>
                <a:cs typeface="+mn-ea"/>
                <a:sym typeface="+mn-lt"/>
              </a:rPr>
              <a:t>Marina  </a:t>
            </a:r>
            <a:r>
              <a:rPr lang="en-US" sz="5400" dirty="0" err="1">
                <a:latin typeface="+mn-lt"/>
                <a:ea typeface="+mn-ea"/>
                <a:cs typeface="+mn-ea"/>
                <a:sym typeface="+mn-lt"/>
              </a:rPr>
              <a:t>Kylle</a:t>
            </a:r>
            <a:endParaRPr lang="en-US" sz="54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343">
                                            <p:txEl>
                                              <p:pRg st="0" end="0"/>
                                            </p:txEl>
                                          </p:spTgt>
                                        </p:tgtEl>
                                        <p:attrNameLst>
                                          <p:attrName>style.visibility</p:attrName>
                                        </p:attrNameLst>
                                      </p:cBhvr>
                                      <p:to>
                                        <p:strVal val="visible"/>
                                      </p:to>
                                    </p:set>
                                    <p:anim calcmode="lin" valueType="num">
                                      <p:cBhvr additive="base">
                                        <p:cTn id="12" dur="500" fill="hold"/>
                                        <p:tgtEl>
                                          <p:spTgt spid="33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4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344">
                                            <p:txEl>
                                              <p:pRg st="0" end="0"/>
                                            </p:txEl>
                                          </p:spTgt>
                                        </p:tgtEl>
                                        <p:attrNameLst>
                                          <p:attrName>style.visibility</p:attrName>
                                        </p:attrNameLst>
                                      </p:cBhvr>
                                      <p:to>
                                        <p:strVal val="visible"/>
                                      </p:to>
                                    </p:set>
                                    <p:anim calcmode="lin" valueType="num">
                                      <p:cBhvr additive="base">
                                        <p:cTn id="16" dur="500" fill="hold"/>
                                        <p:tgtEl>
                                          <p:spTgt spid="334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44">
                                            <p:txEl>
                                              <p:pRg st="1" end="1"/>
                                            </p:txEl>
                                          </p:spTgt>
                                        </p:tgtEl>
                                        <p:attrNameLst>
                                          <p:attrName>style.visibility</p:attrName>
                                        </p:attrNameLst>
                                      </p:cBhvr>
                                      <p:to>
                                        <p:strVal val="visible"/>
                                      </p:to>
                                    </p:set>
                                    <p:anim calcmode="lin" valueType="num">
                                      <p:cBhvr additive="base">
                                        <p:cTn id="22" dur="500" fill="hold"/>
                                        <p:tgtEl>
                                          <p:spTgt spid="334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44">
                                            <p:txEl>
                                              <p:pRg st="2" end="2"/>
                                            </p:txEl>
                                          </p:spTgt>
                                        </p:tgtEl>
                                        <p:attrNameLst>
                                          <p:attrName>style.visibility</p:attrName>
                                        </p:attrNameLst>
                                      </p:cBhvr>
                                      <p:to>
                                        <p:strVal val="visible"/>
                                      </p:to>
                                    </p:set>
                                    <p:anim calcmode="lin" valueType="num">
                                      <p:cBhvr additive="base">
                                        <p:cTn id="28" dur="500" fill="hold"/>
                                        <p:tgtEl>
                                          <p:spTgt spid="334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44">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345">
                                            <p:txEl>
                                              <p:pRg st="0" end="0"/>
                                            </p:txEl>
                                          </p:spTgt>
                                        </p:tgtEl>
                                        <p:attrNameLst>
                                          <p:attrName>style.visibility</p:attrName>
                                        </p:attrNameLst>
                                      </p:cBhvr>
                                      <p:to>
                                        <p:strVal val="visible"/>
                                      </p:to>
                                    </p:set>
                                    <p:anim calcmode="lin" valueType="num">
                                      <p:cBhvr additive="base">
                                        <p:cTn id="32" dur="500" fill="hold"/>
                                        <p:tgtEl>
                                          <p:spTgt spid="334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45">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349"/>
                                        </p:tgtEl>
                                        <p:attrNameLst>
                                          <p:attrName>style.visibility</p:attrName>
                                        </p:attrNameLst>
                                      </p:cBhvr>
                                      <p:to>
                                        <p:strVal val="visible"/>
                                      </p:to>
                                    </p:set>
                                    <p:anim calcmode="lin" valueType="num">
                                      <p:cBhvr additive="base">
                                        <p:cTn id="36" dur="500" fill="hold"/>
                                        <p:tgtEl>
                                          <p:spTgt spid="3349"/>
                                        </p:tgtEl>
                                        <p:attrNameLst>
                                          <p:attrName>ppt_x</p:attrName>
                                        </p:attrNameLst>
                                      </p:cBhvr>
                                      <p:tavLst>
                                        <p:tav tm="0">
                                          <p:val>
                                            <p:strVal val="#ppt_x"/>
                                          </p:val>
                                        </p:tav>
                                        <p:tav tm="100000">
                                          <p:val>
                                            <p:strVal val="#ppt_x"/>
                                          </p:val>
                                        </p:tav>
                                      </p:tavLst>
                                    </p:anim>
                                    <p:anim calcmode="lin" valueType="num">
                                      <p:cBhvr additive="base">
                                        <p:cTn id="37" dur="500" fill="hold"/>
                                        <p:tgtEl>
                                          <p:spTgt spid="334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351"/>
                                        </p:tgtEl>
                                        <p:attrNameLst>
                                          <p:attrName>style.visibility</p:attrName>
                                        </p:attrNameLst>
                                      </p:cBhvr>
                                      <p:to>
                                        <p:strVal val="visible"/>
                                      </p:to>
                                    </p:set>
                                    <p:anim calcmode="lin" valueType="num">
                                      <p:cBhvr additive="base">
                                        <p:cTn id="40" dur="500" fill="hold"/>
                                        <p:tgtEl>
                                          <p:spTgt spid="3351"/>
                                        </p:tgtEl>
                                        <p:attrNameLst>
                                          <p:attrName>ppt_x</p:attrName>
                                        </p:attrNameLst>
                                      </p:cBhvr>
                                      <p:tavLst>
                                        <p:tav tm="0">
                                          <p:val>
                                            <p:strVal val="#ppt_x"/>
                                          </p:val>
                                        </p:tav>
                                        <p:tav tm="100000">
                                          <p:val>
                                            <p:strVal val="#ppt_x"/>
                                          </p:val>
                                        </p:tav>
                                      </p:tavLst>
                                    </p:anim>
                                    <p:anim calcmode="lin" valueType="num">
                                      <p:cBhvr additive="base">
                                        <p:cTn id="41" dur="500" fill="hold"/>
                                        <p:tgtEl>
                                          <p:spTgt spid="335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3" grpId="0" build="p"/>
      <p:bldP spid="3344" grpId="0" build="p"/>
      <p:bldP spid="3345" grpId="0" build="p"/>
      <p:bldP spid="3349" grpId="0" animBg="1"/>
      <p:bldP spid="3351"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4" name="There are many variations of passages of Lorem Ipsum…"/>
          <p:cNvSpPr>
            <a:spLocks noGrp="1"/>
          </p:cNvSpPr>
          <p:nvPr>
            <p:ph type="body" sz="quarter" idx="1"/>
          </p:nvPr>
        </p:nvSpPr>
        <p:spPr>
          <a:prstGeom prst="rect">
            <a:avLst/>
          </a:prstGeom>
        </p:spPr>
        <p:txBody>
          <a:bodyPr/>
          <a:lstStyle/>
          <a:p>
            <a:r>
              <a:rPr sz="1800" dirty="0">
                <a:cs typeface="+mn-ea"/>
                <a:sym typeface="+mn-lt"/>
              </a:rPr>
              <a:t>There are many variations of passages of Lorem Ipsum</a:t>
            </a:r>
          </a:p>
          <a:p>
            <a:r>
              <a:rPr sz="1800" dirty="0">
                <a:cs typeface="+mn-ea"/>
                <a:sym typeface="+mn-lt"/>
              </a:rPr>
              <a:t>available, but the majority have suffered alteration some</a:t>
            </a:r>
          </a:p>
        </p:txBody>
      </p:sp>
      <p:sp>
        <p:nvSpPr>
          <p:cNvPr id="3265" name="Marina…"/>
          <p:cNvSpPr>
            <a:spLocks noGrp="1"/>
          </p:cNvSpPr>
          <p:nvPr>
            <p:ph type="title"/>
          </p:nvPr>
        </p:nvSpPr>
        <p:spPr>
          <a:xfrm>
            <a:off x="6764803" y="1372012"/>
            <a:ext cx="3864959" cy="2056988"/>
          </a:xfrm>
          <a:prstGeom prst="rect">
            <a:avLst/>
          </a:prstGeom>
        </p:spPr>
        <p:txBody>
          <a:bodyPr/>
          <a:lstStyle/>
          <a:p>
            <a:pPr defTabSz="404495">
              <a:defRPr sz="4900"/>
            </a:pPr>
            <a:r>
              <a:rPr sz="5400" dirty="0">
                <a:latin typeface="+mn-lt"/>
                <a:ea typeface="+mn-ea"/>
                <a:cs typeface="+mn-ea"/>
                <a:sym typeface="+mn-lt"/>
              </a:rPr>
              <a:t>Marina</a:t>
            </a:r>
          </a:p>
          <a:p>
            <a:pPr defTabSz="404495">
              <a:defRPr sz="4900"/>
            </a:pPr>
            <a:r>
              <a:rPr sz="5400" dirty="0" err="1">
                <a:latin typeface="+mn-lt"/>
                <a:ea typeface="+mn-ea"/>
                <a:cs typeface="+mn-ea"/>
                <a:sym typeface="+mn-lt"/>
              </a:rPr>
              <a:t>Kylle</a:t>
            </a:r>
            <a:endParaRPr sz="5400" dirty="0">
              <a:latin typeface="+mn-lt"/>
              <a:ea typeface="+mn-ea"/>
              <a:cs typeface="+mn-ea"/>
              <a:sym typeface="+mn-lt"/>
            </a:endParaRPr>
          </a:p>
        </p:txBody>
      </p:sp>
      <p:pic>
        <p:nvPicPr>
          <p:cNvPr id="4" name="图片占位符 3"/>
          <p:cNvPicPr>
            <a:picLocks noGrp="1" noChangeAspect="1"/>
          </p:cNvPicPr>
          <p:nvPr>
            <p:ph type="pic" sz="half" idx="15"/>
          </p:nvPr>
        </p:nvPicPr>
        <p:blipFill>
          <a:blip r:embed="rId3"/>
          <a:srcRect/>
          <a:stretch>
            <a:fillRect/>
          </a:stretch>
        </p:blipFill>
        <p:spPr/>
      </p:pic>
      <p:sp>
        <p:nvSpPr>
          <p:cNvPr id="3270" name="Shape"/>
          <p:cNvSpPr/>
          <p:nvPr/>
        </p:nvSpPr>
        <p:spPr>
          <a:xfrm>
            <a:off x="6845617" y="46632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FFFFFF"/>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a:cs typeface="+mn-ea"/>
              <a:sym typeface="+mn-lt"/>
            </a:endParaRPr>
          </a:p>
        </p:txBody>
      </p:sp>
      <p:sp>
        <p:nvSpPr>
          <p:cNvPr id="3271" name="Shape"/>
          <p:cNvSpPr/>
          <p:nvPr/>
        </p:nvSpPr>
        <p:spPr>
          <a:xfrm>
            <a:off x="7550829" y="46632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FFFFFF"/>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a:cs typeface="+mn-ea"/>
              <a:sym typeface="+mn-lt"/>
            </a:endParaRPr>
          </a:p>
        </p:txBody>
      </p:sp>
      <p:sp>
        <p:nvSpPr>
          <p:cNvPr id="3272" name="Shape"/>
          <p:cNvSpPr/>
          <p:nvPr/>
        </p:nvSpPr>
        <p:spPr>
          <a:xfrm>
            <a:off x="8256041" y="46632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FFFFFF"/>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a:cs typeface="+mn-ea"/>
              <a:sym typeface="+mn-lt"/>
            </a:endParaRPr>
          </a:p>
        </p:txBody>
      </p:sp>
      <p:sp>
        <p:nvSpPr>
          <p:cNvPr id="3273" name="Shape"/>
          <p:cNvSpPr/>
          <p:nvPr/>
        </p:nvSpPr>
        <p:spPr>
          <a:xfrm>
            <a:off x="7198223" y="46632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FFFFFF"/>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a:cs typeface="+mn-ea"/>
              <a:sym typeface="+mn-lt"/>
            </a:endParaRPr>
          </a:p>
        </p:txBody>
      </p:sp>
      <p:sp>
        <p:nvSpPr>
          <p:cNvPr id="3274" name="Shape"/>
          <p:cNvSpPr/>
          <p:nvPr/>
        </p:nvSpPr>
        <p:spPr>
          <a:xfrm>
            <a:off x="7903435" y="46632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FFFFFF"/>
          </a:solidFill>
          <a:ln w="12700">
            <a:miter lim="400000"/>
          </a:ln>
        </p:spPr>
        <p:txBody>
          <a:bodyPr lIns="22860" rIns="22860" anchor="ctr"/>
          <a:lstStyle/>
          <a:p>
            <a:pPr defTabSz="228600">
              <a:defRPr sz="2800">
                <a:solidFill>
                  <a:srgbClr val="FFFFFF"/>
                </a:solidFill>
                <a:effectLst>
                  <a:outerShdw blurRad="38100" dist="12700" dir="5400000" rotWithShape="0">
                    <a:srgbClr val="000000">
                      <a:alpha val="50000"/>
                    </a:srgbClr>
                  </a:outerShdw>
                </a:effectLst>
                <a:latin typeface="Raleway SemiBold"/>
                <a:ea typeface="Raleway SemiBold"/>
                <a:cs typeface="Raleway SemiBold"/>
                <a:sym typeface="Raleway SemiBold"/>
              </a:defRPr>
            </a:pPr>
            <a:endParaRPr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264">
                                            <p:txEl>
                                              <p:pRg st="0" end="0"/>
                                            </p:txEl>
                                          </p:spTgt>
                                        </p:tgtEl>
                                        <p:attrNameLst>
                                          <p:attrName>style.visibility</p:attrName>
                                        </p:attrNameLst>
                                      </p:cBhvr>
                                      <p:to>
                                        <p:strVal val="visible"/>
                                      </p:to>
                                    </p:set>
                                    <p:animEffect transition="in" filter="fade">
                                      <p:cBhvr>
                                        <p:cTn id="15" dur="1000"/>
                                        <p:tgtEl>
                                          <p:spTgt spid="3264">
                                            <p:txEl>
                                              <p:pRg st="0" end="0"/>
                                            </p:txEl>
                                          </p:spTgt>
                                        </p:tgtEl>
                                      </p:cBhvr>
                                    </p:animEffect>
                                    <p:anim calcmode="lin" valueType="num">
                                      <p:cBhvr>
                                        <p:cTn id="16" dur="1000" fill="hold"/>
                                        <p:tgtEl>
                                          <p:spTgt spid="326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264">
                                            <p:txEl>
                                              <p:pRg st="1" end="1"/>
                                            </p:txEl>
                                          </p:spTgt>
                                        </p:tgtEl>
                                        <p:attrNameLst>
                                          <p:attrName>style.visibility</p:attrName>
                                        </p:attrNameLst>
                                      </p:cBhvr>
                                      <p:to>
                                        <p:strVal val="visible"/>
                                      </p:to>
                                    </p:set>
                                    <p:animEffect transition="in" filter="fade">
                                      <p:cBhvr>
                                        <p:cTn id="22" dur="1000"/>
                                        <p:tgtEl>
                                          <p:spTgt spid="3264">
                                            <p:txEl>
                                              <p:pRg st="1" end="1"/>
                                            </p:txEl>
                                          </p:spTgt>
                                        </p:tgtEl>
                                      </p:cBhvr>
                                    </p:animEffect>
                                    <p:anim calcmode="lin" valueType="num">
                                      <p:cBhvr>
                                        <p:cTn id="23" dur="1000" fill="hold"/>
                                        <p:tgtEl>
                                          <p:spTgt spid="326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26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65"/>
                                        </p:tgtEl>
                                        <p:attrNameLst>
                                          <p:attrName>style.visibility</p:attrName>
                                        </p:attrNameLst>
                                      </p:cBhvr>
                                      <p:to>
                                        <p:strVal val="visible"/>
                                      </p:to>
                                    </p:set>
                                    <p:animEffect transition="in" filter="fade">
                                      <p:cBhvr>
                                        <p:cTn id="27" dur="1000"/>
                                        <p:tgtEl>
                                          <p:spTgt spid="3265"/>
                                        </p:tgtEl>
                                      </p:cBhvr>
                                    </p:animEffect>
                                    <p:anim calcmode="lin" valueType="num">
                                      <p:cBhvr>
                                        <p:cTn id="28" dur="1000" fill="hold"/>
                                        <p:tgtEl>
                                          <p:spTgt spid="3265"/>
                                        </p:tgtEl>
                                        <p:attrNameLst>
                                          <p:attrName>ppt_x</p:attrName>
                                        </p:attrNameLst>
                                      </p:cBhvr>
                                      <p:tavLst>
                                        <p:tav tm="0">
                                          <p:val>
                                            <p:strVal val="#ppt_x"/>
                                          </p:val>
                                        </p:tav>
                                        <p:tav tm="100000">
                                          <p:val>
                                            <p:strVal val="#ppt_x"/>
                                          </p:val>
                                        </p:tav>
                                      </p:tavLst>
                                    </p:anim>
                                    <p:anim calcmode="lin" valueType="num">
                                      <p:cBhvr>
                                        <p:cTn id="29" dur="1000" fill="hold"/>
                                        <p:tgtEl>
                                          <p:spTgt spid="326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70"/>
                                        </p:tgtEl>
                                        <p:attrNameLst>
                                          <p:attrName>style.visibility</p:attrName>
                                        </p:attrNameLst>
                                      </p:cBhvr>
                                      <p:to>
                                        <p:strVal val="visible"/>
                                      </p:to>
                                    </p:set>
                                    <p:animEffect transition="in" filter="fade">
                                      <p:cBhvr>
                                        <p:cTn id="32" dur="1000"/>
                                        <p:tgtEl>
                                          <p:spTgt spid="3270"/>
                                        </p:tgtEl>
                                      </p:cBhvr>
                                    </p:animEffect>
                                    <p:anim calcmode="lin" valueType="num">
                                      <p:cBhvr>
                                        <p:cTn id="33" dur="1000" fill="hold"/>
                                        <p:tgtEl>
                                          <p:spTgt spid="3270"/>
                                        </p:tgtEl>
                                        <p:attrNameLst>
                                          <p:attrName>ppt_x</p:attrName>
                                        </p:attrNameLst>
                                      </p:cBhvr>
                                      <p:tavLst>
                                        <p:tav tm="0">
                                          <p:val>
                                            <p:strVal val="#ppt_x"/>
                                          </p:val>
                                        </p:tav>
                                        <p:tav tm="100000">
                                          <p:val>
                                            <p:strVal val="#ppt_x"/>
                                          </p:val>
                                        </p:tav>
                                      </p:tavLst>
                                    </p:anim>
                                    <p:anim calcmode="lin" valueType="num">
                                      <p:cBhvr>
                                        <p:cTn id="34" dur="1000" fill="hold"/>
                                        <p:tgtEl>
                                          <p:spTgt spid="32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71"/>
                                        </p:tgtEl>
                                        <p:attrNameLst>
                                          <p:attrName>style.visibility</p:attrName>
                                        </p:attrNameLst>
                                      </p:cBhvr>
                                      <p:to>
                                        <p:strVal val="visible"/>
                                      </p:to>
                                    </p:set>
                                    <p:animEffect transition="in" filter="fade">
                                      <p:cBhvr>
                                        <p:cTn id="37" dur="1000"/>
                                        <p:tgtEl>
                                          <p:spTgt spid="3271"/>
                                        </p:tgtEl>
                                      </p:cBhvr>
                                    </p:animEffect>
                                    <p:anim calcmode="lin" valueType="num">
                                      <p:cBhvr>
                                        <p:cTn id="38" dur="1000" fill="hold"/>
                                        <p:tgtEl>
                                          <p:spTgt spid="3271"/>
                                        </p:tgtEl>
                                        <p:attrNameLst>
                                          <p:attrName>ppt_x</p:attrName>
                                        </p:attrNameLst>
                                      </p:cBhvr>
                                      <p:tavLst>
                                        <p:tav tm="0">
                                          <p:val>
                                            <p:strVal val="#ppt_x"/>
                                          </p:val>
                                        </p:tav>
                                        <p:tav tm="100000">
                                          <p:val>
                                            <p:strVal val="#ppt_x"/>
                                          </p:val>
                                        </p:tav>
                                      </p:tavLst>
                                    </p:anim>
                                    <p:anim calcmode="lin" valueType="num">
                                      <p:cBhvr>
                                        <p:cTn id="39" dur="1000" fill="hold"/>
                                        <p:tgtEl>
                                          <p:spTgt spid="32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72"/>
                                        </p:tgtEl>
                                        <p:attrNameLst>
                                          <p:attrName>style.visibility</p:attrName>
                                        </p:attrNameLst>
                                      </p:cBhvr>
                                      <p:to>
                                        <p:strVal val="visible"/>
                                      </p:to>
                                    </p:set>
                                    <p:animEffect transition="in" filter="fade">
                                      <p:cBhvr>
                                        <p:cTn id="42" dur="1000"/>
                                        <p:tgtEl>
                                          <p:spTgt spid="3272"/>
                                        </p:tgtEl>
                                      </p:cBhvr>
                                    </p:animEffect>
                                    <p:anim calcmode="lin" valueType="num">
                                      <p:cBhvr>
                                        <p:cTn id="43" dur="1000" fill="hold"/>
                                        <p:tgtEl>
                                          <p:spTgt spid="3272"/>
                                        </p:tgtEl>
                                        <p:attrNameLst>
                                          <p:attrName>ppt_x</p:attrName>
                                        </p:attrNameLst>
                                      </p:cBhvr>
                                      <p:tavLst>
                                        <p:tav tm="0">
                                          <p:val>
                                            <p:strVal val="#ppt_x"/>
                                          </p:val>
                                        </p:tav>
                                        <p:tav tm="100000">
                                          <p:val>
                                            <p:strVal val="#ppt_x"/>
                                          </p:val>
                                        </p:tav>
                                      </p:tavLst>
                                    </p:anim>
                                    <p:anim calcmode="lin" valueType="num">
                                      <p:cBhvr>
                                        <p:cTn id="44" dur="1000" fill="hold"/>
                                        <p:tgtEl>
                                          <p:spTgt spid="327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73"/>
                                        </p:tgtEl>
                                        <p:attrNameLst>
                                          <p:attrName>style.visibility</p:attrName>
                                        </p:attrNameLst>
                                      </p:cBhvr>
                                      <p:to>
                                        <p:strVal val="visible"/>
                                      </p:to>
                                    </p:set>
                                    <p:animEffect transition="in" filter="fade">
                                      <p:cBhvr>
                                        <p:cTn id="47" dur="1000"/>
                                        <p:tgtEl>
                                          <p:spTgt spid="3273"/>
                                        </p:tgtEl>
                                      </p:cBhvr>
                                    </p:animEffect>
                                    <p:anim calcmode="lin" valueType="num">
                                      <p:cBhvr>
                                        <p:cTn id="48" dur="1000" fill="hold"/>
                                        <p:tgtEl>
                                          <p:spTgt spid="3273"/>
                                        </p:tgtEl>
                                        <p:attrNameLst>
                                          <p:attrName>ppt_x</p:attrName>
                                        </p:attrNameLst>
                                      </p:cBhvr>
                                      <p:tavLst>
                                        <p:tav tm="0">
                                          <p:val>
                                            <p:strVal val="#ppt_x"/>
                                          </p:val>
                                        </p:tav>
                                        <p:tav tm="100000">
                                          <p:val>
                                            <p:strVal val="#ppt_x"/>
                                          </p:val>
                                        </p:tav>
                                      </p:tavLst>
                                    </p:anim>
                                    <p:anim calcmode="lin" valueType="num">
                                      <p:cBhvr>
                                        <p:cTn id="49" dur="1000" fill="hold"/>
                                        <p:tgtEl>
                                          <p:spTgt spid="327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74"/>
                                        </p:tgtEl>
                                        <p:attrNameLst>
                                          <p:attrName>style.visibility</p:attrName>
                                        </p:attrNameLst>
                                      </p:cBhvr>
                                      <p:to>
                                        <p:strVal val="visible"/>
                                      </p:to>
                                    </p:set>
                                    <p:animEffect transition="in" filter="fade">
                                      <p:cBhvr>
                                        <p:cTn id="52" dur="1000"/>
                                        <p:tgtEl>
                                          <p:spTgt spid="3274"/>
                                        </p:tgtEl>
                                      </p:cBhvr>
                                    </p:animEffect>
                                    <p:anim calcmode="lin" valueType="num">
                                      <p:cBhvr>
                                        <p:cTn id="53" dur="1000" fill="hold"/>
                                        <p:tgtEl>
                                          <p:spTgt spid="3274"/>
                                        </p:tgtEl>
                                        <p:attrNameLst>
                                          <p:attrName>ppt_x</p:attrName>
                                        </p:attrNameLst>
                                      </p:cBhvr>
                                      <p:tavLst>
                                        <p:tav tm="0">
                                          <p:val>
                                            <p:strVal val="#ppt_x"/>
                                          </p:val>
                                        </p:tav>
                                        <p:tav tm="100000">
                                          <p:val>
                                            <p:strVal val="#ppt_x"/>
                                          </p:val>
                                        </p:tav>
                                      </p:tavLst>
                                    </p:anim>
                                    <p:anim calcmode="lin" valueType="num">
                                      <p:cBhvr>
                                        <p:cTn id="54" dur="1000" fill="hold"/>
                                        <p:tgtEl>
                                          <p:spTgt spid="3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4" grpId="0" build="p"/>
      <p:bldP spid="3265" grpId="0"/>
      <p:bldP spid="3270" grpId="0" animBg="1"/>
      <p:bldP spid="3271" grpId="0" animBg="1"/>
      <p:bldP spid="3272" grpId="0" animBg="1"/>
      <p:bldP spid="3273" grpId="0" animBg="1"/>
      <p:bldP spid="32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1" name="Save your time"/>
          <p:cNvSpPr>
            <a:spLocks noGrp="1"/>
          </p:cNvSpPr>
          <p:nvPr>
            <p:ph type="body" sz="quarter" idx="15"/>
          </p:nvPr>
        </p:nvSpPr>
        <p:spPr>
          <a:xfrm>
            <a:off x="8642125" y="1884956"/>
            <a:ext cx="1628074" cy="300082"/>
          </a:xfrm>
          <a:prstGeom prst="rect">
            <a:avLst/>
          </a:prstGeom>
        </p:spPr>
        <p:txBody>
          <a:bodyPr/>
          <a:lstStyle/>
          <a:p>
            <a:r>
              <a:rPr>
                <a:latin typeface="+mn-lt"/>
                <a:ea typeface="+mn-ea"/>
                <a:cs typeface="+mn-ea"/>
                <a:sym typeface="+mn-lt"/>
              </a:rPr>
              <a:t>Save your time</a:t>
            </a:r>
          </a:p>
        </p:txBody>
      </p:sp>
      <p:sp>
        <p:nvSpPr>
          <p:cNvPr id="3632" name="There are many variations of passages…"/>
          <p:cNvSpPr>
            <a:spLocks noGrp="1"/>
          </p:cNvSpPr>
          <p:nvPr>
            <p:ph type="body" sz="quarter" idx="16"/>
          </p:nvPr>
        </p:nvSpPr>
        <p:spPr>
          <a:xfrm>
            <a:off x="8647455" y="2371170"/>
            <a:ext cx="3064878" cy="923330"/>
          </a:xfrm>
          <a:prstGeom prst="rect">
            <a:avLst/>
          </a:prstGeom>
        </p:spPr>
        <p:txBody>
          <a:bodyPr/>
          <a:lstStyle/>
          <a:p>
            <a:pPr>
              <a:lnSpc>
                <a:spcPct val="150000"/>
              </a:lnSpc>
            </a:pPr>
            <a:r>
              <a:rPr sz="1200">
                <a:cs typeface="+mn-ea"/>
                <a:sym typeface="+mn-lt"/>
              </a:rPr>
              <a:t>There are many variations of passages</a:t>
            </a:r>
          </a:p>
          <a:p>
            <a:pPr>
              <a:lnSpc>
                <a:spcPct val="150000"/>
              </a:lnSpc>
            </a:pPr>
            <a:r>
              <a:rPr sz="1200">
                <a:cs typeface="+mn-ea"/>
                <a:sym typeface="+mn-lt"/>
              </a:rPr>
              <a:t>Lorem Ipsum available but the majority</a:t>
            </a:r>
          </a:p>
          <a:p>
            <a:pPr>
              <a:lnSpc>
                <a:spcPct val="150000"/>
              </a:lnSpc>
            </a:pPr>
            <a:r>
              <a:rPr sz="1200">
                <a:cs typeface="+mn-ea"/>
                <a:sym typeface="+mn-lt"/>
              </a:rPr>
              <a:t>have suffered alteration some form, by</a:t>
            </a:r>
          </a:p>
        </p:txBody>
      </p:sp>
      <p:sp>
        <p:nvSpPr>
          <p:cNvPr id="3633" name="Save your time"/>
          <p:cNvSpPr>
            <a:spLocks noGrp="1"/>
          </p:cNvSpPr>
          <p:nvPr>
            <p:ph type="body" sz="quarter" idx="17"/>
          </p:nvPr>
        </p:nvSpPr>
        <p:spPr>
          <a:xfrm>
            <a:off x="8646756" y="3818810"/>
            <a:ext cx="1628074" cy="300082"/>
          </a:xfrm>
          <a:prstGeom prst="rect">
            <a:avLst/>
          </a:prstGeom>
        </p:spPr>
        <p:txBody>
          <a:bodyPr/>
          <a:lstStyle/>
          <a:p>
            <a:r>
              <a:rPr>
                <a:latin typeface="+mn-lt"/>
                <a:ea typeface="+mn-ea"/>
                <a:cs typeface="+mn-ea"/>
                <a:sym typeface="+mn-lt"/>
              </a:rPr>
              <a:t>Save your time</a:t>
            </a:r>
          </a:p>
        </p:txBody>
      </p:sp>
      <p:sp>
        <p:nvSpPr>
          <p:cNvPr id="3634" name="There are many variations of passages…"/>
          <p:cNvSpPr>
            <a:spLocks noGrp="1"/>
          </p:cNvSpPr>
          <p:nvPr>
            <p:ph type="body" sz="quarter" idx="18"/>
          </p:nvPr>
        </p:nvSpPr>
        <p:spPr>
          <a:xfrm>
            <a:off x="8652086" y="4305024"/>
            <a:ext cx="3064878" cy="923330"/>
          </a:xfrm>
          <a:prstGeom prst="rect">
            <a:avLst/>
          </a:prstGeom>
        </p:spPr>
        <p:txBody>
          <a:bodyPr/>
          <a:lstStyle/>
          <a:p>
            <a:pPr>
              <a:lnSpc>
                <a:spcPct val="150000"/>
              </a:lnSpc>
            </a:pPr>
            <a:r>
              <a:rPr sz="1200">
                <a:cs typeface="+mn-ea"/>
                <a:sym typeface="+mn-lt"/>
              </a:rPr>
              <a:t>There are many variations of passages</a:t>
            </a:r>
          </a:p>
          <a:p>
            <a:pPr>
              <a:lnSpc>
                <a:spcPct val="150000"/>
              </a:lnSpc>
            </a:pPr>
            <a:r>
              <a:rPr sz="1200">
                <a:cs typeface="+mn-ea"/>
                <a:sym typeface="+mn-lt"/>
              </a:rPr>
              <a:t>Lorem Ipsum available but the majority</a:t>
            </a:r>
          </a:p>
          <a:p>
            <a:pPr>
              <a:lnSpc>
                <a:spcPct val="150000"/>
              </a:lnSpc>
            </a:pPr>
            <a:r>
              <a:rPr sz="1200">
                <a:cs typeface="+mn-ea"/>
                <a:sym typeface="+mn-lt"/>
              </a:rPr>
              <a:t>have suffered alteration some form, by</a:t>
            </a:r>
          </a:p>
        </p:txBody>
      </p:sp>
      <p:sp>
        <p:nvSpPr>
          <p:cNvPr id="3635" name="Save your time"/>
          <p:cNvSpPr>
            <a:spLocks noGrp="1"/>
          </p:cNvSpPr>
          <p:nvPr>
            <p:ph type="body" sz="quarter" idx="19"/>
          </p:nvPr>
        </p:nvSpPr>
        <p:spPr>
          <a:xfrm>
            <a:off x="1915513" y="1884956"/>
            <a:ext cx="1628074" cy="300082"/>
          </a:xfrm>
          <a:prstGeom prst="rect">
            <a:avLst/>
          </a:prstGeom>
        </p:spPr>
        <p:txBody>
          <a:bodyPr/>
          <a:lstStyle/>
          <a:p>
            <a:r>
              <a:rPr>
                <a:latin typeface="+mn-lt"/>
                <a:ea typeface="+mn-ea"/>
                <a:cs typeface="+mn-ea"/>
                <a:sym typeface="+mn-lt"/>
              </a:rPr>
              <a:t>Save your time</a:t>
            </a:r>
          </a:p>
        </p:txBody>
      </p:sp>
      <p:sp>
        <p:nvSpPr>
          <p:cNvPr id="3636" name="There are many variations of passages…"/>
          <p:cNvSpPr>
            <a:spLocks noGrp="1"/>
          </p:cNvSpPr>
          <p:nvPr>
            <p:ph type="body" sz="quarter" idx="20"/>
          </p:nvPr>
        </p:nvSpPr>
        <p:spPr>
          <a:xfrm>
            <a:off x="484997" y="2371170"/>
            <a:ext cx="3064878" cy="923330"/>
          </a:xfrm>
          <a:prstGeom prst="rect">
            <a:avLst/>
          </a:prstGeom>
        </p:spPr>
        <p:txBody>
          <a:bodyPr/>
          <a:lstStyle/>
          <a:p>
            <a:pPr>
              <a:lnSpc>
                <a:spcPct val="150000"/>
              </a:lnSpc>
            </a:pPr>
            <a:r>
              <a:rPr sz="1200" dirty="0">
                <a:cs typeface="+mn-ea"/>
                <a:sym typeface="+mn-lt"/>
              </a:rPr>
              <a:t>There are many variations of passages</a:t>
            </a:r>
          </a:p>
          <a:p>
            <a:pPr>
              <a:lnSpc>
                <a:spcPct val="150000"/>
              </a:lnSpc>
            </a:pPr>
            <a:r>
              <a:rPr sz="1200" dirty="0">
                <a:cs typeface="+mn-ea"/>
                <a:sym typeface="+mn-lt"/>
              </a:rPr>
              <a:t>Lorem Ipsum available but the majority</a:t>
            </a:r>
          </a:p>
          <a:p>
            <a:pPr>
              <a:lnSpc>
                <a:spcPct val="150000"/>
              </a:lnSpc>
            </a:pPr>
            <a:r>
              <a:rPr sz="1200" dirty="0">
                <a:cs typeface="+mn-ea"/>
                <a:sym typeface="+mn-lt"/>
              </a:rPr>
              <a:t>have suffered alteration some form, by</a:t>
            </a:r>
          </a:p>
        </p:txBody>
      </p:sp>
      <p:sp>
        <p:nvSpPr>
          <p:cNvPr id="3637" name="Save your time"/>
          <p:cNvSpPr>
            <a:spLocks noGrp="1"/>
          </p:cNvSpPr>
          <p:nvPr>
            <p:ph type="body" sz="quarter" idx="21"/>
          </p:nvPr>
        </p:nvSpPr>
        <p:spPr>
          <a:xfrm>
            <a:off x="1915513" y="3818810"/>
            <a:ext cx="1628074" cy="300082"/>
          </a:xfrm>
          <a:prstGeom prst="rect">
            <a:avLst/>
          </a:prstGeom>
        </p:spPr>
        <p:txBody>
          <a:bodyPr/>
          <a:lstStyle/>
          <a:p>
            <a:r>
              <a:rPr>
                <a:latin typeface="+mn-lt"/>
                <a:ea typeface="+mn-ea"/>
                <a:cs typeface="+mn-ea"/>
                <a:sym typeface="+mn-lt"/>
              </a:rPr>
              <a:t>Save your time</a:t>
            </a:r>
          </a:p>
        </p:txBody>
      </p:sp>
      <p:sp>
        <p:nvSpPr>
          <p:cNvPr id="3638" name="There are many variations of passages…"/>
          <p:cNvSpPr>
            <a:spLocks noGrp="1"/>
          </p:cNvSpPr>
          <p:nvPr>
            <p:ph type="body" sz="quarter" idx="22"/>
          </p:nvPr>
        </p:nvSpPr>
        <p:spPr>
          <a:xfrm>
            <a:off x="489628" y="4305024"/>
            <a:ext cx="3064878" cy="923330"/>
          </a:xfrm>
          <a:prstGeom prst="rect">
            <a:avLst/>
          </a:prstGeom>
        </p:spPr>
        <p:txBody>
          <a:bodyPr/>
          <a:lstStyle/>
          <a:p>
            <a:pPr>
              <a:lnSpc>
                <a:spcPct val="150000"/>
              </a:lnSpc>
            </a:pPr>
            <a:r>
              <a:rPr sz="1200">
                <a:cs typeface="+mn-ea"/>
                <a:sym typeface="+mn-lt"/>
              </a:rPr>
              <a:t>There are many variations of passages</a:t>
            </a:r>
          </a:p>
          <a:p>
            <a:pPr>
              <a:lnSpc>
                <a:spcPct val="150000"/>
              </a:lnSpc>
            </a:pPr>
            <a:r>
              <a:rPr sz="1200">
                <a:cs typeface="+mn-ea"/>
                <a:sym typeface="+mn-lt"/>
              </a:rPr>
              <a:t>Lorem Ipsum available but the majority</a:t>
            </a:r>
          </a:p>
          <a:p>
            <a:pPr>
              <a:lnSpc>
                <a:spcPct val="150000"/>
              </a:lnSpc>
            </a:pPr>
            <a:r>
              <a:rPr sz="1200">
                <a:cs typeface="+mn-ea"/>
                <a:sym typeface="+mn-lt"/>
              </a:rPr>
              <a:t>have suffered alteration some form, by</a:t>
            </a:r>
          </a:p>
        </p:txBody>
      </p:sp>
      <p:sp>
        <p:nvSpPr>
          <p:cNvPr id="3643" name="Shape"/>
          <p:cNvSpPr/>
          <p:nvPr/>
        </p:nvSpPr>
        <p:spPr>
          <a:xfrm>
            <a:off x="4655826" y="3154878"/>
            <a:ext cx="530849" cy="548245"/>
          </a:xfrm>
          <a:custGeom>
            <a:avLst/>
            <a:gdLst/>
            <a:ahLst/>
            <a:cxnLst>
              <a:cxn ang="0">
                <a:pos x="wd2" y="hd2"/>
              </a:cxn>
              <a:cxn ang="5400000">
                <a:pos x="wd2" y="hd2"/>
              </a:cxn>
              <a:cxn ang="10800000">
                <a:pos x="wd2" y="hd2"/>
              </a:cxn>
              <a:cxn ang="16200000">
                <a:pos x="wd2" y="hd2"/>
              </a:cxn>
            </a:cxnLst>
            <a:rect l="0" t="0" r="r" b="b"/>
            <a:pathLst>
              <a:path w="21600" h="21600" extrusionOk="0">
                <a:moveTo>
                  <a:pt x="8616" y="0"/>
                </a:moveTo>
                <a:lnTo>
                  <a:pt x="8616" y="1347"/>
                </a:lnTo>
                <a:lnTo>
                  <a:pt x="12130" y="1347"/>
                </a:lnTo>
                <a:lnTo>
                  <a:pt x="12960" y="4396"/>
                </a:lnTo>
                <a:lnTo>
                  <a:pt x="13302" y="4561"/>
                </a:lnTo>
                <a:cubicBezTo>
                  <a:pt x="14004" y="4809"/>
                  <a:pt x="14616" y="5209"/>
                  <a:pt x="15254" y="5766"/>
                </a:cubicBezTo>
                <a:lnTo>
                  <a:pt x="15498" y="6003"/>
                </a:lnTo>
                <a:lnTo>
                  <a:pt x="18818" y="5152"/>
                </a:lnTo>
                <a:lnTo>
                  <a:pt x="19940" y="7019"/>
                </a:lnTo>
                <a:lnTo>
                  <a:pt x="17402" y="9453"/>
                </a:lnTo>
                <a:lnTo>
                  <a:pt x="17451" y="9760"/>
                </a:lnTo>
                <a:cubicBezTo>
                  <a:pt x="17515" y="10163"/>
                  <a:pt x="17524" y="10498"/>
                  <a:pt x="17524" y="10776"/>
                </a:cubicBezTo>
                <a:cubicBezTo>
                  <a:pt x="17524" y="11179"/>
                  <a:pt x="17466" y="11650"/>
                  <a:pt x="17402" y="12053"/>
                </a:cubicBezTo>
                <a:lnTo>
                  <a:pt x="17329" y="12383"/>
                </a:lnTo>
                <a:lnTo>
                  <a:pt x="19525" y="14510"/>
                </a:lnTo>
                <a:lnTo>
                  <a:pt x="18354" y="16401"/>
                </a:lnTo>
                <a:lnTo>
                  <a:pt x="15327" y="15597"/>
                </a:lnTo>
                <a:lnTo>
                  <a:pt x="15035" y="15786"/>
                </a:lnTo>
                <a:cubicBezTo>
                  <a:pt x="14492" y="16251"/>
                  <a:pt x="13882" y="16666"/>
                  <a:pt x="13180" y="16944"/>
                </a:cubicBezTo>
                <a:lnTo>
                  <a:pt x="12814" y="17063"/>
                </a:lnTo>
                <a:lnTo>
                  <a:pt x="11984" y="20158"/>
                </a:lnTo>
                <a:lnTo>
                  <a:pt x="9738" y="20158"/>
                </a:lnTo>
                <a:lnTo>
                  <a:pt x="8957" y="17275"/>
                </a:lnTo>
                <a:lnTo>
                  <a:pt x="8616" y="17110"/>
                </a:lnTo>
                <a:cubicBezTo>
                  <a:pt x="7722" y="16862"/>
                  <a:pt x="6892" y="16476"/>
                  <a:pt x="6126" y="15857"/>
                </a:cubicBezTo>
                <a:lnTo>
                  <a:pt x="5858" y="15668"/>
                </a:lnTo>
                <a:lnTo>
                  <a:pt x="3100" y="16401"/>
                </a:lnTo>
                <a:lnTo>
                  <a:pt x="2001" y="14510"/>
                </a:lnTo>
                <a:lnTo>
                  <a:pt x="3929" y="12643"/>
                </a:lnTo>
                <a:lnTo>
                  <a:pt x="3856" y="12312"/>
                </a:lnTo>
                <a:cubicBezTo>
                  <a:pt x="3792" y="11817"/>
                  <a:pt x="3734" y="11312"/>
                  <a:pt x="3734" y="10847"/>
                </a:cubicBezTo>
                <a:cubicBezTo>
                  <a:pt x="3734" y="10445"/>
                  <a:pt x="3792" y="9973"/>
                  <a:pt x="3856" y="9571"/>
                </a:cubicBezTo>
                <a:lnTo>
                  <a:pt x="3929" y="9217"/>
                </a:lnTo>
                <a:lnTo>
                  <a:pt x="1708" y="7090"/>
                </a:lnTo>
                <a:lnTo>
                  <a:pt x="2904" y="5199"/>
                </a:lnTo>
                <a:lnTo>
                  <a:pt x="5931" y="6003"/>
                </a:lnTo>
                <a:lnTo>
                  <a:pt x="6175" y="5814"/>
                </a:lnTo>
                <a:cubicBezTo>
                  <a:pt x="6941" y="5195"/>
                  <a:pt x="7780" y="4738"/>
                  <a:pt x="8738" y="4490"/>
                </a:cubicBezTo>
                <a:lnTo>
                  <a:pt x="9153" y="4348"/>
                </a:lnTo>
                <a:lnTo>
                  <a:pt x="9372" y="2954"/>
                </a:lnTo>
                <a:lnTo>
                  <a:pt x="8005" y="2718"/>
                </a:lnTo>
                <a:lnTo>
                  <a:pt x="7932" y="3285"/>
                </a:lnTo>
                <a:cubicBezTo>
                  <a:pt x="7102" y="3594"/>
                  <a:pt x="6291" y="4004"/>
                  <a:pt x="5589" y="4561"/>
                </a:cubicBezTo>
                <a:lnTo>
                  <a:pt x="2197" y="3687"/>
                </a:lnTo>
                <a:lnTo>
                  <a:pt x="0" y="7373"/>
                </a:lnTo>
                <a:lnTo>
                  <a:pt x="2489" y="9760"/>
                </a:lnTo>
                <a:cubicBezTo>
                  <a:pt x="2426" y="10163"/>
                  <a:pt x="2416" y="10492"/>
                  <a:pt x="2416" y="10895"/>
                </a:cubicBezTo>
                <a:cubicBezTo>
                  <a:pt x="2416" y="11359"/>
                  <a:pt x="2474" y="11817"/>
                  <a:pt x="2538" y="12312"/>
                </a:cubicBezTo>
                <a:lnTo>
                  <a:pt x="342" y="14392"/>
                </a:lnTo>
                <a:lnTo>
                  <a:pt x="2538" y="18079"/>
                </a:lnTo>
                <a:lnTo>
                  <a:pt x="5638" y="17275"/>
                </a:lnTo>
                <a:cubicBezTo>
                  <a:pt x="6404" y="17801"/>
                  <a:pt x="7176" y="18202"/>
                  <a:pt x="8005" y="18481"/>
                </a:cubicBezTo>
                <a:lnTo>
                  <a:pt x="8835" y="21600"/>
                </a:lnTo>
                <a:lnTo>
                  <a:pt x="13228" y="21600"/>
                </a:lnTo>
                <a:lnTo>
                  <a:pt x="14058" y="17984"/>
                </a:lnTo>
                <a:cubicBezTo>
                  <a:pt x="14665" y="17799"/>
                  <a:pt x="15264" y="17465"/>
                  <a:pt x="15742" y="17063"/>
                </a:cubicBezTo>
                <a:lnTo>
                  <a:pt x="19111" y="17913"/>
                </a:lnTo>
                <a:lnTo>
                  <a:pt x="21307" y="14250"/>
                </a:lnTo>
                <a:lnTo>
                  <a:pt x="18818" y="11816"/>
                </a:lnTo>
                <a:cubicBezTo>
                  <a:pt x="18881" y="11414"/>
                  <a:pt x="18891" y="11108"/>
                  <a:pt x="18891" y="10705"/>
                </a:cubicBezTo>
                <a:cubicBezTo>
                  <a:pt x="18891" y="10489"/>
                  <a:pt x="18818" y="10150"/>
                  <a:pt x="18818" y="9902"/>
                </a:cubicBezTo>
                <a:lnTo>
                  <a:pt x="21600" y="7208"/>
                </a:lnTo>
                <a:lnTo>
                  <a:pt x="19403" y="3521"/>
                </a:lnTo>
                <a:lnTo>
                  <a:pt x="15791" y="4490"/>
                </a:lnTo>
                <a:cubicBezTo>
                  <a:pt x="15249" y="3995"/>
                  <a:pt x="14665" y="3682"/>
                  <a:pt x="14058" y="3403"/>
                </a:cubicBezTo>
                <a:lnTo>
                  <a:pt x="13180" y="0"/>
                </a:lnTo>
                <a:lnTo>
                  <a:pt x="8616" y="0"/>
                </a:lnTo>
                <a:close/>
                <a:moveTo>
                  <a:pt x="10885" y="7491"/>
                </a:moveTo>
                <a:cubicBezTo>
                  <a:pt x="9969" y="7553"/>
                  <a:pt x="9094" y="7877"/>
                  <a:pt x="8494" y="8460"/>
                </a:cubicBezTo>
                <a:cubicBezTo>
                  <a:pt x="7799" y="9075"/>
                  <a:pt x="7444" y="9940"/>
                  <a:pt x="7444" y="10800"/>
                </a:cubicBezTo>
                <a:cubicBezTo>
                  <a:pt x="7444" y="11660"/>
                  <a:pt x="7862" y="12525"/>
                  <a:pt x="8494" y="13140"/>
                </a:cubicBezTo>
                <a:cubicBezTo>
                  <a:pt x="9094" y="13785"/>
                  <a:pt x="9906" y="14132"/>
                  <a:pt x="10885" y="14132"/>
                </a:cubicBezTo>
                <a:cubicBezTo>
                  <a:pt x="11770" y="14132"/>
                  <a:pt x="12653" y="13785"/>
                  <a:pt x="13253" y="13140"/>
                </a:cubicBezTo>
                <a:cubicBezTo>
                  <a:pt x="13948" y="12525"/>
                  <a:pt x="14302" y="11660"/>
                  <a:pt x="14302" y="10800"/>
                </a:cubicBezTo>
                <a:cubicBezTo>
                  <a:pt x="14302" y="9940"/>
                  <a:pt x="13885" y="9075"/>
                  <a:pt x="13253" y="8460"/>
                </a:cubicBezTo>
                <a:cubicBezTo>
                  <a:pt x="12653" y="7815"/>
                  <a:pt x="11770" y="7491"/>
                  <a:pt x="10885" y="7491"/>
                </a:cubicBezTo>
                <a:close/>
                <a:moveTo>
                  <a:pt x="10885" y="8815"/>
                </a:moveTo>
                <a:cubicBezTo>
                  <a:pt x="11422" y="8815"/>
                  <a:pt x="11890" y="9091"/>
                  <a:pt x="12301" y="9429"/>
                </a:cubicBezTo>
                <a:cubicBezTo>
                  <a:pt x="12712" y="9767"/>
                  <a:pt x="12911" y="10278"/>
                  <a:pt x="12911" y="10800"/>
                </a:cubicBezTo>
                <a:cubicBezTo>
                  <a:pt x="12911" y="11322"/>
                  <a:pt x="12712" y="11819"/>
                  <a:pt x="12301" y="12218"/>
                </a:cubicBezTo>
                <a:cubicBezTo>
                  <a:pt x="11890" y="12617"/>
                  <a:pt x="11422" y="12809"/>
                  <a:pt x="10885" y="12809"/>
                </a:cubicBezTo>
                <a:cubicBezTo>
                  <a:pt x="9717" y="12809"/>
                  <a:pt x="8835" y="11937"/>
                  <a:pt x="8835" y="10800"/>
                </a:cubicBezTo>
                <a:cubicBezTo>
                  <a:pt x="8835" y="10278"/>
                  <a:pt x="9010" y="9829"/>
                  <a:pt x="9421" y="9429"/>
                </a:cubicBezTo>
                <a:cubicBezTo>
                  <a:pt x="9832" y="9030"/>
                  <a:pt x="10317" y="8815"/>
                  <a:pt x="10885" y="8815"/>
                </a:cubicBezTo>
                <a:close/>
              </a:path>
            </a:pathLst>
          </a:custGeom>
          <a:solidFill>
            <a:srgbClr val="FFFFFF"/>
          </a:solidFill>
          <a:ln w="12700">
            <a:miter lim="400000"/>
          </a:ln>
          <a:effectLst>
            <a:outerShdw blurRad="152400" dist="155311" dir="2765540" rotWithShape="0">
              <a:srgbClr val="4B4D4D">
                <a:alpha val="11864"/>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644" name="Shape"/>
          <p:cNvSpPr/>
          <p:nvPr/>
        </p:nvSpPr>
        <p:spPr>
          <a:xfrm>
            <a:off x="5891357" y="2020892"/>
            <a:ext cx="409287" cy="4691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725"/>
                </a:lnTo>
                <a:lnTo>
                  <a:pt x="16888" y="18725"/>
                </a:lnTo>
                <a:lnTo>
                  <a:pt x="16888" y="0"/>
                </a:lnTo>
                <a:lnTo>
                  <a:pt x="0" y="0"/>
                </a:lnTo>
                <a:close/>
                <a:moveTo>
                  <a:pt x="1553" y="1331"/>
                </a:moveTo>
                <a:lnTo>
                  <a:pt x="15362" y="1331"/>
                </a:lnTo>
                <a:lnTo>
                  <a:pt x="15362" y="17394"/>
                </a:lnTo>
                <a:lnTo>
                  <a:pt x="1553" y="17394"/>
                </a:lnTo>
                <a:lnTo>
                  <a:pt x="1553" y="1331"/>
                </a:lnTo>
                <a:close/>
                <a:moveTo>
                  <a:pt x="18604" y="2733"/>
                </a:moveTo>
                <a:lnTo>
                  <a:pt x="18604" y="4111"/>
                </a:lnTo>
                <a:lnTo>
                  <a:pt x="20075" y="4111"/>
                </a:lnTo>
                <a:lnTo>
                  <a:pt x="20075" y="20246"/>
                </a:lnTo>
                <a:lnTo>
                  <a:pt x="5475" y="20246"/>
                </a:lnTo>
                <a:lnTo>
                  <a:pt x="5475" y="21600"/>
                </a:lnTo>
                <a:lnTo>
                  <a:pt x="21600" y="21600"/>
                </a:lnTo>
                <a:lnTo>
                  <a:pt x="21600" y="2733"/>
                </a:lnTo>
                <a:lnTo>
                  <a:pt x="18604" y="2733"/>
                </a:lnTo>
                <a:close/>
                <a:moveTo>
                  <a:pt x="3922" y="5489"/>
                </a:moveTo>
                <a:lnTo>
                  <a:pt x="3922" y="6820"/>
                </a:lnTo>
                <a:lnTo>
                  <a:pt x="6156" y="6820"/>
                </a:lnTo>
                <a:lnTo>
                  <a:pt x="8417" y="6820"/>
                </a:lnTo>
                <a:lnTo>
                  <a:pt x="8417" y="5489"/>
                </a:lnTo>
                <a:lnTo>
                  <a:pt x="3922" y="5489"/>
                </a:lnTo>
                <a:close/>
                <a:moveTo>
                  <a:pt x="3922" y="8079"/>
                </a:moveTo>
                <a:lnTo>
                  <a:pt x="3922" y="9410"/>
                </a:lnTo>
                <a:lnTo>
                  <a:pt x="8498" y="9410"/>
                </a:lnTo>
                <a:lnTo>
                  <a:pt x="13129" y="9410"/>
                </a:lnTo>
                <a:lnTo>
                  <a:pt x="13129" y="8079"/>
                </a:lnTo>
                <a:lnTo>
                  <a:pt x="3922" y="8079"/>
                </a:lnTo>
                <a:close/>
                <a:moveTo>
                  <a:pt x="3922" y="10812"/>
                </a:moveTo>
                <a:lnTo>
                  <a:pt x="3922" y="12143"/>
                </a:lnTo>
                <a:lnTo>
                  <a:pt x="8498" y="12143"/>
                </a:lnTo>
                <a:lnTo>
                  <a:pt x="13129" y="12143"/>
                </a:lnTo>
                <a:lnTo>
                  <a:pt x="13129" y="10812"/>
                </a:lnTo>
                <a:lnTo>
                  <a:pt x="3922" y="10812"/>
                </a:lnTo>
                <a:close/>
                <a:moveTo>
                  <a:pt x="3922" y="13426"/>
                </a:moveTo>
                <a:lnTo>
                  <a:pt x="3922" y="14756"/>
                </a:lnTo>
                <a:lnTo>
                  <a:pt x="8498" y="14756"/>
                </a:lnTo>
                <a:lnTo>
                  <a:pt x="13129" y="14756"/>
                </a:lnTo>
                <a:lnTo>
                  <a:pt x="13129" y="13426"/>
                </a:lnTo>
                <a:lnTo>
                  <a:pt x="3922" y="13426"/>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645" name="Shape"/>
          <p:cNvSpPr/>
          <p:nvPr/>
        </p:nvSpPr>
        <p:spPr>
          <a:xfrm>
            <a:off x="5830576" y="4337399"/>
            <a:ext cx="530849" cy="530262"/>
          </a:xfrm>
          <a:custGeom>
            <a:avLst/>
            <a:gdLst/>
            <a:ahLst/>
            <a:cxnLst>
              <a:cxn ang="0">
                <a:pos x="wd2" y="hd2"/>
              </a:cxn>
              <a:cxn ang="5400000">
                <a:pos x="wd2" y="hd2"/>
              </a:cxn>
              <a:cxn ang="10800000">
                <a:pos x="wd2" y="hd2"/>
              </a:cxn>
              <a:cxn ang="16200000">
                <a:pos x="wd2" y="hd2"/>
              </a:cxn>
            </a:cxnLst>
            <a:rect l="0" t="0" r="r" b="b"/>
            <a:pathLst>
              <a:path w="21600" h="21600" extrusionOk="0">
                <a:moveTo>
                  <a:pt x="10740" y="0"/>
                </a:moveTo>
                <a:cubicBezTo>
                  <a:pt x="6624" y="0"/>
                  <a:pt x="3325" y="3288"/>
                  <a:pt x="3325" y="7400"/>
                </a:cubicBezTo>
                <a:lnTo>
                  <a:pt x="4664" y="7400"/>
                </a:lnTo>
                <a:cubicBezTo>
                  <a:pt x="4664" y="4035"/>
                  <a:pt x="7372" y="1341"/>
                  <a:pt x="10740" y="1341"/>
                </a:cubicBezTo>
                <a:cubicBezTo>
                  <a:pt x="14108" y="1341"/>
                  <a:pt x="16816" y="4035"/>
                  <a:pt x="16816" y="7400"/>
                </a:cubicBezTo>
                <a:lnTo>
                  <a:pt x="18155" y="7400"/>
                </a:lnTo>
                <a:cubicBezTo>
                  <a:pt x="18155" y="3288"/>
                  <a:pt x="14856" y="0"/>
                  <a:pt x="10740" y="0"/>
                </a:cubicBezTo>
                <a:close/>
                <a:moveTo>
                  <a:pt x="4019" y="8812"/>
                </a:moveTo>
                <a:cubicBezTo>
                  <a:pt x="1739" y="8812"/>
                  <a:pt x="0" y="10584"/>
                  <a:pt x="0" y="12859"/>
                </a:cubicBezTo>
                <a:cubicBezTo>
                  <a:pt x="0" y="15166"/>
                  <a:pt x="1739" y="16930"/>
                  <a:pt x="4019" y="16930"/>
                </a:cubicBezTo>
                <a:lnTo>
                  <a:pt x="4664" y="16930"/>
                </a:lnTo>
                <a:lnTo>
                  <a:pt x="4664" y="8812"/>
                </a:lnTo>
                <a:lnTo>
                  <a:pt x="4019" y="8812"/>
                </a:lnTo>
                <a:close/>
                <a:moveTo>
                  <a:pt x="16959" y="8812"/>
                </a:moveTo>
                <a:lnTo>
                  <a:pt x="16959" y="16930"/>
                </a:lnTo>
                <a:lnTo>
                  <a:pt x="17605" y="16930"/>
                </a:lnTo>
                <a:cubicBezTo>
                  <a:pt x="19885" y="16930"/>
                  <a:pt x="21600" y="15166"/>
                  <a:pt x="21600" y="12859"/>
                </a:cubicBezTo>
                <a:cubicBezTo>
                  <a:pt x="21600" y="10584"/>
                  <a:pt x="19885" y="8812"/>
                  <a:pt x="17605" y="8812"/>
                </a:cubicBezTo>
                <a:lnTo>
                  <a:pt x="16959" y="8812"/>
                </a:lnTo>
                <a:close/>
                <a:moveTo>
                  <a:pt x="3349" y="10249"/>
                </a:moveTo>
                <a:lnTo>
                  <a:pt x="3349" y="15494"/>
                </a:lnTo>
                <a:cubicBezTo>
                  <a:pt x="2148" y="15244"/>
                  <a:pt x="1340" y="14200"/>
                  <a:pt x="1340" y="12859"/>
                </a:cubicBezTo>
                <a:cubicBezTo>
                  <a:pt x="1339" y="11519"/>
                  <a:pt x="2147" y="10499"/>
                  <a:pt x="3349" y="10249"/>
                </a:cubicBezTo>
                <a:close/>
                <a:moveTo>
                  <a:pt x="18275" y="10249"/>
                </a:moveTo>
                <a:cubicBezTo>
                  <a:pt x="19476" y="10499"/>
                  <a:pt x="20284" y="11519"/>
                  <a:pt x="20284" y="12859"/>
                </a:cubicBezTo>
                <a:cubicBezTo>
                  <a:pt x="20284" y="14199"/>
                  <a:pt x="19476" y="15244"/>
                  <a:pt x="18275" y="15494"/>
                </a:cubicBezTo>
                <a:lnTo>
                  <a:pt x="18275" y="10249"/>
                </a:lnTo>
                <a:close/>
                <a:moveTo>
                  <a:pt x="13826" y="17505"/>
                </a:moveTo>
                <a:cubicBezTo>
                  <a:pt x="12720" y="17505"/>
                  <a:pt x="11864" y="18428"/>
                  <a:pt x="11864" y="19565"/>
                </a:cubicBezTo>
                <a:cubicBezTo>
                  <a:pt x="11865" y="20733"/>
                  <a:pt x="12720" y="21600"/>
                  <a:pt x="13826" y="21600"/>
                </a:cubicBezTo>
                <a:cubicBezTo>
                  <a:pt x="14729" y="21600"/>
                  <a:pt x="15311" y="20979"/>
                  <a:pt x="15572" y="20163"/>
                </a:cubicBezTo>
                <a:lnTo>
                  <a:pt x="15572" y="20235"/>
                </a:lnTo>
                <a:lnTo>
                  <a:pt x="16959" y="20235"/>
                </a:lnTo>
                <a:lnTo>
                  <a:pt x="18299" y="20235"/>
                </a:lnTo>
                <a:lnTo>
                  <a:pt x="18299" y="20187"/>
                </a:lnTo>
                <a:cubicBezTo>
                  <a:pt x="19387" y="20119"/>
                  <a:pt x="20213" y="19312"/>
                  <a:pt x="20213" y="18200"/>
                </a:cubicBezTo>
                <a:lnTo>
                  <a:pt x="18873" y="18200"/>
                </a:lnTo>
                <a:cubicBezTo>
                  <a:pt x="18873" y="18670"/>
                  <a:pt x="18524" y="18894"/>
                  <a:pt x="18179" y="18894"/>
                </a:cubicBezTo>
                <a:lnTo>
                  <a:pt x="15572" y="18894"/>
                </a:lnTo>
                <a:lnTo>
                  <a:pt x="15572" y="18966"/>
                </a:lnTo>
                <a:cubicBezTo>
                  <a:pt x="15311" y="18158"/>
                  <a:pt x="14729" y="17505"/>
                  <a:pt x="13826" y="17505"/>
                </a:cubicBezTo>
                <a:close/>
                <a:moveTo>
                  <a:pt x="13826" y="18894"/>
                </a:moveTo>
                <a:cubicBezTo>
                  <a:pt x="14225" y="18894"/>
                  <a:pt x="14496" y="19249"/>
                  <a:pt x="14496" y="19565"/>
                </a:cubicBezTo>
                <a:cubicBezTo>
                  <a:pt x="14496" y="19975"/>
                  <a:pt x="14225" y="20259"/>
                  <a:pt x="13826" y="20259"/>
                </a:cubicBezTo>
                <a:cubicBezTo>
                  <a:pt x="13427" y="20259"/>
                  <a:pt x="13180" y="19975"/>
                  <a:pt x="13180" y="19565"/>
                </a:cubicBezTo>
                <a:cubicBezTo>
                  <a:pt x="13180" y="19154"/>
                  <a:pt x="13426" y="18894"/>
                  <a:pt x="13826" y="18894"/>
                </a:cubicBez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646" name="Shape"/>
          <p:cNvSpPr/>
          <p:nvPr/>
        </p:nvSpPr>
        <p:spPr>
          <a:xfrm>
            <a:off x="7011479" y="3163869"/>
            <a:ext cx="518543" cy="530262"/>
          </a:xfrm>
          <a:custGeom>
            <a:avLst/>
            <a:gdLst/>
            <a:ahLst/>
            <a:cxnLst>
              <a:cxn ang="0">
                <a:pos x="wd2" y="hd2"/>
              </a:cxn>
              <a:cxn ang="5400000">
                <a:pos x="wd2" y="hd2"/>
              </a:cxn>
              <a:cxn ang="10800000">
                <a:pos x="wd2" y="hd2"/>
              </a:cxn>
              <a:cxn ang="16200000">
                <a:pos x="wd2" y="hd2"/>
              </a:cxn>
            </a:cxnLst>
            <a:rect l="0" t="0" r="r" b="b"/>
            <a:pathLst>
              <a:path w="21600" h="21600" extrusionOk="0">
                <a:moveTo>
                  <a:pt x="10812" y="0"/>
                </a:moveTo>
                <a:cubicBezTo>
                  <a:pt x="6908" y="0"/>
                  <a:pt x="2996" y="1480"/>
                  <a:pt x="0" y="4415"/>
                </a:cubicBezTo>
                <a:lnTo>
                  <a:pt x="952" y="5370"/>
                </a:lnTo>
                <a:cubicBezTo>
                  <a:pt x="6402" y="30"/>
                  <a:pt x="15198" y="30"/>
                  <a:pt x="20648" y="5370"/>
                </a:cubicBezTo>
                <a:lnTo>
                  <a:pt x="21600" y="4415"/>
                </a:lnTo>
                <a:cubicBezTo>
                  <a:pt x="18604" y="1480"/>
                  <a:pt x="14716" y="0"/>
                  <a:pt x="10812" y="0"/>
                </a:cubicBezTo>
                <a:close/>
                <a:moveTo>
                  <a:pt x="10763" y="5418"/>
                </a:moveTo>
                <a:cubicBezTo>
                  <a:pt x="7847" y="5418"/>
                  <a:pt x="4907" y="6515"/>
                  <a:pt x="2660" y="8712"/>
                </a:cubicBezTo>
                <a:lnTo>
                  <a:pt x="3661" y="9642"/>
                </a:lnTo>
                <a:cubicBezTo>
                  <a:pt x="7582" y="5810"/>
                  <a:pt x="13896" y="5810"/>
                  <a:pt x="17817" y="9642"/>
                </a:cubicBezTo>
                <a:lnTo>
                  <a:pt x="18793" y="8712"/>
                </a:lnTo>
                <a:cubicBezTo>
                  <a:pt x="16578" y="6515"/>
                  <a:pt x="13680" y="5418"/>
                  <a:pt x="10763" y="5418"/>
                </a:cubicBezTo>
                <a:close/>
                <a:moveTo>
                  <a:pt x="10373" y="10931"/>
                </a:moveTo>
                <a:cubicBezTo>
                  <a:pt x="8441" y="10931"/>
                  <a:pt x="6511" y="11644"/>
                  <a:pt x="5052" y="13079"/>
                </a:cubicBezTo>
                <a:lnTo>
                  <a:pt x="6028" y="14034"/>
                </a:lnTo>
                <a:cubicBezTo>
                  <a:pt x="8466" y="11732"/>
                  <a:pt x="12304" y="11732"/>
                  <a:pt x="14742" y="14034"/>
                </a:cubicBezTo>
                <a:lnTo>
                  <a:pt x="15694" y="13079"/>
                </a:lnTo>
                <a:cubicBezTo>
                  <a:pt x="14234" y="11644"/>
                  <a:pt x="12305" y="10931"/>
                  <a:pt x="10373" y="10931"/>
                </a:cubicBezTo>
                <a:close/>
                <a:moveTo>
                  <a:pt x="10763" y="16254"/>
                </a:moveTo>
                <a:cubicBezTo>
                  <a:pt x="9243" y="16254"/>
                  <a:pt x="8005" y="17455"/>
                  <a:pt x="8005" y="18903"/>
                </a:cubicBezTo>
                <a:cubicBezTo>
                  <a:pt x="8005" y="20381"/>
                  <a:pt x="9243" y="21600"/>
                  <a:pt x="10763" y="21600"/>
                </a:cubicBezTo>
                <a:cubicBezTo>
                  <a:pt x="12221" y="21600"/>
                  <a:pt x="13448" y="20381"/>
                  <a:pt x="13448" y="18903"/>
                </a:cubicBezTo>
                <a:cubicBezTo>
                  <a:pt x="13448" y="17455"/>
                  <a:pt x="12252" y="16254"/>
                  <a:pt x="10763" y="16254"/>
                </a:cubicBezTo>
                <a:close/>
                <a:moveTo>
                  <a:pt x="10763" y="17590"/>
                </a:moveTo>
                <a:cubicBezTo>
                  <a:pt x="11460" y="17590"/>
                  <a:pt x="12106" y="18195"/>
                  <a:pt x="12106" y="18903"/>
                </a:cubicBezTo>
                <a:cubicBezTo>
                  <a:pt x="12106" y="19642"/>
                  <a:pt x="11492" y="20263"/>
                  <a:pt x="10763" y="20263"/>
                </a:cubicBezTo>
                <a:cubicBezTo>
                  <a:pt x="10003" y="20263"/>
                  <a:pt x="9372" y="19642"/>
                  <a:pt x="9372" y="18903"/>
                </a:cubicBezTo>
                <a:cubicBezTo>
                  <a:pt x="9372" y="18195"/>
                  <a:pt x="10003" y="17590"/>
                  <a:pt x="10763" y="17590"/>
                </a:cubicBezTo>
                <a:close/>
              </a:path>
            </a:pathLst>
          </a:custGeom>
          <a:solidFill>
            <a:srgbClr val="FFFFFF"/>
          </a:solidFill>
          <a:ln w="12700">
            <a:miter lim="400000"/>
          </a:ln>
          <a:effectLst>
            <a:outerShdw blurRad="152400" dist="155311" dir="2765540" rotWithShape="0">
              <a:srgbClr val="4B4D4D">
                <a:alpha val="11117"/>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 calcmode="lin" valueType="num">
                                      <p:cBhvr>
                                        <p:cTn id="7" dur="1000" fill="hold"/>
                                        <p:tgtEl>
                                          <p:spTgt spid="3643"/>
                                        </p:tgtEl>
                                        <p:attrNameLst>
                                          <p:attrName>ppt_w</p:attrName>
                                        </p:attrNameLst>
                                      </p:cBhvr>
                                      <p:tavLst>
                                        <p:tav tm="0">
                                          <p:val>
                                            <p:fltVal val="0"/>
                                          </p:val>
                                        </p:tav>
                                        <p:tav tm="100000">
                                          <p:val>
                                            <p:strVal val="#ppt_w"/>
                                          </p:val>
                                        </p:tav>
                                      </p:tavLst>
                                    </p:anim>
                                    <p:anim calcmode="lin" valueType="num">
                                      <p:cBhvr>
                                        <p:cTn id="8" dur="1000" fill="hold"/>
                                        <p:tgtEl>
                                          <p:spTgt spid="3643"/>
                                        </p:tgtEl>
                                        <p:attrNameLst>
                                          <p:attrName>ppt_h</p:attrName>
                                        </p:attrNameLst>
                                      </p:cBhvr>
                                      <p:tavLst>
                                        <p:tav tm="0">
                                          <p:val>
                                            <p:fltVal val="0"/>
                                          </p:val>
                                        </p:tav>
                                        <p:tav tm="100000">
                                          <p:val>
                                            <p:strVal val="#ppt_h"/>
                                          </p:val>
                                        </p:tav>
                                      </p:tavLst>
                                    </p:anim>
                                    <p:anim calcmode="lin" valueType="num">
                                      <p:cBhvr>
                                        <p:cTn id="9" dur="1000" fill="hold"/>
                                        <p:tgtEl>
                                          <p:spTgt spid="3643"/>
                                        </p:tgtEl>
                                        <p:attrNameLst>
                                          <p:attrName>style.rotation</p:attrName>
                                        </p:attrNameLst>
                                      </p:cBhvr>
                                      <p:tavLst>
                                        <p:tav tm="0">
                                          <p:val>
                                            <p:fltVal val="90"/>
                                          </p:val>
                                        </p:tav>
                                        <p:tav tm="100000">
                                          <p:val>
                                            <p:fltVal val="0"/>
                                          </p:val>
                                        </p:tav>
                                      </p:tavLst>
                                    </p:anim>
                                    <p:animEffect transition="in" filter="fade">
                                      <p:cBhvr>
                                        <p:cTn id="10" dur="1000"/>
                                        <p:tgtEl>
                                          <p:spTgt spid="364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44"/>
                                        </p:tgtEl>
                                        <p:attrNameLst>
                                          <p:attrName>style.visibility</p:attrName>
                                        </p:attrNameLst>
                                      </p:cBhvr>
                                      <p:to>
                                        <p:strVal val="visible"/>
                                      </p:to>
                                    </p:set>
                                    <p:anim calcmode="lin" valueType="num">
                                      <p:cBhvr>
                                        <p:cTn id="13" dur="1000" fill="hold"/>
                                        <p:tgtEl>
                                          <p:spTgt spid="3644"/>
                                        </p:tgtEl>
                                        <p:attrNameLst>
                                          <p:attrName>ppt_w</p:attrName>
                                        </p:attrNameLst>
                                      </p:cBhvr>
                                      <p:tavLst>
                                        <p:tav tm="0">
                                          <p:val>
                                            <p:fltVal val="0"/>
                                          </p:val>
                                        </p:tav>
                                        <p:tav tm="100000">
                                          <p:val>
                                            <p:strVal val="#ppt_w"/>
                                          </p:val>
                                        </p:tav>
                                      </p:tavLst>
                                    </p:anim>
                                    <p:anim calcmode="lin" valueType="num">
                                      <p:cBhvr>
                                        <p:cTn id="14" dur="1000" fill="hold"/>
                                        <p:tgtEl>
                                          <p:spTgt spid="3644"/>
                                        </p:tgtEl>
                                        <p:attrNameLst>
                                          <p:attrName>ppt_h</p:attrName>
                                        </p:attrNameLst>
                                      </p:cBhvr>
                                      <p:tavLst>
                                        <p:tav tm="0">
                                          <p:val>
                                            <p:fltVal val="0"/>
                                          </p:val>
                                        </p:tav>
                                        <p:tav tm="100000">
                                          <p:val>
                                            <p:strVal val="#ppt_h"/>
                                          </p:val>
                                        </p:tav>
                                      </p:tavLst>
                                    </p:anim>
                                    <p:anim calcmode="lin" valueType="num">
                                      <p:cBhvr>
                                        <p:cTn id="15" dur="1000" fill="hold"/>
                                        <p:tgtEl>
                                          <p:spTgt spid="3644"/>
                                        </p:tgtEl>
                                        <p:attrNameLst>
                                          <p:attrName>style.rotation</p:attrName>
                                        </p:attrNameLst>
                                      </p:cBhvr>
                                      <p:tavLst>
                                        <p:tav tm="0">
                                          <p:val>
                                            <p:fltVal val="90"/>
                                          </p:val>
                                        </p:tav>
                                        <p:tav tm="100000">
                                          <p:val>
                                            <p:fltVal val="0"/>
                                          </p:val>
                                        </p:tav>
                                      </p:tavLst>
                                    </p:anim>
                                    <p:animEffect transition="in" filter="fade">
                                      <p:cBhvr>
                                        <p:cTn id="16" dur="1000"/>
                                        <p:tgtEl>
                                          <p:spTgt spid="364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645"/>
                                        </p:tgtEl>
                                        <p:attrNameLst>
                                          <p:attrName>style.visibility</p:attrName>
                                        </p:attrNameLst>
                                      </p:cBhvr>
                                      <p:to>
                                        <p:strVal val="visible"/>
                                      </p:to>
                                    </p:set>
                                    <p:anim calcmode="lin" valueType="num">
                                      <p:cBhvr>
                                        <p:cTn id="19" dur="1000" fill="hold"/>
                                        <p:tgtEl>
                                          <p:spTgt spid="3645"/>
                                        </p:tgtEl>
                                        <p:attrNameLst>
                                          <p:attrName>ppt_w</p:attrName>
                                        </p:attrNameLst>
                                      </p:cBhvr>
                                      <p:tavLst>
                                        <p:tav tm="0">
                                          <p:val>
                                            <p:fltVal val="0"/>
                                          </p:val>
                                        </p:tav>
                                        <p:tav tm="100000">
                                          <p:val>
                                            <p:strVal val="#ppt_w"/>
                                          </p:val>
                                        </p:tav>
                                      </p:tavLst>
                                    </p:anim>
                                    <p:anim calcmode="lin" valueType="num">
                                      <p:cBhvr>
                                        <p:cTn id="20" dur="1000" fill="hold"/>
                                        <p:tgtEl>
                                          <p:spTgt spid="3645"/>
                                        </p:tgtEl>
                                        <p:attrNameLst>
                                          <p:attrName>ppt_h</p:attrName>
                                        </p:attrNameLst>
                                      </p:cBhvr>
                                      <p:tavLst>
                                        <p:tav tm="0">
                                          <p:val>
                                            <p:fltVal val="0"/>
                                          </p:val>
                                        </p:tav>
                                        <p:tav tm="100000">
                                          <p:val>
                                            <p:strVal val="#ppt_h"/>
                                          </p:val>
                                        </p:tav>
                                      </p:tavLst>
                                    </p:anim>
                                    <p:anim calcmode="lin" valueType="num">
                                      <p:cBhvr>
                                        <p:cTn id="21" dur="1000" fill="hold"/>
                                        <p:tgtEl>
                                          <p:spTgt spid="3645"/>
                                        </p:tgtEl>
                                        <p:attrNameLst>
                                          <p:attrName>style.rotation</p:attrName>
                                        </p:attrNameLst>
                                      </p:cBhvr>
                                      <p:tavLst>
                                        <p:tav tm="0">
                                          <p:val>
                                            <p:fltVal val="90"/>
                                          </p:val>
                                        </p:tav>
                                        <p:tav tm="100000">
                                          <p:val>
                                            <p:fltVal val="0"/>
                                          </p:val>
                                        </p:tav>
                                      </p:tavLst>
                                    </p:anim>
                                    <p:animEffect transition="in" filter="fade">
                                      <p:cBhvr>
                                        <p:cTn id="22" dur="1000"/>
                                        <p:tgtEl>
                                          <p:spTgt spid="364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646"/>
                                        </p:tgtEl>
                                        <p:attrNameLst>
                                          <p:attrName>style.visibility</p:attrName>
                                        </p:attrNameLst>
                                      </p:cBhvr>
                                      <p:to>
                                        <p:strVal val="visible"/>
                                      </p:to>
                                    </p:set>
                                    <p:anim calcmode="lin" valueType="num">
                                      <p:cBhvr>
                                        <p:cTn id="25" dur="1000" fill="hold"/>
                                        <p:tgtEl>
                                          <p:spTgt spid="3646"/>
                                        </p:tgtEl>
                                        <p:attrNameLst>
                                          <p:attrName>ppt_w</p:attrName>
                                        </p:attrNameLst>
                                      </p:cBhvr>
                                      <p:tavLst>
                                        <p:tav tm="0">
                                          <p:val>
                                            <p:fltVal val="0"/>
                                          </p:val>
                                        </p:tav>
                                        <p:tav tm="100000">
                                          <p:val>
                                            <p:strVal val="#ppt_w"/>
                                          </p:val>
                                        </p:tav>
                                      </p:tavLst>
                                    </p:anim>
                                    <p:anim calcmode="lin" valueType="num">
                                      <p:cBhvr>
                                        <p:cTn id="26" dur="1000" fill="hold"/>
                                        <p:tgtEl>
                                          <p:spTgt spid="3646"/>
                                        </p:tgtEl>
                                        <p:attrNameLst>
                                          <p:attrName>ppt_h</p:attrName>
                                        </p:attrNameLst>
                                      </p:cBhvr>
                                      <p:tavLst>
                                        <p:tav tm="0">
                                          <p:val>
                                            <p:fltVal val="0"/>
                                          </p:val>
                                        </p:tav>
                                        <p:tav tm="100000">
                                          <p:val>
                                            <p:strVal val="#ppt_h"/>
                                          </p:val>
                                        </p:tav>
                                      </p:tavLst>
                                    </p:anim>
                                    <p:anim calcmode="lin" valueType="num">
                                      <p:cBhvr>
                                        <p:cTn id="27" dur="1000" fill="hold"/>
                                        <p:tgtEl>
                                          <p:spTgt spid="3646"/>
                                        </p:tgtEl>
                                        <p:attrNameLst>
                                          <p:attrName>style.rotation</p:attrName>
                                        </p:attrNameLst>
                                      </p:cBhvr>
                                      <p:tavLst>
                                        <p:tav tm="0">
                                          <p:val>
                                            <p:fltVal val="90"/>
                                          </p:val>
                                        </p:tav>
                                        <p:tav tm="100000">
                                          <p:val>
                                            <p:fltVal val="0"/>
                                          </p:val>
                                        </p:tav>
                                      </p:tavLst>
                                    </p:anim>
                                    <p:animEffect transition="in" filter="fade">
                                      <p:cBhvr>
                                        <p:cTn id="28" dur="1000"/>
                                        <p:tgtEl>
                                          <p:spTgt spid="364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35">
                                            <p:txEl>
                                              <p:pRg st="0" end="0"/>
                                            </p:txEl>
                                          </p:spTgt>
                                        </p:tgtEl>
                                        <p:attrNameLst>
                                          <p:attrName>style.visibility</p:attrName>
                                        </p:attrNameLst>
                                      </p:cBhvr>
                                      <p:to>
                                        <p:strVal val="visible"/>
                                      </p:to>
                                    </p:set>
                                    <p:anim calcmode="lin" valueType="num">
                                      <p:cBhvr additive="base">
                                        <p:cTn id="33" dur="500" fill="hold"/>
                                        <p:tgtEl>
                                          <p:spTgt spid="363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3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36">
                                            <p:txEl>
                                              <p:pRg st="0" end="0"/>
                                            </p:txEl>
                                          </p:spTgt>
                                        </p:tgtEl>
                                        <p:attrNameLst>
                                          <p:attrName>style.visibility</p:attrName>
                                        </p:attrNameLst>
                                      </p:cBhvr>
                                      <p:to>
                                        <p:strVal val="visible"/>
                                      </p:to>
                                    </p:set>
                                    <p:anim calcmode="lin" valueType="num">
                                      <p:cBhvr additive="base">
                                        <p:cTn id="37" dur="500" fill="hold"/>
                                        <p:tgtEl>
                                          <p:spTgt spid="363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36">
                                            <p:txEl>
                                              <p:pRg st="1" end="1"/>
                                            </p:txEl>
                                          </p:spTgt>
                                        </p:tgtEl>
                                        <p:attrNameLst>
                                          <p:attrName>style.visibility</p:attrName>
                                        </p:attrNameLst>
                                      </p:cBhvr>
                                      <p:to>
                                        <p:strVal val="visible"/>
                                      </p:to>
                                    </p:set>
                                    <p:anim calcmode="lin" valueType="num">
                                      <p:cBhvr additive="base">
                                        <p:cTn id="43" dur="500" fill="hold"/>
                                        <p:tgtEl>
                                          <p:spTgt spid="363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36">
                                            <p:txEl>
                                              <p:pRg st="2" end="2"/>
                                            </p:txEl>
                                          </p:spTgt>
                                        </p:tgtEl>
                                        <p:attrNameLst>
                                          <p:attrName>style.visibility</p:attrName>
                                        </p:attrNameLst>
                                      </p:cBhvr>
                                      <p:to>
                                        <p:strVal val="visible"/>
                                      </p:to>
                                    </p:set>
                                    <p:anim calcmode="lin" valueType="num">
                                      <p:cBhvr additive="base">
                                        <p:cTn id="49" dur="500" fill="hold"/>
                                        <p:tgtEl>
                                          <p:spTgt spid="363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36">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37">
                                            <p:txEl>
                                              <p:pRg st="0" end="0"/>
                                            </p:txEl>
                                          </p:spTgt>
                                        </p:tgtEl>
                                        <p:attrNameLst>
                                          <p:attrName>style.visibility</p:attrName>
                                        </p:attrNameLst>
                                      </p:cBhvr>
                                      <p:to>
                                        <p:strVal val="visible"/>
                                      </p:to>
                                    </p:set>
                                    <p:anim calcmode="lin" valueType="num">
                                      <p:cBhvr additive="base">
                                        <p:cTn id="53" dur="500" fill="hold"/>
                                        <p:tgtEl>
                                          <p:spTgt spid="363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37">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38">
                                            <p:txEl>
                                              <p:pRg st="0" end="0"/>
                                            </p:txEl>
                                          </p:spTgt>
                                        </p:tgtEl>
                                        <p:attrNameLst>
                                          <p:attrName>style.visibility</p:attrName>
                                        </p:attrNameLst>
                                      </p:cBhvr>
                                      <p:to>
                                        <p:strVal val="visible"/>
                                      </p:to>
                                    </p:set>
                                    <p:anim calcmode="lin" valueType="num">
                                      <p:cBhvr additive="base">
                                        <p:cTn id="57" dur="500" fill="hold"/>
                                        <p:tgtEl>
                                          <p:spTgt spid="363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6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638">
                                            <p:txEl>
                                              <p:pRg st="1" end="1"/>
                                            </p:txEl>
                                          </p:spTgt>
                                        </p:tgtEl>
                                        <p:attrNameLst>
                                          <p:attrName>style.visibility</p:attrName>
                                        </p:attrNameLst>
                                      </p:cBhvr>
                                      <p:to>
                                        <p:strVal val="visible"/>
                                      </p:to>
                                    </p:set>
                                    <p:anim calcmode="lin" valueType="num">
                                      <p:cBhvr additive="base">
                                        <p:cTn id="63" dur="500" fill="hold"/>
                                        <p:tgtEl>
                                          <p:spTgt spid="3638">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6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638">
                                            <p:txEl>
                                              <p:pRg st="2" end="2"/>
                                            </p:txEl>
                                          </p:spTgt>
                                        </p:tgtEl>
                                        <p:attrNameLst>
                                          <p:attrName>style.visibility</p:attrName>
                                        </p:attrNameLst>
                                      </p:cBhvr>
                                      <p:to>
                                        <p:strVal val="visible"/>
                                      </p:to>
                                    </p:set>
                                    <p:anim calcmode="lin" valueType="num">
                                      <p:cBhvr additive="base">
                                        <p:cTn id="69" dur="500" fill="hold"/>
                                        <p:tgtEl>
                                          <p:spTgt spid="3638">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6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631">
                                            <p:txEl>
                                              <p:pRg st="0" end="0"/>
                                            </p:txEl>
                                          </p:spTgt>
                                        </p:tgtEl>
                                        <p:attrNameLst>
                                          <p:attrName>style.visibility</p:attrName>
                                        </p:attrNameLst>
                                      </p:cBhvr>
                                      <p:to>
                                        <p:strVal val="visible"/>
                                      </p:to>
                                    </p:set>
                                    <p:anim calcmode="lin" valueType="num">
                                      <p:cBhvr additive="base">
                                        <p:cTn id="75" dur="500" fill="hold"/>
                                        <p:tgtEl>
                                          <p:spTgt spid="3631">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631">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632">
                                            <p:txEl>
                                              <p:pRg st="0" end="0"/>
                                            </p:txEl>
                                          </p:spTgt>
                                        </p:tgtEl>
                                        <p:attrNameLst>
                                          <p:attrName>style.visibility</p:attrName>
                                        </p:attrNameLst>
                                      </p:cBhvr>
                                      <p:to>
                                        <p:strVal val="visible"/>
                                      </p:to>
                                    </p:set>
                                    <p:anim calcmode="lin" valueType="num">
                                      <p:cBhvr additive="base">
                                        <p:cTn id="79" dur="500" fill="hold"/>
                                        <p:tgtEl>
                                          <p:spTgt spid="363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32">
                                            <p:txEl>
                                              <p:pRg st="1" end="1"/>
                                            </p:txEl>
                                          </p:spTgt>
                                        </p:tgtEl>
                                        <p:attrNameLst>
                                          <p:attrName>style.visibility</p:attrName>
                                        </p:attrNameLst>
                                      </p:cBhvr>
                                      <p:to>
                                        <p:strVal val="visible"/>
                                      </p:to>
                                    </p:set>
                                    <p:anim calcmode="lin" valueType="num">
                                      <p:cBhvr additive="base">
                                        <p:cTn id="85" dur="500" fill="hold"/>
                                        <p:tgtEl>
                                          <p:spTgt spid="3632">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6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32">
                                            <p:txEl>
                                              <p:pRg st="2" end="2"/>
                                            </p:txEl>
                                          </p:spTgt>
                                        </p:tgtEl>
                                        <p:attrNameLst>
                                          <p:attrName>style.visibility</p:attrName>
                                        </p:attrNameLst>
                                      </p:cBhvr>
                                      <p:to>
                                        <p:strVal val="visible"/>
                                      </p:to>
                                    </p:set>
                                    <p:anim calcmode="lin" valueType="num">
                                      <p:cBhvr additive="base">
                                        <p:cTn id="91" dur="500" fill="hold"/>
                                        <p:tgtEl>
                                          <p:spTgt spid="3632">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632">
                                            <p:txEl>
                                              <p:pRg st="2" end="2"/>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33">
                                            <p:txEl>
                                              <p:pRg st="0" end="0"/>
                                            </p:txEl>
                                          </p:spTgt>
                                        </p:tgtEl>
                                        <p:attrNameLst>
                                          <p:attrName>style.visibility</p:attrName>
                                        </p:attrNameLst>
                                      </p:cBhvr>
                                      <p:to>
                                        <p:strVal val="visible"/>
                                      </p:to>
                                    </p:set>
                                    <p:anim calcmode="lin" valueType="num">
                                      <p:cBhvr additive="base">
                                        <p:cTn id="95" dur="500" fill="hold"/>
                                        <p:tgtEl>
                                          <p:spTgt spid="3633">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633">
                                            <p:txEl>
                                              <p:pRg st="0" end="0"/>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34">
                                            <p:txEl>
                                              <p:pRg st="0" end="0"/>
                                            </p:txEl>
                                          </p:spTgt>
                                        </p:tgtEl>
                                        <p:attrNameLst>
                                          <p:attrName>style.visibility</p:attrName>
                                        </p:attrNameLst>
                                      </p:cBhvr>
                                      <p:to>
                                        <p:strVal val="visible"/>
                                      </p:to>
                                    </p:set>
                                    <p:anim calcmode="lin" valueType="num">
                                      <p:cBhvr additive="base">
                                        <p:cTn id="99" dur="500" fill="hold"/>
                                        <p:tgtEl>
                                          <p:spTgt spid="3634">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634">
                                            <p:txEl>
                                              <p:pRg st="1" end="1"/>
                                            </p:txEl>
                                          </p:spTgt>
                                        </p:tgtEl>
                                        <p:attrNameLst>
                                          <p:attrName>style.visibility</p:attrName>
                                        </p:attrNameLst>
                                      </p:cBhvr>
                                      <p:to>
                                        <p:strVal val="visible"/>
                                      </p:to>
                                    </p:set>
                                    <p:anim calcmode="lin" valueType="num">
                                      <p:cBhvr additive="base">
                                        <p:cTn id="105" dur="500" fill="hold"/>
                                        <p:tgtEl>
                                          <p:spTgt spid="3634">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6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634">
                                            <p:txEl>
                                              <p:pRg st="2" end="2"/>
                                            </p:txEl>
                                          </p:spTgt>
                                        </p:tgtEl>
                                        <p:attrNameLst>
                                          <p:attrName>style.visibility</p:attrName>
                                        </p:attrNameLst>
                                      </p:cBhvr>
                                      <p:to>
                                        <p:strVal val="visible"/>
                                      </p:to>
                                    </p:set>
                                    <p:anim calcmode="lin" valueType="num">
                                      <p:cBhvr additive="base">
                                        <p:cTn id="111" dur="500" fill="hold"/>
                                        <p:tgtEl>
                                          <p:spTgt spid="3634">
                                            <p:txEl>
                                              <p:pRg st="2" end="2"/>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6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1" grpId="0" build="p"/>
      <p:bldP spid="3632" grpId="0" build="p"/>
      <p:bldP spid="3633" grpId="0" build="p"/>
      <p:bldP spid="3634" grpId="0" build="p"/>
      <p:bldP spid="3635" grpId="0" build="p"/>
      <p:bldP spid="3636" grpId="0" build="p"/>
      <p:bldP spid="3637" grpId="0" build="p"/>
      <p:bldP spid="3638" grpId="0" build="p"/>
      <p:bldP spid="3643" grpId="0" animBg="1"/>
      <p:bldP spid="3644" grpId="0" animBg="1"/>
      <p:bldP spid="3645" grpId="0" animBg="1"/>
      <p:bldP spid="36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64" y="1583543"/>
            <a:ext cx="5334000" cy="1135539"/>
          </a:xfrm>
        </p:spPr>
        <p:txBody>
          <a:bodyPr/>
          <a:lstStyle/>
          <a:p>
            <a:pPr defTabSz="914400" fontAlgn="auto">
              <a:spcAft>
                <a:spcPts val="0"/>
              </a:spcAft>
              <a:defRPr/>
            </a:pPr>
            <a:r>
              <a:rPr lang="en-US" sz="8800" i="1" dirty="0">
                <a:latin typeface="+mn-lt"/>
                <a:ea typeface="+mn-ea"/>
                <a:cs typeface="+mn-ea"/>
                <a:sym typeface="+mn-lt"/>
              </a:rPr>
              <a:t>PART FOUR</a:t>
            </a:r>
          </a:p>
        </p:txBody>
      </p:sp>
      <p:sp>
        <p:nvSpPr>
          <p:cNvPr id="4" name="TextBox 3"/>
          <p:cNvSpPr txBox="1"/>
          <p:nvPr/>
        </p:nvSpPr>
        <p:spPr>
          <a:xfrm>
            <a:off x="1333064" y="3862798"/>
            <a:ext cx="3350430" cy="1569660"/>
          </a:xfrm>
          <a:prstGeom prst="rect">
            <a:avLst/>
          </a:prstGeom>
          <a:noFill/>
        </p:spPr>
        <p:txBody>
          <a:bodyPr lIns="0" rIns="0">
            <a:spAutoFit/>
          </a:bodyPr>
          <a:lstStyle/>
          <a:p>
            <a:pPr defTabSz="914400" eaLnBrk="1" fontAlgn="auto" hangingPunct="1">
              <a:lnSpc>
                <a:spcPct val="120000"/>
              </a:lnSpc>
              <a:spcBef>
                <a:spcPts val="0"/>
              </a:spcBef>
              <a:spcAft>
                <a:spcPts val="0"/>
              </a:spcAft>
              <a:defRPr/>
            </a:pPr>
            <a:r>
              <a:rPr lang="en-US" sz="1000" b="1" dirty="0">
                <a:solidFill>
                  <a:schemeClr val="tx1">
                    <a:alpha val="80000"/>
                  </a:schemeClr>
                </a:solidFill>
                <a:cs typeface="+mn-ea"/>
                <a:sym typeface="+mn-lt"/>
              </a:rPr>
              <a:t>As the minuteness </a:t>
            </a:r>
            <a:r>
              <a:rPr lang="en-US" sz="1000" dirty="0">
                <a:solidFill>
                  <a:schemeClr val="tx1">
                    <a:alpha val="80000"/>
                  </a:schemeClr>
                </a:solidFill>
                <a:cs typeface="+mn-ea"/>
                <a:sym typeface="+mn-lt"/>
              </a:rPr>
              <a:t>of the parts formed a great hindrance to my speed, I resolved, contrary to my first intention, to make the being of a gigantic stature; that is to say, about eight feet in height, and </a:t>
            </a:r>
            <a:r>
              <a:rPr lang="en-US" sz="1000" dirty="0" err="1">
                <a:solidFill>
                  <a:schemeClr val="tx1">
                    <a:alpha val="80000"/>
                  </a:schemeClr>
                </a:solidFill>
                <a:cs typeface="+mn-ea"/>
                <a:sym typeface="+mn-lt"/>
              </a:rPr>
              <a:t>proportionably</a:t>
            </a:r>
            <a:r>
              <a:rPr lang="en-US" sz="1000" dirty="0">
                <a:solidFill>
                  <a:schemeClr val="tx1">
                    <a:alpha val="80000"/>
                  </a:schemeClr>
                </a:solidFill>
                <a:cs typeface="+mn-ea"/>
                <a:sym typeface="+mn-lt"/>
              </a:rPr>
              <a:t> large. After having formed this determination, and having spent some months in successfully collecting and arranging my materials, I began.</a:t>
            </a:r>
          </a:p>
        </p:txBody>
      </p:sp>
      <p:pic>
        <p:nvPicPr>
          <p:cNvPr id="6" name="图片占位符 5"/>
          <p:cNvPicPr>
            <a:picLocks noGrp="1" noChangeAspect="1"/>
          </p:cNvPicPr>
          <p:nvPr>
            <p:ph type="pic" sz="quarter" idx="12"/>
          </p:nvPr>
        </p:nvPicPr>
        <p:blipFill>
          <a:blip r:embed="rId3"/>
          <a:srcRect/>
          <a:stretch>
            <a:fillRect/>
          </a:stretch>
        </p:blipFill>
        <p:spPr>
          <a:xfrm>
            <a:off x="5614988" y="-9525"/>
            <a:ext cx="5991225" cy="6899275"/>
          </a:xfr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srcRect/>
          <a:stretch>
            <a:fillRect/>
          </a:stretch>
        </p:blipFill>
        <p:spPr>
          <a:xfrm>
            <a:off x="-3751699" y="-716984"/>
            <a:ext cx="9051843" cy="8278200"/>
          </a:xfrm>
        </p:spPr>
      </p:pic>
      <p:sp>
        <p:nvSpPr>
          <p:cNvPr id="2611" name="Nice presentation…"/>
          <p:cNvSpPr>
            <a:spLocks noGrp="1"/>
          </p:cNvSpPr>
          <p:nvPr>
            <p:ph type="title"/>
          </p:nvPr>
        </p:nvSpPr>
        <p:spPr>
          <a:xfrm>
            <a:off x="5898099" y="444825"/>
            <a:ext cx="4778086" cy="2977291"/>
          </a:xfrm>
          <a:prstGeom prst="rect">
            <a:avLst/>
          </a:prstGeom>
        </p:spPr>
        <p:txBody>
          <a:bodyPr/>
          <a:lstStyle/>
          <a:p>
            <a:pPr>
              <a:lnSpc>
                <a:spcPct val="100000"/>
              </a:lnSpc>
            </a:pPr>
            <a:r>
              <a:rPr dirty="0">
                <a:solidFill>
                  <a:srgbClr val="49316F"/>
                </a:solidFill>
                <a:latin typeface="+mn-lt"/>
                <a:ea typeface="+mn-ea"/>
                <a:cs typeface="+mn-ea"/>
                <a:sym typeface="+mn-lt"/>
              </a:rPr>
              <a:t>Nice presentation</a:t>
            </a:r>
          </a:p>
          <a:p>
            <a:pPr>
              <a:lnSpc>
                <a:spcPct val="100000"/>
              </a:lnSpc>
              <a:defRPr b="1">
                <a:latin typeface="Raleway"/>
                <a:ea typeface="Raleway"/>
                <a:cs typeface="Raleway"/>
                <a:sym typeface="Raleway"/>
              </a:defRPr>
            </a:pPr>
            <a:r>
              <a:rPr dirty="0">
                <a:solidFill>
                  <a:srgbClr val="49316F"/>
                </a:solidFill>
                <a:latin typeface="+mn-lt"/>
                <a:ea typeface="+mn-ea"/>
                <a:cs typeface="+mn-ea"/>
                <a:sym typeface="+mn-lt"/>
              </a:rPr>
              <a:t>for business people</a:t>
            </a:r>
          </a:p>
          <a:p>
            <a:pPr>
              <a:lnSpc>
                <a:spcPct val="100000"/>
              </a:lnSpc>
              <a:defRPr b="1">
                <a:latin typeface="Raleway"/>
                <a:ea typeface="Raleway"/>
                <a:cs typeface="Raleway"/>
                <a:sym typeface="Raleway"/>
              </a:defRPr>
            </a:pPr>
            <a:r>
              <a:rPr dirty="0">
                <a:solidFill>
                  <a:srgbClr val="49316F"/>
                </a:solidFill>
                <a:latin typeface="+mn-lt"/>
                <a:ea typeface="+mn-ea"/>
                <a:cs typeface="+mn-ea"/>
                <a:sym typeface="+mn-lt"/>
              </a:rPr>
              <a:t>and other fields.</a:t>
            </a:r>
          </a:p>
        </p:txBody>
      </p:sp>
      <p:sp>
        <p:nvSpPr>
          <p:cNvPr id="2612" name="There are many variations of passages of Lorem Ipsum available, but the…"/>
          <p:cNvSpPr>
            <a:spLocks noGrp="1"/>
          </p:cNvSpPr>
          <p:nvPr>
            <p:ph type="body" sz="quarter" idx="1"/>
          </p:nvPr>
        </p:nvSpPr>
        <p:spPr>
          <a:xfrm>
            <a:off x="5898099" y="3705045"/>
            <a:ext cx="5366718" cy="2171615"/>
          </a:xfrm>
          <a:prstGeom prst="rect">
            <a:avLst/>
          </a:prstGeom>
        </p:spPr>
        <p:txBody>
          <a:bodyPr/>
          <a:lstStyle/>
          <a:p>
            <a:pPr>
              <a:lnSpc>
                <a:spcPct val="150000"/>
              </a:lnSpc>
            </a:pPr>
            <a:r>
              <a:rPr sz="1800" dirty="0">
                <a:cs typeface="+mn-ea"/>
                <a:sym typeface="+mn-lt"/>
              </a:rPr>
              <a:t>There are many variations of passages of Lorem Ipsum available, but the</a:t>
            </a:r>
          </a:p>
          <a:p>
            <a:pPr>
              <a:lnSpc>
                <a:spcPct val="150000"/>
              </a:lnSpc>
            </a:pPr>
            <a:r>
              <a:rPr sz="1800" dirty="0">
                <a:cs typeface="+mn-ea"/>
                <a:sym typeface="+mn-lt"/>
              </a:rPr>
              <a:t>majority have suffered alteration some form, by injected </a:t>
            </a:r>
            <a:r>
              <a:rPr sz="1800" dirty="0" err="1">
                <a:cs typeface="+mn-ea"/>
                <a:sym typeface="+mn-lt"/>
              </a:rPr>
              <a:t>humour</a:t>
            </a:r>
            <a:r>
              <a:rPr sz="1800" dirty="0">
                <a:cs typeface="+mn-ea"/>
                <a:sym typeface="+mn-lt"/>
              </a:rPr>
              <a:t>, or random</a:t>
            </a:r>
          </a:p>
          <a:p>
            <a:pPr>
              <a:lnSpc>
                <a:spcPct val="150000"/>
              </a:lnSpc>
            </a:pPr>
            <a:r>
              <a:rPr sz="1800" dirty="0" err="1">
                <a:cs typeface="+mn-ea"/>
                <a:sym typeface="+mn-lt"/>
              </a:rPr>
              <a:t>ised</a:t>
            </a:r>
            <a:r>
              <a:rPr sz="1800" dirty="0">
                <a:cs typeface="+mn-ea"/>
                <a:sym typeface="+mn-lt"/>
              </a:rPr>
              <a:t> words which don't look even slightly believable.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4" name="Infographic slide"/>
          <p:cNvSpPr>
            <a:spLocks noGrp="1"/>
          </p:cNvSpPr>
          <p:nvPr>
            <p:ph type="title"/>
          </p:nvPr>
        </p:nvSpPr>
        <p:spPr>
          <a:xfrm>
            <a:off x="2654089" y="566404"/>
            <a:ext cx="6915950" cy="1149335"/>
          </a:xfrm>
          <a:prstGeom prst="rect">
            <a:avLst/>
          </a:prstGeom>
        </p:spPr>
        <p:txBody>
          <a:bodyPr/>
          <a:lstStyle>
            <a:lvl1pPr defTabSz="775970">
              <a:defRPr sz="7050"/>
            </a:lvl1pPr>
          </a:lstStyle>
          <a:p>
            <a:r>
              <a:rPr lang="en-US" sz="6000" dirty="0">
                <a:latin typeface="+mn-lt"/>
                <a:ea typeface="+mn-ea"/>
                <a:cs typeface="+mn-ea"/>
                <a:sym typeface="+mn-lt"/>
              </a:rPr>
              <a:t>CONTENT</a:t>
            </a:r>
            <a:endParaRPr sz="6000" dirty="0">
              <a:latin typeface="+mn-lt"/>
              <a:ea typeface="+mn-ea"/>
              <a:cs typeface="+mn-ea"/>
              <a:sym typeface="+mn-lt"/>
            </a:endParaRPr>
          </a:p>
        </p:txBody>
      </p:sp>
      <p:sp>
        <p:nvSpPr>
          <p:cNvPr id="3515" name="Your short description for slide"/>
          <p:cNvSpPr>
            <a:spLocks noGrp="1"/>
          </p:cNvSpPr>
          <p:nvPr>
            <p:ph type="body" sz="quarter" idx="13"/>
          </p:nvPr>
        </p:nvSpPr>
        <p:spPr>
          <a:xfrm>
            <a:off x="4530636" y="1494599"/>
            <a:ext cx="3209340" cy="344325"/>
          </a:xfrm>
          <a:prstGeom prst="rect">
            <a:avLst/>
          </a:prstGeom>
        </p:spPr>
        <p:txBody>
          <a:bodyPr/>
          <a:lstStyle/>
          <a:p>
            <a:r>
              <a:rPr dirty="0">
                <a:latin typeface="+mn-lt"/>
                <a:ea typeface="+mn-ea"/>
                <a:cs typeface="+mn-ea"/>
                <a:sym typeface="+mn-lt"/>
              </a:rPr>
              <a:t>Your short description for slide</a:t>
            </a:r>
          </a:p>
        </p:txBody>
      </p:sp>
      <p:sp>
        <p:nvSpPr>
          <p:cNvPr id="3519" name="Phased…"/>
          <p:cNvSpPr>
            <a:spLocks noGrp="1"/>
          </p:cNvSpPr>
          <p:nvPr>
            <p:ph type="body" sz="quarter" idx="17"/>
          </p:nvPr>
        </p:nvSpPr>
        <p:spPr>
          <a:xfrm>
            <a:off x="8564515" y="4718550"/>
            <a:ext cx="2618794" cy="923330"/>
          </a:xfrm>
          <a:prstGeom prst="rect">
            <a:avLst/>
          </a:prstGeom>
        </p:spPr>
        <p:txBody>
          <a:bodyPr/>
          <a:lstStyle/>
          <a:p>
            <a:pPr>
              <a:defRPr sz="3000" b="1" spc="0">
                <a:solidFill>
                  <a:srgbClr val="44474F"/>
                </a:solidFill>
                <a:latin typeface="Raleway"/>
                <a:ea typeface="Raleway"/>
                <a:cs typeface="Raleway"/>
                <a:sym typeface="Raleway"/>
              </a:defRPr>
            </a:pPr>
            <a:r>
              <a:rPr b="0">
                <a:latin typeface="+mn-lt"/>
                <a:cs typeface="+mn-ea"/>
                <a:sym typeface="+mn-lt"/>
              </a:rPr>
              <a:t>Phased</a:t>
            </a:r>
          </a:p>
          <a:p>
            <a:pPr>
              <a:defRPr sz="3000" b="1" spc="0">
                <a:solidFill>
                  <a:srgbClr val="44474F"/>
                </a:solidFill>
                <a:latin typeface="Raleway"/>
                <a:ea typeface="Raleway"/>
                <a:cs typeface="Raleway"/>
                <a:sym typeface="Raleway"/>
              </a:defRPr>
            </a:pPr>
            <a:r>
              <a:rPr b="0">
                <a:latin typeface="+mn-lt"/>
                <a:cs typeface="+mn-ea"/>
                <a:sym typeface="+mn-lt"/>
              </a:rPr>
              <a:t>development</a:t>
            </a:r>
          </a:p>
        </p:txBody>
      </p:sp>
      <p:sp>
        <p:nvSpPr>
          <p:cNvPr id="3520" name="Growth…"/>
          <p:cNvSpPr>
            <a:spLocks noGrp="1"/>
          </p:cNvSpPr>
          <p:nvPr>
            <p:ph type="body" sz="quarter" idx="18"/>
          </p:nvPr>
        </p:nvSpPr>
        <p:spPr>
          <a:xfrm>
            <a:off x="4122394" y="4718550"/>
            <a:ext cx="1540165" cy="923330"/>
          </a:xfrm>
          <a:prstGeom prst="rect">
            <a:avLst/>
          </a:prstGeom>
        </p:spPr>
        <p:txBody>
          <a:bodyPr/>
          <a:lstStyle/>
          <a:p>
            <a:pPr>
              <a:defRPr sz="3000" b="1" spc="0">
                <a:solidFill>
                  <a:srgbClr val="44474F"/>
                </a:solidFill>
                <a:latin typeface="Raleway"/>
                <a:ea typeface="Raleway"/>
                <a:cs typeface="Raleway"/>
                <a:sym typeface="Raleway"/>
              </a:defRPr>
            </a:pPr>
            <a:r>
              <a:rPr b="0">
                <a:latin typeface="+mn-lt"/>
                <a:cs typeface="+mn-ea"/>
                <a:sym typeface="+mn-lt"/>
              </a:rPr>
              <a:t>Growth</a:t>
            </a:r>
          </a:p>
          <a:p>
            <a:pPr>
              <a:defRPr sz="3000" b="1" spc="0">
                <a:solidFill>
                  <a:srgbClr val="44474F"/>
                </a:solidFill>
                <a:latin typeface="Raleway"/>
                <a:ea typeface="Raleway"/>
                <a:cs typeface="Raleway"/>
                <a:sym typeface="Raleway"/>
              </a:defRPr>
            </a:pPr>
            <a:r>
              <a:rPr b="0">
                <a:latin typeface="+mn-lt"/>
                <a:cs typeface="+mn-ea"/>
                <a:sym typeface="+mn-lt"/>
              </a:rPr>
              <a:t>rates</a:t>
            </a:r>
          </a:p>
        </p:txBody>
      </p:sp>
      <p:sp>
        <p:nvSpPr>
          <p:cNvPr id="3521" name="Business…"/>
          <p:cNvSpPr>
            <a:spLocks noGrp="1"/>
          </p:cNvSpPr>
          <p:nvPr>
            <p:ph type="body" sz="quarter" idx="19"/>
          </p:nvPr>
        </p:nvSpPr>
        <p:spPr>
          <a:xfrm>
            <a:off x="6505634" y="4718550"/>
            <a:ext cx="1755609" cy="923330"/>
          </a:xfrm>
          <a:prstGeom prst="rect">
            <a:avLst/>
          </a:prstGeom>
        </p:spPr>
        <p:txBody>
          <a:bodyPr/>
          <a:lstStyle/>
          <a:p>
            <a:pPr>
              <a:defRPr sz="3000" b="1" spc="0">
                <a:solidFill>
                  <a:srgbClr val="44474F"/>
                </a:solidFill>
                <a:latin typeface="Raleway"/>
                <a:ea typeface="Raleway"/>
                <a:cs typeface="Raleway"/>
                <a:sym typeface="Raleway"/>
              </a:defRPr>
            </a:pPr>
            <a:r>
              <a:rPr b="0">
                <a:latin typeface="+mn-lt"/>
                <a:cs typeface="+mn-ea"/>
                <a:sym typeface="+mn-lt"/>
              </a:rPr>
              <a:t>Business</a:t>
            </a:r>
          </a:p>
          <a:p>
            <a:pPr>
              <a:defRPr sz="3000" b="1" spc="0">
                <a:solidFill>
                  <a:srgbClr val="44474F"/>
                </a:solidFill>
                <a:latin typeface="Raleway"/>
                <a:ea typeface="Raleway"/>
                <a:cs typeface="Raleway"/>
                <a:sym typeface="Raleway"/>
              </a:defRPr>
            </a:pPr>
            <a:r>
              <a:rPr b="0">
                <a:latin typeface="+mn-lt"/>
                <a:cs typeface="+mn-ea"/>
                <a:sym typeface="+mn-lt"/>
              </a:rPr>
              <a:t>plan</a:t>
            </a:r>
          </a:p>
        </p:txBody>
      </p:sp>
      <p:sp>
        <p:nvSpPr>
          <p:cNvPr id="3522" name="Integrity…"/>
          <p:cNvSpPr>
            <a:spLocks noGrp="1"/>
          </p:cNvSpPr>
          <p:nvPr>
            <p:ph type="body" sz="quarter" idx="20"/>
          </p:nvPr>
        </p:nvSpPr>
        <p:spPr>
          <a:xfrm>
            <a:off x="1211976" y="4718550"/>
            <a:ext cx="2252540" cy="923330"/>
          </a:xfrm>
          <a:prstGeom prst="rect">
            <a:avLst/>
          </a:prstGeom>
        </p:spPr>
        <p:txBody>
          <a:bodyPr/>
          <a:lstStyle/>
          <a:p>
            <a:pPr>
              <a:defRPr sz="3000" b="1" spc="0">
                <a:solidFill>
                  <a:srgbClr val="44474F"/>
                </a:solidFill>
                <a:latin typeface="Raleway"/>
                <a:ea typeface="Raleway"/>
                <a:cs typeface="Raleway"/>
                <a:sym typeface="Raleway"/>
              </a:defRPr>
            </a:pPr>
            <a:r>
              <a:rPr b="0">
                <a:latin typeface="+mn-lt"/>
                <a:cs typeface="+mn-ea"/>
                <a:sym typeface="+mn-lt"/>
              </a:rPr>
              <a:t>Integrity</a:t>
            </a:r>
          </a:p>
          <a:p>
            <a:pPr>
              <a:defRPr sz="3000" b="1" spc="0">
                <a:solidFill>
                  <a:srgbClr val="44474F"/>
                </a:solidFill>
                <a:latin typeface="Raleway"/>
                <a:ea typeface="Raleway"/>
                <a:cs typeface="Raleway"/>
                <a:sym typeface="Raleway"/>
              </a:defRPr>
            </a:pPr>
            <a:r>
              <a:rPr b="0">
                <a:latin typeface="+mn-lt"/>
                <a:cs typeface="+mn-ea"/>
                <a:sym typeface="+mn-lt"/>
              </a:rPr>
              <a:t>technology</a:t>
            </a:r>
          </a:p>
        </p:txBody>
      </p:sp>
      <p:sp>
        <p:nvSpPr>
          <p:cNvPr id="3527" name="Shape"/>
          <p:cNvSpPr/>
          <p:nvPr/>
        </p:nvSpPr>
        <p:spPr>
          <a:xfrm>
            <a:off x="7176598" y="3043186"/>
            <a:ext cx="413681" cy="387539"/>
          </a:xfrm>
          <a:custGeom>
            <a:avLst/>
            <a:gdLst/>
            <a:ahLst/>
            <a:cxnLst>
              <a:cxn ang="0">
                <a:pos x="wd2" y="hd2"/>
              </a:cxn>
              <a:cxn ang="5400000">
                <a:pos x="wd2" y="hd2"/>
              </a:cxn>
              <a:cxn ang="10800000">
                <a:pos x="wd2" y="hd2"/>
              </a:cxn>
              <a:cxn ang="16200000">
                <a:pos x="wd2" y="hd2"/>
              </a:cxn>
            </a:cxnLst>
            <a:rect l="0" t="0" r="r" b="b"/>
            <a:pathLst>
              <a:path w="21600" h="21600" extrusionOk="0">
                <a:moveTo>
                  <a:pt x="10920" y="0"/>
                </a:moveTo>
                <a:cubicBezTo>
                  <a:pt x="9042" y="0"/>
                  <a:pt x="7543" y="1545"/>
                  <a:pt x="7543" y="3553"/>
                </a:cubicBezTo>
                <a:lnTo>
                  <a:pt x="6202" y="3553"/>
                </a:lnTo>
                <a:lnTo>
                  <a:pt x="6202" y="4985"/>
                </a:lnTo>
                <a:lnTo>
                  <a:pt x="8908" y="4985"/>
                </a:lnTo>
                <a:lnTo>
                  <a:pt x="8908" y="3553"/>
                </a:lnTo>
                <a:cubicBezTo>
                  <a:pt x="8908" y="2335"/>
                  <a:pt x="9793" y="1432"/>
                  <a:pt x="10920" y="1432"/>
                </a:cubicBezTo>
                <a:cubicBezTo>
                  <a:pt x="12078" y="1432"/>
                  <a:pt x="12955" y="2335"/>
                  <a:pt x="12955" y="3553"/>
                </a:cubicBezTo>
                <a:lnTo>
                  <a:pt x="12955" y="4985"/>
                </a:lnTo>
                <a:lnTo>
                  <a:pt x="15685" y="4985"/>
                </a:lnTo>
                <a:lnTo>
                  <a:pt x="15685" y="3553"/>
                </a:lnTo>
                <a:lnTo>
                  <a:pt x="14320" y="3553"/>
                </a:lnTo>
                <a:cubicBezTo>
                  <a:pt x="14320" y="1545"/>
                  <a:pt x="12829" y="0"/>
                  <a:pt x="10920" y="0"/>
                </a:cubicBezTo>
                <a:close/>
                <a:moveTo>
                  <a:pt x="0" y="6467"/>
                </a:moveTo>
                <a:lnTo>
                  <a:pt x="0" y="10864"/>
                </a:lnTo>
                <a:lnTo>
                  <a:pt x="1365" y="10864"/>
                </a:lnTo>
                <a:lnTo>
                  <a:pt x="1365" y="7950"/>
                </a:lnTo>
                <a:lnTo>
                  <a:pt x="20259" y="7950"/>
                </a:lnTo>
                <a:lnTo>
                  <a:pt x="20259" y="10864"/>
                </a:lnTo>
                <a:lnTo>
                  <a:pt x="21600" y="10864"/>
                </a:lnTo>
                <a:lnTo>
                  <a:pt x="21600" y="6467"/>
                </a:lnTo>
                <a:lnTo>
                  <a:pt x="0" y="6467"/>
                </a:lnTo>
                <a:close/>
                <a:moveTo>
                  <a:pt x="0" y="12219"/>
                </a:moveTo>
                <a:lnTo>
                  <a:pt x="0" y="21600"/>
                </a:lnTo>
                <a:lnTo>
                  <a:pt x="21600" y="21600"/>
                </a:lnTo>
                <a:lnTo>
                  <a:pt x="21600" y="12219"/>
                </a:lnTo>
                <a:lnTo>
                  <a:pt x="0" y="12219"/>
                </a:lnTo>
                <a:close/>
                <a:moveTo>
                  <a:pt x="1365" y="13676"/>
                </a:moveTo>
                <a:lnTo>
                  <a:pt x="20259" y="13676"/>
                </a:lnTo>
                <a:lnTo>
                  <a:pt x="20259" y="20143"/>
                </a:lnTo>
                <a:lnTo>
                  <a:pt x="1365" y="20143"/>
                </a:lnTo>
                <a:lnTo>
                  <a:pt x="1365" y="13676"/>
                </a:lnTo>
                <a:close/>
                <a:moveTo>
                  <a:pt x="8812" y="13701"/>
                </a:moveTo>
                <a:cubicBezTo>
                  <a:pt x="8812" y="14906"/>
                  <a:pt x="9669" y="15874"/>
                  <a:pt x="10776" y="15874"/>
                </a:cubicBezTo>
                <a:cubicBezTo>
                  <a:pt x="11914" y="15874"/>
                  <a:pt x="12788" y="14905"/>
                  <a:pt x="12788" y="13701"/>
                </a:cubicBezTo>
                <a:lnTo>
                  <a:pt x="11471" y="13701"/>
                </a:lnTo>
                <a:cubicBezTo>
                  <a:pt x="11471" y="14136"/>
                  <a:pt x="11176" y="14391"/>
                  <a:pt x="10776" y="14391"/>
                </a:cubicBezTo>
                <a:cubicBezTo>
                  <a:pt x="10376" y="14392"/>
                  <a:pt x="10129" y="14136"/>
                  <a:pt x="10129" y="13701"/>
                </a:cubicBezTo>
                <a:lnTo>
                  <a:pt x="8812" y="13701"/>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528" name="Shape"/>
          <p:cNvSpPr/>
          <p:nvPr/>
        </p:nvSpPr>
        <p:spPr>
          <a:xfrm>
            <a:off x="4685636" y="3029885"/>
            <a:ext cx="413681" cy="4141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94" y="21600"/>
                </a:lnTo>
                <a:lnTo>
                  <a:pt x="10800" y="21600"/>
                </a:lnTo>
                <a:lnTo>
                  <a:pt x="21600" y="21600"/>
                </a:lnTo>
                <a:lnTo>
                  <a:pt x="21600" y="20260"/>
                </a:lnTo>
                <a:lnTo>
                  <a:pt x="1341" y="20260"/>
                </a:lnTo>
                <a:lnTo>
                  <a:pt x="1341" y="0"/>
                </a:lnTo>
                <a:lnTo>
                  <a:pt x="0" y="0"/>
                </a:lnTo>
                <a:close/>
                <a:moveTo>
                  <a:pt x="1365" y="2631"/>
                </a:moveTo>
                <a:lnTo>
                  <a:pt x="1365" y="3971"/>
                </a:lnTo>
                <a:lnTo>
                  <a:pt x="2059" y="3971"/>
                </a:lnTo>
                <a:lnTo>
                  <a:pt x="2730" y="3971"/>
                </a:lnTo>
                <a:lnTo>
                  <a:pt x="2730" y="2631"/>
                </a:lnTo>
                <a:lnTo>
                  <a:pt x="1365" y="2631"/>
                </a:lnTo>
                <a:close/>
                <a:moveTo>
                  <a:pt x="1365" y="5382"/>
                </a:moveTo>
                <a:lnTo>
                  <a:pt x="1365" y="6722"/>
                </a:lnTo>
                <a:lnTo>
                  <a:pt x="2059" y="6722"/>
                </a:lnTo>
                <a:lnTo>
                  <a:pt x="2730" y="6722"/>
                </a:lnTo>
                <a:lnTo>
                  <a:pt x="2730" y="5382"/>
                </a:lnTo>
                <a:lnTo>
                  <a:pt x="1365" y="5382"/>
                </a:lnTo>
                <a:close/>
                <a:moveTo>
                  <a:pt x="13506" y="5382"/>
                </a:moveTo>
                <a:lnTo>
                  <a:pt x="13506" y="6722"/>
                </a:lnTo>
                <a:lnTo>
                  <a:pt x="17266" y="6722"/>
                </a:lnTo>
                <a:lnTo>
                  <a:pt x="12764" y="11243"/>
                </a:lnTo>
                <a:lnTo>
                  <a:pt x="9315" y="8444"/>
                </a:lnTo>
                <a:lnTo>
                  <a:pt x="4813" y="14448"/>
                </a:lnTo>
                <a:lnTo>
                  <a:pt x="5891" y="15261"/>
                </a:lnTo>
                <a:lnTo>
                  <a:pt x="9555" y="10357"/>
                </a:lnTo>
                <a:lnTo>
                  <a:pt x="12883" y="13013"/>
                </a:lnTo>
                <a:lnTo>
                  <a:pt x="18200" y="7678"/>
                </a:lnTo>
                <a:lnTo>
                  <a:pt x="18200" y="11410"/>
                </a:lnTo>
                <a:lnTo>
                  <a:pt x="19541" y="11410"/>
                </a:lnTo>
                <a:lnTo>
                  <a:pt x="19541" y="5382"/>
                </a:lnTo>
                <a:lnTo>
                  <a:pt x="13506" y="5382"/>
                </a:lnTo>
                <a:close/>
                <a:moveTo>
                  <a:pt x="1365" y="7989"/>
                </a:moveTo>
                <a:lnTo>
                  <a:pt x="1365" y="9353"/>
                </a:lnTo>
                <a:lnTo>
                  <a:pt x="2059" y="9353"/>
                </a:lnTo>
                <a:lnTo>
                  <a:pt x="2730" y="9353"/>
                </a:lnTo>
                <a:lnTo>
                  <a:pt x="2730" y="7989"/>
                </a:lnTo>
                <a:lnTo>
                  <a:pt x="1365" y="7989"/>
                </a:lnTo>
                <a:close/>
                <a:moveTo>
                  <a:pt x="1365" y="10764"/>
                </a:moveTo>
                <a:lnTo>
                  <a:pt x="1365" y="12104"/>
                </a:lnTo>
                <a:lnTo>
                  <a:pt x="2059" y="12104"/>
                </a:lnTo>
                <a:lnTo>
                  <a:pt x="2730" y="12104"/>
                </a:lnTo>
                <a:lnTo>
                  <a:pt x="2730" y="10764"/>
                </a:lnTo>
                <a:lnTo>
                  <a:pt x="1365" y="10764"/>
                </a:lnTo>
                <a:close/>
                <a:moveTo>
                  <a:pt x="1365" y="13515"/>
                </a:moveTo>
                <a:lnTo>
                  <a:pt x="1365" y="14854"/>
                </a:lnTo>
                <a:lnTo>
                  <a:pt x="2059" y="14854"/>
                </a:lnTo>
                <a:lnTo>
                  <a:pt x="2730" y="14854"/>
                </a:lnTo>
                <a:lnTo>
                  <a:pt x="2730" y="13515"/>
                </a:lnTo>
                <a:lnTo>
                  <a:pt x="1365" y="13515"/>
                </a:lnTo>
                <a:close/>
                <a:moveTo>
                  <a:pt x="1365" y="16122"/>
                </a:moveTo>
                <a:lnTo>
                  <a:pt x="1365" y="17462"/>
                </a:lnTo>
                <a:lnTo>
                  <a:pt x="2059" y="17462"/>
                </a:lnTo>
                <a:lnTo>
                  <a:pt x="2730" y="17462"/>
                </a:lnTo>
                <a:lnTo>
                  <a:pt x="2730" y="16122"/>
                </a:lnTo>
                <a:lnTo>
                  <a:pt x="1365" y="16122"/>
                </a:lnTo>
                <a:close/>
                <a:moveTo>
                  <a:pt x="4694" y="18873"/>
                </a:moveTo>
                <a:lnTo>
                  <a:pt x="4694" y="20237"/>
                </a:lnTo>
                <a:lnTo>
                  <a:pt x="5340" y="20237"/>
                </a:lnTo>
                <a:lnTo>
                  <a:pt x="6035" y="20237"/>
                </a:lnTo>
                <a:lnTo>
                  <a:pt x="6035" y="18873"/>
                </a:lnTo>
                <a:lnTo>
                  <a:pt x="4694" y="18873"/>
                </a:lnTo>
                <a:close/>
                <a:moveTo>
                  <a:pt x="7447" y="18873"/>
                </a:moveTo>
                <a:lnTo>
                  <a:pt x="7447" y="20237"/>
                </a:lnTo>
                <a:lnTo>
                  <a:pt x="8142" y="20237"/>
                </a:lnTo>
                <a:lnTo>
                  <a:pt x="8788" y="20237"/>
                </a:lnTo>
                <a:lnTo>
                  <a:pt x="8788" y="18873"/>
                </a:lnTo>
                <a:lnTo>
                  <a:pt x="7447" y="18873"/>
                </a:lnTo>
                <a:close/>
                <a:moveTo>
                  <a:pt x="10201" y="18873"/>
                </a:moveTo>
                <a:lnTo>
                  <a:pt x="10201" y="20237"/>
                </a:lnTo>
                <a:lnTo>
                  <a:pt x="10848" y="20237"/>
                </a:lnTo>
                <a:lnTo>
                  <a:pt x="11542" y="20237"/>
                </a:lnTo>
                <a:lnTo>
                  <a:pt x="11542" y="18873"/>
                </a:lnTo>
                <a:lnTo>
                  <a:pt x="10201" y="18873"/>
                </a:lnTo>
                <a:close/>
                <a:moveTo>
                  <a:pt x="12812" y="18873"/>
                </a:moveTo>
                <a:lnTo>
                  <a:pt x="12812" y="20237"/>
                </a:lnTo>
                <a:lnTo>
                  <a:pt x="13506" y="20237"/>
                </a:lnTo>
                <a:lnTo>
                  <a:pt x="14176" y="20237"/>
                </a:lnTo>
                <a:lnTo>
                  <a:pt x="14176" y="18873"/>
                </a:lnTo>
                <a:lnTo>
                  <a:pt x="12812" y="18873"/>
                </a:lnTo>
                <a:close/>
                <a:moveTo>
                  <a:pt x="15565" y="18873"/>
                </a:moveTo>
                <a:lnTo>
                  <a:pt x="15565" y="20237"/>
                </a:lnTo>
                <a:lnTo>
                  <a:pt x="16236" y="20237"/>
                </a:lnTo>
                <a:lnTo>
                  <a:pt x="16930" y="20237"/>
                </a:lnTo>
                <a:lnTo>
                  <a:pt x="16930" y="18873"/>
                </a:lnTo>
                <a:lnTo>
                  <a:pt x="15565" y="18873"/>
                </a:lnTo>
                <a:close/>
                <a:moveTo>
                  <a:pt x="18200" y="18873"/>
                </a:moveTo>
                <a:lnTo>
                  <a:pt x="18200" y="20237"/>
                </a:lnTo>
                <a:lnTo>
                  <a:pt x="18894" y="20237"/>
                </a:lnTo>
                <a:lnTo>
                  <a:pt x="19541" y="20237"/>
                </a:lnTo>
                <a:lnTo>
                  <a:pt x="19541" y="18873"/>
                </a:lnTo>
                <a:lnTo>
                  <a:pt x="18200" y="18873"/>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529" name="Shape"/>
          <p:cNvSpPr/>
          <p:nvPr/>
        </p:nvSpPr>
        <p:spPr>
          <a:xfrm>
            <a:off x="2131405" y="3030179"/>
            <a:ext cx="413682" cy="413553"/>
          </a:xfrm>
          <a:custGeom>
            <a:avLst/>
            <a:gdLst/>
            <a:ahLst/>
            <a:cxnLst>
              <a:cxn ang="0">
                <a:pos x="wd2" y="hd2"/>
              </a:cxn>
              <a:cxn ang="5400000">
                <a:pos x="wd2" y="hd2"/>
              </a:cxn>
              <a:cxn ang="10800000">
                <a:pos x="wd2" y="hd2"/>
              </a:cxn>
              <a:cxn ang="16200000">
                <a:pos x="wd2" y="hd2"/>
              </a:cxn>
            </a:cxnLst>
            <a:rect l="0" t="0" r="r" b="b"/>
            <a:pathLst>
              <a:path w="21217" h="21600" extrusionOk="0">
                <a:moveTo>
                  <a:pt x="17290" y="0"/>
                </a:moveTo>
                <a:cubicBezTo>
                  <a:pt x="16248" y="0"/>
                  <a:pt x="15226" y="467"/>
                  <a:pt x="14490" y="1212"/>
                </a:cubicBezTo>
                <a:cubicBezTo>
                  <a:pt x="13631" y="2081"/>
                  <a:pt x="13179" y="3361"/>
                  <a:pt x="13393" y="4634"/>
                </a:cubicBezTo>
                <a:lnTo>
                  <a:pt x="14700" y="4420"/>
                </a:lnTo>
                <a:cubicBezTo>
                  <a:pt x="14577" y="3613"/>
                  <a:pt x="14833" y="2728"/>
                  <a:pt x="15447" y="2139"/>
                </a:cubicBezTo>
                <a:cubicBezTo>
                  <a:pt x="16490" y="1114"/>
                  <a:pt x="18222" y="1114"/>
                  <a:pt x="19203" y="2139"/>
                </a:cubicBezTo>
                <a:cubicBezTo>
                  <a:pt x="19725" y="2604"/>
                  <a:pt x="20020" y="3302"/>
                  <a:pt x="20020" y="4016"/>
                </a:cubicBezTo>
                <a:cubicBezTo>
                  <a:pt x="20020" y="4699"/>
                  <a:pt x="19725" y="5389"/>
                  <a:pt x="19203" y="5917"/>
                </a:cubicBezTo>
                <a:cubicBezTo>
                  <a:pt x="18621" y="6507"/>
                  <a:pt x="17737" y="6778"/>
                  <a:pt x="16940" y="6653"/>
                </a:cubicBezTo>
                <a:lnTo>
                  <a:pt x="16753" y="7984"/>
                </a:lnTo>
                <a:cubicBezTo>
                  <a:pt x="16876" y="8046"/>
                  <a:pt x="17106" y="8055"/>
                  <a:pt x="17290" y="8055"/>
                </a:cubicBezTo>
                <a:cubicBezTo>
                  <a:pt x="18363" y="8056"/>
                  <a:pt x="19331" y="7636"/>
                  <a:pt x="20067" y="6891"/>
                </a:cubicBezTo>
                <a:cubicBezTo>
                  <a:pt x="21600" y="5308"/>
                  <a:pt x="21600" y="2733"/>
                  <a:pt x="20067" y="1212"/>
                </a:cubicBezTo>
                <a:cubicBezTo>
                  <a:pt x="19331" y="405"/>
                  <a:pt x="18363" y="0"/>
                  <a:pt x="17290" y="0"/>
                </a:cubicBezTo>
                <a:close/>
                <a:moveTo>
                  <a:pt x="9380" y="1640"/>
                </a:moveTo>
                <a:lnTo>
                  <a:pt x="0" y="11121"/>
                </a:lnTo>
                <a:lnTo>
                  <a:pt x="10313" y="21600"/>
                </a:lnTo>
                <a:lnTo>
                  <a:pt x="13557" y="18226"/>
                </a:lnTo>
                <a:lnTo>
                  <a:pt x="12623" y="17299"/>
                </a:lnTo>
                <a:lnTo>
                  <a:pt x="10313" y="19628"/>
                </a:lnTo>
                <a:lnTo>
                  <a:pt x="1913" y="11121"/>
                </a:lnTo>
                <a:lnTo>
                  <a:pt x="9380" y="3517"/>
                </a:lnTo>
                <a:lnTo>
                  <a:pt x="12180" y="6345"/>
                </a:lnTo>
                <a:lnTo>
                  <a:pt x="13090" y="5418"/>
                </a:lnTo>
                <a:lnTo>
                  <a:pt x="9380" y="1640"/>
                </a:lnTo>
                <a:close/>
                <a:moveTo>
                  <a:pt x="15820" y="8364"/>
                </a:moveTo>
                <a:lnTo>
                  <a:pt x="14910" y="9291"/>
                </a:lnTo>
                <a:lnTo>
                  <a:pt x="17617" y="12095"/>
                </a:lnTo>
                <a:lnTo>
                  <a:pt x="15377" y="14519"/>
                </a:lnTo>
                <a:lnTo>
                  <a:pt x="16263" y="15446"/>
                </a:lnTo>
                <a:lnTo>
                  <a:pt x="19460" y="12095"/>
                </a:lnTo>
                <a:lnTo>
                  <a:pt x="15820" y="8364"/>
                </a:lnTo>
                <a:close/>
                <a:moveTo>
                  <a:pt x="11153" y="9006"/>
                </a:moveTo>
                <a:cubicBezTo>
                  <a:pt x="10137" y="9006"/>
                  <a:pt x="9117" y="9396"/>
                  <a:pt x="8353" y="10170"/>
                </a:cubicBezTo>
                <a:cubicBezTo>
                  <a:pt x="6856" y="11780"/>
                  <a:pt x="6856" y="14325"/>
                  <a:pt x="8353" y="15873"/>
                </a:cubicBezTo>
                <a:cubicBezTo>
                  <a:pt x="9148" y="16678"/>
                  <a:pt x="10161" y="17085"/>
                  <a:pt x="11200" y="17085"/>
                </a:cubicBezTo>
                <a:cubicBezTo>
                  <a:pt x="11414" y="17085"/>
                  <a:pt x="11584" y="17076"/>
                  <a:pt x="11737" y="17014"/>
                </a:cubicBezTo>
                <a:lnTo>
                  <a:pt x="11527" y="15683"/>
                </a:lnTo>
                <a:cubicBezTo>
                  <a:pt x="10732" y="15807"/>
                  <a:pt x="9891" y="15535"/>
                  <a:pt x="9310" y="14947"/>
                </a:cubicBezTo>
                <a:cubicBezTo>
                  <a:pt x="8241" y="13863"/>
                  <a:pt x="8241" y="12181"/>
                  <a:pt x="9310" y="11097"/>
                </a:cubicBezTo>
                <a:cubicBezTo>
                  <a:pt x="10349" y="10044"/>
                  <a:pt x="11997" y="10044"/>
                  <a:pt x="13067" y="11097"/>
                </a:cubicBezTo>
                <a:cubicBezTo>
                  <a:pt x="13647" y="11716"/>
                  <a:pt x="13912" y="12597"/>
                  <a:pt x="13790" y="13402"/>
                </a:cubicBezTo>
                <a:lnTo>
                  <a:pt x="15097" y="13616"/>
                </a:lnTo>
                <a:cubicBezTo>
                  <a:pt x="15280" y="12316"/>
                  <a:pt x="14832" y="11037"/>
                  <a:pt x="13977" y="10170"/>
                </a:cubicBezTo>
                <a:cubicBezTo>
                  <a:pt x="13182" y="9396"/>
                  <a:pt x="12169" y="9006"/>
                  <a:pt x="11153" y="9006"/>
                </a:cubicBez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530" name="Shape"/>
          <p:cNvSpPr/>
          <p:nvPr/>
        </p:nvSpPr>
        <p:spPr>
          <a:xfrm>
            <a:off x="9667562" y="3056608"/>
            <a:ext cx="413681" cy="360695"/>
          </a:xfrm>
          <a:custGeom>
            <a:avLst/>
            <a:gdLst/>
            <a:ahLst/>
            <a:cxnLst>
              <a:cxn ang="0">
                <a:pos x="wd2" y="hd2"/>
              </a:cxn>
              <a:cxn ang="5400000">
                <a:pos x="wd2" y="hd2"/>
              </a:cxn>
              <a:cxn ang="10800000">
                <a:pos x="wd2" y="hd2"/>
              </a:cxn>
              <a:cxn ang="16200000">
                <a:pos x="wd2" y="hd2"/>
              </a:cxn>
            </a:cxnLst>
            <a:rect l="0" t="0" r="r" b="b"/>
            <a:pathLst>
              <a:path w="21600" h="21600" extrusionOk="0">
                <a:moveTo>
                  <a:pt x="10813" y="0"/>
                </a:moveTo>
                <a:lnTo>
                  <a:pt x="0" y="6695"/>
                </a:lnTo>
                <a:lnTo>
                  <a:pt x="10813" y="13362"/>
                </a:lnTo>
                <a:lnTo>
                  <a:pt x="21600" y="6695"/>
                </a:lnTo>
                <a:lnTo>
                  <a:pt x="10813" y="0"/>
                </a:lnTo>
                <a:close/>
                <a:moveTo>
                  <a:pt x="10813" y="1805"/>
                </a:moveTo>
                <a:lnTo>
                  <a:pt x="18580" y="6695"/>
                </a:lnTo>
                <a:lnTo>
                  <a:pt x="10813" y="11528"/>
                </a:lnTo>
                <a:lnTo>
                  <a:pt x="3020" y="6695"/>
                </a:lnTo>
                <a:lnTo>
                  <a:pt x="10813" y="1805"/>
                </a:lnTo>
                <a:close/>
                <a:moveTo>
                  <a:pt x="1041" y="9898"/>
                </a:moveTo>
                <a:lnTo>
                  <a:pt x="431" y="11324"/>
                </a:lnTo>
                <a:lnTo>
                  <a:pt x="10813" y="17233"/>
                </a:lnTo>
                <a:lnTo>
                  <a:pt x="21143" y="11324"/>
                </a:lnTo>
                <a:lnTo>
                  <a:pt x="20585" y="9898"/>
                </a:lnTo>
                <a:lnTo>
                  <a:pt x="10813" y="15399"/>
                </a:lnTo>
                <a:lnTo>
                  <a:pt x="1041" y="9898"/>
                </a:lnTo>
                <a:close/>
                <a:moveTo>
                  <a:pt x="1041" y="14264"/>
                </a:moveTo>
                <a:lnTo>
                  <a:pt x="431" y="15749"/>
                </a:lnTo>
                <a:lnTo>
                  <a:pt x="10813" y="21600"/>
                </a:lnTo>
                <a:lnTo>
                  <a:pt x="21143" y="15749"/>
                </a:lnTo>
                <a:lnTo>
                  <a:pt x="20585" y="14264"/>
                </a:lnTo>
                <a:lnTo>
                  <a:pt x="10813" y="19679"/>
                </a:lnTo>
                <a:lnTo>
                  <a:pt x="1041" y="14264"/>
                </a:lnTo>
                <a:close/>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27"/>
                                        </p:tgtEl>
                                        <p:attrNameLst>
                                          <p:attrName>style.visibility</p:attrName>
                                        </p:attrNameLst>
                                      </p:cBhvr>
                                      <p:to>
                                        <p:strVal val="visible"/>
                                      </p:to>
                                    </p:set>
                                    <p:anim calcmode="lin" valueType="num">
                                      <p:cBhvr additive="base">
                                        <p:cTn id="7" dur="500" fill="hold"/>
                                        <p:tgtEl>
                                          <p:spTgt spid="3527"/>
                                        </p:tgtEl>
                                        <p:attrNameLst>
                                          <p:attrName>ppt_x</p:attrName>
                                        </p:attrNameLst>
                                      </p:cBhvr>
                                      <p:tavLst>
                                        <p:tav tm="0">
                                          <p:val>
                                            <p:strVal val="#ppt_x"/>
                                          </p:val>
                                        </p:tav>
                                        <p:tav tm="100000">
                                          <p:val>
                                            <p:strVal val="#ppt_x"/>
                                          </p:val>
                                        </p:tav>
                                      </p:tavLst>
                                    </p:anim>
                                    <p:anim calcmode="lin" valueType="num">
                                      <p:cBhvr additive="base">
                                        <p:cTn id="8" dur="500" fill="hold"/>
                                        <p:tgtEl>
                                          <p:spTgt spid="35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28"/>
                                        </p:tgtEl>
                                        <p:attrNameLst>
                                          <p:attrName>style.visibility</p:attrName>
                                        </p:attrNameLst>
                                      </p:cBhvr>
                                      <p:to>
                                        <p:strVal val="visible"/>
                                      </p:to>
                                    </p:set>
                                    <p:anim calcmode="lin" valueType="num">
                                      <p:cBhvr additive="base">
                                        <p:cTn id="11" dur="500" fill="hold"/>
                                        <p:tgtEl>
                                          <p:spTgt spid="3528"/>
                                        </p:tgtEl>
                                        <p:attrNameLst>
                                          <p:attrName>ppt_x</p:attrName>
                                        </p:attrNameLst>
                                      </p:cBhvr>
                                      <p:tavLst>
                                        <p:tav tm="0">
                                          <p:val>
                                            <p:strVal val="#ppt_x"/>
                                          </p:val>
                                        </p:tav>
                                        <p:tav tm="100000">
                                          <p:val>
                                            <p:strVal val="#ppt_x"/>
                                          </p:val>
                                        </p:tav>
                                      </p:tavLst>
                                    </p:anim>
                                    <p:anim calcmode="lin" valueType="num">
                                      <p:cBhvr additive="base">
                                        <p:cTn id="12" dur="500" fill="hold"/>
                                        <p:tgtEl>
                                          <p:spTgt spid="35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29"/>
                                        </p:tgtEl>
                                        <p:attrNameLst>
                                          <p:attrName>style.visibility</p:attrName>
                                        </p:attrNameLst>
                                      </p:cBhvr>
                                      <p:to>
                                        <p:strVal val="visible"/>
                                      </p:to>
                                    </p:set>
                                    <p:anim calcmode="lin" valueType="num">
                                      <p:cBhvr additive="base">
                                        <p:cTn id="15" dur="500" fill="hold"/>
                                        <p:tgtEl>
                                          <p:spTgt spid="3529"/>
                                        </p:tgtEl>
                                        <p:attrNameLst>
                                          <p:attrName>ppt_x</p:attrName>
                                        </p:attrNameLst>
                                      </p:cBhvr>
                                      <p:tavLst>
                                        <p:tav tm="0">
                                          <p:val>
                                            <p:strVal val="#ppt_x"/>
                                          </p:val>
                                        </p:tav>
                                        <p:tav tm="100000">
                                          <p:val>
                                            <p:strVal val="#ppt_x"/>
                                          </p:val>
                                        </p:tav>
                                      </p:tavLst>
                                    </p:anim>
                                    <p:anim calcmode="lin" valueType="num">
                                      <p:cBhvr additive="base">
                                        <p:cTn id="16" dur="500" fill="hold"/>
                                        <p:tgtEl>
                                          <p:spTgt spid="35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30"/>
                                        </p:tgtEl>
                                        <p:attrNameLst>
                                          <p:attrName>style.visibility</p:attrName>
                                        </p:attrNameLst>
                                      </p:cBhvr>
                                      <p:to>
                                        <p:strVal val="visible"/>
                                      </p:to>
                                    </p:set>
                                    <p:anim calcmode="lin" valueType="num">
                                      <p:cBhvr additive="base">
                                        <p:cTn id="19" dur="500" fill="hold"/>
                                        <p:tgtEl>
                                          <p:spTgt spid="3530"/>
                                        </p:tgtEl>
                                        <p:attrNameLst>
                                          <p:attrName>ppt_x</p:attrName>
                                        </p:attrNameLst>
                                      </p:cBhvr>
                                      <p:tavLst>
                                        <p:tav tm="0">
                                          <p:val>
                                            <p:strVal val="#ppt_x"/>
                                          </p:val>
                                        </p:tav>
                                        <p:tav tm="100000">
                                          <p:val>
                                            <p:strVal val="#ppt_x"/>
                                          </p:val>
                                        </p:tav>
                                      </p:tavLst>
                                    </p:anim>
                                    <p:anim calcmode="lin" valueType="num">
                                      <p:cBhvr additive="base">
                                        <p:cTn id="20" dur="500" fill="hold"/>
                                        <p:tgtEl>
                                          <p:spTgt spid="35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19">
                                            <p:txEl>
                                              <p:pRg st="0" end="0"/>
                                            </p:txEl>
                                          </p:spTgt>
                                        </p:tgtEl>
                                        <p:attrNameLst>
                                          <p:attrName>style.visibility</p:attrName>
                                        </p:attrNameLst>
                                      </p:cBhvr>
                                      <p:to>
                                        <p:strVal val="visible"/>
                                      </p:to>
                                    </p:set>
                                    <p:anim calcmode="lin" valueType="num">
                                      <p:cBhvr additive="base">
                                        <p:cTn id="25" dur="500" fill="hold"/>
                                        <p:tgtEl>
                                          <p:spTgt spid="35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19">
                                            <p:txEl>
                                              <p:pRg st="1" end="1"/>
                                            </p:txEl>
                                          </p:spTgt>
                                        </p:tgtEl>
                                        <p:attrNameLst>
                                          <p:attrName>style.visibility</p:attrName>
                                        </p:attrNameLst>
                                      </p:cBhvr>
                                      <p:to>
                                        <p:strVal val="visible"/>
                                      </p:to>
                                    </p:set>
                                    <p:anim calcmode="lin" valueType="num">
                                      <p:cBhvr additive="base">
                                        <p:cTn id="31" dur="500" fill="hold"/>
                                        <p:tgtEl>
                                          <p:spTgt spid="351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19">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20">
                                            <p:txEl>
                                              <p:pRg st="0" end="0"/>
                                            </p:txEl>
                                          </p:spTgt>
                                        </p:tgtEl>
                                        <p:attrNameLst>
                                          <p:attrName>style.visibility</p:attrName>
                                        </p:attrNameLst>
                                      </p:cBhvr>
                                      <p:to>
                                        <p:strVal val="visible"/>
                                      </p:to>
                                    </p:set>
                                    <p:anim calcmode="lin" valueType="num">
                                      <p:cBhvr additive="base">
                                        <p:cTn id="35" dur="500" fill="hold"/>
                                        <p:tgtEl>
                                          <p:spTgt spid="35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520">
                                            <p:txEl>
                                              <p:pRg st="1" end="1"/>
                                            </p:txEl>
                                          </p:spTgt>
                                        </p:tgtEl>
                                        <p:attrNameLst>
                                          <p:attrName>style.visibility</p:attrName>
                                        </p:attrNameLst>
                                      </p:cBhvr>
                                      <p:to>
                                        <p:strVal val="visible"/>
                                      </p:to>
                                    </p:set>
                                    <p:anim calcmode="lin" valueType="num">
                                      <p:cBhvr additive="base">
                                        <p:cTn id="41" dur="500" fill="hold"/>
                                        <p:tgtEl>
                                          <p:spTgt spid="3520">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20">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21">
                                            <p:txEl>
                                              <p:pRg st="0" end="0"/>
                                            </p:txEl>
                                          </p:spTgt>
                                        </p:tgtEl>
                                        <p:attrNameLst>
                                          <p:attrName>style.visibility</p:attrName>
                                        </p:attrNameLst>
                                      </p:cBhvr>
                                      <p:to>
                                        <p:strVal val="visible"/>
                                      </p:to>
                                    </p:set>
                                    <p:anim calcmode="lin" valueType="num">
                                      <p:cBhvr additive="base">
                                        <p:cTn id="45" dur="500" fill="hold"/>
                                        <p:tgtEl>
                                          <p:spTgt spid="352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5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21">
                                            <p:txEl>
                                              <p:pRg st="1" end="1"/>
                                            </p:txEl>
                                          </p:spTgt>
                                        </p:tgtEl>
                                        <p:attrNameLst>
                                          <p:attrName>style.visibility</p:attrName>
                                        </p:attrNameLst>
                                      </p:cBhvr>
                                      <p:to>
                                        <p:strVal val="visible"/>
                                      </p:to>
                                    </p:set>
                                    <p:anim calcmode="lin" valueType="num">
                                      <p:cBhvr additive="base">
                                        <p:cTn id="51" dur="500" fill="hold"/>
                                        <p:tgtEl>
                                          <p:spTgt spid="3521">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521">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22">
                                            <p:txEl>
                                              <p:pRg st="0" end="0"/>
                                            </p:txEl>
                                          </p:spTgt>
                                        </p:tgtEl>
                                        <p:attrNameLst>
                                          <p:attrName>style.visibility</p:attrName>
                                        </p:attrNameLst>
                                      </p:cBhvr>
                                      <p:to>
                                        <p:strVal val="visible"/>
                                      </p:to>
                                    </p:set>
                                    <p:anim calcmode="lin" valueType="num">
                                      <p:cBhvr additive="base">
                                        <p:cTn id="55" dur="500" fill="hold"/>
                                        <p:tgtEl>
                                          <p:spTgt spid="35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22">
                                            <p:txEl>
                                              <p:pRg st="1" end="1"/>
                                            </p:txEl>
                                          </p:spTgt>
                                        </p:tgtEl>
                                        <p:attrNameLst>
                                          <p:attrName>style.visibility</p:attrName>
                                        </p:attrNameLst>
                                      </p:cBhvr>
                                      <p:to>
                                        <p:strVal val="visible"/>
                                      </p:to>
                                    </p:set>
                                    <p:anim calcmode="lin" valueType="num">
                                      <p:cBhvr additive="base">
                                        <p:cTn id="61" dur="500" fill="hold"/>
                                        <p:tgtEl>
                                          <p:spTgt spid="3522">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9" grpId="0" build="p"/>
      <p:bldP spid="3520" grpId="0" build="p"/>
      <p:bldP spid="3521" grpId="0" build="p"/>
      <p:bldP spid="3522" grpId="0" build="p"/>
      <p:bldP spid="3527" grpId="0" animBg="1"/>
      <p:bldP spid="3528" grpId="0" animBg="1"/>
      <p:bldP spid="3529" grpId="0" animBg="1"/>
      <p:bldP spid="35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 name="35%"/>
          <p:cNvSpPr>
            <a:spLocks noGrp="1"/>
          </p:cNvSpPr>
          <p:nvPr>
            <p:ph type="body" sz="quarter" idx="14"/>
          </p:nvPr>
        </p:nvSpPr>
        <p:spPr>
          <a:xfrm>
            <a:off x="622937" y="1640899"/>
            <a:ext cx="1016625" cy="507831"/>
          </a:xfrm>
          <a:prstGeom prst="rect">
            <a:avLst/>
          </a:prstGeom>
        </p:spPr>
        <p:txBody>
          <a:bodyPr/>
          <a:lstStyle/>
          <a:p>
            <a:r>
              <a:rPr>
                <a:cs typeface="+mn-ea"/>
                <a:sym typeface="+mn-lt"/>
              </a:rPr>
              <a:t>35%</a:t>
            </a:r>
          </a:p>
        </p:txBody>
      </p:sp>
      <p:sp>
        <p:nvSpPr>
          <p:cNvPr id="3575" name="Your awesome text"/>
          <p:cNvSpPr>
            <a:spLocks noGrp="1"/>
          </p:cNvSpPr>
          <p:nvPr>
            <p:ph type="body" sz="quarter" idx="15"/>
          </p:nvPr>
        </p:nvSpPr>
        <p:spPr>
          <a:xfrm>
            <a:off x="1815905" y="1459726"/>
            <a:ext cx="2399439" cy="341632"/>
          </a:xfrm>
          <a:prstGeom prst="rect">
            <a:avLst/>
          </a:prstGeom>
        </p:spPr>
        <p:txBody>
          <a:bodyPr/>
          <a:lstStyle/>
          <a:p>
            <a:r>
              <a:rPr sz="1800" dirty="0">
                <a:solidFill>
                  <a:srgbClr val="E8CAE4"/>
                </a:solidFill>
                <a:latin typeface="+mn-lt"/>
                <a:ea typeface="+mn-ea"/>
                <a:cs typeface="+mn-ea"/>
                <a:sym typeface="+mn-lt"/>
              </a:rPr>
              <a:t>Your awesome text</a:t>
            </a:r>
          </a:p>
        </p:txBody>
      </p:sp>
      <p:sp>
        <p:nvSpPr>
          <p:cNvPr id="3576" name="There are many variations of passages of Lorem Ipsum…"/>
          <p:cNvSpPr>
            <a:spLocks noGrp="1"/>
          </p:cNvSpPr>
          <p:nvPr>
            <p:ph type="body" sz="quarter" idx="16"/>
          </p:nvPr>
        </p:nvSpPr>
        <p:spPr>
          <a:xfrm>
            <a:off x="1812615" y="1844542"/>
            <a:ext cx="5590120" cy="535531"/>
          </a:xfrm>
          <a:prstGeom prst="rect">
            <a:avLst/>
          </a:prstGeom>
        </p:spPr>
        <p:txBody>
          <a:bodyPr/>
          <a:lstStyle/>
          <a:p>
            <a:r>
              <a:rPr sz="1600">
                <a:cs typeface="+mn-ea"/>
                <a:sym typeface="+mn-lt"/>
              </a:rPr>
              <a:t>There are many variations of passages of Lorem Ipsum</a:t>
            </a:r>
          </a:p>
          <a:p>
            <a:r>
              <a:rPr sz="1600">
                <a:cs typeface="+mn-ea"/>
                <a:sym typeface="+mn-lt"/>
              </a:rPr>
              <a:t>but the majority have suffered alteration some form by</a:t>
            </a:r>
          </a:p>
        </p:txBody>
      </p:sp>
      <p:sp>
        <p:nvSpPr>
          <p:cNvPr id="3577" name="68%"/>
          <p:cNvSpPr>
            <a:spLocks noGrp="1"/>
          </p:cNvSpPr>
          <p:nvPr>
            <p:ph type="body" sz="quarter" idx="17"/>
          </p:nvPr>
        </p:nvSpPr>
        <p:spPr>
          <a:xfrm>
            <a:off x="622937" y="3169480"/>
            <a:ext cx="1016625" cy="507831"/>
          </a:xfrm>
          <a:prstGeom prst="rect">
            <a:avLst/>
          </a:prstGeom>
        </p:spPr>
        <p:txBody>
          <a:bodyPr/>
          <a:lstStyle/>
          <a:p>
            <a:r>
              <a:rPr dirty="0">
                <a:solidFill>
                  <a:srgbClr val="49316F"/>
                </a:solidFill>
                <a:cs typeface="+mn-ea"/>
                <a:sym typeface="+mn-lt"/>
              </a:rPr>
              <a:t>68%</a:t>
            </a:r>
          </a:p>
        </p:txBody>
      </p:sp>
      <p:sp>
        <p:nvSpPr>
          <p:cNvPr id="3578" name="Your awesome text"/>
          <p:cNvSpPr>
            <a:spLocks noGrp="1"/>
          </p:cNvSpPr>
          <p:nvPr>
            <p:ph type="body" sz="quarter" idx="18"/>
          </p:nvPr>
        </p:nvSpPr>
        <p:spPr>
          <a:xfrm>
            <a:off x="1815905" y="2988307"/>
            <a:ext cx="2399439" cy="341632"/>
          </a:xfrm>
          <a:prstGeom prst="rect">
            <a:avLst/>
          </a:prstGeom>
        </p:spPr>
        <p:txBody>
          <a:bodyPr/>
          <a:lstStyle/>
          <a:p>
            <a:r>
              <a:rPr sz="1800">
                <a:solidFill>
                  <a:srgbClr val="E8CAE4"/>
                </a:solidFill>
                <a:latin typeface="+mn-lt"/>
                <a:ea typeface="+mn-ea"/>
                <a:cs typeface="+mn-ea"/>
                <a:sym typeface="+mn-lt"/>
              </a:rPr>
              <a:t>Your awesome text</a:t>
            </a:r>
          </a:p>
        </p:txBody>
      </p:sp>
      <p:sp>
        <p:nvSpPr>
          <p:cNvPr id="3579" name="There are many variations of passages of Lorem Ipsum…"/>
          <p:cNvSpPr>
            <a:spLocks noGrp="1"/>
          </p:cNvSpPr>
          <p:nvPr>
            <p:ph type="body" sz="quarter" idx="19"/>
          </p:nvPr>
        </p:nvSpPr>
        <p:spPr>
          <a:xfrm>
            <a:off x="1812616" y="3373123"/>
            <a:ext cx="5590120" cy="535531"/>
          </a:xfrm>
          <a:prstGeom prst="rect">
            <a:avLst/>
          </a:prstGeom>
        </p:spPr>
        <p:txBody>
          <a:bodyPr/>
          <a:lstStyle/>
          <a:p>
            <a:r>
              <a:rPr sz="1600" dirty="0">
                <a:cs typeface="+mn-ea"/>
                <a:sym typeface="+mn-lt"/>
              </a:rPr>
              <a:t>There are many variations of passages of Lorem Ipsum</a:t>
            </a:r>
          </a:p>
          <a:p>
            <a:r>
              <a:rPr sz="1600" dirty="0">
                <a:cs typeface="+mn-ea"/>
                <a:sym typeface="+mn-lt"/>
              </a:rPr>
              <a:t>but the majority have suffered alteration some form by</a:t>
            </a:r>
          </a:p>
        </p:txBody>
      </p:sp>
      <p:sp>
        <p:nvSpPr>
          <p:cNvPr id="3580" name="87%"/>
          <p:cNvSpPr>
            <a:spLocks noGrp="1"/>
          </p:cNvSpPr>
          <p:nvPr>
            <p:ph type="body" sz="quarter" idx="20"/>
          </p:nvPr>
        </p:nvSpPr>
        <p:spPr>
          <a:xfrm>
            <a:off x="622937" y="4698061"/>
            <a:ext cx="1016625" cy="507831"/>
          </a:xfrm>
          <a:prstGeom prst="rect">
            <a:avLst/>
          </a:prstGeom>
        </p:spPr>
        <p:txBody>
          <a:bodyPr/>
          <a:lstStyle/>
          <a:p>
            <a:r>
              <a:rPr>
                <a:cs typeface="+mn-ea"/>
                <a:sym typeface="+mn-lt"/>
              </a:rPr>
              <a:t>87%</a:t>
            </a:r>
          </a:p>
        </p:txBody>
      </p:sp>
      <p:sp>
        <p:nvSpPr>
          <p:cNvPr id="3581" name="Your awesome text"/>
          <p:cNvSpPr>
            <a:spLocks noGrp="1"/>
          </p:cNvSpPr>
          <p:nvPr>
            <p:ph type="body" sz="quarter" idx="21"/>
          </p:nvPr>
        </p:nvSpPr>
        <p:spPr>
          <a:xfrm>
            <a:off x="1815905" y="4516887"/>
            <a:ext cx="2399439" cy="341632"/>
          </a:xfrm>
          <a:prstGeom prst="rect">
            <a:avLst/>
          </a:prstGeom>
        </p:spPr>
        <p:txBody>
          <a:bodyPr/>
          <a:lstStyle/>
          <a:p>
            <a:r>
              <a:rPr sz="1800">
                <a:solidFill>
                  <a:srgbClr val="E8CAE4"/>
                </a:solidFill>
                <a:latin typeface="+mn-lt"/>
                <a:ea typeface="+mn-ea"/>
                <a:cs typeface="+mn-ea"/>
                <a:sym typeface="+mn-lt"/>
              </a:rPr>
              <a:t>Your awesome text</a:t>
            </a:r>
          </a:p>
        </p:txBody>
      </p:sp>
      <p:sp>
        <p:nvSpPr>
          <p:cNvPr id="3582" name="There are many variations of passages of Lorem Ipsum…"/>
          <p:cNvSpPr>
            <a:spLocks noGrp="1"/>
          </p:cNvSpPr>
          <p:nvPr>
            <p:ph type="body" sz="quarter" idx="22"/>
          </p:nvPr>
        </p:nvSpPr>
        <p:spPr>
          <a:xfrm>
            <a:off x="1812616" y="4901704"/>
            <a:ext cx="5590120" cy="535531"/>
          </a:xfrm>
          <a:prstGeom prst="rect">
            <a:avLst/>
          </a:prstGeom>
        </p:spPr>
        <p:txBody>
          <a:bodyPr/>
          <a:lstStyle/>
          <a:p>
            <a:r>
              <a:rPr sz="1600" dirty="0">
                <a:cs typeface="+mn-ea"/>
                <a:sym typeface="+mn-lt"/>
              </a:rPr>
              <a:t>There are many variations of passages of Lorem Ipsum</a:t>
            </a:r>
          </a:p>
          <a:p>
            <a:r>
              <a:rPr sz="1600" dirty="0">
                <a:cs typeface="+mn-ea"/>
                <a:sym typeface="+mn-lt"/>
              </a:rPr>
              <a:t>but the majority have suffered alteration some form by</a:t>
            </a:r>
          </a:p>
        </p:txBody>
      </p:sp>
      <p:sp>
        <p:nvSpPr>
          <p:cNvPr id="3584" name="68%"/>
          <p:cNvSpPr>
            <a:spLocks noGrp="1"/>
          </p:cNvSpPr>
          <p:nvPr>
            <p:ph type="body" sz="quarter" idx="24"/>
          </p:nvPr>
        </p:nvSpPr>
        <p:spPr>
          <a:xfrm>
            <a:off x="7672209" y="4144046"/>
            <a:ext cx="684804" cy="341632"/>
          </a:xfrm>
          <a:prstGeom prst="rect">
            <a:avLst/>
          </a:prstGeom>
        </p:spPr>
        <p:txBody>
          <a:bodyPr/>
          <a:lstStyle/>
          <a:p>
            <a:r>
              <a:rPr sz="1800">
                <a:cs typeface="+mn-ea"/>
                <a:sym typeface="+mn-lt"/>
              </a:rPr>
              <a:t>68%</a:t>
            </a:r>
          </a:p>
        </p:txBody>
      </p:sp>
      <p:sp>
        <p:nvSpPr>
          <p:cNvPr id="3585" name="87%"/>
          <p:cNvSpPr>
            <a:spLocks noGrp="1"/>
          </p:cNvSpPr>
          <p:nvPr>
            <p:ph type="body" sz="quarter" idx="25"/>
          </p:nvPr>
        </p:nvSpPr>
        <p:spPr>
          <a:xfrm>
            <a:off x="9904186" y="4144046"/>
            <a:ext cx="684804" cy="341632"/>
          </a:xfrm>
          <a:prstGeom prst="rect">
            <a:avLst/>
          </a:prstGeom>
        </p:spPr>
        <p:txBody>
          <a:bodyPr/>
          <a:lstStyle/>
          <a:p>
            <a:r>
              <a:rPr sz="1800">
                <a:cs typeface="+mn-ea"/>
                <a:sym typeface="+mn-lt"/>
              </a:rPr>
              <a:t>87%</a:t>
            </a:r>
          </a:p>
        </p:txBody>
      </p:sp>
      <p:sp>
        <p:nvSpPr>
          <p:cNvPr id="3586" name="35%"/>
          <p:cNvSpPr>
            <a:spLocks noGrp="1"/>
          </p:cNvSpPr>
          <p:nvPr>
            <p:ph type="body" sz="quarter" idx="26"/>
          </p:nvPr>
        </p:nvSpPr>
        <p:spPr>
          <a:xfrm>
            <a:off x="8788557" y="2294854"/>
            <a:ext cx="684804" cy="341632"/>
          </a:xfrm>
          <a:prstGeom prst="rect">
            <a:avLst/>
          </a:prstGeom>
        </p:spPr>
        <p:txBody>
          <a:bodyPr/>
          <a:lstStyle/>
          <a:p>
            <a:r>
              <a:rPr sz="1800">
                <a:cs typeface="+mn-ea"/>
                <a:sym typeface="+mn-lt"/>
              </a:rPr>
              <a:t>35%</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74">
                                            <p:txEl>
                                              <p:pRg st="0" end="0"/>
                                            </p:txEl>
                                          </p:spTgt>
                                        </p:tgtEl>
                                        <p:attrNameLst>
                                          <p:attrName>style.visibility</p:attrName>
                                        </p:attrNameLst>
                                      </p:cBhvr>
                                      <p:to>
                                        <p:strVal val="visible"/>
                                      </p:to>
                                    </p:set>
                                    <p:anim calcmode="lin" valueType="num">
                                      <p:cBhvr additive="base">
                                        <p:cTn id="7" dur="500" fill="hold"/>
                                        <p:tgtEl>
                                          <p:spTgt spid="35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7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75">
                                            <p:txEl>
                                              <p:pRg st="0" end="0"/>
                                            </p:txEl>
                                          </p:spTgt>
                                        </p:tgtEl>
                                        <p:attrNameLst>
                                          <p:attrName>style.visibility</p:attrName>
                                        </p:attrNameLst>
                                      </p:cBhvr>
                                      <p:to>
                                        <p:strVal val="visible"/>
                                      </p:to>
                                    </p:set>
                                    <p:anim calcmode="lin" valueType="num">
                                      <p:cBhvr additive="base">
                                        <p:cTn id="11" dur="500" fill="hold"/>
                                        <p:tgtEl>
                                          <p:spTgt spid="35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7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76">
                                            <p:txEl>
                                              <p:pRg st="0" end="0"/>
                                            </p:txEl>
                                          </p:spTgt>
                                        </p:tgtEl>
                                        <p:attrNameLst>
                                          <p:attrName>style.visibility</p:attrName>
                                        </p:attrNameLst>
                                      </p:cBhvr>
                                      <p:to>
                                        <p:strVal val="visible"/>
                                      </p:to>
                                    </p:set>
                                    <p:anim calcmode="lin" valueType="num">
                                      <p:cBhvr additive="base">
                                        <p:cTn id="15" dur="500" fill="hold"/>
                                        <p:tgtEl>
                                          <p:spTgt spid="357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76">
                                            <p:txEl>
                                              <p:pRg st="1" end="1"/>
                                            </p:txEl>
                                          </p:spTgt>
                                        </p:tgtEl>
                                        <p:attrNameLst>
                                          <p:attrName>style.visibility</p:attrName>
                                        </p:attrNameLst>
                                      </p:cBhvr>
                                      <p:to>
                                        <p:strVal val="visible"/>
                                      </p:to>
                                    </p:set>
                                    <p:anim calcmode="lin" valueType="num">
                                      <p:cBhvr additive="base">
                                        <p:cTn id="21" dur="500" fill="hold"/>
                                        <p:tgtEl>
                                          <p:spTgt spid="357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76">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577">
                                            <p:txEl>
                                              <p:pRg st="0" end="0"/>
                                            </p:txEl>
                                          </p:spTgt>
                                        </p:tgtEl>
                                        <p:attrNameLst>
                                          <p:attrName>style.visibility</p:attrName>
                                        </p:attrNameLst>
                                      </p:cBhvr>
                                      <p:to>
                                        <p:strVal val="visible"/>
                                      </p:to>
                                    </p:set>
                                    <p:anim calcmode="lin" valueType="num">
                                      <p:cBhvr additive="base">
                                        <p:cTn id="25" dur="500" fill="hold"/>
                                        <p:tgtEl>
                                          <p:spTgt spid="35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7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78">
                                            <p:txEl>
                                              <p:pRg st="0" end="0"/>
                                            </p:txEl>
                                          </p:spTgt>
                                        </p:tgtEl>
                                        <p:attrNameLst>
                                          <p:attrName>style.visibility</p:attrName>
                                        </p:attrNameLst>
                                      </p:cBhvr>
                                      <p:to>
                                        <p:strVal val="visible"/>
                                      </p:to>
                                    </p:set>
                                    <p:anim calcmode="lin" valueType="num">
                                      <p:cBhvr additive="base">
                                        <p:cTn id="29" dur="500" fill="hold"/>
                                        <p:tgtEl>
                                          <p:spTgt spid="357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7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79">
                                            <p:txEl>
                                              <p:pRg st="0" end="0"/>
                                            </p:txEl>
                                          </p:spTgt>
                                        </p:tgtEl>
                                        <p:attrNameLst>
                                          <p:attrName>style.visibility</p:attrName>
                                        </p:attrNameLst>
                                      </p:cBhvr>
                                      <p:to>
                                        <p:strVal val="visible"/>
                                      </p:to>
                                    </p:set>
                                    <p:anim calcmode="lin" valueType="num">
                                      <p:cBhvr additive="base">
                                        <p:cTn id="33" dur="500" fill="hold"/>
                                        <p:tgtEl>
                                          <p:spTgt spid="357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79">
                                            <p:txEl>
                                              <p:pRg st="1" end="1"/>
                                            </p:txEl>
                                          </p:spTgt>
                                        </p:tgtEl>
                                        <p:attrNameLst>
                                          <p:attrName>style.visibility</p:attrName>
                                        </p:attrNameLst>
                                      </p:cBhvr>
                                      <p:to>
                                        <p:strVal val="visible"/>
                                      </p:to>
                                    </p:set>
                                    <p:anim calcmode="lin" valueType="num">
                                      <p:cBhvr additive="base">
                                        <p:cTn id="39" dur="500" fill="hold"/>
                                        <p:tgtEl>
                                          <p:spTgt spid="357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579">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80">
                                            <p:txEl>
                                              <p:pRg st="0" end="0"/>
                                            </p:txEl>
                                          </p:spTgt>
                                        </p:tgtEl>
                                        <p:attrNameLst>
                                          <p:attrName>style.visibility</p:attrName>
                                        </p:attrNameLst>
                                      </p:cBhvr>
                                      <p:to>
                                        <p:strVal val="visible"/>
                                      </p:to>
                                    </p:set>
                                    <p:anim calcmode="lin" valueType="num">
                                      <p:cBhvr additive="base">
                                        <p:cTn id="43" dur="500" fill="hold"/>
                                        <p:tgtEl>
                                          <p:spTgt spid="358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0">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81">
                                            <p:txEl>
                                              <p:pRg st="0" end="0"/>
                                            </p:txEl>
                                          </p:spTgt>
                                        </p:tgtEl>
                                        <p:attrNameLst>
                                          <p:attrName>style.visibility</p:attrName>
                                        </p:attrNameLst>
                                      </p:cBhvr>
                                      <p:to>
                                        <p:strVal val="visible"/>
                                      </p:to>
                                    </p:set>
                                    <p:anim calcmode="lin" valueType="num">
                                      <p:cBhvr additive="base">
                                        <p:cTn id="47" dur="500" fill="hold"/>
                                        <p:tgtEl>
                                          <p:spTgt spid="3581">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81">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82">
                                            <p:txEl>
                                              <p:pRg st="0" end="0"/>
                                            </p:txEl>
                                          </p:spTgt>
                                        </p:tgtEl>
                                        <p:attrNameLst>
                                          <p:attrName>style.visibility</p:attrName>
                                        </p:attrNameLst>
                                      </p:cBhvr>
                                      <p:to>
                                        <p:strVal val="visible"/>
                                      </p:to>
                                    </p:set>
                                    <p:anim calcmode="lin" valueType="num">
                                      <p:cBhvr additive="base">
                                        <p:cTn id="51" dur="500" fill="hold"/>
                                        <p:tgtEl>
                                          <p:spTgt spid="35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5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582">
                                            <p:txEl>
                                              <p:pRg st="1" end="1"/>
                                            </p:txEl>
                                          </p:spTgt>
                                        </p:tgtEl>
                                        <p:attrNameLst>
                                          <p:attrName>style.visibility</p:attrName>
                                        </p:attrNameLst>
                                      </p:cBhvr>
                                      <p:to>
                                        <p:strVal val="visible"/>
                                      </p:to>
                                    </p:set>
                                    <p:anim calcmode="lin" valueType="num">
                                      <p:cBhvr additive="base">
                                        <p:cTn id="57" dur="500" fill="hold"/>
                                        <p:tgtEl>
                                          <p:spTgt spid="3582">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5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 grpId="0" build="p"/>
      <p:bldP spid="3575" grpId="0" build="p"/>
      <p:bldP spid="3576" grpId="0" build="p"/>
      <p:bldP spid="3577" grpId="0" build="p"/>
      <p:bldP spid="3578" grpId="0" build="p"/>
      <p:bldP spid="3579" grpId="0" build="p"/>
      <p:bldP spid="3580" grpId="0" build="p"/>
      <p:bldP spid="3581" grpId="0" build="p"/>
      <p:bldP spid="358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 name="Shape"/>
          <p:cNvSpPr/>
          <p:nvPr/>
        </p:nvSpPr>
        <p:spPr>
          <a:xfrm>
            <a:off x="7282474" y="4510857"/>
            <a:ext cx="357533" cy="359925"/>
          </a:xfrm>
          <a:custGeom>
            <a:avLst/>
            <a:gdLst/>
            <a:ahLst/>
            <a:cxnLst>
              <a:cxn ang="0">
                <a:pos x="wd2" y="hd2"/>
              </a:cxn>
              <a:cxn ang="5400000">
                <a:pos x="wd2" y="hd2"/>
              </a:cxn>
              <a:cxn ang="10800000">
                <a:pos x="wd2" y="hd2"/>
              </a:cxn>
              <a:cxn ang="16200000">
                <a:pos x="wd2" y="hd2"/>
              </a:cxn>
            </a:cxnLst>
            <a:rect l="0" t="0" r="r" b="b"/>
            <a:pathLst>
              <a:path w="21600" h="21600" extrusionOk="0">
                <a:moveTo>
                  <a:pt x="15532" y="0"/>
                </a:moveTo>
                <a:lnTo>
                  <a:pt x="15532" y="1340"/>
                </a:lnTo>
                <a:lnTo>
                  <a:pt x="19288" y="1340"/>
                </a:lnTo>
                <a:lnTo>
                  <a:pt x="11655" y="8946"/>
                </a:lnTo>
                <a:lnTo>
                  <a:pt x="12594" y="9879"/>
                </a:lnTo>
                <a:lnTo>
                  <a:pt x="17049" y="5502"/>
                </a:lnTo>
                <a:lnTo>
                  <a:pt x="20276" y="2272"/>
                </a:lnTo>
                <a:lnTo>
                  <a:pt x="20276" y="6028"/>
                </a:lnTo>
                <a:lnTo>
                  <a:pt x="21600" y="6028"/>
                </a:lnTo>
                <a:lnTo>
                  <a:pt x="21600" y="0"/>
                </a:lnTo>
                <a:lnTo>
                  <a:pt x="15532" y="0"/>
                </a:lnTo>
                <a:close/>
                <a:moveTo>
                  <a:pt x="2649" y="2751"/>
                </a:moveTo>
                <a:lnTo>
                  <a:pt x="2649" y="7415"/>
                </a:lnTo>
                <a:lnTo>
                  <a:pt x="4045" y="7415"/>
                </a:lnTo>
                <a:lnTo>
                  <a:pt x="4045" y="4090"/>
                </a:lnTo>
                <a:lnTo>
                  <a:pt x="7465" y="4090"/>
                </a:lnTo>
                <a:lnTo>
                  <a:pt x="7465" y="2751"/>
                </a:lnTo>
                <a:lnTo>
                  <a:pt x="2649" y="2751"/>
                </a:lnTo>
                <a:close/>
                <a:moveTo>
                  <a:pt x="8741" y="2751"/>
                </a:moveTo>
                <a:lnTo>
                  <a:pt x="8741" y="4114"/>
                </a:lnTo>
                <a:lnTo>
                  <a:pt x="10812" y="4114"/>
                </a:lnTo>
                <a:lnTo>
                  <a:pt x="12859" y="4114"/>
                </a:lnTo>
                <a:lnTo>
                  <a:pt x="12859" y="2751"/>
                </a:lnTo>
                <a:lnTo>
                  <a:pt x="8741" y="2751"/>
                </a:lnTo>
                <a:close/>
                <a:moveTo>
                  <a:pt x="2649" y="8827"/>
                </a:moveTo>
                <a:lnTo>
                  <a:pt x="2649" y="12917"/>
                </a:lnTo>
                <a:lnTo>
                  <a:pt x="3323" y="12917"/>
                </a:lnTo>
                <a:lnTo>
                  <a:pt x="3997" y="12917"/>
                </a:lnTo>
                <a:lnTo>
                  <a:pt x="3997" y="8827"/>
                </a:lnTo>
                <a:lnTo>
                  <a:pt x="2649" y="8827"/>
                </a:lnTo>
                <a:close/>
                <a:moveTo>
                  <a:pt x="17627" y="8827"/>
                </a:moveTo>
                <a:lnTo>
                  <a:pt x="17627" y="12917"/>
                </a:lnTo>
                <a:lnTo>
                  <a:pt x="18301" y="12917"/>
                </a:lnTo>
                <a:lnTo>
                  <a:pt x="18975" y="12917"/>
                </a:lnTo>
                <a:lnTo>
                  <a:pt x="18975" y="8827"/>
                </a:lnTo>
                <a:lnTo>
                  <a:pt x="17627" y="8827"/>
                </a:lnTo>
                <a:close/>
                <a:moveTo>
                  <a:pt x="9006" y="11577"/>
                </a:moveTo>
                <a:lnTo>
                  <a:pt x="1348" y="19184"/>
                </a:lnTo>
                <a:lnTo>
                  <a:pt x="1348" y="15572"/>
                </a:lnTo>
                <a:lnTo>
                  <a:pt x="0" y="15572"/>
                </a:lnTo>
                <a:lnTo>
                  <a:pt x="0" y="21600"/>
                </a:lnTo>
                <a:lnTo>
                  <a:pt x="6068" y="21600"/>
                </a:lnTo>
                <a:lnTo>
                  <a:pt x="6068" y="20260"/>
                </a:lnTo>
                <a:lnTo>
                  <a:pt x="2143" y="20260"/>
                </a:lnTo>
                <a:lnTo>
                  <a:pt x="5538" y="16936"/>
                </a:lnTo>
                <a:lnTo>
                  <a:pt x="9969" y="12534"/>
                </a:lnTo>
                <a:lnTo>
                  <a:pt x="9006" y="11577"/>
                </a:lnTo>
                <a:close/>
                <a:moveTo>
                  <a:pt x="17627" y="14185"/>
                </a:moveTo>
                <a:lnTo>
                  <a:pt x="17627" y="17581"/>
                </a:lnTo>
                <a:lnTo>
                  <a:pt x="14280" y="17581"/>
                </a:lnTo>
                <a:lnTo>
                  <a:pt x="14280" y="18969"/>
                </a:lnTo>
                <a:lnTo>
                  <a:pt x="18975" y="18969"/>
                </a:lnTo>
                <a:lnTo>
                  <a:pt x="18975" y="14185"/>
                </a:lnTo>
                <a:lnTo>
                  <a:pt x="17627" y="14185"/>
                </a:lnTo>
                <a:close/>
                <a:moveTo>
                  <a:pt x="8741" y="17486"/>
                </a:moveTo>
                <a:lnTo>
                  <a:pt x="8741" y="18849"/>
                </a:lnTo>
                <a:lnTo>
                  <a:pt x="10812" y="18849"/>
                </a:lnTo>
                <a:lnTo>
                  <a:pt x="12859" y="18849"/>
                </a:lnTo>
                <a:lnTo>
                  <a:pt x="12859" y="17486"/>
                </a:lnTo>
                <a:lnTo>
                  <a:pt x="8741" y="17486"/>
                </a:lnTo>
                <a:close/>
              </a:path>
            </a:pathLst>
          </a:custGeom>
          <a:solidFill>
            <a:srgbClr val="545455"/>
          </a:solidFill>
          <a:ln w="12700">
            <a:miter lim="400000"/>
          </a:ln>
          <a:effectLst>
            <a:outerShdw blurRad="165100" dist="120225" dir="2705541" rotWithShape="0">
              <a:srgbClr val="A6AAA9">
                <a:alpha val="34383"/>
              </a:srgbClr>
            </a:outerShdw>
          </a:effectLst>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500">
              <a:cs typeface="+mn-ea"/>
              <a:sym typeface="+mn-lt"/>
            </a:endParaRPr>
          </a:p>
        </p:txBody>
      </p:sp>
      <p:sp>
        <p:nvSpPr>
          <p:cNvPr id="2642" name="Shape"/>
          <p:cNvSpPr/>
          <p:nvPr/>
        </p:nvSpPr>
        <p:spPr>
          <a:xfrm>
            <a:off x="1803744" y="4510857"/>
            <a:ext cx="359925" cy="359925"/>
          </a:xfrm>
          <a:custGeom>
            <a:avLst/>
            <a:gdLst/>
            <a:ahLst/>
            <a:cxnLst>
              <a:cxn ang="0">
                <a:pos x="wd2" y="hd2"/>
              </a:cxn>
              <a:cxn ang="5400000">
                <a:pos x="wd2" y="hd2"/>
              </a:cxn>
              <a:cxn ang="10800000">
                <a:pos x="wd2" y="hd2"/>
              </a:cxn>
              <a:cxn ang="16200000">
                <a:pos x="wd2" y="hd2"/>
              </a:cxn>
            </a:cxnLst>
            <a:rect l="0" t="0" r="r" b="b"/>
            <a:pathLst>
              <a:path w="21600" h="21600" extrusionOk="0">
                <a:moveTo>
                  <a:pt x="14665" y="21600"/>
                </a:moveTo>
                <a:lnTo>
                  <a:pt x="8812" y="16319"/>
                </a:lnTo>
                <a:lnTo>
                  <a:pt x="8812" y="18037"/>
                </a:lnTo>
                <a:lnTo>
                  <a:pt x="9034" y="17814"/>
                </a:lnTo>
                <a:lnTo>
                  <a:pt x="9989" y="18864"/>
                </a:lnTo>
                <a:lnTo>
                  <a:pt x="7444" y="21346"/>
                </a:lnTo>
                <a:lnTo>
                  <a:pt x="7444" y="13202"/>
                </a:lnTo>
                <a:lnTo>
                  <a:pt x="13965" y="19119"/>
                </a:lnTo>
                <a:lnTo>
                  <a:pt x="19405" y="2195"/>
                </a:lnTo>
                <a:lnTo>
                  <a:pt x="2481" y="8271"/>
                </a:lnTo>
                <a:lnTo>
                  <a:pt x="6140" y="11770"/>
                </a:lnTo>
                <a:lnTo>
                  <a:pt x="13138" y="6458"/>
                </a:lnTo>
                <a:lnTo>
                  <a:pt x="13965" y="7571"/>
                </a:lnTo>
                <a:lnTo>
                  <a:pt x="6076" y="13615"/>
                </a:lnTo>
                <a:lnTo>
                  <a:pt x="0" y="7698"/>
                </a:lnTo>
                <a:lnTo>
                  <a:pt x="21600" y="0"/>
                </a:lnTo>
                <a:lnTo>
                  <a:pt x="14665" y="21600"/>
                </a:lnTo>
              </a:path>
            </a:pathLst>
          </a:custGeom>
          <a:solidFill>
            <a:srgbClr val="545455"/>
          </a:solidFill>
          <a:ln w="12700">
            <a:miter lim="400000"/>
          </a:ln>
          <a:effectLst>
            <a:outerShdw blurRad="165100" dist="120225" dir="2705541" rotWithShape="0">
              <a:srgbClr val="A6AAA9">
                <a:alpha val="34383"/>
              </a:srgbClr>
            </a:outerShdw>
          </a:effectLst>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500">
              <a:cs typeface="+mn-ea"/>
              <a:sym typeface="+mn-lt"/>
            </a:endParaRPr>
          </a:p>
        </p:txBody>
      </p:sp>
      <p:sp>
        <p:nvSpPr>
          <p:cNvPr id="2643" name="Shape"/>
          <p:cNvSpPr/>
          <p:nvPr/>
        </p:nvSpPr>
        <p:spPr>
          <a:xfrm>
            <a:off x="4524235" y="4510857"/>
            <a:ext cx="359925" cy="3599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94" y="21600"/>
                </a:lnTo>
                <a:lnTo>
                  <a:pt x="10812" y="21600"/>
                </a:lnTo>
                <a:lnTo>
                  <a:pt x="21600" y="21600"/>
                </a:lnTo>
                <a:lnTo>
                  <a:pt x="21600" y="20260"/>
                </a:lnTo>
                <a:lnTo>
                  <a:pt x="1363" y="20260"/>
                </a:lnTo>
                <a:lnTo>
                  <a:pt x="1363" y="0"/>
                </a:lnTo>
                <a:lnTo>
                  <a:pt x="0" y="0"/>
                </a:lnTo>
                <a:close/>
                <a:moveTo>
                  <a:pt x="1387" y="2631"/>
                </a:moveTo>
                <a:lnTo>
                  <a:pt x="1387" y="3971"/>
                </a:lnTo>
                <a:lnTo>
                  <a:pt x="2081" y="3971"/>
                </a:lnTo>
                <a:lnTo>
                  <a:pt x="2727" y="3971"/>
                </a:lnTo>
                <a:lnTo>
                  <a:pt x="2727" y="2631"/>
                </a:lnTo>
                <a:lnTo>
                  <a:pt x="1387" y="2631"/>
                </a:lnTo>
                <a:close/>
                <a:moveTo>
                  <a:pt x="10070" y="2631"/>
                </a:moveTo>
                <a:lnTo>
                  <a:pt x="10070" y="17462"/>
                </a:lnTo>
                <a:lnTo>
                  <a:pt x="14161" y="17462"/>
                </a:lnTo>
                <a:lnTo>
                  <a:pt x="14161" y="2631"/>
                </a:lnTo>
                <a:lnTo>
                  <a:pt x="10070" y="2631"/>
                </a:lnTo>
                <a:close/>
                <a:moveTo>
                  <a:pt x="11458" y="3995"/>
                </a:moveTo>
                <a:lnTo>
                  <a:pt x="12797" y="3995"/>
                </a:lnTo>
                <a:lnTo>
                  <a:pt x="12797" y="16122"/>
                </a:lnTo>
                <a:lnTo>
                  <a:pt x="11458" y="16122"/>
                </a:lnTo>
                <a:lnTo>
                  <a:pt x="11458" y="3995"/>
                </a:lnTo>
                <a:close/>
                <a:moveTo>
                  <a:pt x="1387" y="5382"/>
                </a:moveTo>
                <a:lnTo>
                  <a:pt x="1387" y="6722"/>
                </a:lnTo>
                <a:lnTo>
                  <a:pt x="2081" y="6722"/>
                </a:lnTo>
                <a:lnTo>
                  <a:pt x="2727" y="6722"/>
                </a:lnTo>
                <a:lnTo>
                  <a:pt x="2727" y="5382"/>
                </a:lnTo>
                <a:lnTo>
                  <a:pt x="1387" y="5382"/>
                </a:lnTo>
                <a:close/>
                <a:moveTo>
                  <a:pt x="15572" y="5382"/>
                </a:moveTo>
                <a:lnTo>
                  <a:pt x="15572" y="17462"/>
                </a:lnTo>
                <a:lnTo>
                  <a:pt x="19662" y="17462"/>
                </a:lnTo>
                <a:lnTo>
                  <a:pt x="19662" y="5382"/>
                </a:lnTo>
                <a:lnTo>
                  <a:pt x="15572" y="5382"/>
                </a:lnTo>
                <a:close/>
                <a:moveTo>
                  <a:pt x="16959" y="6722"/>
                </a:moveTo>
                <a:lnTo>
                  <a:pt x="18323" y="6722"/>
                </a:lnTo>
                <a:lnTo>
                  <a:pt x="18323" y="16122"/>
                </a:lnTo>
                <a:lnTo>
                  <a:pt x="16959" y="16122"/>
                </a:lnTo>
                <a:lnTo>
                  <a:pt x="16959" y="6722"/>
                </a:lnTo>
                <a:close/>
                <a:moveTo>
                  <a:pt x="1387" y="7989"/>
                </a:moveTo>
                <a:lnTo>
                  <a:pt x="1387" y="9353"/>
                </a:lnTo>
                <a:lnTo>
                  <a:pt x="2081" y="9353"/>
                </a:lnTo>
                <a:lnTo>
                  <a:pt x="2727" y="9353"/>
                </a:lnTo>
                <a:lnTo>
                  <a:pt x="2727" y="7989"/>
                </a:lnTo>
                <a:lnTo>
                  <a:pt x="1387" y="7989"/>
                </a:lnTo>
                <a:close/>
                <a:moveTo>
                  <a:pt x="4688" y="7989"/>
                </a:moveTo>
                <a:lnTo>
                  <a:pt x="4688" y="17462"/>
                </a:lnTo>
                <a:lnTo>
                  <a:pt x="8779" y="17462"/>
                </a:lnTo>
                <a:lnTo>
                  <a:pt x="8779" y="7989"/>
                </a:lnTo>
                <a:lnTo>
                  <a:pt x="4688" y="7989"/>
                </a:lnTo>
                <a:close/>
                <a:moveTo>
                  <a:pt x="6076" y="9377"/>
                </a:moveTo>
                <a:lnTo>
                  <a:pt x="7439" y="9377"/>
                </a:lnTo>
                <a:lnTo>
                  <a:pt x="7439" y="16122"/>
                </a:lnTo>
                <a:lnTo>
                  <a:pt x="6076" y="16122"/>
                </a:lnTo>
                <a:lnTo>
                  <a:pt x="6076" y="9377"/>
                </a:lnTo>
                <a:close/>
                <a:moveTo>
                  <a:pt x="1387" y="10764"/>
                </a:moveTo>
                <a:lnTo>
                  <a:pt x="1387" y="12104"/>
                </a:lnTo>
                <a:lnTo>
                  <a:pt x="2081" y="12104"/>
                </a:lnTo>
                <a:lnTo>
                  <a:pt x="2727" y="12104"/>
                </a:lnTo>
                <a:lnTo>
                  <a:pt x="2727" y="10764"/>
                </a:lnTo>
                <a:lnTo>
                  <a:pt x="1387" y="10764"/>
                </a:lnTo>
                <a:close/>
                <a:moveTo>
                  <a:pt x="1387" y="13515"/>
                </a:moveTo>
                <a:lnTo>
                  <a:pt x="1387" y="14854"/>
                </a:lnTo>
                <a:lnTo>
                  <a:pt x="2081" y="14854"/>
                </a:lnTo>
                <a:lnTo>
                  <a:pt x="2727" y="14854"/>
                </a:lnTo>
                <a:lnTo>
                  <a:pt x="2727" y="13515"/>
                </a:lnTo>
                <a:lnTo>
                  <a:pt x="1387" y="13515"/>
                </a:lnTo>
                <a:close/>
                <a:moveTo>
                  <a:pt x="1387" y="16122"/>
                </a:moveTo>
                <a:lnTo>
                  <a:pt x="1387" y="17462"/>
                </a:lnTo>
                <a:lnTo>
                  <a:pt x="2081" y="17462"/>
                </a:lnTo>
                <a:lnTo>
                  <a:pt x="2727" y="17462"/>
                </a:lnTo>
                <a:lnTo>
                  <a:pt x="2727" y="16122"/>
                </a:lnTo>
                <a:lnTo>
                  <a:pt x="1387" y="16122"/>
                </a:lnTo>
                <a:close/>
                <a:moveTo>
                  <a:pt x="4688" y="18873"/>
                </a:moveTo>
                <a:lnTo>
                  <a:pt x="4688" y="20237"/>
                </a:lnTo>
                <a:lnTo>
                  <a:pt x="5358" y="20237"/>
                </a:lnTo>
                <a:lnTo>
                  <a:pt x="6028" y="20237"/>
                </a:lnTo>
                <a:lnTo>
                  <a:pt x="6028" y="18873"/>
                </a:lnTo>
                <a:lnTo>
                  <a:pt x="4688" y="18873"/>
                </a:lnTo>
                <a:close/>
                <a:moveTo>
                  <a:pt x="7439" y="18873"/>
                </a:moveTo>
                <a:lnTo>
                  <a:pt x="7439" y="20237"/>
                </a:lnTo>
                <a:lnTo>
                  <a:pt x="8109" y="20237"/>
                </a:lnTo>
                <a:lnTo>
                  <a:pt x="8803" y="20237"/>
                </a:lnTo>
                <a:lnTo>
                  <a:pt x="8803" y="18873"/>
                </a:lnTo>
                <a:lnTo>
                  <a:pt x="7439" y="18873"/>
                </a:lnTo>
                <a:close/>
                <a:moveTo>
                  <a:pt x="10070" y="18873"/>
                </a:moveTo>
                <a:lnTo>
                  <a:pt x="10070" y="20237"/>
                </a:lnTo>
                <a:lnTo>
                  <a:pt x="10740" y="20237"/>
                </a:lnTo>
                <a:lnTo>
                  <a:pt x="11410" y="20237"/>
                </a:lnTo>
                <a:lnTo>
                  <a:pt x="11410" y="18873"/>
                </a:lnTo>
                <a:lnTo>
                  <a:pt x="10070" y="18873"/>
                </a:lnTo>
                <a:close/>
                <a:moveTo>
                  <a:pt x="12821" y="18873"/>
                </a:moveTo>
                <a:lnTo>
                  <a:pt x="12821" y="20237"/>
                </a:lnTo>
                <a:lnTo>
                  <a:pt x="13467" y="20237"/>
                </a:lnTo>
                <a:lnTo>
                  <a:pt x="14161" y="20237"/>
                </a:lnTo>
                <a:lnTo>
                  <a:pt x="14161" y="18873"/>
                </a:lnTo>
                <a:lnTo>
                  <a:pt x="12821" y="18873"/>
                </a:lnTo>
                <a:close/>
                <a:moveTo>
                  <a:pt x="15572" y="18873"/>
                </a:moveTo>
                <a:lnTo>
                  <a:pt x="15572" y="20237"/>
                </a:lnTo>
                <a:lnTo>
                  <a:pt x="16242" y="20237"/>
                </a:lnTo>
                <a:lnTo>
                  <a:pt x="16912" y="20237"/>
                </a:lnTo>
                <a:lnTo>
                  <a:pt x="16912" y="18873"/>
                </a:lnTo>
                <a:lnTo>
                  <a:pt x="15572" y="18873"/>
                </a:lnTo>
                <a:close/>
                <a:moveTo>
                  <a:pt x="18179" y="18873"/>
                </a:moveTo>
                <a:lnTo>
                  <a:pt x="18179" y="20237"/>
                </a:lnTo>
                <a:lnTo>
                  <a:pt x="18849" y="20237"/>
                </a:lnTo>
                <a:lnTo>
                  <a:pt x="19543" y="20237"/>
                </a:lnTo>
                <a:lnTo>
                  <a:pt x="19543" y="18873"/>
                </a:lnTo>
                <a:lnTo>
                  <a:pt x="18179" y="18873"/>
                </a:lnTo>
                <a:close/>
              </a:path>
            </a:pathLst>
          </a:custGeom>
          <a:solidFill>
            <a:srgbClr val="545455"/>
          </a:solidFill>
          <a:ln w="12700">
            <a:miter lim="400000"/>
          </a:ln>
          <a:effectLst>
            <a:outerShdw blurRad="165100" dist="120225" dir="2705541" rotWithShape="0">
              <a:srgbClr val="A6AAA9">
                <a:alpha val="34383"/>
              </a:srgbClr>
            </a:outerShdw>
          </a:effectLst>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500">
              <a:cs typeface="+mn-ea"/>
              <a:sym typeface="+mn-lt"/>
            </a:endParaRPr>
          </a:p>
        </p:txBody>
      </p:sp>
      <p:sp>
        <p:nvSpPr>
          <p:cNvPr id="2644" name="Shape"/>
          <p:cNvSpPr/>
          <p:nvPr/>
        </p:nvSpPr>
        <p:spPr>
          <a:xfrm>
            <a:off x="10038321" y="4510857"/>
            <a:ext cx="360324" cy="359925"/>
          </a:xfrm>
          <a:custGeom>
            <a:avLst/>
            <a:gdLst/>
            <a:ahLst/>
            <a:cxnLst>
              <a:cxn ang="0">
                <a:pos x="wd2" y="hd2"/>
              </a:cxn>
              <a:cxn ang="5400000">
                <a:pos x="wd2" y="hd2"/>
              </a:cxn>
              <a:cxn ang="10800000">
                <a:pos x="wd2" y="hd2"/>
              </a:cxn>
              <a:cxn ang="16200000">
                <a:pos x="wd2" y="hd2"/>
              </a:cxn>
            </a:cxnLst>
            <a:rect l="0" t="0" r="r" b="b"/>
            <a:pathLst>
              <a:path w="21600" h="21600" extrusionOk="0">
                <a:moveTo>
                  <a:pt x="4688" y="0"/>
                </a:moveTo>
                <a:lnTo>
                  <a:pt x="4688" y="6705"/>
                </a:lnTo>
                <a:cubicBezTo>
                  <a:pt x="4688" y="10066"/>
                  <a:pt x="7360" y="12788"/>
                  <a:pt x="10716" y="12788"/>
                </a:cubicBezTo>
                <a:cubicBezTo>
                  <a:pt x="14073" y="12788"/>
                  <a:pt x="16792" y="10066"/>
                  <a:pt x="16792" y="6705"/>
                </a:cubicBezTo>
                <a:lnTo>
                  <a:pt x="16792" y="0"/>
                </a:lnTo>
                <a:lnTo>
                  <a:pt x="4688" y="0"/>
                </a:lnTo>
                <a:close/>
                <a:moveTo>
                  <a:pt x="0" y="1245"/>
                </a:moveTo>
                <a:lnTo>
                  <a:pt x="0" y="3233"/>
                </a:lnTo>
                <a:cubicBezTo>
                  <a:pt x="0" y="5087"/>
                  <a:pt x="1525" y="6585"/>
                  <a:pt x="3421" y="6585"/>
                </a:cubicBezTo>
                <a:lnTo>
                  <a:pt x="3421" y="5244"/>
                </a:lnTo>
                <a:cubicBezTo>
                  <a:pt x="2252" y="5244"/>
                  <a:pt x="1363" y="4376"/>
                  <a:pt x="1363" y="3233"/>
                </a:cubicBezTo>
                <a:lnTo>
                  <a:pt x="1363" y="2562"/>
                </a:lnTo>
                <a:lnTo>
                  <a:pt x="3421" y="2562"/>
                </a:lnTo>
                <a:lnTo>
                  <a:pt x="3421" y="1245"/>
                </a:lnTo>
                <a:lnTo>
                  <a:pt x="0" y="1245"/>
                </a:lnTo>
                <a:close/>
                <a:moveTo>
                  <a:pt x="18179" y="1245"/>
                </a:moveTo>
                <a:lnTo>
                  <a:pt x="18179" y="2562"/>
                </a:lnTo>
                <a:lnTo>
                  <a:pt x="20237" y="2562"/>
                </a:lnTo>
                <a:lnTo>
                  <a:pt x="20237" y="3233"/>
                </a:lnTo>
                <a:cubicBezTo>
                  <a:pt x="20237" y="4376"/>
                  <a:pt x="19348" y="5244"/>
                  <a:pt x="18179" y="5244"/>
                </a:cubicBezTo>
                <a:lnTo>
                  <a:pt x="18179" y="6585"/>
                </a:lnTo>
                <a:cubicBezTo>
                  <a:pt x="20106" y="6585"/>
                  <a:pt x="21600" y="5087"/>
                  <a:pt x="21600" y="3233"/>
                </a:cubicBezTo>
                <a:lnTo>
                  <a:pt x="21600" y="1245"/>
                </a:lnTo>
                <a:lnTo>
                  <a:pt x="18179" y="1245"/>
                </a:lnTo>
                <a:close/>
                <a:moveTo>
                  <a:pt x="6028" y="1341"/>
                </a:moveTo>
                <a:lnTo>
                  <a:pt x="15452" y="1341"/>
                </a:lnTo>
                <a:lnTo>
                  <a:pt x="15452" y="6705"/>
                </a:lnTo>
                <a:cubicBezTo>
                  <a:pt x="15452" y="9319"/>
                  <a:pt x="13327" y="11423"/>
                  <a:pt x="10716" y="11423"/>
                </a:cubicBezTo>
                <a:cubicBezTo>
                  <a:pt x="8106" y="11423"/>
                  <a:pt x="6028" y="9319"/>
                  <a:pt x="6028" y="6705"/>
                </a:cubicBezTo>
                <a:lnTo>
                  <a:pt x="6028" y="1341"/>
                </a:lnTo>
                <a:close/>
                <a:moveTo>
                  <a:pt x="7439" y="3305"/>
                </a:moveTo>
                <a:lnTo>
                  <a:pt x="7439" y="6657"/>
                </a:lnTo>
                <a:cubicBezTo>
                  <a:pt x="7439" y="8525"/>
                  <a:pt x="8965" y="10034"/>
                  <a:pt x="10860" y="10034"/>
                </a:cubicBezTo>
                <a:lnTo>
                  <a:pt x="10860" y="8693"/>
                </a:lnTo>
                <a:cubicBezTo>
                  <a:pt x="9691" y="8693"/>
                  <a:pt x="8803" y="7809"/>
                  <a:pt x="8803" y="6657"/>
                </a:cubicBezTo>
                <a:lnTo>
                  <a:pt x="8803" y="3305"/>
                </a:lnTo>
                <a:lnTo>
                  <a:pt x="7439" y="3305"/>
                </a:lnTo>
                <a:close/>
                <a:moveTo>
                  <a:pt x="8133" y="14200"/>
                </a:moveTo>
                <a:cubicBezTo>
                  <a:pt x="8133" y="15431"/>
                  <a:pt x="8967" y="16456"/>
                  <a:pt x="10070" y="16787"/>
                </a:cubicBezTo>
                <a:lnTo>
                  <a:pt x="10070" y="20259"/>
                </a:lnTo>
                <a:lnTo>
                  <a:pt x="4688" y="20259"/>
                </a:lnTo>
                <a:lnTo>
                  <a:pt x="4688" y="21600"/>
                </a:lnTo>
                <a:lnTo>
                  <a:pt x="10716" y="21600"/>
                </a:lnTo>
                <a:lnTo>
                  <a:pt x="16792" y="21600"/>
                </a:lnTo>
                <a:lnTo>
                  <a:pt x="16792" y="20259"/>
                </a:lnTo>
                <a:lnTo>
                  <a:pt x="11410" y="20259"/>
                </a:lnTo>
                <a:lnTo>
                  <a:pt x="11410" y="16811"/>
                </a:lnTo>
                <a:cubicBezTo>
                  <a:pt x="12586" y="16518"/>
                  <a:pt x="13467" y="15471"/>
                  <a:pt x="13467" y="14200"/>
                </a:cubicBezTo>
                <a:lnTo>
                  <a:pt x="12128" y="14200"/>
                </a:lnTo>
                <a:cubicBezTo>
                  <a:pt x="12127" y="14961"/>
                  <a:pt x="11529" y="15565"/>
                  <a:pt x="10788" y="15565"/>
                </a:cubicBezTo>
                <a:cubicBezTo>
                  <a:pt x="10047" y="15565"/>
                  <a:pt x="9472" y="14961"/>
                  <a:pt x="9472" y="14200"/>
                </a:cubicBezTo>
                <a:lnTo>
                  <a:pt x="8133" y="14200"/>
                </a:lnTo>
                <a:close/>
              </a:path>
            </a:pathLst>
          </a:custGeom>
          <a:solidFill>
            <a:srgbClr val="545455"/>
          </a:solidFill>
          <a:ln w="12700">
            <a:miter lim="400000"/>
          </a:ln>
          <a:effectLst>
            <a:outerShdw blurRad="165100" dist="120225" dir="2705541" rotWithShape="0">
              <a:srgbClr val="A6AAA9">
                <a:alpha val="34383"/>
              </a:srgbClr>
            </a:outerShdw>
          </a:effectLst>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500">
              <a:cs typeface="+mn-ea"/>
              <a:sym typeface="+mn-lt"/>
            </a:endParaRPr>
          </a:p>
        </p:txBody>
      </p:sp>
      <p:sp>
        <p:nvSpPr>
          <p:cNvPr id="2645" name="Our success…"/>
          <p:cNvSpPr>
            <a:spLocks noGrp="1"/>
          </p:cNvSpPr>
          <p:nvPr>
            <p:ph type="title"/>
          </p:nvPr>
        </p:nvSpPr>
        <p:spPr>
          <a:prstGeom prst="rect">
            <a:avLst/>
          </a:prstGeom>
        </p:spPr>
        <p:txBody>
          <a:bodyPr/>
          <a:lstStyle/>
          <a:p>
            <a:r>
              <a:rPr sz="2400">
                <a:latin typeface="+mn-lt"/>
                <a:ea typeface="+mn-ea"/>
                <a:cs typeface="+mn-ea"/>
                <a:sym typeface="+mn-lt"/>
              </a:rPr>
              <a:t>Our success</a:t>
            </a:r>
          </a:p>
          <a:p>
            <a:pPr>
              <a:defRPr b="1">
                <a:latin typeface="Raleway"/>
                <a:ea typeface="Raleway"/>
                <a:cs typeface="Raleway"/>
                <a:sym typeface="Raleway"/>
              </a:defRPr>
            </a:pPr>
            <a:r>
              <a:rPr sz="2400">
                <a:latin typeface="+mn-lt"/>
                <a:ea typeface="+mn-ea"/>
                <a:cs typeface="+mn-ea"/>
                <a:sym typeface="+mn-lt"/>
              </a:rPr>
              <a:t>story slide</a:t>
            </a:r>
          </a:p>
        </p:txBody>
      </p:sp>
      <p:sp>
        <p:nvSpPr>
          <p:cNvPr id="2646" name="There are many variations of passages of Lorem Ipsum available…"/>
          <p:cNvSpPr>
            <a:spLocks noGrp="1"/>
          </p:cNvSpPr>
          <p:nvPr>
            <p:ph type="body" sz="quarter" idx="1"/>
          </p:nvPr>
        </p:nvSpPr>
        <p:spPr>
          <a:xfrm>
            <a:off x="6862117" y="552720"/>
            <a:ext cx="4811723" cy="3603693"/>
          </a:xfrm>
          <a:prstGeom prst="rect">
            <a:avLst/>
          </a:prstGeom>
        </p:spPr>
        <p:txBody>
          <a:bodyPr/>
          <a:lstStyle/>
          <a:p>
            <a:pPr>
              <a:lnSpc>
                <a:spcPct val="150000"/>
              </a:lnSpc>
            </a:pPr>
            <a:r>
              <a:rPr sz="2000" dirty="0">
                <a:cs typeface="+mn-ea"/>
                <a:sym typeface="+mn-lt"/>
              </a:rPr>
              <a:t>There are many variations of passages of Lorem Ipsum available</a:t>
            </a:r>
          </a:p>
          <a:p>
            <a:pPr>
              <a:lnSpc>
                <a:spcPct val="150000"/>
              </a:lnSpc>
            </a:pPr>
            <a:r>
              <a:rPr sz="2000" dirty="0">
                <a:cs typeface="+mn-ea"/>
                <a:sym typeface="+mn-lt"/>
              </a:rPr>
              <a:t>but the majority have suffered alteration some form, by injected</a:t>
            </a:r>
            <a:r>
              <a:rPr lang="en-US" altLang="zh-CN" sz="2000" dirty="0">
                <a:cs typeface="+mn-ea"/>
                <a:sym typeface="+mn-lt"/>
              </a:rPr>
              <a:t> </a:t>
            </a:r>
            <a:r>
              <a:rPr sz="2000" dirty="0" err="1">
                <a:cs typeface="+mn-ea"/>
                <a:sym typeface="+mn-lt"/>
              </a:rPr>
              <a:t>humour</a:t>
            </a:r>
            <a:endParaRPr sz="2000" dirty="0">
              <a:cs typeface="+mn-ea"/>
              <a:sym typeface="+mn-lt"/>
            </a:endParaRPr>
          </a:p>
        </p:txBody>
      </p:sp>
      <p:sp>
        <p:nvSpPr>
          <p:cNvPr id="2647" name="IRIS"/>
          <p:cNvSpPr>
            <a:spLocks noGrp="1"/>
          </p:cNvSpPr>
          <p:nvPr>
            <p:ph type="body" idx="13"/>
          </p:nvPr>
        </p:nvSpPr>
        <p:spPr>
          <a:xfrm>
            <a:off x="340946" y="330597"/>
            <a:ext cx="437940" cy="246221"/>
          </a:xfrm>
          <a:prstGeom prst="rect">
            <a:avLst/>
          </a:prstGeom>
        </p:spPr>
        <p:txBody>
          <a:bodyPr/>
          <a:lstStyle/>
          <a:p>
            <a:r>
              <a:rPr sz="1000">
                <a:latin typeface="+mn-lt"/>
                <a:ea typeface="+mn-ea"/>
                <a:cs typeface="+mn-ea"/>
                <a:sym typeface="+mn-lt"/>
              </a:rPr>
              <a:t>IRIS</a:t>
            </a:r>
          </a:p>
        </p:txBody>
      </p:sp>
      <p:sp>
        <p:nvSpPr>
          <p:cNvPr id="2648" name="Slide Number"/>
          <p:cNvSpPr>
            <a:spLocks noGrp="1"/>
          </p:cNvSpPr>
          <p:nvPr>
            <p:ph type="sldNum" sz="quarter" idx="2"/>
          </p:nvPr>
        </p:nvSpPr>
        <p:spPr>
          <a:xfrm>
            <a:off x="5069985" y="327422"/>
            <a:ext cx="140944" cy="222251"/>
          </a:xfrm>
          <a:prstGeom prst="rect">
            <a:avLst/>
          </a:prstGeom>
        </p:spPr>
        <p:txBody>
          <a:bodyPr/>
          <a:lstStyle/>
          <a:p>
            <a:fld id="{86CB4B4D-7CA3-9044-876B-883B54F8677D}" type="slidenum">
              <a:rPr sz="1100">
                <a:cs typeface="+mn-ea"/>
                <a:sym typeface="+mn-lt"/>
              </a:rPr>
              <a:t>21</a:t>
            </a:fld>
            <a:endParaRPr sz="1100">
              <a:cs typeface="+mn-ea"/>
              <a:sym typeface="+mn-lt"/>
            </a:endParaRPr>
          </a:p>
        </p:txBody>
      </p:sp>
      <p:sp>
        <p:nvSpPr>
          <p:cNvPr id="2649" name="Startup"/>
          <p:cNvSpPr>
            <a:spLocks noGrp="1"/>
          </p:cNvSpPr>
          <p:nvPr>
            <p:ph type="body" idx="14"/>
          </p:nvPr>
        </p:nvSpPr>
        <p:spPr>
          <a:xfrm>
            <a:off x="1594677" y="5225225"/>
            <a:ext cx="691215" cy="237757"/>
          </a:xfrm>
          <a:prstGeom prst="rect">
            <a:avLst/>
          </a:prstGeom>
        </p:spPr>
        <p:txBody>
          <a:bodyPr/>
          <a:lstStyle/>
          <a:p>
            <a:r>
              <a:rPr sz="1050">
                <a:latin typeface="+mn-lt"/>
                <a:ea typeface="+mn-ea"/>
                <a:cs typeface="+mn-ea"/>
                <a:sym typeface="+mn-lt"/>
              </a:rPr>
              <a:t>Startup</a:t>
            </a:r>
          </a:p>
        </p:txBody>
      </p:sp>
      <p:sp>
        <p:nvSpPr>
          <p:cNvPr id="2650" name="Growth up"/>
          <p:cNvSpPr>
            <a:spLocks noGrp="1"/>
          </p:cNvSpPr>
          <p:nvPr>
            <p:ph type="body" idx="15"/>
          </p:nvPr>
        </p:nvSpPr>
        <p:spPr>
          <a:xfrm>
            <a:off x="4250386" y="5225225"/>
            <a:ext cx="907621" cy="237757"/>
          </a:xfrm>
          <a:prstGeom prst="rect">
            <a:avLst/>
          </a:prstGeom>
        </p:spPr>
        <p:txBody>
          <a:bodyPr/>
          <a:lstStyle/>
          <a:p>
            <a:r>
              <a:rPr sz="1050">
                <a:latin typeface="+mn-lt"/>
                <a:ea typeface="+mn-ea"/>
                <a:cs typeface="+mn-ea"/>
                <a:sym typeface="+mn-lt"/>
              </a:rPr>
              <a:t>Growth up</a:t>
            </a:r>
          </a:p>
        </p:txBody>
      </p:sp>
      <p:sp>
        <p:nvSpPr>
          <p:cNvPr id="2651" name="Expansion"/>
          <p:cNvSpPr>
            <a:spLocks noGrp="1"/>
          </p:cNvSpPr>
          <p:nvPr>
            <p:ph type="body" idx="16"/>
          </p:nvPr>
        </p:nvSpPr>
        <p:spPr>
          <a:xfrm>
            <a:off x="7023459" y="5225225"/>
            <a:ext cx="875561" cy="237757"/>
          </a:xfrm>
          <a:prstGeom prst="rect">
            <a:avLst/>
          </a:prstGeom>
        </p:spPr>
        <p:txBody>
          <a:bodyPr/>
          <a:lstStyle/>
          <a:p>
            <a:r>
              <a:rPr sz="1050">
                <a:latin typeface="+mn-lt"/>
                <a:ea typeface="+mn-ea"/>
                <a:cs typeface="+mn-ea"/>
                <a:sym typeface="+mn-lt"/>
              </a:rPr>
              <a:t>Expansion</a:t>
            </a:r>
          </a:p>
        </p:txBody>
      </p:sp>
      <p:sp>
        <p:nvSpPr>
          <p:cNvPr id="2652" name="Leadership"/>
          <p:cNvSpPr>
            <a:spLocks noGrp="1"/>
          </p:cNvSpPr>
          <p:nvPr>
            <p:ph type="body" idx="17"/>
          </p:nvPr>
        </p:nvSpPr>
        <p:spPr>
          <a:xfrm>
            <a:off x="9756456" y="5225225"/>
            <a:ext cx="923651" cy="237757"/>
          </a:xfrm>
          <a:prstGeom prst="rect">
            <a:avLst/>
          </a:prstGeom>
        </p:spPr>
        <p:txBody>
          <a:bodyPr/>
          <a:lstStyle/>
          <a:p>
            <a:r>
              <a:rPr sz="1050">
                <a:latin typeface="+mn-lt"/>
                <a:ea typeface="+mn-ea"/>
                <a:cs typeface="+mn-ea"/>
                <a:sym typeface="+mn-lt"/>
              </a:rPr>
              <a:t>Leadership</a:t>
            </a:r>
          </a:p>
        </p:txBody>
      </p:sp>
      <p:sp>
        <p:nvSpPr>
          <p:cNvPr id="2653" name="2015"/>
          <p:cNvSpPr>
            <a:spLocks noGrp="1"/>
          </p:cNvSpPr>
          <p:nvPr>
            <p:ph type="body" idx="18"/>
          </p:nvPr>
        </p:nvSpPr>
        <p:spPr>
          <a:xfrm>
            <a:off x="1690857" y="3460296"/>
            <a:ext cx="498856" cy="230832"/>
          </a:xfrm>
          <a:prstGeom prst="rect">
            <a:avLst/>
          </a:prstGeom>
        </p:spPr>
        <p:txBody>
          <a:bodyPr/>
          <a:lstStyle/>
          <a:p>
            <a:r>
              <a:rPr sz="1000">
                <a:cs typeface="+mn-ea"/>
                <a:sym typeface="+mn-lt"/>
              </a:rPr>
              <a:t>2015</a:t>
            </a:r>
          </a:p>
        </p:txBody>
      </p:sp>
      <p:sp>
        <p:nvSpPr>
          <p:cNvPr id="2654" name="2016"/>
          <p:cNvSpPr>
            <a:spLocks noGrp="1"/>
          </p:cNvSpPr>
          <p:nvPr>
            <p:ph type="body" idx="19"/>
          </p:nvPr>
        </p:nvSpPr>
        <p:spPr>
          <a:xfrm>
            <a:off x="4454770" y="3460296"/>
            <a:ext cx="498856" cy="230832"/>
          </a:xfrm>
          <a:prstGeom prst="rect">
            <a:avLst/>
          </a:prstGeom>
        </p:spPr>
        <p:txBody>
          <a:bodyPr/>
          <a:lstStyle/>
          <a:p>
            <a:r>
              <a:rPr sz="1000">
                <a:cs typeface="+mn-ea"/>
                <a:sym typeface="+mn-lt"/>
              </a:rPr>
              <a:t>2016</a:t>
            </a:r>
          </a:p>
        </p:txBody>
      </p:sp>
      <p:sp>
        <p:nvSpPr>
          <p:cNvPr id="2655" name="2017"/>
          <p:cNvSpPr>
            <a:spLocks noGrp="1"/>
          </p:cNvSpPr>
          <p:nvPr>
            <p:ph type="body" idx="20"/>
          </p:nvPr>
        </p:nvSpPr>
        <p:spPr>
          <a:xfrm>
            <a:off x="7211813" y="3460296"/>
            <a:ext cx="498856" cy="230832"/>
          </a:xfrm>
          <a:prstGeom prst="rect">
            <a:avLst/>
          </a:prstGeom>
        </p:spPr>
        <p:txBody>
          <a:bodyPr/>
          <a:lstStyle/>
          <a:p>
            <a:r>
              <a:rPr sz="1000">
                <a:cs typeface="+mn-ea"/>
                <a:sym typeface="+mn-lt"/>
              </a:rPr>
              <a:t>2017</a:t>
            </a:r>
          </a:p>
        </p:txBody>
      </p:sp>
      <p:sp>
        <p:nvSpPr>
          <p:cNvPr id="2656" name="2018"/>
          <p:cNvSpPr>
            <a:spLocks noGrp="1"/>
          </p:cNvSpPr>
          <p:nvPr>
            <p:ph type="body" idx="21"/>
          </p:nvPr>
        </p:nvSpPr>
        <p:spPr>
          <a:xfrm>
            <a:off x="9968856" y="3460296"/>
            <a:ext cx="498856" cy="230832"/>
          </a:xfrm>
          <a:prstGeom prst="rect">
            <a:avLst/>
          </a:prstGeom>
        </p:spPr>
        <p:txBody>
          <a:bodyPr/>
          <a:lstStyle/>
          <a:p>
            <a:r>
              <a:rPr sz="1000">
                <a:cs typeface="+mn-ea"/>
                <a:sym typeface="+mn-lt"/>
              </a:rPr>
              <a:t>2018</a:t>
            </a:r>
          </a:p>
        </p:txBody>
      </p:sp>
      <p:sp>
        <p:nvSpPr>
          <p:cNvPr id="2657" name="There are many variations of…"/>
          <p:cNvSpPr>
            <a:spLocks noGrp="1"/>
          </p:cNvSpPr>
          <p:nvPr>
            <p:ph type="body" idx="22"/>
          </p:nvPr>
        </p:nvSpPr>
        <p:spPr>
          <a:xfrm>
            <a:off x="453853" y="5663807"/>
            <a:ext cx="2972865" cy="535531"/>
          </a:xfrm>
          <a:prstGeom prst="rect">
            <a:avLst/>
          </a:prstGeom>
        </p:spPr>
        <p:txBody>
          <a:bodyPr/>
          <a:lstStyle/>
          <a:p>
            <a:r>
              <a:rPr sz="1600" dirty="0">
                <a:cs typeface="+mn-ea"/>
                <a:sym typeface="+mn-lt"/>
              </a:rPr>
              <a:t>There are many variations of</a:t>
            </a:r>
          </a:p>
          <a:p>
            <a:r>
              <a:rPr sz="1600" dirty="0">
                <a:cs typeface="+mn-ea"/>
                <a:sym typeface="+mn-lt"/>
              </a:rPr>
              <a:t>passages of Lorem Ipsum</a:t>
            </a:r>
          </a:p>
        </p:txBody>
      </p:sp>
      <p:sp>
        <p:nvSpPr>
          <p:cNvPr id="2658" name="There are many variations of…"/>
          <p:cNvSpPr>
            <a:spLocks noGrp="1"/>
          </p:cNvSpPr>
          <p:nvPr>
            <p:ph type="body" idx="23"/>
          </p:nvPr>
        </p:nvSpPr>
        <p:spPr>
          <a:xfrm>
            <a:off x="3217766" y="5663807"/>
            <a:ext cx="2972865" cy="535531"/>
          </a:xfrm>
          <a:prstGeom prst="rect">
            <a:avLst/>
          </a:prstGeom>
        </p:spPr>
        <p:txBody>
          <a:bodyPr/>
          <a:lstStyle/>
          <a:p>
            <a:r>
              <a:rPr sz="1600">
                <a:cs typeface="+mn-ea"/>
                <a:sym typeface="+mn-lt"/>
              </a:rPr>
              <a:t>There are many variations of</a:t>
            </a:r>
          </a:p>
          <a:p>
            <a:r>
              <a:rPr sz="1600">
                <a:cs typeface="+mn-ea"/>
                <a:sym typeface="+mn-lt"/>
              </a:rPr>
              <a:t>passages of Lorem Ipsum</a:t>
            </a:r>
          </a:p>
        </p:txBody>
      </p:sp>
      <p:sp>
        <p:nvSpPr>
          <p:cNvPr id="2659" name="There are many variations of…"/>
          <p:cNvSpPr>
            <a:spLocks noGrp="1"/>
          </p:cNvSpPr>
          <p:nvPr>
            <p:ph type="body" idx="24"/>
          </p:nvPr>
        </p:nvSpPr>
        <p:spPr>
          <a:xfrm>
            <a:off x="5974809" y="5663807"/>
            <a:ext cx="2972865" cy="535531"/>
          </a:xfrm>
          <a:prstGeom prst="rect">
            <a:avLst/>
          </a:prstGeom>
        </p:spPr>
        <p:txBody>
          <a:bodyPr/>
          <a:lstStyle/>
          <a:p>
            <a:r>
              <a:rPr sz="1600">
                <a:cs typeface="+mn-ea"/>
                <a:sym typeface="+mn-lt"/>
              </a:rPr>
              <a:t>There are many variations of</a:t>
            </a:r>
          </a:p>
          <a:p>
            <a:r>
              <a:rPr sz="1600">
                <a:cs typeface="+mn-ea"/>
                <a:sym typeface="+mn-lt"/>
              </a:rPr>
              <a:t>passages of Lorem Ipsum</a:t>
            </a:r>
          </a:p>
        </p:txBody>
      </p:sp>
      <p:sp>
        <p:nvSpPr>
          <p:cNvPr id="2660" name="There are many variations of…"/>
          <p:cNvSpPr>
            <a:spLocks noGrp="1"/>
          </p:cNvSpPr>
          <p:nvPr>
            <p:ph type="body" idx="25"/>
          </p:nvPr>
        </p:nvSpPr>
        <p:spPr>
          <a:xfrm>
            <a:off x="8731852" y="5663807"/>
            <a:ext cx="2972865" cy="535531"/>
          </a:xfrm>
          <a:prstGeom prst="rect">
            <a:avLst/>
          </a:prstGeom>
        </p:spPr>
        <p:txBody>
          <a:bodyPr/>
          <a:lstStyle/>
          <a:p>
            <a:r>
              <a:rPr sz="1600" dirty="0">
                <a:cs typeface="+mn-ea"/>
                <a:sym typeface="+mn-lt"/>
              </a:rPr>
              <a:t>There are many variations of</a:t>
            </a:r>
          </a:p>
          <a:p>
            <a:r>
              <a:rPr sz="1600" dirty="0">
                <a:cs typeface="+mn-ea"/>
                <a:sym typeface="+mn-lt"/>
              </a:rPr>
              <a:t>passages of Lorem Ipsum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41"/>
                                        </p:tgtEl>
                                        <p:attrNameLst>
                                          <p:attrName>style.visibility</p:attrName>
                                        </p:attrNameLst>
                                      </p:cBhvr>
                                      <p:to>
                                        <p:strVal val="visible"/>
                                      </p:to>
                                    </p:set>
                                    <p:anim calcmode="lin" valueType="num">
                                      <p:cBhvr additive="base">
                                        <p:cTn id="7" dur="500" fill="hold"/>
                                        <p:tgtEl>
                                          <p:spTgt spid="2641"/>
                                        </p:tgtEl>
                                        <p:attrNameLst>
                                          <p:attrName>ppt_x</p:attrName>
                                        </p:attrNameLst>
                                      </p:cBhvr>
                                      <p:tavLst>
                                        <p:tav tm="0">
                                          <p:val>
                                            <p:strVal val="#ppt_x"/>
                                          </p:val>
                                        </p:tav>
                                        <p:tav tm="100000">
                                          <p:val>
                                            <p:strVal val="#ppt_x"/>
                                          </p:val>
                                        </p:tav>
                                      </p:tavLst>
                                    </p:anim>
                                    <p:anim calcmode="lin" valueType="num">
                                      <p:cBhvr additive="base">
                                        <p:cTn id="8" dur="500" fill="hold"/>
                                        <p:tgtEl>
                                          <p:spTgt spid="26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42"/>
                                        </p:tgtEl>
                                        <p:attrNameLst>
                                          <p:attrName>style.visibility</p:attrName>
                                        </p:attrNameLst>
                                      </p:cBhvr>
                                      <p:to>
                                        <p:strVal val="visible"/>
                                      </p:to>
                                    </p:set>
                                    <p:anim calcmode="lin" valueType="num">
                                      <p:cBhvr additive="base">
                                        <p:cTn id="11" dur="500" fill="hold"/>
                                        <p:tgtEl>
                                          <p:spTgt spid="2642"/>
                                        </p:tgtEl>
                                        <p:attrNameLst>
                                          <p:attrName>ppt_x</p:attrName>
                                        </p:attrNameLst>
                                      </p:cBhvr>
                                      <p:tavLst>
                                        <p:tav tm="0">
                                          <p:val>
                                            <p:strVal val="#ppt_x"/>
                                          </p:val>
                                        </p:tav>
                                        <p:tav tm="100000">
                                          <p:val>
                                            <p:strVal val="#ppt_x"/>
                                          </p:val>
                                        </p:tav>
                                      </p:tavLst>
                                    </p:anim>
                                    <p:anim calcmode="lin" valueType="num">
                                      <p:cBhvr additive="base">
                                        <p:cTn id="12" dur="500" fill="hold"/>
                                        <p:tgtEl>
                                          <p:spTgt spid="26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43"/>
                                        </p:tgtEl>
                                        <p:attrNameLst>
                                          <p:attrName>style.visibility</p:attrName>
                                        </p:attrNameLst>
                                      </p:cBhvr>
                                      <p:to>
                                        <p:strVal val="visible"/>
                                      </p:to>
                                    </p:set>
                                    <p:anim calcmode="lin" valueType="num">
                                      <p:cBhvr additive="base">
                                        <p:cTn id="15" dur="500" fill="hold"/>
                                        <p:tgtEl>
                                          <p:spTgt spid="2643"/>
                                        </p:tgtEl>
                                        <p:attrNameLst>
                                          <p:attrName>ppt_x</p:attrName>
                                        </p:attrNameLst>
                                      </p:cBhvr>
                                      <p:tavLst>
                                        <p:tav tm="0">
                                          <p:val>
                                            <p:strVal val="#ppt_x"/>
                                          </p:val>
                                        </p:tav>
                                        <p:tav tm="100000">
                                          <p:val>
                                            <p:strVal val="#ppt_x"/>
                                          </p:val>
                                        </p:tav>
                                      </p:tavLst>
                                    </p:anim>
                                    <p:anim calcmode="lin" valueType="num">
                                      <p:cBhvr additive="base">
                                        <p:cTn id="16" dur="500" fill="hold"/>
                                        <p:tgtEl>
                                          <p:spTgt spid="26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44"/>
                                        </p:tgtEl>
                                        <p:attrNameLst>
                                          <p:attrName>style.visibility</p:attrName>
                                        </p:attrNameLst>
                                      </p:cBhvr>
                                      <p:to>
                                        <p:strVal val="visible"/>
                                      </p:to>
                                    </p:set>
                                    <p:anim calcmode="lin" valueType="num">
                                      <p:cBhvr additive="base">
                                        <p:cTn id="19" dur="500" fill="hold"/>
                                        <p:tgtEl>
                                          <p:spTgt spid="2644"/>
                                        </p:tgtEl>
                                        <p:attrNameLst>
                                          <p:attrName>ppt_x</p:attrName>
                                        </p:attrNameLst>
                                      </p:cBhvr>
                                      <p:tavLst>
                                        <p:tav tm="0">
                                          <p:val>
                                            <p:strVal val="#ppt_x"/>
                                          </p:val>
                                        </p:tav>
                                        <p:tav tm="100000">
                                          <p:val>
                                            <p:strVal val="#ppt_x"/>
                                          </p:val>
                                        </p:tav>
                                      </p:tavLst>
                                    </p:anim>
                                    <p:anim calcmode="lin" valueType="num">
                                      <p:cBhvr additive="base">
                                        <p:cTn id="20" dur="500" fill="hold"/>
                                        <p:tgtEl>
                                          <p:spTgt spid="26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49">
                                            <p:txEl>
                                              <p:pRg st="0" end="0"/>
                                            </p:txEl>
                                          </p:spTgt>
                                        </p:tgtEl>
                                        <p:attrNameLst>
                                          <p:attrName>style.visibility</p:attrName>
                                        </p:attrNameLst>
                                      </p:cBhvr>
                                      <p:to>
                                        <p:strVal val="visible"/>
                                      </p:to>
                                    </p:set>
                                    <p:anim calcmode="lin" valueType="num">
                                      <p:cBhvr additive="base">
                                        <p:cTn id="23" dur="500" fill="hold"/>
                                        <p:tgtEl>
                                          <p:spTgt spid="264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49">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50">
                                            <p:txEl>
                                              <p:pRg st="0" end="0"/>
                                            </p:txEl>
                                          </p:spTgt>
                                        </p:tgtEl>
                                        <p:attrNameLst>
                                          <p:attrName>style.visibility</p:attrName>
                                        </p:attrNameLst>
                                      </p:cBhvr>
                                      <p:to>
                                        <p:strVal val="visible"/>
                                      </p:to>
                                    </p:set>
                                    <p:anim calcmode="lin" valueType="num">
                                      <p:cBhvr additive="base">
                                        <p:cTn id="27" dur="500" fill="hold"/>
                                        <p:tgtEl>
                                          <p:spTgt spid="265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5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51">
                                            <p:txEl>
                                              <p:pRg st="0" end="0"/>
                                            </p:txEl>
                                          </p:spTgt>
                                        </p:tgtEl>
                                        <p:attrNameLst>
                                          <p:attrName>style.visibility</p:attrName>
                                        </p:attrNameLst>
                                      </p:cBhvr>
                                      <p:to>
                                        <p:strVal val="visible"/>
                                      </p:to>
                                    </p:set>
                                    <p:anim calcmode="lin" valueType="num">
                                      <p:cBhvr additive="base">
                                        <p:cTn id="31" dur="500" fill="hold"/>
                                        <p:tgtEl>
                                          <p:spTgt spid="26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51">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52">
                                            <p:txEl>
                                              <p:pRg st="0" end="0"/>
                                            </p:txEl>
                                          </p:spTgt>
                                        </p:tgtEl>
                                        <p:attrNameLst>
                                          <p:attrName>style.visibility</p:attrName>
                                        </p:attrNameLst>
                                      </p:cBhvr>
                                      <p:to>
                                        <p:strVal val="visible"/>
                                      </p:to>
                                    </p:set>
                                    <p:anim calcmode="lin" valueType="num">
                                      <p:cBhvr additive="base">
                                        <p:cTn id="35" dur="500" fill="hold"/>
                                        <p:tgtEl>
                                          <p:spTgt spid="265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5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53">
                                            <p:txEl>
                                              <p:pRg st="0" end="0"/>
                                            </p:txEl>
                                          </p:spTgt>
                                        </p:tgtEl>
                                        <p:attrNameLst>
                                          <p:attrName>style.visibility</p:attrName>
                                        </p:attrNameLst>
                                      </p:cBhvr>
                                      <p:to>
                                        <p:strVal val="visible"/>
                                      </p:to>
                                    </p:set>
                                    <p:anim calcmode="lin" valueType="num">
                                      <p:cBhvr additive="base">
                                        <p:cTn id="39" dur="500" fill="hold"/>
                                        <p:tgtEl>
                                          <p:spTgt spid="265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5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54">
                                            <p:txEl>
                                              <p:pRg st="0" end="0"/>
                                            </p:txEl>
                                          </p:spTgt>
                                        </p:tgtEl>
                                        <p:attrNameLst>
                                          <p:attrName>style.visibility</p:attrName>
                                        </p:attrNameLst>
                                      </p:cBhvr>
                                      <p:to>
                                        <p:strVal val="visible"/>
                                      </p:to>
                                    </p:set>
                                    <p:anim calcmode="lin" valueType="num">
                                      <p:cBhvr additive="base">
                                        <p:cTn id="43" dur="500" fill="hold"/>
                                        <p:tgtEl>
                                          <p:spTgt spid="265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5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55">
                                            <p:txEl>
                                              <p:pRg st="0" end="0"/>
                                            </p:txEl>
                                          </p:spTgt>
                                        </p:tgtEl>
                                        <p:attrNameLst>
                                          <p:attrName>style.visibility</p:attrName>
                                        </p:attrNameLst>
                                      </p:cBhvr>
                                      <p:to>
                                        <p:strVal val="visible"/>
                                      </p:to>
                                    </p:set>
                                    <p:anim calcmode="lin" valueType="num">
                                      <p:cBhvr additive="base">
                                        <p:cTn id="47" dur="500" fill="hold"/>
                                        <p:tgtEl>
                                          <p:spTgt spid="265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55">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56">
                                            <p:txEl>
                                              <p:pRg st="0" end="0"/>
                                            </p:txEl>
                                          </p:spTgt>
                                        </p:tgtEl>
                                        <p:attrNameLst>
                                          <p:attrName>style.visibility</p:attrName>
                                        </p:attrNameLst>
                                      </p:cBhvr>
                                      <p:to>
                                        <p:strVal val="visible"/>
                                      </p:to>
                                    </p:set>
                                    <p:anim calcmode="lin" valueType="num">
                                      <p:cBhvr additive="base">
                                        <p:cTn id="51" dur="500" fill="hold"/>
                                        <p:tgtEl>
                                          <p:spTgt spid="265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656">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57">
                                            <p:txEl>
                                              <p:pRg st="0" end="0"/>
                                            </p:txEl>
                                          </p:spTgt>
                                        </p:tgtEl>
                                        <p:attrNameLst>
                                          <p:attrName>style.visibility</p:attrName>
                                        </p:attrNameLst>
                                      </p:cBhvr>
                                      <p:to>
                                        <p:strVal val="visible"/>
                                      </p:to>
                                    </p:set>
                                    <p:anim calcmode="lin" valueType="num">
                                      <p:cBhvr additive="base">
                                        <p:cTn id="55" dur="500" fill="hold"/>
                                        <p:tgtEl>
                                          <p:spTgt spid="265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57">
                                            <p:txEl>
                                              <p:pRg st="1" end="1"/>
                                            </p:txEl>
                                          </p:spTgt>
                                        </p:tgtEl>
                                        <p:attrNameLst>
                                          <p:attrName>style.visibility</p:attrName>
                                        </p:attrNameLst>
                                      </p:cBhvr>
                                      <p:to>
                                        <p:strVal val="visible"/>
                                      </p:to>
                                    </p:set>
                                    <p:anim calcmode="lin" valueType="num">
                                      <p:cBhvr additive="base">
                                        <p:cTn id="61" dur="500" fill="hold"/>
                                        <p:tgtEl>
                                          <p:spTgt spid="265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57">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58">
                                            <p:txEl>
                                              <p:pRg st="0" end="0"/>
                                            </p:txEl>
                                          </p:spTgt>
                                        </p:tgtEl>
                                        <p:attrNameLst>
                                          <p:attrName>style.visibility</p:attrName>
                                        </p:attrNameLst>
                                      </p:cBhvr>
                                      <p:to>
                                        <p:strVal val="visible"/>
                                      </p:to>
                                    </p:set>
                                    <p:anim calcmode="lin" valueType="num">
                                      <p:cBhvr additive="base">
                                        <p:cTn id="65" dur="500" fill="hold"/>
                                        <p:tgtEl>
                                          <p:spTgt spid="2658">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58">
                                            <p:txEl>
                                              <p:pRg st="1" end="1"/>
                                            </p:txEl>
                                          </p:spTgt>
                                        </p:tgtEl>
                                        <p:attrNameLst>
                                          <p:attrName>style.visibility</p:attrName>
                                        </p:attrNameLst>
                                      </p:cBhvr>
                                      <p:to>
                                        <p:strVal val="visible"/>
                                      </p:to>
                                    </p:set>
                                    <p:anim calcmode="lin" valueType="num">
                                      <p:cBhvr additive="base">
                                        <p:cTn id="71" dur="500" fill="hold"/>
                                        <p:tgtEl>
                                          <p:spTgt spid="2658">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658">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59">
                                            <p:txEl>
                                              <p:pRg st="0" end="0"/>
                                            </p:txEl>
                                          </p:spTgt>
                                        </p:tgtEl>
                                        <p:attrNameLst>
                                          <p:attrName>style.visibility</p:attrName>
                                        </p:attrNameLst>
                                      </p:cBhvr>
                                      <p:to>
                                        <p:strVal val="visible"/>
                                      </p:to>
                                    </p:set>
                                    <p:anim calcmode="lin" valueType="num">
                                      <p:cBhvr additive="base">
                                        <p:cTn id="75" dur="500" fill="hold"/>
                                        <p:tgtEl>
                                          <p:spTgt spid="265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59">
                                            <p:txEl>
                                              <p:pRg st="1" end="1"/>
                                            </p:txEl>
                                          </p:spTgt>
                                        </p:tgtEl>
                                        <p:attrNameLst>
                                          <p:attrName>style.visibility</p:attrName>
                                        </p:attrNameLst>
                                      </p:cBhvr>
                                      <p:to>
                                        <p:strVal val="visible"/>
                                      </p:to>
                                    </p:set>
                                    <p:anim calcmode="lin" valueType="num">
                                      <p:cBhvr additive="base">
                                        <p:cTn id="81" dur="500" fill="hold"/>
                                        <p:tgtEl>
                                          <p:spTgt spid="2659">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59">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60">
                                            <p:txEl>
                                              <p:pRg st="0" end="0"/>
                                            </p:txEl>
                                          </p:spTgt>
                                        </p:tgtEl>
                                        <p:attrNameLst>
                                          <p:attrName>style.visibility</p:attrName>
                                        </p:attrNameLst>
                                      </p:cBhvr>
                                      <p:to>
                                        <p:strVal val="visible"/>
                                      </p:to>
                                    </p:set>
                                    <p:anim calcmode="lin" valueType="num">
                                      <p:cBhvr additive="base">
                                        <p:cTn id="85" dur="500" fill="hold"/>
                                        <p:tgtEl>
                                          <p:spTgt spid="266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6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60">
                                            <p:txEl>
                                              <p:pRg st="1" end="1"/>
                                            </p:txEl>
                                          </p:spTgt>
                                        </p:tgtEl>
                                        <p:attrNameLst>
                                          <p:attrName>style.visibility</p:attrName>
                                        </p:attrNameLst>
                                      </p:cBhvr>
                                      <p:to>
                                        <p:strVal val="visible"/>
                                      </p:to>
                                    </p:set>
                                    <p:anim calcmode="lin" valueType="num">
                                      <p:cBhvr additive="base">
                                        <p:cTn id="91" dur="500" fill="hold"/>
                                        <p:tgtEl>
                                          <p:spTgt spid="2660">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6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 grpId="0" animBg="1"/>
      <p:bldP spid="2642" grpId="0" animBg="1"/>
      <p:bldP spid="2643" grpId="0" animBg="1"/>
      <p:bldP spid="2644" grpId="0" animBg="1"/>
      <p:bldP spid="2649" grpId="0" build="p"/>
      <p:bldP spid="2650" grpId="0" build="p"/>
      <p:bldP spid="2651" grpId="0" build="p"/>
      <p:bldP spid="2652" grpId="0" build="p"/>
      <p:bldP spid="2653" grpId="0" build="p"/>
      <p:bldP spid="2654" grpId="0" build="p"/>
      <p:bldP spid="2655" grpId="0" build="p"/>
      <p:bldP spid="2656" grpId="0" build="p"/>
      <p:bldP spid="2657" grpId="0" build="p"/>
      <p:bldP spid="2658" grpId="0" build="p"/>
      <p:bldP spid="2659" grpId="0" build="p"/>
      <p:bldP spid="266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4" name="IRIS"/>
          <p:cNvSpPr>
            <a:spLocks noGrp="1"/>
          </p:cNvSpPr>
          <p:nvPr>
            <p:ph type="body" sz="quarter" idx="14"/>
          </p:nvPr>
        </p:nvSpPr>
        <p:spPr>
          <a:xfrm>
            <a:off x="340946" y="330597"/>
            <a:ext cx="514885" cy="292388"/>
          </a:xfrm>
        </p:spPr>
        <p:txBody>
          <a:bodyPr/>
          <a:lstStyle/>
          <a:p>
            <a:r>
              <a:rPr lang="en-US">
                <a:latin typeface="+mn-lt"/>
                <a:ea typeface="+mn-ea"/>
                <a:cs typeface="+mn-ea"/>
                <a:sym typeface="+mn-lt"/>
              </a:rPr>
              <a:t>IRIS</a:t>
            </a:r>
            <a:endParaRPr lang="en-US" dirty="0">
              <a:latin typeface="+mn-lt"/>
              <a:ea typeface="+mn-ea"/>
              <a:cs typeface="+mn-ea"/>
              <a:sym typeface="+mn-lt"/>
            </a:endParaRPr>
          </a:p>
        </p:txBody>
      </p:sp>
      <p:pic>
        <p:nvPicPr>
          <p:cNvPr id="3" name="图片占位符 2"/>
          <p:cNvPicPr>
            <a:picLocks noGrp="1" noChangeAspect="1"/>
          </p:cNvPicPr>
          <p:nvPr>
            <p:ph type="pic" sz="quarter" idx="11"/>
          </p:nvPr>
        </p:nvPicPr>
        <p:blipFill>
          <a:blip r:embed="rId3"/>
          <a:srcRect/>
          <a:stretch>
            <a:fillRect/>
          </a:stretch>
        </p:blipFill>
        <p:spPr/>
      </p:pic>
      <p:pic>
        <p:nvPicPr>
          <p:cNvPr id="5" name="图片占位符 4"/>
          <p:cNvPicPr>
            <a:picLocks noGrp="1" noChangeAspect="1"/>
          </p:cNvPicPr>
          <p:nvPr>
            <p:ph type="pic" sz="quarter" idx="16"/>
          </p:nvPr>
        </p:nvPicPr>
        <p:blipFill>
          <a:blip r:embed="rId4"/>
          <a:srcRect/>
          <a:stretch>
            <a:fillRect/>
          </a:stretch>
        </p:blipFill>
        <p:spPr/>
      </p:pic>
      <p:pic>
        <p:nvPicPr>
          <p:cNvPr id="7" name="图片占位符 6"/>
          <p:cNvPicPr>
            <a:picLocks noGrp="1" noChangeAspect="1"/>
          </p:cNvPicPr>
          <p:nvPr>
            <p:ph type="pic" sz="quarter" idx="17"/>
          </p:nvPr>
        </p:nvPicPr>
        <p:blipFill>
          <a:blip r:embed="rId5"/>
          <a:srcRect/>
          <a:stretch>
            <a:fillRect/>
          </a:stretch>
        </p:blipFill>
        <p:spPr/>
      </p:pic>
      <p:pic>
        <p:nvPicPr>
          <p:cNvPr id="9" name="图片占位符 8"/>
          <p:cNvPicPr>
            <a:picLocks noGrp="1" noChangeAspect="1"/>
          </p:cNvPicPr>
          <p:nvPr>
            <p:ph type="pic" sz="quarter" idx="18"/>
          </p:nvPr>
        </p:nvPicPr>
        <p:blipFill>
          <a:blip r:embed="rId5"/>
          <a:srcRect/>
          <a:stretch>
            <a:fillRect/>
          </a:stretch>
        </p:blipFill>
        <p:spPr/>
      </p:pic>
      <p:sp>
        <p:nvSpPr>
          <p:cNvPr id="31" name="iŝļidé"/>
          <p:cNvSpPr/>
          <p:nvPr/>
        </p:nvSpPr>
        <p:spPr>
          <a:xfrm>
            <a:off x="621867" y="2632404"/>
            <a:ext cx="5873913" cy="1410531"/>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en-US" altLang="zh-CN" sz="1400" dirty="0">
                <a:cs typeface="+mn-ea"/>
                <a:sym typeface="+mn-lt"/>
              </a:rPr>
              <a:t>Unified fonts make reading more fluent.</a:t>
            </a:r>
          </a:p>
          <a:p>
            <a:pPr>
              <a:lnSpc>
                <a:spcPct val="150000"/>
              </a:lnSpc>
              <a:buSzPct val="25000"/>
            </a:pPr>
            <a:r>
              <a:rPr lang="en-US" altLang="zh-CN" sz="1400" dirty="0">
                <a:cs typeface="+mn-ea"/>
                <a:sym typeface="+mn-lt"/>
              </a:rPr>
              <a:t>Theme color makes PPT more convenient to change.</a:t>
            </a:r>
          </a:p>
          <a:p>
            <a:pPr>
              <a:lnSpc>
                <a:spcPct val="150000"/>
              </a:lnSpc>
              <a:buSzPct val="25000"/>
            </a:pPr>
            <a:r>
              <a:rPr lang="en-US" altLang="zh-CN" sz="1400" dirty="0">
                <a:cs typeface="+mn-ea"/>
                <a:sym typeface="+mn-lt"/>
              </a:rPr>
              <a:t>Adjust the spacing to adapt to Chinese typesetting, use the reference line in PPT.</a:t>
            </a:r>
          </a:p>
        </p:txBody>
      </p:sp>
      <p:grpSp>
        <p:nvGrpSpPr>
          <p:cNvPr id="33" name="ïṣḻiďê"/>
          <p:cNvGrpSpPr/>
          <p:nvPr/>
        </p:nvGrpSpPr>
        <p:grpSpPr>
          <a:xfrm>
            <a:off x="737638" y="4370109"/>
            <a:ext cx="2719084" cy="1606251"/>
            <a:chOff x="5644987" y="3763609"/>
            <a:chExt cx="2719084" cy="1606251"/>
          </a:xfrm>
        </p:grpSpPr>
        <p:grpSp>
          <p:nvGrpSpPr>
            <p:cNvPr id="41" name="íṣ1ïḓè"/>
            <p:cNvGrpSpPr/>
            <p:nvPr/>
          </p:nvGrpSpPr>
          <p:grpSpPr>
            <a:xfrm>
              <a:off x="6218496" y="3763609"/>
              <a:ext cx="2145575" cy="1606251"/>
              <a:chOff x="6218496" y="3763609"/>
              <a:chExt cx="2145575" cy="1606251"/>
            </a:xfrm>
          </p:grpSpPr>
          <p:sp>
            <p:nvSpPr>
              <p:cNvPr id="45" name="ïşľîďè"/>
              <p:cNvSpPr txBox="1"/>
              <p:nvPr/>
            </p:nvSpPr>
            <p:spPr bwMode="auto">
              <a:xfrm>
                <a:off x="6218496" y="3763609"/>
                <a:ext cx="2145575"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600" i="1" dirty="0">
                    <a:cs typeface="+mn-ea"/>
                    <a:sym typeface="+mn-lt"/>
                  </a:rPr>
                  <a:t>01.Text here</a:t>
                </a:r>
              </a:p>
            </p:txBody>
          </p:sp>
          <p:sp>
            <p:nvSpPr>
              <p:cNvPr id="46" name="islîdê"/>
              <p:cNvSpPr/>
              <p:nvPr/>
            </p:nvSpPr>
            <p:spPr bwMode="auto">
              <a:xfrm>
                <a:off x="6218496" y="4125364"/>
                <a:ext cx="2145575" cy="12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cs typeface="+mn-ea"/>
                    <a:sym typeface="+mn-lt"/>
                  </a:rPr>
                  <a:t>Copy paste fonts. Choose the only option to retain text.</a:t>
                </a:r>
              </a:p>
              <a:p>
                <a:pPr marL="171450" indent="-171450">
                  <a:lnSpc>
                    <a:spcPct val="150000"/>
                  </a:lnSpc>
                  <a:buFont typeface="Arial" panose="020B0604020202020204" pitchFamily="34" charset="0"/>
                  <a:buChar char="•"/>
                </a:pP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42" name="ïṣlîďe"/>
            <p:cNvGrpSpPr/>
            <p:nvPr/>
          </p:nvGrpSpPr>
          <p:grpSpPr>
            <a:xfrm>
              <a:off x="5644987" y="3819035"/>
              <a:ext cx="491800" cy="491800"/>
              <a:chOff x="5644987" y="3418869"/>
              <a:chExt cx="491800" cy="491800"/>
            </a:xfrm>
          </p:grpSpPr>
          <p:sp>
            <p:nvSpPr>
              <p:cNvPr id="43" name="íś1îḓè"/>
              <p:cNvSpPr/>
              <p:nvPr/>
            </p:nvSpPr>
            <p:spPr>
              <a:xfrm>
                <a:off x="5644987" y="3418869"/>
                <a:ext cx="491800" cy="491800"/>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algn="ctr" defTabSz="914400"/>
                <a:endParaRPr lang="zh-CN" altLang="en-US" sz="2000" b="1" i="1">
                  <a:solidFill>
                    <a:schemeClr val="tx1"/>
                  </a:solidFill>
                  <a:cs typeface="+mn-ea"/>
                  <a:sym typeface="+mn-lt"/>
                </a:endParaRPr>
              </a:p>
            </p:txBody>
          </p:sp>
          <p:sp>
            <p:nvSpPr>
              <p:cNvPr id="44" name="i$1íḓè"/>
              <p:cNvSpPr/>
              <p:nvPr/>
            </p:nvSpPr>
            <p:spPr>
              <a:xfrm>
                <a:off x="5739399" y="3507489"/>
                <a:ext cx="302977" cy="314560"/>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grpSp>
        <p:nvGrpSpPr>
          <p:cNvPr id="34" name="îsľïḓe"/>
          <p:cNvGrpSpPr/>
          <p:nvPr/>
        </p:nvGrpSpPr>
        <p:grpSpPr>
          <a:xfrm>
            <a:off x="3776697" y="4370109"/>
            <a:ext cx="2719084" cy="1606251"/>
            <a:chOff x="8799816" y="3763609"/>
            <a:chExt cx="2719084" cy="1606251"/>
          </a:xfrm>
        </p:grpSpPr>
        <p:grpSp>
          <p:nvGrpSpPr>
            <p:cNvPr id="35" name="îSlîḍê"/>
            <p:cNvGrpSpPr/>
            <p:nvPr/>
          </p:nvGrpSpPr>
          <p:grpSpPr>
            <a:xfrm>
              <a:off x="9373325" y="3763609"/>
              <a:ext cx="2145575" cy="1606251"/>
              <a:chOff x="9373325" y="3763609"/>
              <a:chExt cx="2145575" cy="1606251"/>
            </a:xfrm>
          </p:grpSpPr>
          <p:sp>
            <p:nvSpPr>
              <p:cNvPr id="39" name="ïṩľíďé"/>
              <p:cNvSpPr txBox="1"/>
              <p:nvPr/>
            </p:nvSpPr>
            <p:spPr bwMode="auto">
              <a:xfrm>
                <a:off x="9373325" y="3763609"/>
                <a:ext cx="2145575"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600" i="1" dirty="0">
                    <a:cs typeface="+mn-ea"/>
                    <a:sym typeface="+mn-lt"/>
                  </a:rPr>
                  <a:t>02.Text here</a:t>
                </a:r>
              </a:p>
            </p:txBody>
          </p:sp>
          <p:sp>
            <p:nvSpPr>
              <p:cNvPr id="40" name="îš1íďe"/>
              <p:cNvSpPr/>
              <p:nvPr/>
            </p:nvSpPr>
            <p:spPr bwMode="auto">
              <a:xfrm>
                <a:off x="9373325" y="4125364"/>
                <a:ext cx="2145575" cy="12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cs typeface="+mn-ea"/>
                    <a:sym typeface="+mn-lt"/>
                  </a:rPr>
                  <a:t>Copy paste fonts. Choose the only option to retain text.</a:t>
                </a:r>
              </a:p>
              <a:p>
                <a:pPr marL="171450" indent="-171450">
                  <a:lnSpc>
                    <a:spcPct val="150000"/>
                  </a:lnSpc>
                  <a:buFont typeface="Arial" panose="020B0604020202020204" pitchFamily="34" charset="0"/>
                  <a:buChar char="•"/>
                </a:pP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36" name="iSḷîḑè"/>
            <p:cNvGrpSpPr/>
            <p:nvPr/>
          </p:nvGrpSpPr>
          <p:grpSpPr>
            <a:xfrm>
              <a:off x="8799816" y="3819035"/>
              <a:ext cx="491800" cy="491800"/>
              <a:chOff x="8970800" y="3418869"/>
              <a:chExt cx="491800" cy="491800"/>
            </a:xfrm>
          </p:grpSpPr>
          <p:sp>
            <p:nvSpPr>
              <p:cNvPr id="37" name="îṥḷidè"/>
              <p:cNvSpPr/>
              <p:nvPr/>
            </p:nvSpPr>
            <p:spPr>
              <a:xfrm>
                <a:off x="8970800" y="3418869"/>
                <a:ext cx="491800" cy="491800"/>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algn="ctr" defTabSz="914400"/>
                <a:endParaRPr lang="zh-CN" altLang="en-US" sz="2000" b="1" i="1">
                  <a:solidFill>
                    <a:schemeClr val="tx1"/>
                  </a:solidFill>
                  <a:cs typeface="+mn-ea"/>
                  <a:sym typeface="+mn-lt"/>
                </a:endParaRPr>
              </a:p>
            </p:txBody>
          </p:sp>
          <p:sp>
            <p:nvSpPr>
              <p:cNvPr id="38" name="ïšľïḓé"/>
              <p:cNvSpPr/>
              <p:nvPr/>
            </p:nvSpPr>
            <p:spPr>
              <a:xfrm>
                <a:off x="9074247" y="3522531"/>
                <a:ext cx="284906" cy="284476"/>
              </a:xfrm>
              <a:custGeom>
                <a:avLst/>
                <a:gdLst>
                  <a:gd name="connsiteX0" fmla="*/ 106370 w 607639"/>
                  <a:gd name="connsiteY0" fmla="*/ 436610 h 606722"/>
                  <a:gd name="connsiteX1" fmla="*/ 61329 w 607639"/>
                  <a:gd name="connsiteY1" fmla="*/ 480515 h 606722"/>
                  <a:gd name="connsiteX2" fmla="*/ 126397 w 607639"/>
                  <a:gd name="connsiteY2" fmla="*/ 545485 h 606722"/>
                  <a:gd name="connsiteX3" fmla="*/ 170369 w 607639"/>
                  <a:gd name="connsiteY3" fmla="*/ 500513 h 606722"/>
                  <a:gd name="connsiteX4" fmla="*/ 455714 w 607639"/>
                  <a:gd name="connsiteY4" fmla="*/ 404481 h 606722"/>
                  <a:gd name="connsiteX5" fmla="*/ 531614 w 607639"/>
                  <a:gd name="connsiteY5" fmla="*/ 404481 h 606722"/>
                  <a:gd name="connsiteX6" fmla="*/ 531703 w 607639"/>
                  <a:gd name="connsiteY6" fmla="*/ 404481 h 606722"/>
                  <a:gd name="connsiteX7" fmla="*/ 531792 w 607639"/>
                  <a:gd name="connsiteY7" fmla="*/ 404481 h 606722"/>
                  <a:gd name="connsiteX8" fmla="*/ 548075 w 607639"/>
                  <a:gd name="connsiteY8" fmla="*/ 410525 h 606722"/>
                  <a:gd name="connsiteX9" fmla="*/ 551456 w 607639"/>
                  <a:gd name="connsiteY9" fmla="*/ 413991 h 606722"/>
                  <a:gd name="connsiteX10" fmla="*/ 556973 w 607639"/>
                  <a:gd name="connsiteY10" fmla="*/ 429012 h 606722"/>
                  <a:gd name="connsiteX11" fmla="*/ 556973 w 607639"/>
                  <a:gd name="connsiteY11" fmla="*/ 429811 h 606722"/>
                  <a:gd name="connsiteX12" fmla="*/ 556973 w 607639"/>
                  <a:gd name="connsiteY12" fmla="*/ 505625 h 606722"/>
                  <a:gd name="connsiteX13" fmla="*/ 531614 w 607639"/>
                  <a:gd name="connsiteY13" fmla="*/ 530867 h 606722"/>
                  <a:gd name="connsiteX14" fmla="*/ 506343 w 607639"/>
                  <a:gd name="connsiteY14" fmla="*/ 505625 h 606722"/>
                  <a:gd name="connsiteX15" fmla="*/ 476001 w 607639"/>
                  <a:gd name="connsiteY15" fmla="*/ 546065 h 606722"/>
                  <a:gd name="connsiteX16" fmla="*/ 455714 w 607639"/>
                  <a:gd name="connsiteY16" fmla="*/ 556197 h 606722"/>
                  <a:gd name="connsiteX17" fmla="*/ 440498 w 607639"/>
                  <a:gd name="connsiteY17" fmla="*/ 551131 h 606722"/>
                  <a:gd name="connsiteX18" fmla="*/ 435515 w 607639"/>
                  <a:gd name="connsiteY18" fmla="*/ 515757 h 606722"/>
                  <a:gd name="connsiteX19" fmla="*/ 481073 w 607639"/>
                  <a:gd name="connsiteY19" fmla="*/ 455053 h 606722"/>
                  <a:gd name="connsiteX20" fmla="*/ 455714 w 607639"/>
                  <a:gd name="connsiteY20" fmla="*/ 455053 h 606722"/>
                  <a:gd name="connsiteX21" fmla="*/ 430443 w 607639"/>
                  <a:gd name="connsiteY21" fmla="*/ 429811 h 606722"/>
                  <a:gd name="connsiteX22" fmla="*/ 455714 w 607639"/>
                  <a:gd name="connsiteY22" fmla="*/ 404481 h 606722"/>
                  <a:gd name="connsiteX23" fmla="*/ 157786 w 607639"/>
                  <a:gd name="connsiteY23" fmla="*/ 282117 h 606722"/>
                  <a:gd name="connsiteX24" fmla="*/ 175710 w 607639"/>
                  <a:gd name="connsiteY24" fmla="*/ 289516 h 606722"/>
                  <a:gd name="connsiteX25" fmla="*/ 317685 w 607639"/>
                  <a:gd name="connsiteY25" fmla="*/ 431277 h 606722"/>
                  <a:gd name="connsiteX26" fmla="*/ 317685 w 607639"/>
                  <a:gd name="connsiteY26" fmla="*/ 467006 h 606722"/>
                  <a:gd name="connsiteX27" fmla="*/ 245229 w 607639"/>
                  <a:gd name="connsiteY27" fmla="*/ 539441 h 606722"/>
                  <a:gd name="connsiteX28" fmla="*/ 227248 w 607639"/>
                  <a:gd name="connsiteY28" fmla="*/ 546818 h 606722"/>
                  <a:gd name="connsiteX29" fmla="*/ 209357 w 607639"/>
                  <a:gd name="connsiteY29" fmla="*/ 539441 h 606722"/>
                  <a:gd name="connsiteX30" fmla="*/ 206241 w 607639"/>
                  <a:gd name="connsiteY30" fmla="*/ 536242 h 606722"/>
                  <a:gd name="connsiteX31" fmla="*/ 144734 w 607639"/>
                  <a:gd name="connsiteY31" fmla="*/ 599079 h 606722"/>
                  <a:gd name="connsiteX32" fmla="*/ 126753 w 607639"/>
                  <a:gd name="connsiteY32" fmla="*/ 606722 h 606722"/>
                  <a:gd name="connsiteX33" fmla="*/ 126575 w 607639"/>
                  <a:gd name="connsiteY33" fmla="*/ 606722 h 606722"/>
                  <a:gd name="connsiteX34" fmla="*/ 108684 w 607639"/>
                  <a:gd name="connsiteY34" fmla="*/ 599256 h 606722"/>
                  <a:gd name="connsiteX35" fmla="*/ 7388 w 607639"/>
                  <a:gd name="connsiteY35" fmla="*/ 498113 h 606722"/>
                  <a:gd name="connsiteX36" fmla="*/ 0 w 607639"/>
                  <a:gd name="connsiteY36" fmla="*/ 480160 h 606722"/>
                  <a:gd name="connsiteX37" fmla="*/ 7655 w 607639"/>
                  <a:gd name="connsiteY37" fmla="*/ 462206 h 606722"/>
                  <a:gd name="connsiteX38" fmla="*/ 70587 w 607639"/>
                  <a:gd name="connsiteY38" fmla="*/ 400792 h 606722"/>
                  <a:gd name="connsiteX39" fmla="*/ 67382 w 607639"/>
                  <a:gd name="connsiteY39" fmla="*/ 397681 h 606722"/>
                  <a:gd name="connsiteX40" fmla="*/ 59994 w 607639"/>
                  <a:gd name="connsiteY40" fmla="*/ 379728 h 606722"/>
                  <a:gd name="connsiteX41" fmla="*/ 67382 w 607639"/>
                  <a:gd name="connsiteY41" fmla="*/ 361863 h 606722"/>
                  <a:gd name="connsiteX42" fmla="*/ 139927 w 607639"/>
                  <a:gd name="connsiteY42" fmla="*/ 289516 h 606722"/>
                  <a:gd name="connsiteX43" fmla="*/ 157786 w 607639"/>
                  <a:gd name="connsiteY43" fmla="*/ 282117 h 606722"/>
                  <a:gd name="connsiteX44" fmla="*/ 363724 w 607639"/>
                  <a:gd name="connsiteY44" fmla="*/ 101159 h 606722"/>
                  <a:gd name="connsiteX45" fmla="*/ 353254 w 607639"/>
                  <a:gd name="connsiteY45" fmla="*/ 105492 h 606722"/>
                  <a:gd name="connsiteX46" fmla="*/ 320945 w 607639"/>
                  <a:gd name="connsiteY46" fmla="*/ 137752 h 606722"/>
                  <a:gd name="connsiteX47" fmla="*/ 323793 w 607639"/>
                  <a:gd name="connsiteY47" fmla="*/ 139974 h 606722"/>
                  <a:gd name="connsiteX48" fmla="*/ 335898 w 607639"/>
                  <a:gd name="connsiteY48" fmla="*/ 148417 h 606722"/>
                  <a:gd name="connsiteX49" fmla="*/ 341149 w 607639"/>
                  <a:gd name="connsiteY49" fmla="*/ 151794 h 606722"/>
                  <a:gd name="connsiteX50" fmla="*/ 359930 w 607639"/>
                  <a:gd name="connsiteY50" fmla="*/ 162459 h 606722"/>
                  <a:gd name="connsiteX51" fmla="*/ 408439 w 607639"/>
                  <a:gd name="connsiteY51" fmla="*/ 198897 h 606722"/>
                  <a:gd name="connsiteX52" fmla="*/ 444933 w 607639"/>
                  <a:gd name="connsiteY52" fmla="*/ 247243 h 606722"/>
                  <a:gd name="connsiteX53" fmla="*/ 455614 w 607639"/>
                  <a:gd name="connsiteY53" fmla="*/ 266084 h 606722"/>
                  <a:gd name="connsiteX54" fmla="*/ 458907 w 607639"/>
                  <a:gd name="connsiteY54" fmla="*/ 271239 h 606722"/>
                  <a:gd name="connsiteX55" fmla="*/ 467452 w 607639"/>
                  <a:gd name="connsiteY55" fmla="*/ 283326 h 606722"/>
                  <a:gd name="connsiteX56" fmla="*/ 469677 w 607639"/>
                  <a:gd name="connsiteY56" fmla="*/ 286258 h 606722"/>
                  <a:gd name="connsiteX57" fmla="*/ 501987 w 607639"/>
                  <a:gd name="connsiteY57" fmla="*/ 253998 h 606722"/>
                  <a:gd name="connsiteX58" fmla="*/ 501987 w 607639"/>
                  <a:gd name="connsiteY58" fmla="*/ 233024 h 606722"/>
                  <a:gd name="connsiteX59" fmla="*/ 374260 w 607639"/>
                  <a:gd name="connsiteY59" fmla="*/ 105492 h 606722"/>
                  <a:gd name="connsiteX60" fmla="*/ 363724 w 607639"/>
                  <a:gd name="connsiteY60" fmla="*/ 101159 h 606722"/>
                  <a:gd name="connsiteX61" fmla="*/ 177209 w 607639"/>
                  <a:gd name="connsiteY61" fmla="*/ 50521 h 606722"/>
                  <a:gd name="connsiteX62" fmla="*/ 195096 w 607639"/>
                  <a:gd name="connsiteY62" fmla="*/ 57919 h 606722"/>
                  <a:gd name="connsiteX63" fmla="*/ 195096 w 607639"/>
                  <a:gd name="connsiteY63" fmla="*/ 93644 h 606722"/>
                  <a:gd name="connsiteX64" fmla="*/ 137075 w 607639"/>
                  <a:gd name="connsiteY64" fmla="*/ 151675 h 606722"/>
                  <a:gd name="connsiteX65" fmla="*/ 151936 w 607639"/>
                  <a:gd name="connsiteY65" fmla="*/ 151675 h 606722"/>
                  <a:gd name="connsiteX66" fmla="*/ 177209 w 607639"/>
                  <a:gd name="connsiteY66" fmla="*/ 176914 h 606722"/>
                  <a:gd name="connsiteX67" fmla="*/ 151936 w 607639"/>
                  <a:gd name="connsiteY67" fmla="*/ 202241 h 606722"/>
                  <a:gd name="connsiteX68" fmla="*/ 75939 w 607639"/>
                  <a:gd name="connsiteY68" fmla="*/ 202241 h 606722"/>
                  <a:gd name="connsiteX69" fmla="*/ 59387 w 607639"/>
                  <a:gd name="connsiteY69" fmla="*/ 196020 h 606722"/>
                  <a:gd name="connsiteX70" fmla="*/ 55916 w 607639"/>
                  <a:gd name="connsiteY70" fmla="*/ 192288 h 606722"/>
                  <a:gd name="connsiteX71" fmla="*/ 50755 w 607639"/>
                  <a:gd name="connsiteY71" fmla="*/ 178691 h 606722"/>
                  <a:gd name="connsiteX72" fmla="*/ 50666 w 607639"/>
                  <a:gd name="connsiteY72" fmla="*/ 176736 h 606722"/>
                  <a:gd name="connsiteX73" fmla="*/ 50666 w 607639"/>
                  <a:gd name="connsiteY73" fmla="*/ 101109 h 606722"/>
                  <a:gd name="connsiteX74" fmla="*/ 75939 w 607639"/>
                  <a:gd name="connsiteY74" fmla="*/ 75782 h 606722"/>
                  <a:gd name="connsiteX75" fmla="*/ 101301 w 607639"/>
                  <a:gd name="connsiteY75" fmla="*/ 101109 h 606722"/>
                  <a:gd name="connsiteX76" fmla="*/ 101301 w 607639"/>
                  <a:gd name="connsiteY76" fmla="*/ 115861 h 606722"/>
                  <a:gd name="connsiteX77" fmla="*/ 159322 w 607639"/>
                  <a:gd name="connsiteY77" fmla="*/ 57919 h 606722"/>
                  <a:gd name="connsiteX78" fmla="*/ 177209 w 607639"/>
                  <a:gd name="connsiteY78" fmla="*/ 50521 h 606722"/>
                  <a:gd name="connsiteX79" fmla="*/ 480892 w 607639"/>
                  <a:gd name="connsiteY79" fmla="*/ 0 h 606722"/>
                  <a:gd name="connsiteX80" fmla="*/ 498960 w 607639"/>
                  <a:gd name="connsiteY80" fmla="*/ 7376 h 606722"/>
                  <a:gd name="connsiteX81" fmla="*/ 600162 w 607639"/>
                  <a:gd name="connsiteY81" fmla="*/ 108513 h 606722"/>
                  <a:gd name="connsiteX82" fmla="*/ 607639 w 607639"/>
                  <a:gd name="connsiteY82" fmla="*/ 126554 h 606722"/>
                  <a:gd name="connsiteX83" fmla="*/ 599984 w 607639"/>
                  <a:gd name="connsiteY83" fmla="*/ 144507 h 606722"/>
                  <a:gd name="connsiteX84" fmla="*/ 541417 w 607639"/>
                  <a:gd name="connsiteY84" fmla="*/ 201741 h 606722"/>
                  <a:gd name="connsiteX85" fmla="*/ 537768 w 607639"/>
                  <a:gd name="connsiteY85" fmla="*/ 289724 h 606722"/>
                  <a:gd name="connsiteX86" fmla="*/ 486499 w 607639"/>
                  <a:gd name="connsiteY86" fmla="*/ 340915 h 606722"/>
                  <a:gd name="connsiteX87" fmla="*/ 484719 w 607639"/>
                  <a:gd name="connsiteY87" fmla="*/ 342159 h 606722"/>
                  <a:gd name="connsiteX88" fmla="*/ 480002 w 607639"/>
                  <a:gd name="connsiteY88" fmla="*/ 345270 h 606722"/>
                  <a:gd name="connsiteX89" fmla="*/ 476530 w 607639"/>
                  <a:gd name="connsiteY89" fmla="*/ 346869 h 606722"/>
                  <a:gd name="connsiteX90" fmla="*/ 471190 w 607639"/>
                  <a:gd name="connsiteY90" fmla="*/ 347847 h 606722"/>
                  <a:gd name="connsiteX91" fmla="*/ 468609 w 607639"/>
                  <a:gd name="connsiteY91" fmla="*/ 348380 h 606722"/>
                  <a:gd name="connsiteX92" fmla="*/ 467452 w 607639"/>
                  <a:gd name="connsiteY92" fmla="*/ 348114 h 606722"/>
                  <a:gd name="connsiteX93" fmla="*/ 462111 w 607639"/>
                  <a:gd name="connsiteY93" fmla="*/ 347047 h 606722"/>
                  <a:gd name="connsiteX94" fmla="*/ 458373 w 607639"/>
                  <a:gd name="connsiteY94" fmla="*/ 345981 h 606722"/>
                  <a:gd name="connsiteX95" fmla="*/ 457305 w 607639"/>
                  <a:gd name="connsiteY95" fmla="*/ 345714 h 606722"/>
                  <a:gd name="connsiteX96" fmla="*/ 428911 w 607639"/>
                  <a:gd name="connsiteY96" fmla="*/ 331494 h 606722"/>
                  <a:gd name="connsiteX97" fmla="*/ 407282 w 607639"/>
                  <a:gd name="connsiteY97" fmla="*/ 335049 h 606722"/>
                  <a:gd name="connsiteX98" fmla="*/ 376308 w 607639"/>
                  <a:gd name="connsiteY98" fmla="*/ 365888 h 606722"/>
                  <a:gd name="connsiteX99" fmla="*/ 344265 w 607639"/>
                  <a:gd name="connsiteY99" fmla="*/ 379219 h 606722"/>
                  <a:gd name="connsiteX100" fmla="*/ 312133 w 607639"/>
                  <a:gd name="connsiteY100" fmla="*/ 365888 h 606722"/>
                  <a:gd name="connsiteX101" fmla="*/ 241194 w 607639"/>
                  <a:gd name="connsiteY101" fmla="*/ 295057 h 606722"/>
                  <a:gd name="connsiteX102" fmla="*/ 241194 w 607639"/>
                  <a:gd name="connsiteY102" fmla="*/ 230891 h 606722"/>
                  <a:gd name="connsiteX103" fmla="*/ 272079 w 607639"/>
                  <a:gd name="connsiteY103" fmla="*/ 200052 h 606722"/>
                  <a:gd name="connsiteX104" fmla="*/ 275551 w 607639"/>
                  <a:gd name="connsiteY104" fmla="*/ 178456 h 606722"/>
                  <a:gd name="connsiteX105" fmla="*/ 261398 w 607639"/>
                  <a:gd name="connsiteY105" fmla="*/ 150106 h 606722"/>
                  <a:gd name="connsiteX106" fmla="*/ 261131 w 607639"/>
                  <a:gd name="connsiteY106" fmla="*/ 149039 h 606722"/>
                  <a:gd name="connsiteX107" fmla="*/ 260063 w 607639"/>
                  <a:gd name="connsiteY107" fmla="*/ 145307 h 606722"/>
                  <a:gd name="connsiteX108" fmla="*/ 258995 w 607639"/>
                  <a:gd name="connsiteY108" fmla="*/ 139974 h 606722"/>
                  <a:gd name="connsiteX109" fmla="*/ 259262 w 607639"/>
                  <a:gd name="connsiteY109" fmla="*/ 136242 h 606722"/>
                  <a:gd name="connsiteX110" fmla="*/ 260241 w 607639"/>
                  <a:gd name="connsiteY110" fmla="*/ 130909 h 606722"/>
                  <a:gd name="connsiteX111" fmla="*/ 261754 w 607639"/>
                  <a:gd name="connsiteY111" fmla="*/ 127443 h 606722"/>
                  <a:gd name="connsiteX112" fmla="*/ 264959 w 607639"/>
                  <a:gd name="connsiteY112" fmla="*/ 122733 h 606722"/>
                  <a:gd name="connsiteX113" fmla="*/ 266116 w 607639"/>
                  <a:gd name="connsiteY113" fmla="*/ 120955 h 606722"/>
                  <a:gd name="connsiteX114" fmla="*/ 317384 w 607639"/>
                  <a:gd name="connsiteY114" fmla="*/ 69676 h 606722"/>
                  <a:gd name="connsiteX115" fmla="*/ 405591 w 607639"/>
                  <a:gd name="connsiteY115" fmla="*/ 66121 h 606722"/>
                  <a:gd name="connsiteX116" fmla="*/ 462912 w 607639"/>
                  <a:gd name="connsiteY116" fmla="*/ 7554 h 606722"/>
                  <a:gd name="connsiteX117" fmla="*/ 480892 w 607639"/>
                  <a:gd name="connsiteY11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7639" h="606722">
                    <a:moveTo>
                      <a:pt x="106370" y="436610"/>
                    </a:moveTo>
                    <a:lnTo>
                      <a:pt x="61329" y="480515"/>
                    </a:lnTo>
                    <a:lnTo>
                      <a:pt x="126397" y="545485"/>
                    </a:lnTo>
                    <a:lnTo>
                      <a:pt x="170369" y="500513"/>
                    </a:lnTo>
                    <a:close/>
                    <a:moveTo>
                      <a:pt x="455714" y="404481"/>
                    </a:moveTo>
                    <a:lnTo>
                      <a:pt x="531614" y="404481"/>
                    </a:lnTo>
                    <a:lnTo>
                      <a:pt x="531703" y="404481"/>
                    </a:lnTo>
                    <a:lnTo>
                      <a:pt x="531792" y="404481"/>
                    </a:lnTo>
                    <a:cubicBezTo>
                      <a:pt x="538020" y="404481"/>
                      <a:pt x="543715" y="406792"/>
                      <a:pt x="548075" y="410525"/>
                    </a:cubicBezTo>
                    <a:cubicBezTo>
                      <a:pt x="549321" y="411591"/>
                      <a:pt x="550388" y="412747"/>
                      <a:pt x="551456" y="413991"/>
                    </a:cubicBezTo>
                    <a:cubicBezTo>
                      <a:pt x="554748" y="418079"/>
                      <a:pt x="556795" y="423323"/>
                      <a:pt x="556973" y="429012"/>
                    </a:cubicBezTo>
                    <a:cubicBezTo>
                      <a:pt x="556973" y="429278"/>
                      <a:pt x="556973" y="429545"/>
                      <a:pt x="556973" y="429811"/>
                    </a:cubicBezTo>
                    <a:lnTo>
                      <a:pt x="556973" y="505625"/>
                    </a:lnTo>
                    <a:cubicBezTo>
                      <a:pt x="556973" y="519579"/>
                      <a:pt x="545673" y="530867"/>
                      <a:pt x="531614" y="530867"/>
                    </a:cubicBezTo>
                    <a:cubicBezTo>
                      <a:pt x="517644" y="530867"/>
                      <a:pt x="506343" y="519579"/>
                      <a:pt x="506343" y="505625"/>
                    </a:cubicBezTo>
                    <a:lnTo>
                      <a:pt x="476001" y="546065"/>
                    </a:lnTo>
                    <a:cubicBezTo>
                      <a:pt x="471018" y="552731"/>
                      <a:pt x="463366" y="556197"/>
                      <a:pt x="455714" y="556197"/>
                    </a:cubicBezTo>
                    <a:cubicBezTo>
                      <a:pt x="450375" y="556197"/>
                      <a:pt x="445125" y="554508"/>
                      <a:pt x="440498" y="551131"/>
                    </a:cubicBezTo>
                    <a:cubicBezTo>
                      <a:pt x="429375" y="542776"/>
                      <a:pt x="427062" y="526867"/>
                      <a:pt x="435515" y="515757"/>
                    </a:cubicBezTo>
                    <a:lnTo>
                      <a:pt x="481073" y="455053"/>
                    </a:lnTo>
                    <a:lnTo>
                      <a:pt x="455714" y="455053"/>
                    </a:lnTo>
                    <a:cubicBezTo>
                      <a:pt x="441744" y="455053"/>
                      <a:pt x="430443" y="443765"/>
                      <a:pt x="430443" y="429811"/>
                    </a:cubicBezTo>
                    <a:cubicBezTo>
                      <a:pt x="430443" y="415857"/>
                      <a:pt x="441744" y="404481"/>
                      <a:pt x="455714" y="404481"/>
                    </a:cubicBezTo>
                    <a:close/>
                    <a:moveTo>
                      <a:pt x="157786" y="282117"/>
                    </a:moveTo>
                    <a:cubicBezTo>
                      <a:pt x="164272" y="282117"/>
                      <a:pt x="170770" y="284584"/>
                      <a:pt x="175710" y="289516"/>
                    </a:cubicBezTo>
                    <a:lnTo>
                      <a:pt x="317685" y="431277"/>
                    </a:lnTo>
                    <a:cubicBezTo>
                      <a:pt x="327565" y="441142"/>
                      <a:pt x="327565" y="457140"/>
                      <a:pt x="317685" y="467006"/>
                    </a:cubicBezTo>
                    <a:lnTo>
                      <a:pt x="245229" y="539441"/>
                    </a:lnTo>
                    <a:cubicBezTo>
                      <a:pt x="240422" y="544152"/>
                      <a:pt x="234013" y="546818"/>
                      <a:pt x="227248" y="546818"/>
                    </a:cubicBezTo>
                    <a:cubicBezTo>
                      <a:pt x="220572" y="546818"/>
                      <a:pt x="214163" y="544152"/>
                      <a:pt x="209357" y="539441"/>
                    </a:cubicBezTo>
                    <a:lnTo>
                      <a:pt x="206241" y="536242"/>
                    </a:lnTo>
                    <a:lnTo>
                      <a:pt x="144734" y="599079"/>
                    </a:lnTo>
                    <a:cubicBezTo>
                      <a:pt x="140016" y="603967"/>
                      <a:pt x="133518" y="606633"/>
                      <a:pt x="126753" y="606722"/>
                    </a:cubicBezTo>
                    <a:lnTo>
                      <a:pt x="126575" y="606722"/>
                    </a:lnTo>
                    <a:cubicBezTo>
                      <a:pt x="119899" y="606722"/>
                      <a:pt x="113491" y="604056"/>
                      <a:pt x="108684" y="599256"/>
                    </a:cubicBezTo>
                    <a:lnTo>
                      <a:pt x="7388" y="498113"/>
                    </a:lnTo>
                    <a:cubicBezTo>
                      <a:pt x="2670" y="493403"/>
                      <a:pt x="0" y="486914"/>
                      <a:pt x="0" y="480160"/>
                    </a:cubicBezTo>
                    <a:cubicBezTo>
                      <a:pt x="89" y="473405"/>
                      <a:pt x="2759" y="466917"/>
                      <a:pt x="7655" y="462206"/>
                    </a:cubicBezTo>
                    <a:lnTo>
                      <a:pt x="70587" y="400792"/>
                    </a:lnTo>
                    <a:lnTo>
                      <a:pt x="67382" y="397681"/>
                    </a:lnTo>
                    <a:cubicBezTo>
                      <a:pt x="62665" y="392882"/>
                      <a:pt x="59994" y="386482"/>
                      <a:pt x="59994" y="379728"/>
                    </a:cubicBezTo>
                    <a:cubicBezTo>
                      <a:pt x="59994" y="373062"/>
                      <a:pt x="62665" y="366663"/>
                      <a:pt x="67382" y="361863"/>
                    </a:cubicBezTo>
                    <a:lnTo>
                      <a:pt x="139927" y="289516"/>
                    </a:lnTo>
                    <a:cubicBezTo>
                      <a:pt x="144823" y="284584"/>
                      <a:pt x="151299" y="282117"/>
                      <a:pt x="157786" y="282117"/>
                    </a:cubicBezTo>
                    <a:close/>
                    <a:moveTo>
                      <a:pt x="363724" y="101159"/>
                    </a:moveTo>
                    <a:cubicBezTo>
                      <a:pt x="359930" y="101159"/>
                      <a:pt x="356147" y="102604"/>
                      <a:pt x="353254" y="105492"/>
                    </a:cubicBezTo>
                    <a:lnTo>
                      <a:pt x="320945" y="137752"/>
                    </a:lnTo>
                    <a:cubicBezTo>
                      <a:pt x="321835" y="138463"/>
                      <a:pt x="322814" y="139174"/>
                      <a:pt x="323793" y="139974"/>
                    </a:cubicBezTo>
                    <a:cubicBezTo>
                      <a:pt x="327709" y="142818"/>
                      <a:pt x="331715" y="145662"/>
                      <a:pt x="335898" y="148417"/>
                    </a:cubicBezTo>
                    <a:cubicBezTo>
                      <a:pt x="337678" y="149572"/>
                      <a:pt x="339369" y="150728"/>
                      <a:pt x="341149" y="151794"/>
                    </a:cubicBezTo>
                    <a:cubicBezTo>
                      <a:pt x="347113" y="155527"/>
                      <a:pt x="353254" y="159082"/>
                      <a:pt x="359930" y="162459"/>
                    </a:cubicBezTo>
                    <a:cubicBezTo>
                      <a:pt x="376040" y="170724"/>
                      <a:pt x="392863" y="183344"/>
                      <a:pt x="408439" y="198897"/>
                    </a:cubicBezTo>
                    <a:cubicBezTo>
                      <a:pt x="424016" y="214449"/>
                      <a:pt x="436655" y="231246"/>
                      <a:pt x="444933" y="247243"/>
                    </a:cubicBezTo>
                    <a:cubicBezTo>
                      <a:pt x="448315" y="253998"/>
                      <a:pt x="451875" y="260130"/>
                      <a:pt x="455614" y="266084"/>
                    </a:cubicBezTo>
                    <a:cubicBezTo>
                      <a:pt x="456682" y="267862"/>
                      <a:pt x="457839" y="269550"/>
                      <a:pt x="458907" y="271239"/>
                    </a:cubicBezTo>
                    <a:cubicBezTo>
                      <a:pt x="461666" y="275416"/>
                      <a:pt x="464514" y="279504"/>
                      <a:pt x="467452" y="283326"/>
                    </a:cubicBezTo>
                    <a:cubicBezTo>
                      <a:pt x="468164" y="284303"/>
                      <a:pt x="468876" y="285281"/>
                      <a:pt x="469677" y="286258"/>
                    </a:cubicBezTo>
                    <a:lnTo>
                      <a:pt x="501987" y="253998"/>
                    </a:lnTo>
                    <a:cubicBezTo>
                      <a:pt x="507772" y="248221"/>
                      <a:pt x="507772" y="238800"/>
                      <a:pt x="501987" y="233024"/>
                    </a:cubicBezTo>
                    <a:lnTo>
                      <a:pt x="374260" y="105492"/>
                    </a:lnTo>
                    <a:cubicBezTo>
                      <a:pt x="371323" y="102604"/>
                      <a:pt x="367518" y="101159"/>
                      <a:pt x="363724" y="101159"/>
                    </a:cubicBezTo>
                    <a:close/>
                    <a:moveTo>
                      <a:pt x="177209" y="50521"/>
                    </a:moveTo>
                    <a:cubicBezTo>
                      <a:pt x="183683" y="50521"/>
                      <a:pt x="190157" y="52987"/>
                      <a:pt x="195096" y="57919"/>
                    </a:cubicBezTo>
                    <a:cubicBezTo>
                      <a:pt x="205063" y="67784"/>
                      <a:pt x="205063" y="83869"/>
                      <a:pt x="195096" y="93644"/>
                    </a:cubicBezTo>
                    <a:lnTo>
                      <a:pt x="137075" y="151675"/>
                    </a:lnTo>
                    <a:lnTo>
                      <a:pt x="151936" y="151675"/>
                    </a:lnTo>
                    <a:cubicBezTo>
                      <a:pt x="165908" y="151675"/>
                      <a:pt x="177209" y="162961"/>
                      <a:pt x="177209" y="176914"/>
                    </a:cubicBezTo>
                    <a:cubicBezTo>
                      <a:pt x="177209" y="190866"/>
                      <a:pt x="165908" y="202241"/>
                      <a:pt x="151936" y="202241"/>
                    </a:cubicBezTo>
                    <a:lnTo>
                      <a:pt x="75939" y="202241"/>
                    </a:lnTo>
                    <a:cubicBezTo>
                      <a:pt x="69621" y="202241"/>
                      <a:pt x="63836" y="199842"/>
                      <a:pt x="59387" y="196020"/>
                    </a:cubicBezTo>
                    <a:cubicBezTo>
                      <a:pt x="58141" y="194954"/>
                      <a:pt x="56984" y="193710"/>
                      <a:pt x="55916" y="192288"/>
                    </a:cubicBezTo>
                    <a:cubicBezTo>
                      <a:pt x="52980" y="188466"/>
                      <a:pt x="51111" y="183845"/>
                      <a:pt x="50755" y="178691"/>
                    </a:cubicBezTo>
                    <a:cubicBezTo>
                      <a:pt x="50666" y="178069"/>
                      <a:pt x="50666" y="177447"/>
                      <a:pt x="50666" y="176736"/>
                    </a:cubicBezTo>
                    <a:lnTo>
                      <a:pt x="50666" y="101109"/>
                    </a:lnTo>
                    <a:cubicBezTo>
                      <a:pt x="50666" y="87157"/>
                      <a:pt x="61968" y="75782"/>
                      <a:pt x="75939" y="75782"/>
                    </a:cubicBezTo>
                    <a:cubicBezTo>
                      <a:pt x="89910" y="75782"/>
                      <a:pt x="101301" y="87157"/>
                      <a:pt x="101301" y="101109"/>
                    </a:cubicBezTo>
                    <a:lnTo>
                      <a:pt x="101301" y="115861"/>
                    </a:lnTo>
                    <a:lnTo>
                      <a:pt x="159322" y="57919"/>
                    </a:lnTo>
                    <a:cubicBezTo>
                      <a:pt x="164261" y="52987"/>
                      <a:pt x="170735" y="50521"/>
                      <a:pt x="177209" y="50521"/>
                    </a:cubicBezTo>
                    <a:close/>
                    <a:moveTo>
                      <a:pt x="480892" y="0"/>
                    </a:moveTo>
                    <a:cubicBezTo>
                      <a:pt x="487122" y="0"/>
                      <a:pt x="494154" y="2666"/>
                      <a:pt x="498960" y="7376"/>
                    </a:cubicBezTo>
                    <a:lnTo>
                      <a:pt x="600162" y="108513"/>
                    </a:lnTo>
                    <a:cubicBezTo>
                      <a:pt x="604969" y="113312"/>
                      <a:pt x="607639" y="119800"/>
                      <a:pt x="607639" y="126554"/>
                    </a:cubicBezTo>
                    <a:cubicBezTo>
                      <a:pt x="607550" y="133309"/>
                      <a:pt x="604880" y="139708"/>
                      <a:pt x="599984" y="144507"/>
                    </a:cubicBezTo>
                    <a:lnTo>
                      <a:pt x="541417" y="201741"/>
                    </a:lnTo>
                    <a:cubicBezTo>
                      <a:pt x="562957" y="227425"/>
                      <a:pt x="561978" y="265640"/>
                      <a:pt x="537768" y="289724"/>
                    </a:cubicBezTo>
                    <a:lnTo>
                      <a:pt x="486499" y="340915"/>
                    </a:lnTo>
                    <a:cubicBezTo>
                      <a:pt x="485965" y="341537"/>
                      <a:pt x="485342" y="341715"/>
                      <a:pt x="484719" y="342159"/>
                    </a:cubicBezTo>
                    <a:cubicBezTo>
                      <a:pt x="483206" y="343403"/>
                      <a:pt x="481693" y="344470"/>
                      <a:pt x="480002" y="345270"/>
                    </a:cubicBezTo>
                    <a:cubicBezTo>
                      <a:pt x="478845" y="345892"/>
                      <a:pt x="477688" y="346425"/>
                      <a:pt x="476530" y="346869"/>
                    </a:cubicBezTo>
                    <a:cubicBezTo>
                      <a:pt x="474750" y="347403"/>
                      <a:pt x="472970" y="347669"/>
                      <a:pt x="471190" y="347847"/>
                    </a:cubicBezTo>
                    <a:cubicBezTo>
                      <a:pt x="470300" y="347936"/>
                      <a:pt x="469499" y="348380"/>
                      <a:pt x="468609" y="348380"/>
                    </a:cubicBezTo>
                    <a:cubicBezTo>
                      <a:pt x="468253" y="348380"/>
                      <a:pt x="467808" y="348114"/>
                      <a:pt x="467452" y="348114"/>
                    </a:cubicBezTo>
                    <a:cubicBezTo>
                      <a:pt x="465582" y="348025"/>
                      <a:pt x="463891" y="347580"/>
                      <a:pt x="462111" y="347047"/>
                    </a:cubicBezTo>
                    <a:cubicBezTo>
                      <a:pt x="460776" y="346692"/>
                      <a:pt x="459530" y="346514"/>
                      <a:pt x="458373" y="345981"/>
                    </a:cubicBezTo>
                    <a:cubicBezTo>
                      <a:pt x="458017" y="345892"/>
                      <a:pt x="457661" y="345892"/>
                      <a:pt x="457305" y="345714"/>
                    </a:cubicBezTo>
                    <a:lnTo>
                      <a:pt x="428911" y="331494"/>
                    </a:lnTo>
                    <a:cubicBezTo>
                      <a:pt x="421702" y="327940"/>
                      <a:pt x="412979" y="329273"/>
                      <a:pt x="407282" y="335049"/>
                    </a:cubicBezTo>
                    <a:lnTo>
                      <a:pt x="376308" y="365888"/>
                    </a:lnTo>
                    <a:cubicBezTo>
                      <a:pt x="367763" y="374509"/>
                      <a:pt x="356370" y="379219"/>
                      <a:pt x="344265" y="379219"/>
                    </a:cubicBezTo>
                    <a:cubicBezTo>
                      <a:pt x="332160" y="379219"/>
                      <a:pt x="320678" y="374509"/>
                      <a:pt x="312133" y="365888"/>
                    </a:cubicBezTo>
                    <a:lnTo>
                      <a:pt x="241194" y="295057"/>
                    </a:lnTo>
                    <a:cubicBezTo>
                      <a:pt x="223481" y="277371"/>
                      <a:pt x="223481" y="248576"/>
                      <a:pt x="241194" y="230891"/>
                    </a:cubicBezTo>
                    <a:lnTo>
                      <a:pt x="272079" y="200052"/>
                    </a:lnTo>
                    <a:cubicBezTo>
                      <a:pt x="277776" y="194364"/>
                      <a:pt x="279200" y="185655"/>
                      <a:pt x="275551" y="178456"/>
                    </a:cubicBezTo>
                    <a:lnTo>
                      <a:pt x="261398" y="150106"/>
                    </a:lnTo>
                    <a:cubicBezTo>
                      <a:pt x="261220" y="149750"/>
                      <a:pt x="261220" y="149395"/>
                      <a:pt x="261131" y="149039"/>
                    </a:cubicBezTo>
                    <a:cubicBezTo>
                      <a:pt x="260508" y="147884"/>
                      <a:pt x="260330" y="146640"/>
                      <a:pt x="260063" y="145307"/>
                    </a:cubicBezTo>
                    <a:cubicBezTo>
                      <a:pt x="259529" y="143529"/>
                      <a:pt x="259084" y="141841"/>
                      <a:pt x="258995" y="139974"/>
                    </a:cubicBezTo>
                    <a:cubicBezTo>
                      <a:pt x="258906" y="138730"/>
                      <a:pt x="259084" y="137486"/>
                      <a:pt x="259262" y="136242"/>
                    </a:cubicBezTo>
                    <a:cubicBezTo>
                      <a:pt x="259440" y="134375"/>
                      <a:pt x="259707" y="132687"/>
                      <a:pt x="260241" y="130909"/>
                    </a:cubicBezTo>
                    <a:cubicBezTo>
                      <a:pt x="260686" y="129754"/>
                      <a:pt x="261220" y="128599"/>
                      <a:pt x="261754" y="127443"/>
                    </a:cubicBezTo>
                    <a:cubicBezTo>
                      <a:pt x="262644" y="125755"/>
                      <a:pt x="263713" y="124155"/>
                      <a:pt x="264959" y="122733"/>
                    </a:cubicBezTo>
                    <a:cubicBezTo>
                      <a:pt x="265404" y="122111"/>
                      <a:pt x="265582" y="121400"/>
                      <a:pt x="266116" y="120955"/>
                    </a:cubicBezTo>
                    <a:lnTo>
                      <a:pt x="317384" y="69676"/>
                    </a:lnTo>
                    <a:cubicBezTo>
                      <a:pt x="341505" y="45592"/>
                      <a:pt x="379868" y="44525"/>
                      <a:pt x="405591" y="66121"/>
                    </a:cubicBezTo>
                    <a:lnTo>
                      <a:pt x="462912" y="7554"/>
                    </a:lnTo>
                    <a:cubicBezTo>
                      <a:pt x="467719" y="2755"/>
                      <a:pt x="474127" y="89"/>
                      <a:pt x="480892"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a:stretch>
            <a:fillRect/>
          </a:stretch>
        </p:blipFill>
        <p:spPr>
          <a:xfrm>
            <a:off x="20" y="10"/>
            <a:ext cx="12191980" cy="6857990"/>
          </a:xfrm>
          <a:prstGeom prst="rect">
            <a:avLst/>
          </a:prstGeom>
          <a:ln>
            <a:solidFill>
              <a:srgbClr val="4A3270"/>
            </a:solidFill>
          </a:ln>
        </p:spPr>
      </p:pic>
      <p:sp>
        <p:nvSpPr>
          <p:cNvPr id="4" name="文字方塊 8"/>
          <p:cNvSpPr txBox="1"/>
          <p:nvPr/>
        </p:nvSpPr>
        <p:spPr>
          <a:xfrm>
            <a:off x="890238" y="1484797"/>
            <a:ext cx="5550333" cy="1569660"/>
          </a:xfrm>
          <a:prstGeom prst="rect">
            <a:avLst/>
          </a:prstGeom>
          <a:noFill/>
        </p:spPr>
        <p:txBody>
          <a:bodyPr wrap="square" rtlCol="0">
            <a:spAutoFit/>
          </a:bodyPr>
          <a:lstStyle/>
          <a:p>
            <a:pPr algn="dist"/>
            <a:r>
              <a:rPr lang="en-US" altLang="zh-CN" sz="9600" b="1" i="1" dirty="0">
                <a:solidFill>
                  <a:schemeClr val="bg1"/>
                </a:solidFill>
                <a:cs typeface="+mn-ea"/>
                <a:sym typeface="+mn-lt"/>
              </a:rPr>
              <a:t>THANKS</a:t>
            </a:r>
          </a:p>
        </p:txBody>
      </p:sp>
      <p:sp>
        <p:nvSpPr>
          <p:cNvPr id="6" name="文本框 5"/>
          <p:cNvSpPr txBox="1"/>
          <p:nvPr/>
        </p:nvSpPr>
        <p:spPr>
          <a:xfrm>
            <a:off x="1329159" y="3054457"/>
            <a:ext cx="3565570" cy="461665"/>
          </a:xfrm>
          <a:prstGeom prst="rect">
            <a:avLst/>
          </a:prstGeom>
          <a:noFill/>
        </p:spPr>
        <p:txBody>
          <a:bodyPr wrap="square" rtlCol="0">
            <a:spAutoFit/>
          </a:bodyPr>
          <a:lstStyle/>
          <a:p>
            <a:pPr algn="dist"/>
            <a:r>
              <a:rPr lang="zh-CN" altLang="en-US" sz="2400" dirty="0">
                <a:solidFill>
                  <a:schemeClr val="bg1"/>
                </a:solidFill>
                <a:cs typeface="+mn-ea"/>
                <a:sym typeface="+mn-lt"/>
              </a:rPr>
              <a:t>唯美公主风主题活动</a:t>
            </a:r>
          </a:p>
        </p:txBody>
      </p:sp>
      <p:sp>
        <p:nvSpPr>
          <p:cNvPr id="7" name="Rounded Rectangle"/>
          <p:cNvSpPr/>
          <p:nvPr/>
        </p:nvSpPr>
        <p:spPr>
          <a:xfrm>
            <a:off x="1495851" y="3783076"/>
            <a:ext cx="1556970" cy="525155"/>
          </a:xfrm>
          <a:prstGeom prst="roundRect">
            <a:avLst>
              <a:gd name="adj" fmla="val 50000"/>
            </a:avLst>
          </a:prstGeom>
          <a:solidFill>
            <a:schemeClr val="bg1"/>
          </a:solidFill>
          <a:ln w="12700">
            <a:miter lim="400000"/>
          </a:ln>
          <a:effectLst>
            <a:outerShdw blurRad="165100" dist="120225" dir="2705541" rotWithShape="0">
              <a:srgbClr val="2B2C2C">
                <a:alpha val="17801"/>
              </a:srgbClr>
            </a:outerShdw>
          </a:effectLst>
        </p:spPr>
        <p:txBody>
          <a:bodyPr lIns="25400" tIns="25400" rIns="25400" bIns="2540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8" name="30$"/>
          <p:cNvSpPr txBox="1"/>
          <p:nvPr/>
        </p:nvSpPr>
        <p:spPr>
          <a:xfrm>
            <a:off x="1295862" y="3846552"/>
            <a:ext cx="1662366" cy="38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zh-CN" dirty="0" smtClean="0">
                <a:solidFill>
                  <a:srgbClr val="49316F"/>
                </a:solidFill>
                <a:cs typeface="+mn-ea"/>
                <a:sym typeface="+mn-lt"/>
              </a:rPr>
              <a:t>2030</a:t>
            </a:r>
            <a:endParaRPr lang="en-US" altLang="zh-CN" dirty="0">
              <a:solidFill>
                <a:srgbClr val="49316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50" y="2444135"/>
            <a:ext cx="5713195" cy="1135539"/>
          </a:xfrm>
        </p:spPr>
        <p:txBody>
          <a:bodyPr/>
          <a:lstStyle/>
          <a:p>
            <a:pPr defTabSz="914400" fontAlgn="auto">
              <a:spcAft>
                <a:spcPts val="0"/>
              </a:spcAft>
              <a:defRPr/>
            </a:pPr>
            <a:r>
              <a:rPr lang="en-US" sz="8000" i="1" dirty="0">
                <a:latin typeface="+mn-lt"/>
                <a:ea typeface="+mn-ea"/>
                <a:cs typeface="+mn-ea"/>
                <a:sym typeface="+mn-lt"/>
              </a:rPr>
              <a:t>PART ONE</a:t>
            </a:r>
          </a:p>
        </p:txBody>
      </p:sp>
      <p:sp>
        <p:nvSpPr>
          <p:cNvPr id="4" name="TextBox 3"/>
          <p:cNvSpPr txBox="1"/>
          <p:nvPr/>
        </p:nvSpPr>
        <p:spPr>
          <a:xfrm>
            <a:off x="1333064" y="3862798"/>
            <a:ext cx="3350430" cy="1569660"/>
          </a:xfrm>
          <a:prstGeom prst="rect">
            <a:avLst/>
          </a:prstGeom>
          <a:noFill/>
        </p:spPr>
        <p:txBody>
          <a:bodyPr lIns="0" rIns="0">
            <a:spAutoFit/>
          </a:bodyPr>
          <a:lstStyle/>
          <a:p>
            <a:pPr defTabSz="914400" eaLnBrk="1" fontAlgn="auto" hangingPunct="1">
              <a:lnSpc>
                <a:spcPct val="120000"/>
              </a:lnSpc>
              <a:spcBef>
                <a:spcPts val="0"/>
              </a:spcBef>
              <a:spcAft>
                <a:spcPts val="0"/>
              </a:spcAft>
              <a:defRPr/>
            </a:pPr>
            <a:r>
              <a:rPr lang="en-US" sz="1000" b="1" dirty="0">
                <a:solidFill>
                  <a:schemeClr val="tx1">
                    <a:alpha val="80000"/>
                  </a:schemeClr>
                </a:solidFill>
                <a:cs typeface="+mn-ea"/>
                <a:sym typeface="+mn-lt"/>
              </a:rPr>
              <a:t>As the minuteness </a:t>
            </a:r>
            <a:r>
              <a:rPr lang="en-US" sz="1000" dirty="0">
                <a:solidFill>
                  <a:schemeClr val="tx1">
                    <a:alpha val="80000"/>
                  </a:schemeClr>
                </a:solidFill>
                <a:cs typeface="+mn-ea"/>
                <a:sym typeface="+mn-lt"/>
              </a:rPr>
              <a:t>of the parts formed a great hindrance to my speed, I resolved, contrary to my first intention, to make the being of a gigantic stature; that is to say, about eight feet in height, and </a:t>
            </a:r>
            <a:r>
              <a:rPr lang="en-US" sz="1000" dirty="0" err="1">
                <a:solidFill>
                  <a:schemeClr val="tx1">
                    <a:alpha val="80000"/>
                  </a:schemeClr>
                </a:solidFill>
                <a:cs typeface="+mn-ea"/>
                <a:sym typeface="+mn-lt"/>
              </a:rPr>
              <a:t>proportionably</a:t>
            </a:r>
            <a:r>
              <a:rPr lang="en-US" sz="1000" dirty="0">
                <a:solidFill>
                  <a:schemeClr val="tx1">
                    <a:alpha val="80000"/>
                  </a:schemeClr>
                </a:solidFill>
                <a:cs typeface="+mn-ea"/>
                <a:sym typeface="+mn-lt"/>
              </a:rPr>
              <a:t> large. After having formed this determination, and having spent some months in successfully collecting and arranging my materials, I began.</a:t>
            </a:r>
          </a:p>
        </p:txBody>
      </p:sp>
      <p:pic>
        <p:nvPicPr>
          <p:cNvPr id="6" name="图片占位符 5"/>
          <p:cNvPicPr>
            <a:picLocks noGrp="1" noChangeAspect="1"/>
          </p:cNvPicPr>
          <p:nvPr>
            <p:ph type="pic" sz="quarter" idx="12"/>
          </p:nvPr>
        </p:nvPicPr>
        <p:blipFill>
          <a:blip r:embed="rId3"/>
          <a:srcRect/>
          <a:stretch>
            <a:fillRect/>
          </a:stretch>
        </p:blipFill>
        <p:spPr>
          <a:xfrm>
            <a:off x="5614988" y="-9525"/>
            <a:ext cx="5991225" cy="6899275"/>
          </a:xfrm>
          <a:gradFill>
            <a:gsLst>
              <a:gs pos="0">
                <a:srgbClr val="49316F"/>
              </a:gs>
              <a:gs pos="99000">
                <a:srgbClr val="E8CAE4"/>
              </a:gs>
            </a:gsLst>
            <a:lin ang="5400000" scaled="1"/>
          </a:grad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3" name="There are many variations of passages of Lorem Ipsum available…"/>
          <p:cNvSpPr>
            <a:spLocks noGrp="1"/>
          </p:cNvSpPr>
          <p:nvPr>
            <p:ph type="body" sz="quarter" idx="1"/>
          </p:nvPr>
        </p:nvSpPr>
        <p:spPr>
          <a:xfrm>
            <a:off x="6625239" y="569549"/>
            <a:ext cx="4912051" cy="1907433"/>
          </a:xfrm>
          <a:prstGeom prst="rect">
            <a:avLst/>
          </a:prstGeom>
        </p:spPr>
        <p:txBody>
          <a:bodyPr/>
          <a:lstStyle/>
          <a:p>
            <a:pPr>
              <a:lnSpc>
                <a:spcPct val="200000"/>
              </a:lnSpc>
            </a:pPr>
            <a:r>
              <a:rPr sz="1400" dirty="0">
                <a:cs typeface="+mn-ea"/>
                <a:sym typeface="+mn-lt"/>
              </a:rPr>
              <a:t>There are many variations of passages of Lorem Ipsum available</a:t>
            </a:r>
          </a:p>
          <a:p>
            <a:pPr>
              <a:lnSpc>
                <a:spcPct val="200000"/>
              </a:lnSpc>
            </a:pPr>
            <a:r>
              <a:rPr sz="1400" dirty="0">
                <a:cs typeface="+mn-ea"/>
                <a:sym typeface="+mn-lt"/>
              </a:rPr>
              <a:t>but the majority have suffered alteration some form, by injected</a:t>
            </a:r>
          </a:p>
          <a:p>
            <a:pPr>
              <a:lnSpc>
                <a:spcPct val="200000"/>
              </a:lnSpc>
            </a:pPr>
            <a:r>
              <a:rPr sz="1400" dirty="0" err="1">
                <a:cs typeface="+mn-ea"/>
                <a:sym typeface="+mn-lt"/>
              </a:rPr>
              <a:t>humour</a:t>
            </a:r>
            <a:r>
              <a:rPr sz="1400" dirty="0">
                <a:cs typeface="+mn-ea"/>
                <a:sym typeface="+mn-lt"/>
              </a:rPr>
              <a:t>, or </a:t>
            </a:r>
            <a:r>
              <a:rPr sz="1400" dirty="0" err="1">
                <a:cs typeface="+mn-ea"/>
                <a:sym typeface="+mn-lt"/>
              </a:rPr>
              <a:t>randomised</a:t>
            </a:r>
            <a:r>
              <a:rPr sz="1400" dirty="0">
                <a:cs typeface="+mn-ea"/>
                <a:sym typeface="+mn-lt"/>
              </a:rPr>
              <a:t> words which don't look even slightly an</a:t>
            </a:r>
          </a:p>
          <a:p>
            <a:pPr>
              <a:lnSpc>
                <a:spcPct val="200000"/>
              </a:lnSpc>
            </a:pPr>
            <a:r>
              <a:rPr sz="1400" dirty="0">
                <a:cs typeface="+mn-ea"/>
                <a:sym typeface="+mn-lt"/>
              </a:rPr>
              <a:t>believable. If you are going to use a passage of Lorem Ipsum</a:t>
            </a:r>
          </a:p>
        </p:txBody>
      </p:sp>
      <p:sp>
        <p:nvSpPr>
          <p:cNvPr id="2984" name="Awesome…"/>
          <p:cNvSpPr>
            <a:spLocks noGrp="1"/>
          </p:cNvSpPr>
          <p:nvPr>
            <p:ph type="title"/>
          </p:nvPr>
        </p:nvSpPr>
        <p:spPr>
          <a:prstGeom prst="rect">
            <a:avLst/>
          </a:prstGeom>
        </p:spPr>
        <p:txBody>
          <a:bodyPr/>
          <a:lstStyle/>
          <a:p>
            <a:r>
              <a:rPr sz="3600" dirty="0">
                <a:latin typeface="+mn-lt"/>
                <a:ea typeface="+mn-ea"/>
                <a:cs typeface="+mn-ea"/>
                <a:sym typeface="+mn-lt"/>
              </a:rPr>
              <a:t>Awesome</a:t>
            </a:r>
          </a:p>
          <a:p>
            <a:pPr>
              <a:defRPr b="1">
                <a:latin typeface="Raleway"/>
                <a:ea typeface="Raleway"/>
                <a:cs typeface="Raleway"/>
                <a:sym typeface="Raleway"/>
              </a:defRPr>
            </a:pPr>
            <a:r>
              <a:rPr sz="3600" dirty="0">
                <a:latin typeface="+mn-lt"/>
                <a:ea typeface="+mn-ea"/>
                <a:cs typeface="+mn-ea"/>
                <a:sym typeface="+mn-lt"/>
              </a:rPr>
              <a:t>gallery slide</a:t>
            </a:r>
          </a:p>
        </p:txBody>
      </p:sp>
      <p:sp>
        <p:nvSpPr>
          <p:cNvPr id="2985" name="IRIS"/>
          <p:cNvSpPr>
            <a:spLocks noGrp="1"/>
          </p:cNvSpPr>
          <p:nvPr>
            <p:ph type="body" sz="quarter" idx="13"/>
          </p:nvPr>
        </p:nvSpPr>
        <p:spPr>
          <a:xfrm>
            <a:off x="340946" y="330597"/>
            <a:ext cx="410690" cy="230832"/>
          </a:xfrm>
          <a:prstGeom prst="rect">
            <a:avLst/>
          </a:prstGeom>
        </p:spPr>
        <p:txBody>
          <a:bodyPr/>
          <a:lstStyle/>
          <a:p>
            <a:r>
              <a:rPr sz="900">
                <a:latin typeface="+mn-lt"/>
                <a:ea typeface="+mn-ea"/>
                <a:cs typeface="+mn-ea"/>
                <a:sym typeface="+mn-lt"/>
              </a:rPr>
              <a:t>IRIS</a:t>
            </a:r>
          </a:p>
        </p:txBody>
      </p:sp>
      <p:sp>
        <p:nvSpPr>
          <p:cNvPr id="2986" name="Slide Number"/>
          <p:cNvSpPr>
            <a:spLocks noGrp="1"/>
          </p:cNvSpPr>
          <p:nvPr>
            <p:ph type="sldNum" sz="quarter" idx="2"/>
          </p:nvPr>
        </p:nvSpPr>
        <p:spPr>
          <a:prstGeom prst="rect">
            <a:avLst/>
          </a:prstGeom>
        </p:spPr>
        <p:txBody>
          <a:bodyPr/>
          <a:lstStyle/>
          <a:p>
            <a:fld id="{86CB4B4D-7CA3-9044-876B-883B54F8677D}" type="slidenum">
              <a:rPr sz="1050">
                <a:cs typeface="+mn-ea"/>
                <a:sym typeface="+mn-lt"/>
              </a:rPr>
              <a:t>4</a:t>
            </a:fld>
            <a:endParaRPr sz="1050">
              <a:cs typeface="+mn-ea"/>
              <a:sym typeface="+mn-lt"/>
            </a:endParaRPr>
          </a:p>
        </p:txBody>
      </p:sp>
      <p:pic>
        <p:nvPicPr>
          <p:cNvPr id="8" name="图片占位符 7"/>
          <p:cNvPicPr>
            <a:picLocks noGrp="1" noChangeAspect="1"/>
          </p:cNvPicPr>
          <p:nvPr>
            <p:ph type="pic" sz="quarter" idx="14"/>
          </p:nvPr>
        </p:nvPicPr>
        <p:blipFill>
          <a:blip r:embed="rId3"/>
          <a:srcRect/>
          <a:stretch>
            <a:fillRect/>
          </a:stretch>
        </p:blipFill>
        <p:spPr/>
      </p:pic>
      <p:pic>
        <p:nvPicPr>
          <p:cNvPr id="10" name="图片占位符 9"/>
          <p:cNvPicPr>
            <a:picLocks noGrp="1" noChangeAspect="1"/>
          </p:cNvPicPr>
          <p:nvPr>
            <p:ph type="pic" sz="quarter" idx="15"/>
          </p:nvPr>
        </p:nvPicPr>
        <p:blipFill>
          <a:blip r:embed="rId3"/>
          <a:srcRect/>
          <a:stretch>
            <a:fillRect/>
          </a:stretch>
        </p:blipFill>
        <p:spPr/>
      </p:pic>
      <p:pic>
        <p:nvPicPr>
          <p:cNvPr id="3" name="图片占位符 2"/>
          <p:cNvPicPr>
            <a:picLocks noGrp="1" noChangeAspect="1"/>
          </p:cNvPicPr>
          <p:nvPr>
            <p:ph type="pic" sz="quarter" idx="16"/>
          </p:nvPr>
        </p:nvPicPr>
        <p:blipFill>
          <a:blip r:embed="rId3"/>
          <a:srcRect/>
          <a:stretch>
            <a:fillRect/>
          </a:stretch>
        </p:blipFill>
        <p:spPr/>
      </p:pic>
      <p:sp>
        <p:nvSpPr>
          <p:cNvPr id="2990" name="Save your time"/>
          <p:cNvSpPr>
            <a:spLocks noGrp="1"/>
          </p:cNvSpPr>
          <p:nvPr>
            <p:ph type="body" sz="quarter" idx="17"/>
          </p:nvPr>
        </p:nvSpPr>
        <p:spPr>
          <a:xfrm>
            <a:off x="8860889" y="3343452"/>
            <a:ext cx="1151277" cy="230832"/>
          </a:xfrm>
          <a:prstGeom prst="rect">
            <a:avLst/>
          </a:prstGeom>
        </p:spPr>
        <p:txBody>
          <a:bodyPr/>
          <a:lstStyle/>
          <a:p>
            <a:r>
              <a:rPr sz="1000">
                <a:latin typeface="+mn-lt"/>
                <a:ea typeface="+mn-ea"/>
                <a:cs typeface="+mn-ea"/>
                <a:sym typeface="+mn-lt"/>
              </a:rPr>
              <a:t>Save your time</a:t>
            </a:r>
          </a:p>
        </p:txBody>
      </p:sp>
      <p:sp>
        <p:nvSpPr>
          <p:cNvPr id="2991" name="There are many variations of passages…"/>
          <p:cNvSpPr>
            <a:spLocks noGrp="1"/>
          </p:cNvSpPr>
          <p:nvPr>
            <p:ph type="body" sz="quarter" idx="18"/>
          </p:nvPr>
        </p:nvSpPr>
        <p:spPr>
          <a:xfrm>
            <a:off x="8859282" y="3756958"/>
            <a:ext cx="3556102" cy="480131"/>
          </a:xfrm>
          <a:prstGeom prst="rect">
            <a:avLst/>
          </a:prstGeom>
        </p:spPr>
        <p:txBody>
          <a:bodyPr/>
          <a:lstStyle/>
          <a:p>
            <a:r>
              <a:rPr sz="1400" dirty="0">
                <a:solidFill>
                  <a:schemeClr val="bg1"/>
                </a:solidFill>
                <a:cs typeface="+mn-ea"/>
                <a:sym typeface="+mn-lt"/>
              </a:rPr>
              <a:t>There are many variations of passages</a:t>
            </a:r>
          </a:p>
          <a:p>
            <a:r>
              <a:rPr sz="1400" dirty="0">
                <a:solidFill>
                  <a:schemeClr val="bg1"/>
                </a:solidFill>
                <a:cs typeface="+mn-ea"/>
                <a:sym typeface="+mn-lt"/>
              </a:rPr>
              <a:t>Lorem Ipsum available but the majority</a:t>
            </a:r>
          </a:p>
        </p:txBody>
      </p:sp>
      <p:sp>
        <p:nvSpPr>
          <p:cNvPr id="2992" name="Save your time"/>
          <p:cNvSpPr>
            <a:spLocks noGrp="1"/>
          </p:cNvSpPr>
          <p:nvPr>
            <p:ph type="body" sz="quarter" idx="19"/>
          </p:nvPr>
        </p:nvSpPr>
        <p:spPr>
          <a:xfrm>
            <a:off x="4796444" y="5394814"/>
            <a:ext cx="1151277" cy="230832"/>
          </a:xfrm>
          <a:prstGeom prst="rect">
            <a:avLst/>
          </a:prstGeom>
        </p:spPr>
        <p:txBody>
          <a:bodyPr/>
          <a:lstStyle/>
          <a:p>
            <a:r>
              <a:rPr sz="1000">
                <a:latin typeface="+mn-lt"/>
                <a:ea typeface="+mn-ea"/>
                <a:cs typeface="+mn-ea"/>
                <a:sym typeface="+mn-lt"/>
              </a:rPr>
              <a:t>Save your time</a:t>
            </a:r>
          </a:p>
        </p:txBody>
      </p:sp>
      <p:sp>
        <p:nvSpPr>
          <p:cNvPr id="2993" name="There are many variations of passages…"/>
          <p:cNvSpPr>
            <a:spLocks noGrp="1"/>
          </p:cNvSpPr>
          <p:nvPr>
            <p:ph type="body" sz="quarter" idx="20"/>
          </p:nvPr>
        </p:nvSpPr>
        <p:spPr>
          <a:xfrm>
            <a:off x="4794836" y="5808320"/>
            <a:ext cx="3556102" cy="480131"/>
          </a:xfrm>
          <a:prstGeom prst="rect">
            <a:avLst/>
          </a:prstGeom>
        </p:spPr>
        <p:txBody>
          <a:bodyPr/>
          <a:lstStyle/>
          <a:p>
            <a:r>
              <a:rPr sz="1400" dirty="0">
                <a:solidFill>
                  <a:schemeClr val="bg1"/>
                </a:solidFill>
                <a:cs typeface="+mn-ea"/>
                <a:sym typeface="+mn-lt"/>
              </a:rPr>
              <a:t>There are many variations of passages</a:t>
            </a:r>
          </a:p>
          <a:p>
            <a:r>
              <a:rPr sz="1400" dirty="0">
                <a:solidFill>
                  <a:schemeClr val="bg1"/>
                </a:solidFill>
                <a:cs typeface="+mn-ea"/>
                <a:sym typeface="+mn-lt"/>
              </a:rPr>
              <a:t>Lorem Ipsum available but the majority</a:t>
            </a:r>
          </a:p>
        </p:txBody>
      </p:sp>
      <p:sp>
        <p:nvSpPr>
          <p:cNvPr id="2994" name="Save your time"/>
          <p:cNvSpPr>
            <a:spLocks noGrp="1"/>
          </p:cNvSpPr>
          <p:nvPr>
            <p:ph type="body" sz="quarter" idx="21"/>
          </p:nvPr>
        </p:nvSpPr>
        <p:spPr>
          <a:xfrm>
            <a:off x="731998" y="3343452"/>
            <a:ext cx="1151277" cy="230832"/>
          </a:xfrm>
          <a:prstGeom prst="rect">
            <a:avLst/>
          </a:prstGeom>
        </p:spPr>
        <p:txBody>
          <a:bodyPr/>
          <a:lstStyle/>
          <a:p>
            <a:r>
              <a:rPr sz="1000">
                <a:latin typeface="+mn-lt"/>
                <a:ea typeface="+mn-ea"/>
                <a:cs typeface="+mn-ea"/>
                <a:sym typeface="+mn-lt"/>
              </a:rPr>
              <a:t>Save your time</a:t>
            </a:r>
          </a:p>
        </p:txBody>
      </p:sp>
      <p:sp>
        <p:nvSpPr>
          <p:cNvPr id="2995" name="There are many variations of passages…"/>
          <p:cNvSpPr>
            <a:spLocks noGrp="1"/>
          </p:cNvSpPr>
          <p:nvPr>
            <p:ph type="body" sz="quarter" idx="22"/>
          </p:nvPr>
        </p:nvSpPr>
        <p:spPr>
          <a:xfrm>
            <a:off x="730390" y="3756958"/>
            <a:ext cx="3556102" cy="480131"/>
          </a:xfrm>
          <a:prstGeom prst="rect">
            <a:avLst/>
          </a:prstGeom>
        </p:spPr>
        <p:txBody>
          <a:bodyPr/>
          <a:lstStyle/>
          <a:p>
            <a:r>
              <a:rPr sz="1400" dirty="0">
                <a:solidFill>
                  <a:schemeClr val="bg1"/>
                </a:solidFill>
                <a:cs typeface="+mn-ea"/>
                <a:sym typeface="+mn-lt"/>
              </a:rPr>
              <a:t>There are many variations of passages</a:t>
            </a:r>
          </a:p>
          <a:p>
            <a:r>
              <a:rPr sz="1400" dirty="0">
                <a:solidFill>
                  <a:schemeClr val="bg1"/>
                </a:solidFill>
                <a:cs typeface="+mn-ea"/>
                <a:sym typeface="+mn-lt"/>
              </a:rPr>
              <a:t>Lorem Ipsum available but the majority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90">
                                            <p:txEl>
                                              <p:pRg st="0" end="0"/>
                                            </p:txEl>
                                          </p:spTgt>
                                        </p:tgtEl>
                                        <p:attrNameLst>
                                          <p:attrName>style.visibility</p:attrName>
                                        </p:attrNameLst>
                                      </p:cBhvr>
                                      <p:to>
                                        <p:strVal val="visible"/>
                                      </p:to>
                                    </p:set>
                                    <p:anim calcmode="lin" valueType="num">
                                      <p:cBhvr additive="base">
                                        <p:cTn id="19" dur="500" fill="hold"/>
                                        <p:tgtEl>
                                          <p:spTgt spid="299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9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91">
                                            <p:txEl>
                                              <p:pRg st="0" end="0"/>
                                            </p:txEl>
                                          </p:spTgt>
                                        </p:tgtEl>
                                        <p:attrNameLst>
                                          <p:attrName>style.visibility</p:attrName>
                                        </p:attrNameLst>
                                      </p:cBhvr>
                                      <p:to>
                                        <p:strVal val="visible"/>
                                      </p:to>
                                    </p:set>
                                    <p:anim calcmode="lin" valueType="num">
                                      <p:cBhvr additive="base">
                                        <p:cTn id="23" dur="500" fill="hold"/>
                                        <p:tgtEl>
                                          <p:spTgt spid="299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91">
                                            <p:txEl>
                                              <p:pRg st="1" end="1"/>
                                            </p:txEl>
                                          </p:spTgt>
                                        </p:tgtEl>
                                        <p:attrNameLst>
                                          <p:attrName>style.visibility</p:attrName>
                                        </p:attrNameLst>
                                      </p:cBhvr>
                                      <p:to>
                                        <p:strVal val="visible"/>
                                      </p:to>
                                    </p:set>
                                    <p:anim calcmode="lin" valueType="num">
                                      <p:cBhvr additive="base">
                                        <p:cTn id="29" dur="500" fill="hold"/>
                                        <p:tgtEl>
                                          <p:spTgt spid="299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9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92">
                                            <p:txEl>
                                              <p:pRg st="0" end="0"/>
                                            </p:txEl>
                                          </p:spTgt>
                                        </p:tgtEl>
                                        <p:attrNameLst>
                                          <p:attrName>style.visibility</p:attrName>
                                        </p:attrNameLst>
                                      </p:cBhvr>
                                      <p:to>
                                        <p:strVal val="visible"/>
                                      </p:to>
                                    </p:set>
                                    <p:anim calcmode="lin" valueType="num">
                                      <p:cBhvr additive="base">
                                        <p:cTn id="33" dur="500" fill="hold"/>
                                        <p:tgtEl>
                                          <p:spTgt spid="299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9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93">
                                            <p:txEl>
                                              <p:pRg st="0" end="0"/>
                                            </p:txEl>
                                          </p:spTgt>
                                        </p:tgtEl>
                                        <p:attrNameLst>
                                          <p:attrName>style.visibility</p:attrName>
                                        </p:attrNameLst>
                                      </p:cBhvr>
                                      <p:to>
                                        <p:strVal val="visible"/>
                                      </p:to>
                                    </p:set>
                                    <p:anim calcmode="lin" valueType="num">
                                      <p:cBhvr additive="base">
                                        <p:cTn id="37" dur="500" fill="hold"/>
                                        <p:tgtEl>
                                          <p:spTgt spid="299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93">
                                            <p:txEl>
                                              <p:pRg st="1" end="1"/>
                                            </p:txEl>
                                          </p:spTgt>
                                        </p:tgtEl>
                                        <p:attrNameLst>
                                          <p:attrName>style.visibility</p:attrName>
                                        </p:attrNameLst>
                                      </p:cBhvr>
                                      <p:to>
                                        <p:strVal val="visible"/>
                                      </p:to>
                                    </p:set>
                                    <p:anim calcmode="lin" valueType="num">
                                      <p:cBhvr additive="base">
                                        <p:cTn id="43" dur="500" fill="hold"/>
                                        <p:tgtEl>
                                          <p:spTgt spid="299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9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94">
                                            <p:txEl>
                                              <p:pRg st="0" end="0"/>
                                            </p:txEl>
                                          </p:spTgt>
                                        </p:tgtEl>
                                        <p:attrNameLst>
                                          <p:attrName>style.visibility</p:attrName>
                                        </p:attrNameLst>
                                      </p:cBhvr>
                                      <p:to>
                                        <p:strVal val="visible"/>
                                      </p:to>
                                    </p:set>
                                    <p:anim calcmode="lin" valueType="num">
                                      <p:cBhvr additive="base">
                                        <p:cTn id="47" dur="500" fill="hold"/>
                                        <p:tgtEl>
                                          <p:spTgt spid="299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9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95">
                                            <p:txEl>
                                              <p:pRg st="0" end="0"/>
                                            </p:txEl>
                                          </p:spTgt>
                                        </p:tgtEl>
                                        <p:attrNameLst>
                                          <p:attrName>style.visibility</p:attrName>
                                        </p:attrNameLst>
                                      </p:cBhvr>
                                      <p:to>
                                        <p:strVal val="visible"/>
                                      </p:to>
                                    </p:set>
                                    <p:anim calcmode="lin" valueType="num">
                                      <p:cBhvr additive="base">
                                        <p:cTn id="51" dur="500" fill="hold"/>
                                        <p:tgtEl>
                                          <p:spTgt spid="299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95">
                                            <p:txEl>
                                              <p:pRg st="1" end="1"/>
                                            </p:txEl>
                                          </p:spTgt>
                                        </p:tgtEl>
                                        <p:attrNameLst>
                                          <p:attrName>style.visibility</p:attrName>
                                        </p:attrNameLst>
                                      </p:cBhvr>
                                      <p:to>
                                        <p:strVal val="visible"/>
                                      </p:to>
                                    </p:set>
                                    <p:anim calcmode="lin" valueType="num">
                                      <p:cBhvr additive="base">
                                        <p:cTn id="57" dur="500" fill="hold"/>
                                        <p:tgtEl>
                                          <p:spTgt spid="299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 grpId="0" build="p"/>
      <p:bldP spid="2991" grpId="0" build="p"/>
      <p:bldP spid="2992" grpId="0" build="p"/>
      <p:bldP spid="2993" grpId="0" build="p"/>
      <p:bldP spid="2994" grpId="0" build="p"/>
      <p:bldP spid="29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7" name="Rounded Rectangle"/>
          <p:cNvSpPr/>
          <p:nvPr/>
        </p:nvSpPr>
        <p:spPr>
          <a:xfrm>
            <a:off x="6933812" y="4233618"/>
            <a:ext cx="984251" cy="494165"/>
          </a:xfrm>
          <a:prstGeom prst="roundRect">
            <a:avLst>
              <a:gd name="adj" fmla="val 50000"/>
            </a:avLst>
          </a:prstGeom>
          <a:solidFill>
            <a:schemeClr val="bg1"/>
          </a:solidFill>
          <a:ln w="12700">
            <a:miter lim="400000"/>
          </a:ln>
          <a:effectLst>
            <a:outerShdw blurRad="165100" dist="120225" dir="2705541" rotWithShape="0">
              <a:srgbClr val="2B2C2C">
                <a:alpha val="17801"/>
              </a:srgbClr>
            </a:outerShdw>
          </a:effectLst>
        </p:spPr>
        <p:txBody>
          <a:bodyPr lIns="25400" tIns="25400" rIns="25400" bIns="2540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3068" name="Rounded Rectangle"/>
          <p:cNvSpPr/>
          <p:nvPr/>
        </p:nvSpPr>
        <p:spPr>
          <a:xfrm>
            <a:off x="9676652" y="4233618"/>
            <a:ext cx="984251" cy="494165"/>
          </a:xfrm>
          <a:prstGeom prst="roundRect">
            <a:avLst>
              <a:gd name="adj" fmla="val 50000"/>
            </a:avLst>
          </a:prstGeom>
          <a:gradFill>
            <a:gsLst>
              <a:gs pos="0">
                <a:schemeClr val="accent5">
                  <a:hueOff val="14663269"/>
                  <a:satOff val="-39582"/>
                  <a:lumOff val="-4794"/>
                </a:schemeClr>
              </a:gs>
              <a:gs pos="53402">
                <a:srgbClr val="9F5CDE"/>
              </a:gs>
              <a:gs pos="100000">
                <a:schemeClr val="accent5">
                  <a:hueOff val="15081911"/>
                  <a:satOff val="5538"/>
                  <a:lumOff val="33706"/>
                </a:schemeClr>
              </a:gs>
            </a:gsLst>
            <a:lin ang="6888723"/>
          </a:gradFill>
          <a:ln w="12700">
            <a:miter lim="400000"/>
          </a:ln>
          <a:effectLst>
            <a:outerShdw blurRad="165100" dist="120225" dir="2705541" rotWithShape="0">
              <a:srgbClr val="A6AAA9">
                <a:alpha val="17801"/>
              </a:srgbClr>
            </a:outerShdw>
          </a:effectLst>
        </p:spPr>
        <p:txBody>
          <a:bodyPr lIns="25400" tIns="25400" rIns="25400" bIns="2540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3069" name="Shape"/>
          <p:cNvSpPr/>
          <p:nvPr/>
        </p:nvSpPr>
        <p:spPr>
          <a:xfrm>
            <a:off x="7238814" y="2130218"/>
            <a:ext cx="374247" cy="374247"/>
          </a:xfrm>
          <a:custGeom>
            <a:avLst/>
            <a:gdLst/>
            <a:ahLst/>
            <a:cxnLst>
              <a:cxn ang="0">
                <a:pos x="wd2" y="hd2"/>
              </a:cxn>
              <a:cxn ang="5400000">
                <a:pos x="wd2" y="hd2"/>
              </a:cxn>
              <a:cxn ang="10800000">
                <a:pos x="wd2" y="hd2"/>
              </a:cxn>
              <a:cxn ang="16200000">
                <a:pos x="wd2" y="hd2"/>
              </a:cxn>
            </a:cxnLst>
            <a:rect l="0" t="0" r="r" b="b"/>
            <a:pathLst>
              <a:path w="21600" h="21600" extrusionOk="0">
                <a:moveTo>
                  <a:pt x="14665" y="21600"/>
                </a:moveTo>
                <a:lnTo>
                  <a:pt x="8812" y="16319"/>
                </a:lnTo>
                <a:lnTo>
                  <a:pt x="8812" y="18037"/>
                </a:lnTo>
                <a:lnTo>
                  <a:pt x="9034" y="17814"/>
                </a:lnTo>
                <a:lnTo>
                  <a:pt x="9989" y="18864"/>
                </a:lnTo>
                <a:lnTo>
                  <a:pt x="7444" y="21346"/>
                </a:lnTo>
                <a:lnTo>
                  <a:pt x="7444" y="13202"/>
                </a:lnTo>
                <a:lnTo>
                  <a:pt x="13965" y="19119"/>
                </a:lnTo>
                <a:lnTo>
                  <a:pt x="19405" y="2195"/>
                </a:lnTo>
                <a:lnTo>
                  <a:pt x="2481" y="8271"/>
                </a:lnTo>
                <a:lnTo>
                  <a:pt x="6140" y="11770"/>
                </a:lnTo>
                <a:lnTo>
                  <a:pt x="13138" y="6458"/>
                </a:lnTo>
                <a:lnTo>
                  <a:pt x="13965" y="7571"/>
                </a:lnTo>
                <a:lnTo>
                  <a:pt x="6076" y="13615"/>
                </a:lnTo>
                <a:lnTo>
                  <a:pt x="0" y="7698"/>
                </a:lnTo>
                <a:lnTo>
                  <a:pt x="21600" y="0"/>
                </a:lnTo>
                <a:lnTo>
                  <a:pt x="14665" y="21600"/>
                </a:lnTo>
              </a:path>
            </a:pathLst>
          </a:custGeom>
          <a:solidFill>
            <a:srgbClr val="FFFFFF"/>
          </a:solidFill>
          <a:ln w="12700">
            <a:miter lim="400000"/>
          </a:ln>
          <a:effectLst>
            <a:outerShdw blurRad="152400" dist="155311" dir="2765540" rotWithShape="0">
              <a:srgbClr val="4B4D4D">
                <a:alpha val="32163"/>
              </a:srgbClr>
            </a:outerShdw>
          </a:effectLst>
        </p:spPr>
        <p:txBody>
          <a:bodyPr lIns="22860" rIns="22860" anchor="ctr"/>
          <a:lstStyle/>
          <a:p>
            <a:pPr defTabSz="228600">
              <a:lnSpc>
                <a:spcPct val="93000"/>
              </a:lnSpc>
              <a:defRPr sz="1800">
                <a:latin typeface="Raleway"/>
                <a:ea typeface="Raleway"/>
                <a:cs typeface="Raleway"/>
                <a:sym typeface="Raleway"/>
              </a:defRPr>
            </a:pPr>
            <a:endParaRPr sz="900">
              <a:cs typeface="+mn-ea"/>
              <a:sym typeface="+mn-lt"/>
            </a:endParaRPr>
          </a:p>
        </p:txBody>
      </p:sp>
      <p:sp>
        <p:nvSpPr>
          <p:cNvPr id="3070" name="Shape"/>
          <p:cNvSpPr/>
          <p:nvPr/>
        </p:nvSpPr>
        <p:spPr>
          <a:xfrm>
            <a:off x="10013331" y="2130218"/>
            <a:ext cx="310894" cy="374247"/>
          </a:xfrm>
          <a:custGeom>
            <a:avLst/>
            <a:gdLst/>
            <a:ahLst/>
            <a:cxnLst>
              <a:cxn ang="0">
                <a:pos x="wd2" y="hd2"/>
              </a:cxn>
              <a:cxn ang="5400000">
                <a:pos x="wd2" y="hd2"/>
              </a:cxn>
              <a:cxn ang="10800000">
                <a:pos x="wd2" y="hd2"/>
              </a:cxn>
              <a:cxn ang="16200000">
                <a:pos x="wd2" y="hd2"/>
              </a:cxn>
            </a:cxnLst>
            <a:rect l="0" t="0" r="r" b="b"/>
            <a:pathLst>
              <a:path w="21600" h="21600" extrusionOk="0">
                <a:moveTo>
                  <a:pt x="10815" y="0"/>
                </a:moveTo>
                <a:lnTo>
                  <a:pt x="6879" y="4165"/>
                </a:lnTo>
                <a:lnTo>
                  <a:pt x="8191" y="4988"/>
                </a:lnTo>
                <a:lnTo>
                  <a:pt x="10815" y="2252"/>
                </a:lnTo>
                <a:lnTo>
                  <a:pt x="13409" y="4988"/>
                </a:lnTo>
                <a:lnTo>
                  <a:pt x="14721" y="4165"/>
                </a:lnTo>
                <a:lnTo>
                  <a:pt x="10815" y="0"/>
                </a:lnTo>
                <a:close/>
                <a:moveTo>
                  <a:pt x="6704" y="6562"/>
                </a:moveTo>
                <a:lnTo>
                  <a:pt x="6704" y="21600"/>
                </a:lnTo>
                <a:lnTo>
                  <a:pt x="14896" y="21600"/>
                </a:lnTo>
                <a:lnTo>
                  <a:pt x="14896" y="6562"/>
                </a:lnTo>
                <a:lnTo>
                  <a:pt x="13263" y="6562"/>
                </a:lnTo>
                <a:lnTo>
                  <a:pt x="13263" y="20196"/>
                </a:lnTo>
                <a:lnTo>
                  <a:pt x="8337" y="20196"/>
                </a:lnTo>
                <a:lnTo>
                  <a:pt x="8337" y="6562"/>
                </a:lnTo>
                <a:lnTo>
                  <a:pt x="6704" y="6562"/>
                </a:lnTo>
                <a:close/>
                <a:moveTo>
                  <a:pt x="4256" y="8935"/>
                </a:moveTo>
                <a:lnTo>
                  <a:pt x="0" y="14578"/>
                </a:lnTo>
                <a:lnTo>
                  <a:pt x="0" y="18791"/>
                </a:lnTo>
                <a:lnTo>
                  <a:pt x="5014" y="18791"/>
                </a:lnTo>
                <a:lnTo>
                  <a:pt x="5014" y="17435"/>
                </a:lnTo>
                <a:lnTo>
                  <a:pt x="1662" y="17435"/>
                </a:lnTo>
                <a:lnTo>
                  <a:pt x="1662" y="14917"/>
                </a:lnTo>
                <a:lnTo>
                  <a:pt x="5684" y="9589"/>
                </a:lnTo>
                <a:lnTo>
                  <a:pt x="4256" y="8935"/>
                </a:lnTo>
                <a:close/>
                <a:moveTo>
                  <a:pt x="17373" y="8935"/>
                </a:moveTo>
                <a:lnTo>
                  <a:pt x="15945" y="9589"/>
                </a:lnTo>
                <a:lnTo>
                  <a:pt x="19968" y="14917"/>
                </a:lnTo>
                <a:lnTo>
                  <a:pt x="19968" y="17435"/>
                </a:lnTo>
                <a:lnTo>
                  <a:pt x="16645" y="17435"/>
                </a:lnTo>
                <a:lnTo>
                  <a:pt x="16645" y="18791"/>
                </a:lnTo>
                <a:lnTo>
                  <a:pt x="21600" y="18791"/>
                </a:lnTo>
                <a:lnTo>
                  <a:pt x="21600" y="14578"/>
                </a:lnTo>
                <a:lnTo>
                  <a:pt x="17373" y="8935"/>
                </a:lnTo>
                <a:close/>
                <a:moveTo>
                  <a:pt x="9911" y="9347"/>
                </a:moveTo>
                <a:lnTo>
                  <a:pt x="9911" y="18936"/>
                </a:lnTo>
                <a:lnTo>
                  <a:pt x="10698" y="18936"/>
                </a:lnTo>
                <a:lnTo>
                  <a:pt x="11543" y="18936"/>
                </a:lnTo>
                <a:lnTo>
                  <a:pt x="11543" y="9347"/>
                </a:lnTo>
                <a:lnTo>
                  <a:pt x="9911" y="9347"/>
                </a:lnTo>
                <a:close/>
              </a:path>
            </a:pathLst>
          </a:custGeom>
          <a:solidFill>
            <a:srgbClr val="545455"/>
          </a:solidFill>
          <a:ln w="12700">
            <a:miter lim="400000"/>
          </a:ln>
          <a:effectLst>
            <a:outerShdw blurRad="165100" dist="120225" dir="2705541" rotWithShape="0">
              <a:srgbClr val="A6AAA9">
                <a:alpha val="44022"/>
              </a:srgbClr>
            </a:outerShdw>
          </a:effectLst>
        </p:spPr>
        <p:txBody>
          <a:bodyPr lIns="22860" rIns="22860" anchor="ctr"/>
          <a:lstStyle/>
          <a:p>
            <a:pPr defTabSz="228600">
              <a:lnSpc>
                <a:spcPct val="93000"/>
              </a:lnSpc>
              <a:defRPr sz="1800">
                <a:solidFill>
                  <a:srgbClr val="1F2025"/>
                </a:solidFill>
                <a:latin typeface="Raleway"/>
                <a:ea typeface="Raleway"/>
                <a:cs typeface="Raleway"/>
                <a:sym typeface="Raleway"/>
              </a:defRPr>
            </a:pPr>
            <a:endParaRPr sz="900">
              <a:cs typeface="+mn-ea"/>
              <a:sym typeface="+mn-lt"/>
            </a:endParaRPr>
          </a:p>
        </p:txBody>
      </p:sp>
      <p:sp>
        <p:nvSpPr>
          <p:cNvPr id="3071" name="There are many variations of passages of Lorem Ipsum…"/>
          <p:cNvSpPr>
            <a:spLocks noGrp="1"/>
          </p:cNvSpPr>
          <p:nvPr>
            <p:ph type="body" sz="quarter" idx="1"/>
          </p:nvPr>
        </p:nvSpPr>
        <p:spPr>
          <a:xfrm>
            <a:off x="923973" y="2921026"/>
            <a:ext cx="3800427" cy="2846300"/>
          </a:xfrm>
          <a:prstGeom prst="rect">
            <a:avLst/>
          </a:prstGeom>
        </p:spPr>
        <p:txBody>
          <a:bodyPr/>
          <a:lstStyle/>
          <a:p>
            <a:pPr>
              <a:lnSpc>
                <a:spcPct val="150000"/>
              </a:lnSpc>
            </a:pPr>
            <a:r>
              <a:rPr sz="1800" dirty="0">
                <a:cs typeface="+mn-ea"/>
                <a:sym typeface="+mn-lt"/>
              </a:rPr>
              <a:t>There are many variations of passages of Lorem Ipsum</a:t>
            </a:r>
          </a:p>
          <a:p>
            <a:pPr>
              <a:lnSpc>
                <a:spcPct val="150000"/>
              </a:lnSpc>
            </a:pPr>
            <a:r>
              <a:rPr sz="1800" dirty="0">
                <a:cs typeface="+mn-ea"/>
                <a:sym typeface="+mn-lt"/>
              </a:rPr>
              <a:t>available, but the majority have suffered alteration some</a:t>
            </a:r>
          </a:p>
          <a:p>
            <a:pPr>
              <a:lnSpc>
                <a:spcPct val="150000"/>
              </a:lnSpc>
            </a:pPr>
            <a:r>
              <a:rPr sz="1800" dirty="0">
                <a:cs typeface="+mn-ea"/>
                <a:sym typeface="+mn-lt"/>
              </a:rPr>
              <a:t>form by injected </a:t>
            </a:r>
            <a:r>
              <a:rPr sz="1800" dirty="0" err="1">
                <a:cs typeface="+mn-ea"/>
                <a:sym typeface="+mn-lt"/>
              </a:rPr>
              <a:t>humour</a:t>
            </a:r>
            <a:r>
              <a:rPr sz="1800" dirty="0">
                <a:cs typeface="+mn-ea"/>
                <a:sym typeface="+mn-lt"/>
              </a:rPr>
              <a:t>, or an </a:t>
            </a:r>
            <a:r>
              <a:rPr sz="1800" dirty="0" err="1">
                <a:cs typeface="+mn-ea"/>
                <a:sym typeface="+mn-lt"/>
              </a:rPr>
              <a:t>randomised</a:t>
            </a:r>
            <a:r>
              <a:rPr sz="1800" dirty="0">
                <a:cs typeface="+mn-ea"/>
                <a:sym typeface="+mn-lt"/>
              </a:rPr>
              <a:t> words</a:t>
            </a:r>
          </a:p>
        </p:txBody>
      </p:sp>
      <p:sp>
        <p:nvSpPr>
          <p:cNvPr id="3072" name="Choose…"/>
          <p:cNvSpPr>
            <a:spLocks noGrp="1"/>
          </p:cNvSpPr>
          <p:nvPr>
            <p:ph type="title"/>
          </p:nvPr>
        </p:nvSpPr>
        <p:spPr>
          <a:xfrm>
            <a:off x="858724" y="1104801"/>
            <a:ext cx="3288031" cy="762636"/>
          </a:xfrm>
          <a:prstGeom prst="rect">
            <a:avLst/>
          </a:prstGeom>
        </p:spPr>
        <p:txBody>
          <a:bodyPr/>
          <a:lstStyle/>
          <a:p>
            <a:pPr defTabSz="404495">
              <a:defRPr sz="4900"/>
            </a:pPr>
            <a:r>
              <a:rPr dirty="0">
                <a:latin typeface="+mn-lt"/>
                <a:ea typeface="+mn-ea"/>
                <a:cs typeface="+mn-ea"/>
                <a:sym typeface="+mn-lt"/>
              </a:rPr>
              <a:t>Choose</a:t>
            </a:r>
          </a:p>
          <a:p>
            <a:pPr defTabSz="404495">
              <a:defRPr sz="4900" b="1">
                <a:latin typeface="Raleway"/>
                <a:ea typeface="Raleway"/>
                <a:cs typeface="Raleway"/>
                <a:sym typeface="Raleway"/>
              </a:defRPr>
            </a:pPr>
            <a:r>
              <a:rPr dirty="0">
                <a:latin typeface="+mn-lt"/>
                <a:ea typeface="+mn-ea"/>
                <a:cs typeface="+mn-ea"/>
                <a:sym typeface="+mn-lt"/>
              </a:rPr>
              <a:t>your plan</a:t>
            </a:r>
          </a:p>
        </p:txBody>
      </p:sp>
      <p:sp>
        <p:nvSpPr>
          <p:cNvPr id="3073" name="IRIS"/>
          <p:cNvSpPr>
            <a:spLocks noGrp="1"/>
          </p:cNvSpPr>
          <p:nvPr>
            <p:ph type="body" idx="13"/>
          </p:nvPr>
        </p:nvSpPr>
        <p:spPr>
          <a:xfrm>
            <a:off x="340946" y="330597"/>
            <a:ext cx="514885" cy="292388"/>
          </a:xfrm>
          <a:prstGeom prst="rect">
            <a:avLst/>
          </a:prstGeom>
        </p:spPr>
        <p:txBody>
          <a:bodyPr/>
          <a:lstStyle/>
          <a:p>
            <a:r>
              <a:rPr>
                <a:latin typeface="+mn-lt"/>
                <a:ea typeface="+mn-ea"/>
                <a:cs typeface="+mn-ea"/>
                <a:sym typeface="+mn-lt"/>
              </a:rPr>
              <a:t>IRIS</a:t>
            </a:r>
          </a:p>
        </p:txBody>
      </p:sp>
      <p:sp>
        <p:nvSpPr>
          <p:cNvPr id="3076" name="Unlimited variation…"/>
          <p:cNvSpPr>
            <a:spLocks noGrp="1"/>
          </p:cNvSpPr>
          <p:nvPr>
            <p:ph type="body" idx="15"/>
          </p:nvPr>
        </p:nvSpPr>
        <p:spPr>
          <a:xfrm>
            <a:off x="6129973" y="3213022"/>
            <a:ext cx="2591928" cy="923330"/>
          </a:xfrm>
          <a:prstGeom prst="rect">
            <a:avLst/>
          </a:prstGeom>
        </p:spPr>
        <p:txBody>
          <a:bodyPr/>
          <a:lstStyle/>
          <a:p>
            <a:r>
              <a:rPr sz="2000" dirty="0">
                <a:solidFill>
                  <a:schemeClr val="bg1"/>
                </a:solidFill>
                <a:cs typeface="+mn-ea"/>
                <a:sym typeface="+mn-lt"/>
              </a:rPr>
              <a:t>Unlimited variation</a:t>
            </a:r>
          </a:p>
          <a:p>
            <a:r>
              <a:rPr sz="2000" dirty="0">
                <a:solidFill>
                  <a:schemeClr val="bg1"/>
                </a:solidFill>
                <a:cs typeface="+mn-ea"/>
                <a:sym typeface="+mn-lt"/>
              </a:rPr>
              <a:t>Free license for sale</a:t>
            </a:r>
          </a:p>
          <a:p>
            <a:r>
              <a:rPr sz="2000" dirty="0">
                <a:solidFill>
                  <a:schemeClr val="bg1"/>
                </a:solidFill>
                <a:cs typeface="+mn-ea"/>
                <a:sym typeface="+mn-lt"/>
              </a:rPr>
              <a:t>Fast support</a:t>
            </a:r>
          </a:p>
        </p:txBody>
      </p:sp>
      <p:sp>
        <p:nvSpPr>
          <p:cNvPr id="3077" name="Unlimited variation…"/>
          <p:cNvSpPr>
            <a:spLocks noGrp="1"/>
          </p:cNvSpPr>
          <p:nvPr>
            <p:ph type="body" idx="16"/>
          </p:nvPr>
        </p:nvSpPr>
        <p:spPr>
          <a:xfrm>
            <a:off x="8990443" y="3213022"/>
            <a:ext cx="2356671" cy="840230"/>
          </a:xfrm>
          <a:prstGeom prst="rect">
            <a:avLst/>
          </a:prstGeom>
        </p:spPr>
        <p:txBody>
          <a:bodyPr/>
          <a:lstStyle/>
          <a:p>
            <a:r>
              <a:rPr sz="1800" dirty="0">
                <a:cs typeface="+mn-ea"/>
                <a:sym typeface="+mn-lt"/>
              </a:rPr>
              <a:t>Unlimited variation</a:t>
            </a:r>
          </a:p>
          <a:p>
            <a:r>
              <a:rPr sz="1800" dirty="0">
                <a:cs typeface="+mn-ea"/>
                <a:sym typeface="+mn-lt"/>
              </a:rPr>
              <a:t>Free license for sale</a:t>
            </a:r>
          </a:p>
          <a:p>
            <a:r>
              <a:rPr sz="1800" dirty="0">
                <a:cs typeface="+mn-ea"/>
                <a:sym typeface="+mn-lt"/>
              </a:rPr>
              <a:t>Fast support</a:t>
            </a:r>
          </a:p>
        </p:txBody>
      </p:sp>
      <p:sp>
        <p:nvSpPr>
          <p:cNvPr id="3078" name="Startup"/>
          <p:cNvSpPr>
            <a:spLocks noGrp="1"/>
          </p:cNvSpPr>
          <p:nvPr>
            <p:ph type="body" idx="17"/>
          </p:nvPr>
        </p:nvSpPr>
        <p:spPr>
          <a:xfrm>
            <a:off x="6972641" y="2743253"/>
            <a:ext cx="906595" cy="300082"/>
          </a:xfrm>
          <a:prstGeom prst="rect">
            <a:avLst/>
          </a:prstGeom>
        </p:spPr>
        <p:txBody>
          <a:bodyPr/>
          <a:lstStyle/>
          <a:p>
            <a:r>
              <a:rPr>
                <a:latin typeface="+mn-lt"/>
                <a:ea typeface="+mn-ea"/>
                <a:cs typeface="+mn-ea"/>
                <a:sym typeface="+mn-lt"/>
              </a:rPr>
              <a:t>Startup</a:t>
            </a:r>
          </a:p>
        </p:txBody>
      </p:sp>
      <p:sp>
        <p:nvSpPr>
          <p:cNvPr id="3079" name="Enterprise"/>
          <p:cNvSpPr>
            <a:spLocks noGrp="1"/>
          </p:cNvSpPr>
          <p:nvPr>
            <p:ph type="body" idx="18"/>
          </p:nvPr>
        </p:nvSpPr>
        <p:spPr>
          <a:xfrm>
            <a:off x="9584419" y="2743253"/>
            <a:ext cx="1168718" cy="300082"/>
          </a:xfrm>
          <a:prstGeom prst="rect">
            <a:avLst/>
          </a:prstGeom>
        </p:spPr>
        <p:txBody>
          <a:bodyPr/>
          <a:lstStyle/>
          <a:p>
            <a:r>
              <a:rPr>
                <a:latin typeface="+mn-lt"/>
                <a:ea typeface="+mn-ea"/>
                <a:cs typeface="+mn-ea"/>
                <a:sym typeface="+mn-lt"/>
              </a:rPr>
              <a:t>Enterprise</a:t>
            </a:r>
          </a:p>
        </p:txBody>
      </p:sp>
      <p:sp>
        <p:nvSpPr>
          <p:cNvPr id="3080" name="30$"/>
          <p:cNvSpPr>
            <a:spLocks noGrp="1"/>
          </p:cNvSpPr>
          <p:nvPr>
            <p:ph type="body" idx="19"/>
          </p:nvPr>
        </p:nvSpPr>
        <p:spPr>
          <a:xfrm>
            <a:off x="7155671" y="4344176"/>
            <a:ext cx="540533" cy="300082"/>
          </a:xfrm>
          <a:prstGeom prst="rect">
            <a:avLst/>
          </a:prstGeom>
        </p:spPr>
        <p:txBody>
          <a:bodyPr/>
          <a:lstStyle/>
          <a:p>
            <a:r>
              <a:rPr dirty="0">
                <a:solidFill>
                  <a:srgbClr val="49316F"/>
                </a:solidFill>
                <a:cs typeface="+mn-ea"/>
                <a:sym typeface="+mn-lt"/>
              </a:rPr>
              <a:t>30$</a:t>
            </a:r>
          </a:p>
        </p:txBody>
      </p:sp>
      <p:sp>
        <p:nvSpPr>
          <p:cNvPr id="3081" name="1900$"/>
          <p:cNvSpPr>
            <a:spLocks noGrp="1"/>
          </p:cNvSpPr>
          <p:nvPr>
            <p:ph type="body" idx="20"/>
          </p:nvPr>
        </p:nvSpPr>
        <p:spPr>
          <a:xfrm>
            <a:off x="9779890" y="4344176"/>
            <a:ext cx="777777" cy="300082"/>
          </a:xfrm>
          <a:prstGeom prst="rect">
            <a:avLst/>
          </a:prstGeom>
        </p:spPr>
        <p:txBody>
          <a:bodyPr/>
          <a:lstStyle/>
          <a:p>
            <a:r>
              <a:rPr>
                <a:cs typeface="+mn-ea"/>
                <a:sym typeface="+mn-lt"/>
              </a:rPr>
              <a:t>1900$</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6" name="There are many variations of passages of Lorem Ipsum available…"/>
          <p:cNvSpPr>
            <a:spLocks noGrp="1"/>
          </p:cNvSpPr>
          <p:nvPr>
            <p:ph type="body" sz="quarter" idx="1"/>
          </p:nvPr>
        </p:nvSpPr>
        <p:spPr>
          <a:xfrm>
            <a:off x="6825556" y="719300"/>
            <a:ext cx="4695884" cy="2222500"/>
          </a:xfrm>
          <a:prstGeom prst="rect">
            <a:avLst/>
          </a:prstGeom>
        </p:spPr>
        <p:txBody>
          <a:bodyPr/>
          <a:lstStyle/>
          <a:p>
            <a:pPr>
              <a:lnSpc>
                <a:spcPct val="150000"/>
              </a:lnSpc>
            </a:pPr>
            <a:r>
              <a:rPr sz="1800" dirty="0">
                <a:cs typeface="+mn-ea"/>
                <a:sym typeface="+mn-lt"/>
              </a:rPr>
              <a:t>There are many variations of passages of Lorem Ipsum available</a:t>
            </a:r>
          </a:p>
          <a:p>
            <a:pPr>
              <a:lnSpc>
                <a:spcPct val="150000"/>
              </a:lnSpc>
            </a:pPr>
            <a:r>
              <a:rPr sz="1800" dirty="0">
                <a:cs typeface="+mn-ea"/>
                <a:sym typeface="+mn-lt"/>
              </a:rPr>
              <a:t>but the majority have suffered alteration some form</a:t>
            </a:r>
          </a:p>
        </p:txBody>
      </p:sp>
      <p:sp>
        <p:nvSpPr>
          <p:cNvPr id="3007" name="Awesome…"/>
          <p:cNvSpPr>
            <a:spLocks noGrp="1"/>
          </p:cNvSpPr>
          <p:nvPr>
            <p:ph type="title"/>
          </p:nvPr>
        </p:nvSpPr>
        <p:spPr>
          <a:prstGeom prst="rect">
            <a:avLst/>
          </a:prstGeom>
        </p:spPr>
        <p:txBody>
          <a:bodyPr/>
          <a:lstStyle/>
          <a:p>
            <a:r>
              <a:rPr>
                <a:latin typeface="+mn-lt"/>
                <a:ea typeface="+mn-ea"/>
                <a:cs typeface="+mn-ea"/>
                <a:sym typeface="+mn-lt"/>
              </a:rPr>
              <a:t>Awesome</a:t>
            </a:r>
          </a:p>
          <a:p>
            <a:pPr>
              <a:defRPr b="1">
                <a:latin typeface="Raleway"/>
                <a:ea typeface="Raleway"/>
                <a:cs typeface="Raleway"/>
                <a:sym typeface="Raleway"/>
              </a:defRPr>
            </a:pPr>
            <a:r>
              <a:rPr>
                <a:latin typeface="+mn-lt"/>
                <a:ea typeface="+mn-ea"/>
                <a:cs typeface="+mn-ea"/>
                <a:sym typeface="+mn-lt"/>
              </a:rPr>
              <a:t>gallery slide</a:t>
            </a:r>
          </a:p>
        </p:txBody>
      </p:sp>
      <p:sp>
        <p:nvSpPr>
          <p:cNvPr id="3008" name="IRIS"/>
          <p:cNvSpPr>
            <a:spLocks noGrp="1"/>
          </p:cNvSpPr>
          <p:nvPr>
            <p:ph type="body" sz="quarter" idx="13"/>
          </p:nvPr>
        </p:nvSpPr>
        <p:spPr>
          <a:xfrm>
            <a:off x="340946" y="330597"/>
            <a:ext cx="514885" cy="292388"/>
          </a:xfrm>
          <a:prstGeom prst="rect">
            <a:avLst/>
          </a:prstGeom>
        </p:spPr>
        <p:txBody>
          <a:bodyPr/>
          <a:lstStyle/>
          <a:p>
            <a:r>
              <a:rPr>
                <a:latin typeface="+mn-lt"/>
                <a:ea typeface="+mn-ea"/>
                <a:cs typeface="+mn-ea"/>
                <a:sym typeface="+mn-lt"/>
              </a:rPr>
              <a:t>IRIS</a:t>
            </a:r>
          </a:p>
        </p:txBody>
      </p:sp>
      <p:pic>
        <p:nvPicPr>
          <p:cNvPr id="8" name="图片占位符 7"/>
          <p:cNvPicPr>
            <a:picLocks noGrp="1" noChangeAspect="1"/>
          </p:cNvPicPr>
          <p:nvPr>
            <p:ph type="pic" sz="quarter" idx="14"/>
          </p:nvPr>
        </p:nvPicPr>
        <p:blipFill>
          <a:blip r:embed="rId3"/>
          <a:srcRect/>
          <a:stretch>
            <a:fillRect/>
          </a:stretch>
        </p:blipFill>
        <p:spPr/>
      </p:pic>
      <p:pic>
        <p:nvPicPr>
          <p:cNvPr id="10" name="图片占位符 9"/>
          <p:cNvPicPr>
            <a:picLocks noGrp="1" noChangeAspect="1"/>
          </p:cNvPicPr>
          <p:nvPr>
            <p:ph type="pic" sz="quarter" idx="15"/>
          </p:nvPr>
        </p:nvPicPr>
        <p:blipFill>
          <a:blip r:embed="rId3"/>
          <a:srcRect/>
          <a:stretch>
            <a:fillRect/>
          </a:stretch>
        </p:blipFill>
        <p:spPr/>
      </p:pic>
      <p:pic>
        <p:nvPicPr>
          <p:cNvPr id="3" name="图片占位符 2"/>
          <p:cNvPicPr>
            <a:picLocks noGrp="1" noChangeAspect="1"/>
          </p:cNvPicPr>
          <p:nvPr>
            <p:ph type="pic" sz="quarter" idx="16"/>
          </p:nvPr>
        </p:nvPicPr>
        <p:blipFill>
          <a:blip r:embed="rId3"/>
          <a:srcRect/>
          <a:stretch>
            <a:fillRect/>
          </a:stretch>
        </p:blipFill>
        <p:spPr/>
      </p:pic>
      <p:sp>
        <p:nvSpPr>
          <p:cNvPr id="17" name="Three…"/>
          <p:cNvSpPr txBox="1"/>
          <p:nvPr/>
        </p:nvSpPr>
        <p:spPr>
          <a:xfrm>
            <a:off x="806138" y="889000"/>
            <a:ext cx="4889501" cy="1673435"/>
          </a:xfrm>
          <a:prstGeom prst="rect">
            <a:avLst/>
          </a:prstGeom>
        </p:spPr>
        <p:txBody>
          <a:bodyPr anchor="t"/>
          <a:lstStyle>
            <a:lvl1pPr algn="l" defTabSz="914400" rtl="0" eaLnBrk="1" latinLnBrk="0" hangingPunct="1">
              <a:lnSpc>
                <a:spcPct val="90000"/>
              </a:lnSpc>
              <a:spcBef>
                <a:spcPct val="0"/>
              </a:spcBef>
              <a:buNone/>
              <a:defRPr sz="3750" kern="1200">
                <a:solidFill>
                  <a:srgbClr val="FFFFFF"/>
                </a:solidFill>
                <a:latin typeface="+mj-lt"/>
                <a:ea typeface="+mj-ea"/>
                <a:cs typeface="+mj-cs"/>
              </a:defRPr>
            </a:lvl1pPr>
          </a:lstStyle>
          <a:p>
            <a:pPr defTabSz="404495">
              <a:defRPr sz="4900"/>
            </a:pPr>
            <a:r>
              <a:rPr lang="en-US" sz="4900" dirty="0">
                <a:solidFill>
                  <a:srgbClr val="49316F"/>
                </a:solidFill>
                <a:latin typeface="+mn-lt"/>
                <a:ea typeface="+mn-ea"/>
                <a:cs typeface="+mn-ea"/>
                <a:sym typeface="+mn-lt"/>
              </a:rPr>
              <a:t>Three</a:t>
            </a:r>
          </a:p>
          <a:p>
            <a:pPr defTabSz="404495">
              <a:defRPr sz="4900" b="1">
                <a:latin typeface="Raleway"/>
                <a:ea typeface="Raleway"/>
                <a:cs typeface="Raleway"/>
                <a:sym typeface="Raleway"/>
              </a:defRPr>
            </a:pPr>
            <a:r>
              <a:rPr lang="en-US" sz="4900" b="1" dirty="0">
                <a:solidFill>
                  <a:srgbClr val="49316F"/>
                </a:solidFill>
                <a:latin typeface="+mn-lt"/>
                <a:ea typeface="+mn-ea"/>
                <a:cs typeface="+mn-ea"/>
                <a:sym typeface="+mn-lt"/>
              </a:rPr>
              <a:t>picture slide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ṥḻiḓè"/>
          <p:cNvSpPr/>
          <p:nvPr/>
        </p:nvSpPr>
        <p:spPr>
          <a:xfrm>
            <a:off x="1" y="0"/>
            <a:ext cx="3128682" cy="6858000"/>
          </a:xfrm>
          <a:prstGeom prst="rect">
            <a:avLst/>
          </a:prstGeom>
          <a:gradFill>
            <a:gsLst>
              <a:gs pos="3000">
                <a:srgbClr val="E8CAE4"/>
              </a:gs>
              <a:gs pos="100000">
                <a:srgbClr val="49316F"/>
              </a:gs>
            </a:gsLst>
            <a:lin ang="6888723" scaled="0"/>
          </a:gra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5" name="iṧḷíḋè"/>
          <p:cNvSpPr/>
          <p:nvPr/>
        </p:nvSpPr>
        <p:spPr>
          <a:xfrm>
            <a:off x="673100" y="1130300"/>
            <a:ext cx="10845800" cy="5016500"/>
          </a:xfrm>
          <a:prstGeom prst="rect">
            <a:avLst/>
          </a:prstGeom>
          <a:solidFill>
            <a:schemeClr val="bg1"/>
          </a:solidFill>
          <a:ln w="3175">
            <a:solidFill>
              <a:schemeClr val="bg1">
                <a:lumMod val="95000"/>
              </a:schemeClr>
            </a:solidFill>
            <a:prstDash val="solid"/>
            <a:rou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6" name="íś1idé"/>
          <p:cNvSpPr/>
          <p:nvPr/>
        </p:nvSpPr>
        <p:spPr>
          <a:xfrm>
            <a:off x="960120" y="2087796"/>
            <a:ext cx="4480662" cy="3101508"/>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7" name="ísḷîḍê"/>
          <p:cNvSpPr/>
          <p:nvPr/>
        </p:nvSpPr>
        <p:spPr>
          <a:xfrm>
            <a:off x="5644986" y="2003633"/>
            <a:ext cx="5873913" cy="1410531"/>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en-US" altLang="zh-CN" sz="1400" dirty="0">
                <a:cs typeface="+mn-ea"/>
                <a:sym typeface="+mn-lt"/>
              </a:rPr>
              <a:t>Unified fonts make reading more fluent.</a:t>
            </a:r>
          </a:p>
          <a:p>
            <a:pPr>
              <a:lnSpc>
                <a:spcPct val="150000"/>
              </a:lnSpc>
              <a:buSzPct val="25000"/>
            </a:pPr>
            <a:r>
              <a:rPr lang="en-US" altLang="zh-CN" sz="1400" dirty="0">
                <a:cs typeface="+mn-ea"/>
                <a:sym typeface="+mn-lt"/>
              </a:rPr>
              <a:t>Theme color makes PPT more convenient to change.</a:t>
            </a:r>
          </a:p>
          <a:p>
            <a:pPr>
              <a:lnSpc>
                <a:spcPct val="150000"/>
              </a:lnSpc>
              <a:buSzPct val="25000"/>
            </a:pPr>
            <a:r>
              <a:rPr lang="en-US" altLang="zh-CN" sz="1400" dirty="0">
                <a:cs typeface="+mn-ea"/>
                <a:sym typeface="+mn-lt"/>
              </a:rPr>
              <a:t>Adjust the spacing to adapt to Chinese typesetting, use the reference line in PPT.</a:t>
            </a:r>
          </a:p>
        </p:txBody>
      </p:sp>
      <p:grpSp>
        <p:nvGrpSpPr>
          <p:cNvPr id="9" name="iśľïḋe"/>
          <p:cNvGrpSpPr/>
          <p:nvPr/>
        </p:nvGrpSpPr>
        <p:grpSpPr>
          <a:xfrm>
            <a:off x="5760757" y="3741338"/>
            <a:ext cx="2719084" cy="1606251"/>
            <a:chOff x="5644987" y="3763609"/>
            <a:chExt cx="2719084" cy="1606251"/>
          </a:xfrm>
        </p:grpSpPr>
        <p:grpSp>
          <p:nvGrpSpPr>
            <p:cNvPr id="17" name="iṧľïḋe"/>
            <p:cNvGrpSpPr/>
            <p:nvPr/>
          </p:nvGrpSpPr>
          <p:grpSpPr>
            <a:xfrm>
              <a:off x="6218496" y="3763609"/>
              <a:ext cx="2145575" cy="1606251"/>
              <a:chOff x="6218496" y="3763609"/>
              <a:chExt cx="2145575" cy="1606251"/>
            </a:xfrm>
          </p:grpSpPr>
          <p:sp>
            <p:nvSpPr>
              <p:cNvPr id="21" name="îṧ1iďê"/>
              <p:cNvSpPr txBox="1"/>
              <p:nvPr/>
            </p:nvSpPr>
            <p:spPr bwMode="auto">
              <a:xfrm>
                <a:off x="6218496" y="3763609"/>
                <a:ext cx="2145575"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600" i="1" dirty="0">
                    <a:cs typeface="+mn-ea"/>
                    <a:sym typeface="+mn-lt"/>
                  </a:rPr>
                  <a:t>01.Text here</a:t>
                </a:r>
              </a:p>
            </p:txBody>
          </p:sp>
          <p:sp>
            <p:nvSpPr>
              <p:cNvPr id="22" name="î$1ïḓè"/>
              <p:cNvSpPr/>
              <p:nvPr/>
            </p:nvSpPr>
            <p:spPr bwMode="auto">
              <a:xfrm>
                <a:off x="6218496" y="4125364"/>
                <a:ext cx="2145575" cy="12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cs typeface="+mn-ea"/>
                    <a:sym typeface="+mn-lt"/>
                  </a:rPr>
                  <a:t>Copy paste fonts. Choose the only option to retain text.</a:t>
                </a:r>
              </a:p>
              <a:p>
                <a:pPr marL="171450" indent="-171450">
                  <a:lnSpc>
                    <a:spcPct val="150000"/>
                  </a:lnSpc>
                  <a:buFont typeface="Arial" panose="020B0604020202020204" pitchFamily="34" charset="0"/>
                  <a:buChar char="•"/>
                </a:pP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18" name="ïṩḻîḍê"/>
            <p:cNvGrpSpPr/>
            <p:nvPr/>
          </p:nvGrpSpPr>
          <p:grpSpPr>
            <a:xfrm>
              <a:off x="5644987" y="3819035"/>
              <a:ext cx="491800" cy="491800"/>
              <a:chOff x="5644987" y="3418869"/>
              <a:chExt cx="491800" cy="491800"/>
            </a:xfrm>
          </p:grpSpPr>
          <p:sp>
            <p:nvSpPr>
              <p:cNvPr id="19" name="íṩľiḓê"/>
              <p:cNvSpPr/>
              <p:nvPr/>
            </p:nvSpPr>
            <p:spPr>
              <a:xfrm>
                <a:off x="5644987" y="3418869"/>
                <a:ext cx="491800" cy="491800"/>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algn="ctr" defTabSz="914400"/>
                <a:endParaRPr lang="zh-CN" altLang="en-US" sz="2000" b="1" i="1">
                  <a:solidFill>
                    <a:schemeClr val="tx1"/>
                  </a:solidFill>
                  <a:cs typeface="+mn-ea"/>
                  <a:sym typeface="+mn-lt"/>
                </a:endParaRPr>
              </a:p>
            </p:txBody>
          </p:sp>
          <p:sp>
            <p:nvSpPr>
              <p:cNvPr id="20" name="îśḷïḍe"/>
              <p:cNvSpPr/>
              <p:nvPr/>
            </p:nvSpPr>
            <p:spPr>
              <a:xfrm>
                <a:off x="5739399" y="3507489"/>
                <a:ext cx="302977" cy="314560"/>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grpSp>
        <p:nvGrpSpPr>
          <p:cNvPr id="10" name="i$ḻíďê"/>
          <p:cNvGrpSpPr/>
          <p:nvPr/>
        </p:nvGrpSpPr>
        <p:grpSpPr>
          <a:xfrm>
            <a:off x="8799816" y="3741338"/>
            <a:ext cx="2719084" cy="1606251"/>
            <a:chOff x="8799816" y="3763609"/>
            <a:chExt cx="2719084" cy="1606251"/>
          </a:xfrm>
        </p:grpSpPr>
        <p:grpSp>
          <p:nvGrpSpPr>
            <p:cNvPr id="11" name="iṣļîḑe"/>
            <p:cNvGrpSpPr/>
            <p:nvPr/>
          </p:nvGrpSpPr>
          <p:grpSpPr>
            <a:xfrm>
              <a:off x="9373325" y="3763609"/>
              <a:ext cx="2145575" cy="1606251"/>
              <a:chOff x="9373325" y="3763609"/>
              <a:chExt cx="2145575" cy="1606251"/>
            </a:xfrm>
          </p:grpSpPr>
          <p:sp>
            <p:nvSpPr>
              <p:cNvPr id="15" name="ïṧḻiḍè"/>
              <p:cNvSpPr txBox="1"/>
              <p:nvPr/>
            </p:nvSpPr>
            <p:spPr bwMode="auto">
              <a:xfrm>
                <a:off x="9373325" y="3763609"/>
                <a:ext cx="2145575"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sz="1600" i="1" dirty="0">
                    <a:cs typeface="+mn-ea"/>
                    <a:sym typeface="+mn-lt"/>
                  </a:rPr>
                  <a:t>02.Text here</a:t>
                </a:r>
              </a:p>
            </p:txBody>
          </p:sp>
          <p:sp>
            <p:nvSpPr>
              <p:cNvPr id="16" name="íS1iḑe"/>
              <p:cNvSpPr/>
              <p:nvPr/>
            </p:nvSpPr>
            <p:spPr bwMode="auto">
              <a:xfrm>
                <a:off x="9373325" y="4125364"/>
                <a:ext cx="2145575" cy="12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CN" sz="1100" dirty="0">
                    <a:cs typeface="+mn-ea"/>
                    <a:sym typeface="+mn-lt"/>
                  </a:rPr>
                  <a:t>Copy paste fonts. Choose the only option to retain text.</a:t>
                </a:r>
              </a:p>
              <a:p>
                <a:pPr marL="171450" indent="-171450">
                  <a:lnSpc>
                    <a:spcPct val="150000"/>
                  </a:lnSpc>
                  <a:buFont typeface="Arial" panose="020B0604020202020204" pitchFamily="34" charset="0"/>
                  <a:buChar char="•"/>
                </a:pPr>
                <a:endParaRPr lang="en-US" altLang="zh-CN" sz="1100" dirty="0">
                  <a:cs typeface="+mn-ea"/>
                  <a:sym typeface="+mn-lt"/>
                </a:endParaRPr>
              </a:p>
              <a:p>
                <a:pPr marL="171450" indent="-171450">
                  <a:lnSpc>
                    <a:spcPct val="150000"/>
                  </a:lnSpc>
                  <a:buFont typeface="Arial" panose="020B0604020202020204" pitchFamily="34" charset="0"/>
                  <a:buChar char="•"/>
                </a:pPr>
                <a:r>
                  <a:rPr lang="en-US" altLang="zh-CN" sz="1100" dirty="0">
                    <a:cs typeface="+mn-ea"/>
                    <a:sym typeface="+mn-lt"/>
                  </a:rPr>
                  <a:t>……</a:t>
                </a:r>
              </a:p>
            </p:txBody>
          </p:sp>
        </p:grpSp>
        <p:grpSp>
          <p:nvGrpSpPr>
            <p:cNvPr id="12" name="ï$ḻíde"/>
            <p:cNvGrpSpPr/>
            <p:nvPr/>
          </p:nvGrpSpPr>
          <p:grpSpPr>
            <a:xfrm>
              <a:off x="8799816" y="3819035"/>
              <a:ext cx="491800" cy="491800"/>
              <a:chOff x="8970800" y="3418869"/>
              <a:chExt cx="491800" cy="491800"/>
            </a:xfrm>
          </p:grpSpPr>
          <p:sp>
            <p:nvSpPr>
              <p:cNvPr id="13" name="išḻïḓe"/>
              <p:cNvSpPr/>
              <p:nvPr/>
            </p:nvSpPr>
            <p:spPr>
              <a:xfrm>
                <a:off x="8970800" y="3418869"/>
                <a:ext cx="491800" cy="491800"/>
              </a:xfrm>
              <a:prstGeom prst="ellipse">
                <a:avLst/>
              </a:pr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algn="ctr" defTabSz="914400"/>
                <a:endParaRPr lang="zh-CN" altLang="en-US" sz="2000" b="1" i="1">
                  <a:solidFill>
                    <a:schemeClr val="tx1"/>
                  </a:solidFill>
                  <a:cs typeface="+mn-ea"/>
                  <a:sym typeface="+mn-lt"/>
                </a:endParaRPr>
              </a:p>
            </p:txBody>
          </p:sp>
          <p:sp>
            <p:nvSpPr>
              <p:cNvPr id="14" name="íṡľîďé"/>
              <p:cNvSpPr/>
              <p:nvPr/>
            </p:nvSpPr>
            <p:spPr>
              <a:xfrm>
                <a:off x="9074247" y="3522531"/>
                <a:ext cx="284906" cy="284476"/>
              </a:xfrm>
              <a:custGeom>
                <a:avLst/>
                <a:gdLst>
                  <a:gd name="connsiteX0" fmla="*/ 106370 w 607639"/>
                  <a:gd name="connsiteY0" fmla="*/ 436610 h 606722"/>
                  <a:gd name="connsiteX1" fmla="*/ 61329 w 607639"/>
                  <a:gd name="connsiteY1" fmla="*/ 480515 h 606722"/>
                  <a:gd name="connsiteX2" fmla="*/ 126397 w 607639"/>
                  <a:gd name="connsiteY2" fmla="*/ 545485 h 606722"/>
                  <a:gd name="connsiteX3" fmla="*/ 170369 w 607639"/>
                  <a:gd name="connsiteY3" fmla="*/ 500513 h 606722"/>
                  <a:gd name="connsiteX4" fmla="*/ 455714 w 607639"/>
                  <a:gd name="connsiteY4" fmla="*/ 404481 h 606722"/>
                  <a:gd name="connsiteX5" fmla="*/ 531614 w 607639"/>
                  <a:gd name="connsiteY5" fmla="*/ 404481 h 606722"/>
                  <a:gd name="connsiteX6" fmla="*/ 531703 w 607639"/>
                  <a:gd name="connsiteY6" fmla="*/ 404481 h 606722"/>
                  <a:gd name="connsiteX7" fmla="*/ 531792 w 607639"/>
                  <a:gd name="connsiteY7" fmla="*/ 404481 h 606722"/>
                  <a:gd name="connsiteX8" fmla="*/ 548075 w 607639"/>
                  <a:gd name="connsiteY8" fmla="*/ 410525 h 606722"/>
                  <a:gd name="connsiteX9" fmla="*/ 551456 w 607639"/>
                  <a:gd name="connsiteY9" fmla="*/ 413991 h 606722"/>
                  <a:gd name="connsiteX10" fmla="*/ 556973 w 607639"/>
                  <a:gd name="connsiteY10" fmla="*/ 429012 h 606722"/>
                  <a:gd name="connsiteX11" fmla="*/ 556973 w 607639"/>
                  <a:gd name="connsiteY11" fmla="*/ 429811 h 606722"/>
                  <a:gd name="connsiteX12" fmla="*/ 556973 w 607639"/>
                  <a:gd name="connsiteY12" fmla="*/ 505625 h 606722"/>
                  <a:gd name="connsiteX13" fmla="*/ 531614 w 607639"/>
                  <a:gd name="connsiteY13" fmla="*/ 530867 h 606722"/>
                  <a:gd name="connsiteX14" fmla="*/ 506343 w 607639"/>
                  <a:gd name="connsiteY14" fmla="*/ 505625 h 606722"/>
                  <a:gd name="connsiteX15" fmla="*/ 476001 w 607639"/>
                  <a:gd name="connsiteY15" fmla="*/ 546065 h 606722"/>
                  <a:gd name="connsiteX16" fmla="*/ 455714 w 607639"/>
                  <a:gd name="connsiteY16" fmla="*/ 556197 h 606722"/>
                  <a:gd name="connsiteX17" fmla="*/ 440498 w 607639"/>
                  <a:gd name="connsiteY17" fmla="*/ 551131 h 606722"/>
                  <a:gd name="connsiteX18" fmla="*/ 435515 w 607639"/>
                  <a:gd name="connsiteY18" fmla="*/ 515757 h 606722"/>
                  <a:gd name="connsiteX19" fmla="*/ 481073 w 607639"/>
                  <a:gd name="connsiteY19" fmla="*/ 455053 h 606722"/>
                  <a:gd name="connsiteX20" fmla="*/ 455714 w 607639"/>
                  <a:gd name="connsiteY20" fmla="*/ 455053 h 606722"/>
                  <a:gd name="connsiteX21" fmla="*/ 430443 w 607639"/>
                  <a:gd name="connsiteY21" fmla="*/ 429811 h 606722"/>
                  <a:gd name="connsiteX22" fmla="*/ 455714 w 607639"/>
                  <a:gd name="connsiteY22" fmla="*/ 404481 h 606722"/>
                  <a:gd name="connsiteX23" fmla="*/ 157786 w 607639"/>
                  <a:gd name="connsiteY23" fmla="*/ 282117 h 606722"/>
                  <a:gd name="connsiteX24" fmla="*/ 175710 w 607639"/>
                  <a:gd name="connsiteY24" fmla="*/ 289516 h 606722"/>
                  <a:gd name="connsiteX25" fmla="*/ 317685 w 607639"/>
                  <a:gd name="connsiteY25" fmla="*/ 431277 h 606722"/>
                  <a:gd name="connsiteX26" fmla="*/ 317685 w 607639"/>
                  <a:gd name="connsiteY26" fmla="*/ 467006 h 606722"/>
                  <a:gd name="connsiteX27" fmla="*/ 245229 w 607639"/>
                  <a:gd name="connsiteY27" fmla="*/ 539441 h 606722"/>
                  <a:gd name="connsiteX28" fmla="*/ 227248 w 607639"/>
                  <a:gd name="connsiteY28" fmla="*/ 546818 h 606722"/>
                  <a:gd name="connsiteX29" fmla="*/ 209357 w 607639"/>
                  <a:gd name="connsiteY29" fmla="*/ 539441 h 606722"/>
                  <a:gd name="connsiteX30" fmla="*/ 206241 w 607639"/>
                  <a:gd name="connsiteY30" fmla="*/ 536242 h 606722"/>
                  <a:gd name="connsiteX31" fmla="*/ 144734 w 607639"/>
                  <a:gd name="connsiteY31" fmla="*/ 599079 h 606722"/>
                  <a:gd name="connsiteX32" fmla="*/ 126753 w 607639"/>
                  <a:gd name="connsiteY32" fmla="*/ 606722 h 606722"/>
                  <a:gd name="connsiteX33" fmla="*/ 126575 w 607639"/>
                  <a:gd name="connsiteY33" fmla="*/ 606722 h 606722"/>
                  <a:gd name="connsiteX34" fmla="*/ 108684 w 607639"/>
                  <a:gd name="connsiteY34" fmla="*/ 599256 h 606722"/>
                  <a:gd name="connsiteX35" fmla="*/ 7388 w 607639"/>
                  <a:gd name="connsiteY35" fmla="*/ 498113 h 606722"/>
                  <a:gd name="connsiteX36" fmla="*/ 0 w 607639"/>
                  <a:gd name="connsiteY36" fmla="*/ 480160 h 606722"/>
                  <a:gd name="connsiteX37" fmla="*/ 7655 w 607639"/>
                  <a:gd name="connsiteY37" fmla="*/ 462206 h 606722"/>
                  <a:gd name="connsiteX38" fmla="*/ 70587 w 607639"/>
                  <a:gd name="connsiteY38" fmla="*/ 400792 h 606722"/>
                  <a:gd name="connsiteX39" fmla="*/ 67382 w 607639"/>
                  <a:gd name="connsiteY39" fmla="*/ 397681 h 606722"/>
                  <a:gd name="connsiteX40" fmla="*/ 59994 w 607639"/>
                  <a:gd name="connsiteY40" fmla="*/ 379728 h 606722"/>
                  <a:gd name="connsiteX41" fmla="*/ 67382 w 607639"/>
                  <a:gd name="connsiteY41" fmla="*/ 361863 h 606722"/>
                  <a:gd name="connsiteX42" fmla="*/ 139927 w 607639"/>
                  <a:gd name="connsiteY42" fmla="*/ 289516 h 606722"/>
                  <a:gd name="connsiteX43" fmla="*/ 157786 w 607639"/>
                  <a:gd name="connsiteY43" fmla="*/ 282117 h 606722"/>
                  <a:gd name="connsiteX44" fmla="*/ 363724 w 607639"/>
                  <a:gd name="connsiteY44" fmla="*/ 101159 h 606722"/>
                  <a:gd name="connsiteX45" fmla="*/ 353254 w 607639"/>
                  <a:gd name="connsiteY45" fmla="*/ 105492 h 606722"/>
                  <a:gd name="connsiteX46" fmla="*/ 320945 w 607639"/>
                  <a:gd name="connsiteY46" fmla="*/ 137752 h 606722"/>
                  <a:gd name="connsiteX47" fmla="*/ 323793 w 607639"/>
                  <a:gd name="connsiteY47" fmla="*/ 139974 h 606722"/>
                  <a:gd name="connsiteX48" fmla="*/ 335898 w 607639"/>
                  <a:gd name="connsiteY48" fmla="*/ 148417 h 606722"/>
                  <a:gd name="connsiteX49" fmla="*/ 341149 w 607639"/>
                  <a:gd name="connsiteY49" fmla="*/ 151794 h 606722"/>
                  <a:gd name="connsiteX50" fmla="*/ 359930 w 607639"/>
                  <a:gd name="connsiteY50" fmla="*/ 162459 h 606722"/>
                  <a:gd name="connsiteX51" fmla="*/ 408439 w 607639"/>
                  <a:gd name="connsiteY51" fmla="*/ 198897 h 606722"/>
                  <a:gd name="connsiteX52" fmla="*/ 444933 w 607639"/>
                  <a:gd name="connsiteY52" fmla="*/ 247243 h 606722"/>
                  <a:gd name="connsiteX53" fmla="*/ 455614 w 607639"/>
                  <a:gd name="connsiteY53" fmla="*/ 266084 h 606722"/>
                  <a:gd name="connsiteX54" fmla="*/ 458907 w 607639"/>
                  <a:gd name="connsiteY54" fmla="*/ 271239 h 606722"/>
                  <a:gd name="connsiteX55" fmla="*/ 467452 w 607639"/>
                  <a:gd name="connsiteY55" fmla="*/ 283326 h 606722"/>
                  <a:gd name="connsiteX56" fmla="*/ 469677 w 607639"/>
                  <a:gd name="connsiteY56" fmla="*/ 286258 h 606722"/>
                  <a:gd name="connsiteX57" fmla="*/ 501987 w 607639"/>
                  <a:gd name="connsiteY57" fmla="*/ 253998 h 606722"/>
                  <a:gd name="connsiteX58" fmla="*/ 501987 w 607639"/>
                  <a:gd name="connsiteY58" fmla="*/ 233024 h 606722"/>
                  <a:gd name="connsiteX59" fmla="*/ 374260 w 607639"/>
                  <a:gd name="connsiteY59" fmla="*/ 105492 h 606722"/>
                  <a:gd name="connsiteX60" fmla="*/ 363724 w 607639"/>
                  <a:gd name="connsiteY60" fmla="*/ 101159 h 606722"/>
                  <a:gd name="connsiteX61" fmla="*/ 177209 w 607639"/>
                  <a:gd name="connsiteY61" fmla="*/ 50521 h 606722"/>
                  <a:gd name="connsiteX62" fmla="*/ 195096 w 607639"/>
                  <a:gd name="connsiteY62" fmla="*/ 57919 h 606722"/>
                  <a:gd name="connsiteX63" fmla="*/ 195096 w 607639"/>
                  <a:gd name="connsiteY63" fmla="*/ 93644 h 606722"/>
                  <a:gd name="connsiteX64" fmla="*/ 137075 w 607639"/>
                  <a:gd name="connsiteY64" fmla="*/ 151675 h 606722"/>
                  <a:gd name="connsiteX65" fmla="*/ 151936 w 607639"/>
                  <a:gd name="connsiteY65" fmla="*/ 151675 h 606722"/>
                  <a:gd name="connsiteX66" fmla="*/ 177209 w 607639"/>
                  <a:gd name="connsiteY66" fmla="*/ 176914 h 606722"/>
                  <a:gd name="connsiteX67" fmla="*/ 151936 w 607639"/>
                  <a:gd name="connsiteY67" fmla="*/ 202241 h 606722"/>
                  <a:gd name="connsiteX68" fmla="*/ 75939 w 607639"/>
                  <a:gd name="connsiteY68" fmla="*/ 202241 h 606722"/>
                  <a:gd name="connsiteX69" fmla="*/ 59387 w 607639"/>
                  <a:gd name="connsiteY69" fmla="*/ 196020 h 606722"/>
                  <a:gd name="connsiteX70" fmla="*/ 55916 w 607639"/>
                  <a:gd name="connsiteY70" fmla="*/ 192288 h 606722"/>
                  <a:gd name="connsiteX71" fmla="*/ 50755 w 607639"/>
                  <a:gd name="connsiteY71" fmla="*/ 178691 h 606722"/>
                  <a:gd name="connsiteX72" fmla="*/ 50666 w 607639"/>
                  <a:gd name="connsiteY72" fmla="*/ 176736 h 606722"/>
                  <a:gd name="connsiteX73" fmla="*/ 50666 w 607639"/>
                  <a:gd name="connsiteY73" fmla="*/ 101109 h 606722"/>
                  <a:gd name="connsiteX74" fmla="*/ 75939 w 607639"/>
                  <a:gd name="connsiteY74" fmla="*/ 75782 h 606722"/>
                  <a:gd name="connsiteX75" fmla="*/ 101301 w 607639"/>
                  <a:gd name="connsiteY75" fmla="*/ 101109 h 606722"/>
                  <a:gd name="connsiteX76" fmla="*/ 101301 w 607639"/>
                  <a:gd name="connsiteY76" fmla="*/ 115861 h 606722"/>
                  <a:gd name="connsiteX77" fmla="*/ 159322 w 607639"/>
                  <a:gd name="connsiteY77" fmla="*/ 57919 h 606722"/>
                  <a:gd name="connsiteX78" fmla="*/ 177209 w 607639"/>
                  <a:gd name="connsiteY78" fmla="*/ 50521 h 606722"/>
                  <a:gd name="connsiteX79" fmla="*/ 480892 w 607639"/>
                  <a:gd name="connsiteY79" fmla="*/ 0 h 606722"/>
                  <a:gd name="connsiteX80" fmla="*/ 498960 w 607639"/>
                  <a:gd name="connsiteY80" fmla="*/ 7376 h 606722"/>
                  <a:gd name="connsiteX81" fmla="*/ 600162 w 607639"/>
                  <a:gd name="connsiteY81" fmla="*/ 108513 h 606722"/>
                  <a:gd name="connsiteX82" fmla="*/ 607639 w 607639"/>
                  <a:gd name="connsiteY82" fmla="*/ 126554 h 606722"/>
                  <a:gd name="connsiteX83" fmla="*/ 599984 w 607639"/>
                  <a:gd name="connsiteY83" fmla="*/ 144507 h 606722"/>
                  <a:gd name="connsiteX84" fmla="*/ 541417 w 607639"/>
                  <a:gd name="connsiteY84" fmla="*/ 201741 h 606722"/>
                  <a:gd name="connsiteX85" fmla="*/ 537768 w 607639"/>
                  <a:gd name="connsiteY85" fmla="*/ 289724 h 606722"/>
                  <a:gd name="connsiteX86" fmla="*/ 486499 w 607639"/>
                  <a:gd name="connsiteY86" fmla="*/ 340915 h 606722"/>
                  <a:gd name="connsiteX87" fmla="*/ 484719 w 607639"/>
                  <a:gd name="connsiteY87" fmla="*/ 342159 h 606722"/>
                  <a:gd name="connsiteX88" fmla="*/ 480002 w 607639"/>
                  <a:gd name="connsiteY88" fmla="*/ 345270 h 606722"/>
                  <a:gd name="connsiteX89" fmla="*/ 476530 w 607639"/>
                  <a:gd name="connsiteY89" fmla="*/ 346869 h 606722"/>
                  <a:gd name="connsiteX90" fmla="*/ 471190 w 607639"/>
                  <a:gd name="connsiteY90" fmla="*/ 347847 h 606722"/>
                  <a:gd name="connsiteX91" fmla="*/ 468609 w 607639"/>
                  <a:gd name="connsiteY91" fmla="*/ 348380 h 606722"/>
                  <a:gd name="connsiteX92" fmla="*/ 467452 w 607639"/>
                  <a:gd name="connsiteY92" fmla="*/ 348114 h 606722"/>
                  <a:gd name="connsiteX93" fmla="*/ 462111 w 607639"/>
                  <a:gd name="connsiteY93" fmla="*/ 347047 h 606722"/>
                  <a:gd name="connsiteX94" fmla="*/ 458373 w 607639"/>
                  <a:gd name="connsiteY94" fmla="*/ 345981 h 606722"/>
                  <a:gd name="connsiteX95" fmla="*/ 457305 w 607639"/>
                  <a:gd name="connsiteY95" fmla="*/ 345714 h 606722"/>
                  <a:gd name="connsiteX96" fmla="*/ 428911 w 607639"/>
                  <a:gd name="connsiteY96" fmla="*/ 331494 h 606722"/>
                  <a:gd name="connsiteX97" fmla="*/ 407282 w 607639"/>
                  <a:gd name="connsiteY97" fmla="*/ 335049 h 606722"/>
                  <a:gd name="connsiteX98" fmla="*/ 376308 w 607639"/>
                  <a:gd name="connsiteY98" fmla="*/ 365888 h 606722"/>
                  <a:gd name="connsiteX99" fmla="*/ 344265 w 607639"/>
                  <a:gd name="connsiteY99" fmla="*/ 379219 h 606722"/>
                  <a:gd name="connsiteX100" fmla="*/ 312133 w 607639"/>
                  <a:gd name="connsiteY100" fmla="*/ 365888 h 606722"/>
                  <a:gd name="connsiteX101" fmla="*/ 241194 w 607639"/>
                  <a:gd name="connsiteY101" fmla="*/ 295057 h 606722"/>
                  <a:gd name="connsiteX102" fmla="*/ 241194 w 607639"/>
                  <a:gd name="connsiteY102" fmla="*/ 230891 h 606722"/>
                  <a:gd name="connsiteX103" fmla="*/ 272079 w 607639"/>
                  <a:gd name="connsiteY103" fmla="*/ 200052 h 606722"/>
                  <a:gd name="connsiteX104" fmla="*/ 275551 w 607639"/>
                  <a:gd name="connsiteY104" fmla="*/ 178456 h 606722"/>
                  <a:gd name="connsiteX105" fmla="*/ 261398 w 607639"/>
                  <a:gd name="connsiteY105" fmla="*/ 150106 h 606722"/>
                  <a:gd name="connsiteX106" fmla="*/ 261131 w 607639"/>
                  <a:gd name="connsiteY106" fmla="*/ 149039 h 606722"/>
                  <a:gd name="connsiteX107" fmla="*/ 260063 w 607639"/>
                  <a:gd name="connsiteY107" fmla="*/ 145307 h 606722"/>
                  <a:gd name="connsiteX108" fmla="*/ 258995 w 607639"/>
                  <a:gd name="connsiteY108" fmla="*/ 139974 h 606722"/>
                  <a:gd name="connsiteX109" fmla="*/ 259262 w 607639"/>
                  <a:gd name="connsiteY109" fmla="*/ 136242 h 606722"/>
                  <a:gd name="connsiteX110" fmla="*/ 260241 w 607639"/>
                  <a:gd name="connsiteY110" fmla="*/ 130909 h 606722"/>
                  <a:gd name="connsiteX111" fmla="*/ 261754 w 607639"/>
                  <a:gd name="connsiteY111" fmla="*/ 127443 h 606722"/>
                  <a:gd name="connsiteX112" fmla="*/ 264959 w 607639"/>
                  <a:gd name="connsiteY112" fmla="*/ 122733 h 606722"/>
                  <a:gd name="connsiteX113" fmla="*/ 266116 w 607639"/>
                  <a:gd name="connsiteY113" fmla="*/ 120955 h 606722"/>
                  <a:gd name="connsiteX114" fmla="*/ 317384 w 607639"/>
                  <a:gd name="connsiteY114" fmla="*/ 69676 h 606722"/>
                  <a:gd name="connsiteX115" fmla="*/ 405591 w 607639"/>
                  <a:gd name="connsiteY115" fmla="*/ 66121 h 606722"/>
                  <a:gd name="connsiteX116" fmla="*/ 462912 w 607639"/>
                  <a:gd name="connsiteY116" fmla="*/ 7554 h 606722"/>
                  <a:gd name="connsiteX117" fmla="*/ 480892 w 607639"/>
                  <a:gd name="connsiteY11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7639" h="606722">
                    <a:moveTo>
                      <a:pt x="106370" y="436610"/>
                    </a:moveTo>
                    <a:lnTo>
                      <a:pt x="61329" y="480515"/>
                    </a:lnTo>
                    <a:lnTo>
                      <a:pt x="126397" y="545485"/>
                    </a:lnTo>
                    <a:lnTo>
                      <a:pt x="170369" y="500513"/>
                    </a:lnTo>
                    <a:close/>
                    <a:moveTo>
                      <a:pt x="455714" y="404481"/>
                    </a:moveTo>
                    <a:lnTo>
                      <a:pt x="531614" y="404481"/>
                    </a:lnTo>
                    <a:lnTo>
                      <a:pt x="531703" y="404481"/>
                    </a:lnTo>
                    <a:lnTo>
                      <a:pt x="531792" y="404481"/>
                    </a:lnTo>
                    <a:cubicBezTo>
                      <a:pt x="538020" y="404481"/>
                      <a:pt x="543715" y="406792"/>
                      <a:pt x="548075" y="410525"/>
                    </a:cubicBezTo>
                    <a:cubicBezTo>
                      <a:pt x="549321" y="411591"/>
                      <a:pt x="550388" y="412747"/>
                      <a:pt x="551456" y="413991"/>
                    </a:cubicBezTo>
                    <a:cubicBezTo>
                      <a:pt x="554748" y="418079"/>
                      <a:pt x="556795" y="423323"/>
                      <a:pt x="556973" y="429012"/>
                    </a:cubicBezTo>
                    <a:cubicBezTo>
                      <a:pt x="556973" y="429278"/>
                      <a:pt x="556973" y="429545"/>
                      <a:pt x="556973" y="429811"/>
                    </a:cubicBezTo>
                    <a:lnTo>
                      <a:pt x="556973" y="505625"/>
                    </a:lnTo>
                    <a:cubicBezTo>
                      <a:pt x="556973" y="519579"/>
                      <a:pt x="545673" y="530867"/>
                      <a:pt x="531614" y="530867"/>
                    </a:cubicBezTo>
                    <a:cubicBezTo>
                      <a:pt x="517644" y="530867"/>
                      <a:pt x="506343" y="519579"/>
                      <a:pt x="506343" y="505625"/>
                    </a:cubicBezTo>
                    <a:lnTo>
                      <a:pt x="476001" y="546065"/>
                    </a:lnTo>
                    <a:cubicBezTo>
                      <a:pt x="471018" y="552731"/>
                      <a:pt x="463366" y="556197"/>
                      <a:pt x="455714" y="556197"/>
                    </a:cubicBezTo>
                    <a:cubicBezTo>
                      <a:pt x="450375" y="556197"/>
                      <a:pt x="445125" y="554508"/>
                      <a:pt x="440498" y="551131"/>
                    </a:cubicBezTo>
                    <a:cubicBezTo>
                      <a:pt x="429375" y="542776"/>
                      <a:pt x="427062" y="526867"/>
                      <a:pt x="435515" y="515757"/>
                    </a:cubicBezTo>
                    <a:lnTo>
                      <a:pt x="481073" y="455053"/>
                    </a:lnTo>
                    <a:lnTo>
                      <a:pt x="455714" y="455053"/>
                    </a:lnTo>
                    <a:cubicBezTo>
                      <a:pt x="441744" y="455053"/>
                      <a:pt x="430443" y="443765"/>
                      <a:pt x="430443" y="429811"/>
                    </a:cubicBezTo>
                    <a:cubicBezTo>
                      <a:pt x="430443" y="415857"/>
                      <a:pt x="441744" y="404481"/>
                      <a:pt x="455714" y="404481"/>
                    </a:cubicBezTo>
                    <a:close/>
                    <a:moveTo>
                      <a:pt x="157786" y="282117"/>
                    </a:moveTo>
                    <a:cubicBezTo>
                      <a:pt x="164272" y="282117"/>
                      <a:pt x="170770" y="284584"/>
                      <a:pt x="175710" y="289516"/>
                    </a:cubicBezTo>
                    <a:lnTo>
                      <a:pt x="317685" y="431277"/>
                    </a:lnTo>
                    <a:cubicBezTo>
                      <a:pt x="327565" y="441142"/>
                      <a:pt x="327565" y="457140"/>
                      <a:pt x="317685" y="467006"/>
                    </a:cubicBezTo>
                    <a:lnTo>
                      <a:pt x="245229" y="539441"/>
                    </a:lnTo>
                    <a:cubicBezTo>
                      <a:pt x="240422" y="544152"/>
                      <a:pt x="234013" y="546818"/>
                      <a:pt x="227248" y="546818"/>
                    </a:cubicBezTo>
                    <a:cubicBezTo>
                      <a:pt x="220572" y="546818"/>
                      <a:pt x="214163" y="544152"/>
                      <a:pt x="209357" y="539441"/>
                    </a:cubicBezTo>
                    <a:lnTo>
                      <a:pt x="206241" y="536242"/>
                    </a:lnTo>
                    <a:lnTo>
                      <a:pt x="144734" y="599079"/>
                    </a:lnTo>
                    <a:cubicBezTo>
                      <a:pt x="140016" y="603967"/>
                      <a:pt x="133518" y="606633"/>
                      <a:pt x="126753" y="606722"/>
                    </a:cubicBezTo>
                    <a:lnTo>
                      <a:pt x="126575" y="606722"/>
                    </a:lnTo>
                    <a:cubicBezTo>
                      <a:pt x="119899" y="606722"/>
                      <a:pt x="113491" y="604056"/>
                      <a:pt x="108684" y="599256"/>
                    </a:cubicBezTo>
                    <a:lnTo>
                      <a:pt x="7388" y="498113"/>
                    </a:lnTo>
                    <a:cubicBezTo>
                      <a:pt x="2670" y="493403"/>
                      <a:pt x="0" y="486914"/>
                      <a:pt x="0" y="480160"/>
                    </a:cubicBezTo>
                    <a:cubicBezTo>
                      <a:pt x="89" y="473405"/>
                      <a:pt x="2759" y="466917"/>
                      <a:pt x="7655" y="462206"/>
                    </a:cubicBezTo>
                    <a:lnTo>
                      <a:pt x="70587" y="400792"/>
                    </a:lnTo>
                    <a:lnTo>
                      <a:pt x="67382" y="397681"/>
                    </a:lnTo>
                    <a:cubicBezTo>
                      <a:pt x="62665" y="392882"/>
                      <a:pt x="59994" y="386482"/>
                      <a:pt x="59994" y="379728"/>
                    </a:cubicBezTo>
                    <a:cubicBezTo>
                      <a:pt x="59994" y="373062"/>
                      <a:pt x="62665" y="366663"/>
                      <a:pt x="67382" y="361863"/>
                    </a:cubicBezTo>
                    <a:lnTo>
                      <a:pt x="139927" y="289516"/>
                    </a:lnTo>
                    <a:cubicBezTo>
                      <a:pt x="144823" y="284584"/>
                      <a:pt x="151299" y="282117"/>
                      <a:pt x="157786" y="282117"/>
                    </a:cubicBezTo>
                    <a:close/>
                    <a:moveTo>
                      <a:pt x="363724" y="101159"/>
                    </a:moveTo>
                    <a:cubicBezTo>
                      <a:pt x="359930" y="101159"/>
                      <a:pt x="356147" y="102604"/>
                      <a:pt x="353254" y="105492"/>
                    </a:cubicBezTo>
                    <a:lnTo>
                      <a:pt x="320945" y="137752"/>
                    </a:lnTo>
                    <a:cubicBezTo>
                      <a:pt x="321835" y="138463"/>
                      <a:pt x="322814" y="139174"/>
                      <a:pt x="323793" y="139974"/>
                    </a:cubicBezTo>
                    <a:cubicBezTo>
                      <a:pt x="327709" y="142818"/>
                      <a:pt x="331715" y="145662"/>
                      <a:pt x="335898" y="148417"/>
                    </a:cubicBezTo>
                    <a:cubicBezTo>
                      <a:pt x="337678" y="149572"/>
                      <a:pt x="339369" y="150728"/>
                      <a:pt x="341149" y="151794"/>
                    </a:cubicBezTo>
                    <a:cubicBezTo>
                      <a:pt x="347113" y="155527"/>
                      <a:pt x="353254" y="159082"/>
                      <a:pt x="359930" y="162459"/>
                    </a:cubicBezTo>
                    <a:cubicBezTo>
                      <a:pt x="376040" y="170724"/>
                      <a:pt x="392863" y="183344"/>
                      <a:pt x="408439" y="198897"/>
                    </a:cubicBezTo>
                    <a:cubicBezTo>
                      <a:pt x="424016" y="214449"/>
                      <a:pt x="436655" y="231246"/>
                      <a:pt x="444933" y="247243"/>
                    </a:cubicBezTo>
                    <a:cubicBezTo>
                      <a:pt x="448315" y="253998"/>
                      <a:pt x="451875" y="260130"/>
                      <a:pt x="455614" y="266084"/>
                    </a:cubicBezTo>
                    <a:cubicBezTo>
                      <a:pt x="456682" y="267862"/>
                      <a:pt x="457839" y="269550"/>
                      <a:pt x="458907" y="271239"/>
                    </a:cubicBezTo>
                    <a:cubicBezTo>
                      <a:pt x="461666" y="275416"/>
                      <a:pt x="464514" y="279504"/>
                      <a:pt x="467452" y="283326"/>
                    </a:cubicBezTo>
                    <a:cubicBezTo>
                      <a:pt x="468164" y="284303"/>
                      <a:pt x="468876" y="285281"/>
                      <a:pt x="469677" y="286258"/>
                    </a:cubicBezTo>
                    <a:lnTo>
                      <a:pt x="501987" y="253998"/>
                    </a:lnTo>
                    <a:cubicBezTo>
                      <a:pt x="507772" y="248221"/>
                      <a:pt x="507772" y="238800"/>
                      <a:pt x="501987" y="233024"/>
                    </a:cubicBezTo>
                    <a:lnTo>
                      <a:pt x="374260" y="105492"/>
                    </a:lnTo>
                    <a:cubicBezTo>
                      <a:pt x="371323" y="102604"/>
                      <a:pt x="367518" y="101159"/>
                      <a:pt x="363724" y="101159"/>
                    </a:cubicBezTo>
                    <a:close/>
                    <a:moveTo>
                      <a:pt x="177209" y="50521"/>
                    </a:moveTo>
                    <a:cubicBezTo>
                      <a:pt x="183683" y="50521"/>
                      <a:pt x="190157" y="52987"/>
                      <a:pt x="195096" y="57919"/>
                    </a:cubicBezTo>
                    <a:cubicBezTo>
                      <a:pt x="205063" y="67784"/>
                      <a:pt x="205063" y="83869"/>
                      <a:pt x="195096" y="93644"/>
                    </a:cubicBezTo>
                    <a:lnTo>
                      <a:pt x="137075" y="151675"/>
                    </a:lnTo>
                    <a:lnTo>
                      <a:pt x="151936" y="151675"/>
                    </a:lnTo>
                    <a:cubicBezTo>
                      <a:pt x="165908" y="151675"/>
                      <a:pt x="177209" y="162961"/>
                      <a:pt x="177209" y="176914"/>
                    </a:cubicBezTo>
                    <a:cubicBezTo>
                      <a:pt x="177209" y="190866"/>
                      <a:pt x="165908" y="202241"/>
                      <a:pt x="151936" y="202241"/>
                    </a:cubicBezTo>
                    <a:lnTo>
                      <a:pt x="75939" y="202241"/>
                    </a:lnTo>
                    <a:cubicBezTo>
                      <a:pt x="69621" y="202241"/>
                      <a:pt x="63836" y="199842"/>
                      <a:pt x="59387" y="196020"/>
                    </a:cubicBezTo>
                    <a:cubicBezTo>
                      <a:pt x="58141" y="194954"/>
                      <a:pt x="56984" y="193710"/>
                      <a:pt x="55916" y="192288"/>
                    </a:cubicBezTo>
                    <a:cubicBezTo>
                      <a:pt x="52980" y="188466"/>
                      <a:pt x="51111" y="183845"/>
                      <a:pt x="50755" y="178691"/>
                    </a:cubicBezTo>
                    <a:cubicBezTo>
                      <a:pt x="50666" y="178069"/>
                      <a:pt x="50666" y="177447"/>
                      <a:pt x="50666" y="176736"/>
                    </a:cubicBezTo>
                    <a:lnTo>
                      <a:pt x="50666" y="101109"/>
                    </a:lnTo>
                    <a:cubicBezTo>
                      <a:pt x="50666" y="87157"/>
                      <a:pt x="61968" y="75782"/>
                      <a:pt x="75939" y="75782"/>
                    </a:cubicBezTo>
                    <a:cubicBezTo>
                      <a:pt x="89910" y="75782"/>
                      <a:pt x="101301" y="87157"/>
                      <a:pt x="101301" y="101109"/>
                    </a:cubicBezTo>
                    <a:lnTo>
                      <a:pt x="101301" y="115861"/>
                    </a:lnTo>
                    <a:lnTo>
                      <a:pt x="159322" y="57919"/>
                    </a:lnTo>
                    <a:cubicBezTo>
                      <a:pt x="164261" y="52987"/>
                      <a:pt x="170735" y="50521"/>
                      <a:pt x="177209" y="50521"/>
                    </a:cubicBezTo>
                    <a:close/>
                    <a:moveTo>
                      <a:pt x="480892" y="0"/>
                    </a:moveTo>
                    <a:cubicBezTo>
                      <a:pt x="487122" y="0"/>
                      <a:pt x="494154" y="2666"/>
                      <a:pt x="498960" y="7376"/>
                    </a:cubicBezTo>
                    <a:lnTo>
                      <a:pt x="600162" y="108513"/>
                    </a:lnTo>
                    <a:cubicBezTo>
                      <a:pt x="604969" y="113312"/>
                      <a:pt x="607639" y="119800"/>
                      <a:pt x="607639" y="126554"/>
                    </a:cubicBezTo>
                    <a:cubicBezTo>
                      <a:pt x="607550" y="133309"/>
                      <a:pt x="604880" y="139708"/>
                      <a:pt x="599984" y="144507"/>
                    </a:cubicBezTo>
                    <a:lnTo>
                      <a:pt x="541417" y="201741"/>
                    </a:lnTo>
                    <a:cubicBezTo>
                      <a:pt x="562957" y="227425"/>
                      <a:pt x="561978" y="265640"/>
                      <a:pt x="537768" y="289724"/>
                    </a:cubicBezTo>
                    <a:lnTo>
                      <a:pt x="486499" y="340915"/>
                    </a:lnTo>
                    <a:cubicBezTo>
                      <a:pt x="485965" y="341537"/>
                      <a:pt x="485342" y="341715"/>
                      <a:pt x="484719" y="342159"/>
                    </a:cubicBezTo>
                    <a:cubicBezTo>
                      <a:pt x="483206" y="343403"/>
                      <a:pt x="481693" y="344470"/>
                      <a:pt x="480002" y="345270"/>
                    </a:cubicBezTo>
                    <a:cubicBezTo>
                      <a:pt x="478845" y="345892"/>
                      <a:pt x="477688" y="346425"/>
                      <a:pt x="476530" y="346869"/>
                    </a:cubicBezTo>
                    <a:cubicBezTo>
                      <a:pt x="474750" y="347403"/>
                      <a:pt x="472970" y="347669"/>
                      <a:pt x="471190" y="347847"/>
                    </a:cubicBezTo>
                    <a:cubicBezTo>
                      <a:pt x="470300" y="347936"/>
                      <a:pt x="469499" y="348380"/>
                      <a:pt x="468609" y="348380"/>
                    </a:cubicBezTo>
                    <a:cubicBezTo>
                      <a:pt x="468253" y="348380"/>
                      <a:pt x="467808" y="348114"/>
                      <a:pt x="467452" y="348114"/>
                    </a:cubicBezTo>
                    <a:cubicBezTo>
                      <a:pt x="465582" y="348025"/>
                      <a:pt x="463891" y="347580"/>
                      <a:pt x="462111" y="347047"/>
                    </a:cubicBezTo>
                    <a:cubicBezTo>
                      <a:pt x="460776" y="346692"/>
                      <a:pt x="459530" y="346514"/>
                      <a:pt x="458373" y="345981"/>
                    </a:cubicBezTo>
                    <a:cubicBezTo>
                      <a:pt x="458017" y="345892"/>
                      <a:pt x="457661" y="345892"/>
                      <a:pt x="457305" y="345714"/>
                    </a:cubicBezTo>
                    <a:lnTo>
                      <a:pt x="428911" y="331494"/>
                    </a:lnTo>
                    <a:cubicBezTo>
                      <a:pt x="421702" y="327940"/>
                      <a:pt x="412979" y="329273"/>
                      <a:pt x="407282" y="335049"/>
                    </a:cubicBezTo>
                    <a:lnTo>
                      <a:pt x="376308" y="365888"/>
                    </a:lnTo>
                    <a:cubicBezTo>
                      <a:pt x="367763" y="374509"/>
                      <a:pt x="356370" y="379219"/>
                      <a:pt x="344265" y="379219"/>
                    </a:cubicBezTo>
                    <a:cubicBezTo>
                      <a:pt x="332160" y="379219"/>
                      <a:pt x="320678" y="374509"/>
                      <a:pt x="312133" y="365888"/>
                    </a:cubicBezTo>
                    <a:lnTo>
                      <a:pt x="241194" y="295057"/>
                    </a:lnTo>
                    <a:cubicBezTo>
                      <a:pt x="223481" y="277371"/>
                      <a:pt x="223481" y="248576"/>
                      <a:pt x="241194" y="230891"/>
                    </a:cubicBezTo>
                    <a:lnTo>
                      <a:pt x="272079" y="200052"/>
                    </a:lnTo>
                    <a:cubicBezTo>
                      <a:pt x="277776" y="194364"/>
                      <a:pt x="279200" y="185655"/>
                      <a:pt x="275551" y="178456"/>
                    </a:cubicBezTo>
                    <a:lnTo>
                      <a:pt x="261398" y="150106"/>
                    </a:lnTo>
                    <a:cubicBezTo>
                      <a:pt x="261220" y="149750"/>
                      <a:pt x="261220" y="149395"/>
                      <a:pt x="261131" y="149039"/>
                    </a:cubicBezTo>
                    <a:cubicBezTo>
                      <a:pt x="260508" y="147884"/>
                      <a:pt x="260330" y="146640"/>
                      <a:pt x="260063" y="145307"/>
                    </a:cubicBezTo>
                    <a:cubicBezTo>
                      <a:pt x="259529" y="143529"/>
                      <a:pt x="259084" y="141841"/>
                      <a:pt x="258995" y="139974"/>
                    </a:cubicBezTo>
                    <a:cubicBezTo>
                      <a:pt x="258906" y="138730"/>
                      <a:pt x="259084" y="137486"/>
                      <a:pt x="259262" y="136242"/>
                    </a:cubicBezTo>
                    <a:cubicBezTo>
                      <a:pt x="259440" y="134375"/>
                      <a:pt x="259707" y="132687"/>
                      <a:pt x="260241" y="130909"/>
                    </a:cubicBezTo>
                    <a:cubicBezTo>
                      <a:pt x="260686" y="129754"/>
                      <a:pt x="261220" y="128599"/>
                      <a:pt x="261754" y="127443"/>
                    </a:cubicBezTo>
                    <a:cubicBezTo>
                      <a:pt x="262644" y="125755"/>
                      <a:pt x="263713" y="124155"/>
                      <a:pt x="264959" y="122733"/>
                    </a:cubicBezTo>
                    <a:cubicBezTo>
                      <a:pt x="265404" y="122111"/>
                      <a:pt x="265582" y="121400"/>
                      <a:pt x="266116" y="120955"/>
                    </a:cubicBezTo>
                    <a:lnTo>
                      <a:pt x="317384" y="69676"/>
                    </a:lnTo>
                    <a:cubicBezTo>
                      <a:pt x="341505" y="45592"/>
                      <a:pt x="379868" y="44525"/>
                      <a:pt x="405591" y="66121"/>
                    </a:cubicBezTo>
                    <a:lnTo>
                      <a:pt x="462912" y="7554"/>
                    </a:lnTo>
                    <a:cubicBezTo>
                      <a:pt x="467719" y="2755"/>
                      <a:pt x="474127" y="89"/>
                      <a:pt x="480892"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9" y="3846095"/>
            <a:ext cx="4030133" cy="1200329"/>
          </a:xfrm>
          <a:prstGeom prst="rect">
            <a:avLst/>
          </a:prstGeom>
          <a:noFill/>
        </p:spPr>
        <p:txBody>
          <a:bodyPr lIns="0" rIns="0">
            <a:spAutoFit/>
          </a:bodyPr>
          <a:lstStyle/>
          <a:p>
            <a:pPr defTabSz="914400" eaLnBrk="1" fontAlgn="auto" hangingPunct="1">
              <a:lnSpc>
                <a:spcPct val="120000"/>
              </a:lnSpc>
              <a:spcBef>
                <a:spcPts val="0"/>
              </a:spcBef>
              <a:spcAft>
                <a:spcPts val="0"/>
              </a:spcAft>
              <a:defRPr/>
            </a:pPr>
            <a:r>
              <a:rPr lang="en-US" sz="1000" b="1" dirty="0">
                <a:solidFill>
                  <a:schemeClr val="tx1">
                    <a:alpha val="80000"/>
                  </a:schemeClr>
                </a:solidFill>
                <a:cs typeface="+mn-ea"/>
                <a:sym typeface="+mn-lt"/>
              </a:rPr>
              <a:t>As the minuteness </a:t>
            </a:r>
            <a:r>
              <a:rPr lang="en-US" sz="1000" dirty="0">
                <a:solidFill>
                  <a:schemeClr val="tx1">
                    <a:alpha val="80000"/>
                  </a:schemeClr>
                </a:solidFill>
                <a:cs typeface="+mn-ea"/>
                <a:sym typeface="+mn-lt"/>
              </a:rPr>
              <a:t>of the parts formed a great hindrance to my speed, I resolved, contrary to my first intention, to make the being of a gigantic stature; that is to say, about eight feet in height, and </a:t>
            </a:r>
            <a:r>
              <a:rPr lang="en-US" sz="1000" dirty="0" err="1">
                <a:solidFill>
                  <a:schemeClr val="tx1">
                    <a:alpha val="80000"/>
                  </a:schemeClr>
                </a:solidFill>
                <a:cs typeface="+mn-ea"/>
                <a:sym typeface="+mn-lt"/>
              </a:rPr>
              <a:t>proportionably</a:t>
            </a:r>
            <a:r>
              <a:rPr lang="en-US" sz="1000" dirty="0">
                <a:solidFill>
                  <a:schemeClr val="tx1">
                    <a:alpha val="80000"/>
                  </a:schemeClr>
                </a:solidFill>
                <a:cs typeface="+mn-ea"/>
                <a:sym typeface="+mn-lt"/>
              </a:rPr>
              <a:t> large. After having formed this determination, and having spent some months in successfully collecting and arranging my materials, I began.</a:t>
            </a:r>
          </a:p>
        </p:txBody>
      </p:sp>
      <p:pic>
        <p:nvPicPr>
          <p:cNvPr id="6" name="图片占位符 5"/>
          <p:cNvPicPr>
            <a:picLocks noGrp="1" noChangeAspect="1"/>
          </p:cNvPicPr>
          <p:nvPr>
            <p:ph type="pic" sz="quarter" idx="12"/>
          </p:nvPr>
        </p:nvPicPr>
        <p:blipFill>
          <a:blip r:embed="rId3"/>
          <a:srcRect/>
          <a:stretch>
            <a:fillRect/>
          </a:stretch>
        </p:blipFill>
        <p:spPr>
          <a:xfrm>
            <a:off x="1055688" y="123825"/>
            <a:ext cx="4535487" cy="6337300"/>
          </a:xfrm>
        </p:spPr>
      </p:pic>
      <p:sp>
        <p:nvSpPr>
          <p:cNvPr id="9" name="Title 1"/>
          <p:cNvSpPr>
            <a:spLocks noGrp="1"/>
          </p:cNvSpPr>
          <p:nvPr>
            <p:ph type="title"/>
          </p:nvPr>
        </p:nvSpPr>
        <p:spPr>
          <a:xfrm>
            <a:off x="6078069" y="2444135"/>
            <a:ext cx="5952565" cy="1135539"/>
          </a:xfrm>
        </p:spPr>
        <p:txBody>
          <a:bodyPr/>
          <a:lstStyle/>
          <a:p>
            <a:pPr defTabSz="914400" fontAlgn="auto">
              <a:spcAft>
                <a:spcPts val="0"/>
              </a:spcAft>
              <a:defRPr/>
            </a:pPr>
            <a:r>
              <a:rPr lang="en-US" sz="8000" i="1" dirty="0">
                <a:latin typeface="+mn-lt"/>
                <a:ea typeface="+mn-ea"/>
                <a:cs typeface="+mn-ea"/>
                <a:sym typeface="+mn-lt"/>
              </a:rPr>
              <a:t>PART TWO</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316F"/>
        </a:solidFill>
        <a:effectLst/>
      </p:bgPr>
    </p:bg>
    <p:spTree>
      <p:nvGrpSpPr>
        <p:cNvPr id="1" name=""/>
        <p:cNvGrpSpPr/>
        <p:nvPr/>
      </p:nvGrpSpPr>
      <p:grpSpPr>
        <a:xfrm>
          <a:off x="0" y="0"/>
          <a:ext cx="0" cy="0"/>
          <a:chOff x="0" y="0"/>
          <a:chExt cx="0" cy="0"/>
        </a:xfrm>
      </p:grpSpPr>
      <p:pic>
        <p:nvPicPr>
          <p:cNvPr id="8" name="图片占位符 7"/>
          <p:cNvPicPr>
            <a:picLocks noGrp="1" noChangeAspect="1"/>
          </p:cNvPicPr>
          <p:nvPr>
            <p:ph type="pic" sz="quarter" idx="16"/>
          </p:nvPr>
        </p:nvPicPr>
        <p:blipFill>
          <a:blip r:embed="rId3"/>
          <a:srcRect/>
          <a:stretch>
            <a:fillRect/>
          </a:stretch>
        </p:blipFill>
        <p:spPr/>
      </p:pic>
      <p:pic>
        <p:nvPicPr>
          <p:cNvPr id="10" name="图片占位符 9"/>
          <p:cNvPicPr>
            <a:picLocks noGrp="1" noChangeAspect="1"/>
          </p:cNvPicPr>
          <p:nvPr>
            <p:ph type="pic" sz="quarter" idx="17"/>
          </p:nvPr>
        </p:nvPicPr>
        <p:blipFill>
          <a:blip r:embed="rId3"/>
          <a:srcRect/>
          <a:stretch>
            <a:fillRect/>
          </a:stretch>
        </p:blipFill>
        <p:spPr/>
      </p:pic>
      <p:pic>
        <p:nvPicPr>
          <p:cNvPr id="12" name="图片占位符 11"/>
          <p:cNvPicPr>
            <a:picLocks noGrp="1" noChangeAspect="1"/>
          </p:cNvPicPr>
          <p:nvPr>
            <p:ph type="pic" sz="quarter" idx="18"/>
          </p:nvPr>
        </p:nvPicPr>
        <p:blipFill>
          <a:blip r:embed="rId3"/>
          <a:srcRect/>
          <a:stretch>
            <a:fillRect/>
          </a:stretch>
        </p:blipFill>
        <p:spPr/>
      </p:pic>
      <p:sp>
        <p:nvSpPr>
          <p:cNvPr id="5" name="OUR…"/>
          <p:cNvSpPr/>
          <p:nvPr/>
        </p:nvSpPr>
        <p:spPr>
          <a:xfrm>
            <a:off x="1270000" y="1163710"/>
            <a:ext cx="2413000" cy="989823"/>
          </a:xfrm>
          <a:prstGeom prst="rect">
            <a:avLst/>
          </a:prstGeom>
          <a:ln w="12700">
            <a:miter lim="400000"/>
          </a:ln>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solidFill>
                  <a:schemeClr val="bg1"/>
                </a:solidFill>
                <a:cs typeface="+mn-ea"/>
                <a:sym typeface="+mn-lt"/>
              </a:rPr>
              <a:t>OUR</a:t>
            </a:r>
          </a:p>
          <a:p>
            <a:pPr algn="l">
              <a:lnSpc>
                <a:spcPct val="80000"/>
              </a:lnSpc>
              <a:defRPr sz="7200" spc="720">
                <a:solidFill>
                  <a:srgbClr val="151314"/>
                </a:solidFill>
                <a:latin typeface="+mj-lt"/>
                <a:ea typeface="+mj-ea"/>
                <a:cs typeface="+mj-cs"/>
                <a:sym typeface="Montserrat Bold"/>
              </a:defRPr>
            </a:pPr>
            <a:r>
              <a:rPr sz="3600">
                <a:solidFill>
                  <a:schemeClr val="bg1"/>
                </a:solidFill>
                <a:cs typeface="+mn-ea"/>
                <a:sym typeface="+mn-lt"/>
              </a:rPr>
              <a:t>OFFICE</a:t>
            </a:r>
          </a:p>
        </p:txBody>
      </p:sp>
      <p:sp>
        <p:nvSpPr>
          <p:cNvPr id="6" name="Forem esoma ipsum dolor sit amet, derasd esdo fronding elitrom sed diam nots dnie nonumy eirmod tempor invidunt the indoc magoms. Atmo vero eos et accusam eto drer justo dresma them fosduo dolores etoma jamos rebum. Steo clitan kuasd fruda gubergren, vero eos ets acusam eto drer justo dresoma fosduo."/>
          <p:cNvSpPr/>
          <p:nvPr/>
        </p:nvSpPr>
        <p:spPr>
          <a:xfrm>
            <a:off x="4851400" y="1186657"/>
            <a:ext cx="6705601" cy="1477328"/>
          </a:xfrm>
          <a:prstGeom prst="rect">
            <a:avLst/>
          </a:prstGeom>
          <a:ln w="12700">
            <a:miter lim="400000"/>
          </a:ln>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solidFill>
                  <a:schemeClr val="bg1"/>
                </a:solidFill>
                <a:latin typeface="+mn-lt"/>
                <a:ea typeface="+mn-ea"/>
                <a:cs typeface="+mn-ea"/>
                <a:sym typeface="+mn-lt"/>
              </a:rPr>
              <a:t>Forem esoma ipsum dolor sit amet, derasd esdo fronding elitrom sed diam nots dnie nonumy eirmod tempor invidunt the indoc magoms. Atmo vero eos et accusam eto drer justo dresma them fosduo dolores etoma jamos rebum. Steo clitan kuasd fruda gubergren, vero eos ets acusam eto drer justo dresoma fosduo.</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xtvmnewr">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宽屏</PresentationFormat>
  <Paragraphs>224</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Raleway</vt:lpstr>
      <vt:lpstr>Raleway SemiBold</vt:lpstr>
      <vt:lpstr>等线</vt:lpstr>
      <vt:lpstr>宋体</vt:lpstr>
      <vt:lpstr>微软雅黑</vt:lpstr>
      <vt:lpstr>Arial</vt:lpstr>
      <vt:lpstr>Calibri</vt:lpstr>
      <vt:lpstr> www.2ppt.com</vt:lpstr>
      <vt:lpstr>自定义设计方案</vt:lpstr>
      <vt:lpstr>PowerPoint 演示文稿</vt:lpstr>
      <vt:lpstr>CONTENT</vt:lpstr>
      <vt:lpstr>PART ONE</vt:lpstr>
      <vt:lpstr>Awesome gallery slide</vt:lpstr>
      <vt:lpstr>Choose your plan</vt:lpstr>
      <vt:lpstr>Awesome gallery slide</vt:lpstr>
      <vt:lpstr>PowerPoint 演示文稿</vt:lpstr>
      <vt:lpstr>PART TWO</vt:lpstr>
      <vt:lpstr>PowerPoint 演示文稿</vt:lpstr>
      <vt:lpstr>Few words about our philosophy</vt:lpstr>
      <vt:lpstr>HI! - I’m Angela</vt:lpstr>
      <vt:lpstr>Otis Term</vt:lpstr>
      <vt:lpstr>PART THREE</vt:lpstr>
      <vt:lpstr>Three picture slide</vt:lpstr>
      <vt:lpstr>PowerPoint 演示文稿</vt:lpstr>
      <vt:lpstr>Marina Kylle</vt:lpstr>
      <vt:lpstr>PowerPoint 演示文稿</vt:lpstr>
      <vt:lpstr>PART FOUR</vt:lpstr>
      <vt:lpstr>Nice presentation for business people and other fields.</vt:lpstr>
      <vt:lpstr>PowerPoint 演示文稿</vt:lpstr>
      <vt:lpstr>Our success story slide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2022-03-08T05:40:22Z</dcterms:created>
  <dcterms:modified xsi:type="dcterms:W3CDTF">2023-01-10T06:06:43Z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67EE3F8F27A94F62A311396218C3768D</vt:lpwstr>
  </property>
  <property fmtid="{A09F084E-AD41-489F-8076-AA5BE3082BCA}" pid="100">
    <vt:ui4>5</vt:ui4>
  </property>
  <property fmtid="{64440492-4C8B-11D1-8B70-080036B11A03}" pid="11">
    <vt:lpwstr>www.2ppt.com-爱PPT提供资源下载</vt:lpwstr>
  </property>
</Properties>
</file>