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27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/>
          <p:cNvSpPr/>
          <p:nvPr userDrawn="1"/>
        </p:nvSpPr>
        <p:spPr>
          <a:xfrm>
            <a:off x="4111310" y="469878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6888552" y="469877"/>
            <a:ext cx="2004980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Unit  1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4076835" y="485731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6886054" y="485730"/>
            <a:ext cx="2004980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第四课时　</a:t>
            </a:r>
            <a:r>
              <a:rPr lang="en-US" altLang="zh-CN" dirty="0" smtClean="0"/>
              <a:t>Integrated skills &amp; Study skills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8000" dirty="0" smtClean="0"/>
              <a:t>Asia</a:t>
            </a:r>
            <a:endParaRPr lang="zh-CN" altLang="zh-CN" sz="8000" dirty="0"/>
          </a:p>
        </p:txBody>
      </p:sp>
      <p:sp>
        <p:nvSpPr>
          <p:cNvPr id="5" name="矩形 4"/>
          <p:cNvSpPr/>
          <p:nvPr/>
        </p:nvSpPr>
        <p:spPr>
          <a:xfrm>
            <a:off x="0" y="116839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/>
              <a:t>Unit </a:t>
            </a:r>
            <a:r>
              <a:rPr lang="en-US" altLang="zh-CN" sz="4000" dirty="0" smtClean="0"/>
              <a:t>1</a:t>
            </a:r>
            <a:endParaRPr lang="zh-CN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4512961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7470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0649"/>
            <a:ext cx="11430000" cy="44819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my recent trip to Sydney with my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parents,we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visited the Wildlife Park.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Wildlife Park has lots of different animals and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birds.Some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native(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当地的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to Australia and can only be found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over 600 animals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there,including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kangaroos,koalas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crocodiles(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鳄鱼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).They are kept in their natural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the Wildlife Park better than a zoo where most of the animals are in cages(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笼子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first spent some time with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kangaroos.We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allowed to touch and feed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very exciting to be so close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koalas there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too.They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looked very cuddly(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令人想拥抱的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).Although we were not allowed to carry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them,I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got to take a photo with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wonderful souvenir(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纪念品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my holiday in Sydney.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423030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Wildlife Park has plenty of freshwater and saltwater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crocodiles.Some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them are really big and scary(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吓人的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with huge teeth! I did not want to get too close to them.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also a bird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keepers showed us different species(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种类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saw an old parrot which could “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talk”.It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made a great impression on me.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enjoyed the trip very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so much to see.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Wildlife Park?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Sydney.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Cairo.	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Athens.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Rome.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wonderful souvenir of the writer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holiday?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parrot that could “talk”.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chance to feed a koala.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photo with a koala.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D.Food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kangaroos.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3.Why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the writer want to get very close to the crocodiles?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lived in water.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writer was afraid of them.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writer did not want to feed them.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D.Because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writer did not like the smell of saltwater.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3697" y="1038258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33697" y="233697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33697" y="453957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599736"/>
            <a:ext cx="11430000" cy="3595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4.Which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following is TRUE?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kangaroos are kept in cages in the Wildlife Park.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writer travelled to the Wildlife Park alone.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writer went to see koalas first.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writer watched a bird show.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the writer feel after visiting the Wildlife Park?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A.Excited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B.Unhappy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C.Bored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D.Hopeless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3697" y="1700863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88747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48183"/>
            <a:ext cx="11430000" cy="315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Japanese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日本人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have taken over many European ways of life.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actually a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州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school.So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not very expensive for the people here.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pays only a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quarter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四分之一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normal fare because he works for the airline.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food is good at this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restaurant,but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服务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poor.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top of this mountain is three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above the sea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水平线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25880" y="2270760"/>
            <a:ext cx="1306830" cy="3448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792254" y="2700913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632710" y="3145155"/>
            <a:ext cx="1172210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042992" y="4001126"/>
            <a:ext cx="117229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7872068" y="4451701"/>
            <a:ext cx="10657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bldLvl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427592"/>
            <a:ext cx="527099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用方框中所给单词的适当形式</a:t>
            </a:r>
            <a:r>
              <a:rPr lang="zh-CN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填空</a:t>
            </a:r>
            <a:r>
              <a:rPr lang="en-US" altLang="zh-CN" sz="24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3185160" y="1999699"/>
            <a:ext cx="4332468" cy="5355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leave,high,call,million,difference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spect="1"/>
          </p:cNvSpPr>
          <p:nvPr/>
        </p:nvSpPr>
        <p:spPr>
          <a:xfrm>
            <a:off x="381000" y="2581526"/>
            <a:ext cx="11430000" cy="22659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computer game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designed by a young woman.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2.Qomolangma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highest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 in the world.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very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modern car races but no less exciting.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4.More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than six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visit the Eiffel Tower per year.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heard from Lucy since she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Shanghai.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88602" y="2647786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256280" y="3065780"/>
            <a:ext cx="1065530" cy="3581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375887" y="3525663"/>
            <a:ext cx="10657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652298" y="3959067"/>
            <a:ext cx="106572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695941" y="4423854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ldLvl="0" animBg="1"/>
      <p:bldP spid="8" grpId="0" animBg="1"/>
      <p:bldP spid="9" grpId="0" animBg="1"/>
      <p:bldP spid="1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127868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1.BA4793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号航班将于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分抵达伦敦。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BA4793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arrive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London at 16:50.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她和我一样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喜欢各种音乐。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enjoys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kinds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music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I do.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我们应该在离开中国之前去北京旅游一趟。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take/have/make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tour/trip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Beijing before we leave China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它是一个位于英国东部的小城市。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 small city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England.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他们的房子跟我们的风格不一样。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house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ours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style.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08250" y="2084705"/>
            <a:ext cx="3126740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978369" y="2945961"/>
            <a:ext cx="4515209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853966" y="3839468"/>
            <a:ext cx="600974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851785" y="5172710"/>
            <a:ext cx="3787140" cy="3162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978469" y="6052582"/>
            <a:ext cx="4966730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animBg="1"/>
      <p:bldP spid="5" grpId="0" animBg="1"/>
      <p:bldP spid="6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099657"/>
            <a:ext cx="11430000" cy="49251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Ⅳ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1.Nanjing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lies </a:t>
            </a:r>
            <a:r>
              <a:rPr lang="en-US" altLang="zh-CN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 the south of the Yangtze River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对画线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部分提问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Nanjing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come here by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bus.You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come here by train too.(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come here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bus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train.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takes me half an hour to go to school by bus every day.(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spend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half an hour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school by bus every day.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good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student.He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also a good son.(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合并为一句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student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son.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</a:t>
            </a:r>
            <a:r>
              <a:rPr lang="en-US" altLang="zh-CN" sz="24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of China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4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this?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53785" y="2087738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617111" y="2087738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017542" y="2953762"/>
            <a:ext cx="80069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982085" y="2959084"/>
            <a:ext cx="661731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45185" y="3798570"/>
            <a:ext cx="800735" cy="358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616960" y="3756660"/>
            <a:ext cx="937260" cy="400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41120" y="4725035"/>
            <a:ext cx="1845945" cy="2736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411405" y="4704125"/>
            <a:ext cx="1832465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44652" y="5550724"/>
            <a:ext cx="2217283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30652"/>
            <a:ext cx="11430000" cy="58515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1.We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 to Beijing,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 city of China.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A.a;a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B.a;the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C.the;a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D.the;the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2.China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an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 and we are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A.Asian;Asians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B.Asia;Asia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C.Asia;Asian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D.Asian;Asia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)3.—Do you have any plans for this summer holiday?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sure.I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trip to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Sanya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A.must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B.need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C.may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D.should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traffic on the road now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can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get to school on time.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A.such;that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B.so;too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C.such;too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D.so;that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3697" y="1488831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633697" y="238160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33697" y="3702246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19272" y="5035035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2128278"/>
            <a:ext cx="11430000" cy="27091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)5.—I am going to Thailand on holiday next week.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A.Help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yourself.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dream!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C.Don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waste your money.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D.Have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trip!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60201" y="2257457"/>
            <a:ext cx="373530" cy="347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55036"/>
            <a:ext cx="11430000" cy="58115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4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A:Hello,Bob!How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it going?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B:Hello,Kate!1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you?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A:Very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well.What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your plan for the summer?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a Chinese course last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year,and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 go on with it this summer.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A:How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course?2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B:Yes.It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seemed that way at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first,but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 a while it became easier.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A:You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the best in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class,right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 get an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A.Well,could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tell me your summer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plan?3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A:No,not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summer.4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B:That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 be very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interesting.Can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go with you?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u="sng" dirty="0">
                <a:solidFill>
                  <a:srgbClr val="FF33CC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24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Oh,there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comes the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bus!Goodbye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B:Byebye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20754" y="1902208"/>
            <a:ext cx="6015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700198" y="3270771"/>
            <a:ext cx="6015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8139676" y="4539391"/>
            <a:ext cx="6015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700198" y="4970490"/>
            <a:ext cx="6015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55780" y="5858384"/>
            <a:ext cx="601574" cy="316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ldLvl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699415"/>
            <a:ext cx="11430000" cy="31523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 to go to Africa next summer.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B.Will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travel somewhere interesting?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C.Where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come from?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D.Is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Chinese very difficult?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</a:t>
            </a:r>
            <a:r>
              <a:rPr lang="en-US" altLang="zh-CN" sz="24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F.Travelling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very expensive.</a:t>
            </a:r>
            <a:endParaRPr lang="zh-CN" altLang="zh-CN" sz="24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G.No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problem.</a:t>
            </a:r>
            <a:endParaRPr lang="zh-CN" altLang="zh-CN" sz="24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460</Words>
  <Application>Microsoft Office PowerPoint</Application>
  <PresentationFormat>宽屏</PresentationFormat>
  <Paragraphs>105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Asia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2023-01-16T19:51:47Z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820BCC922BF5484190D91393BD387A86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