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91F67-7963-40C7-B9D8-F8D5EFC56B9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C9E3D-032C-461D-9CF8-C2090E5B7B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98DA1-1A80-4356-8A4A-94D98C23B51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7564" y="1365885"/>
            <a:ext cx="2428875" cy="99441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AD3F46-D36F-4C20-9D76-FF1E361052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426E9A-42E4-421E-A336-AF93D68371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jpe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e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2211710"/>
            <a:ext cx="9144000" cy="792088"/>
          </a:xfrm>
        </p:spPr>
        <p:txBody>
          <a:bodyPr/>
          <a:lstStyle/>
          <a:p>
            <a:r>
              <a:rPr lang="en-US" altLang="zh-CN" sz="4800" b="1" dirty="0"/>
              <a:t>How are you going </a:t>
            </a:r>
            <a:r>
              <a:rPr lang="en-US" altLang="zh-CN" sz="4800" b="1" dirty="0" smtClean="0"/>
              <a:t>there?</a:t>
            </a:r>
            <a:endParaRPr lang="zh-CN" altLang="en-US" sz="4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11560" y="699542"/>
            <a:ext cx="7545579" cy="994410"/>
          </a:xfrm>
        </p:spPr>
        <p:txBody>
          <a:bodyPr/>
          <a:lstStyle/>
          <a:p>
            <a:r>
              <a:rPr lang="fr-FR" dirty="0" smtClean="0"/>
              <a:t>Unit 6  Travel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3" y="4155927"/>
            <a:ext cx="914004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66800" y="648891"/>
            <a:ext cx="6400800" cy="146565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--How are you going to Dalian?</a:t>
            </a:r>
          </a:p>
          <a:p>
            <a:pPr eaLnBrk="1" hangingPunct="1">
              <a:defRPr/>
            </a:pPr>
            <a:r>
              <a:rPr lang="en-US" altLang="zh-CN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--By ship.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44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2291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6400" y="2286000"/>
            <a:ext cx="1600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8400" y="2228850"/>
            <a:ext cx="172878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图片 7" descr="轮船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1" y="2286000"/>
            <a:ext cx="2373313" cy="179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66800" y="648891"/>
            <a:ext cx="6019800" cy="157995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--How are you going to Beijing?</a:t>
            </a:r>
          </a:p>
          <a:p>
            <a:pPr eaLnBrk="1" hangingPunct="1">
              <a:defRPr/>
            </a:pPr>
            <a:r>
              <a:rPr lang="en-US" altLang="zh-CN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--By car.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44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3315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7000" y="2343150"/>
            <a:ext cx="172878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800" y="2343150"/>
            <a:ext cx="1493838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图片 8" descr="汽车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9000" y="2628900"/>
            <a:ext cx="289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66800" y="648891"/>
            <a:ext cx="7010400" cy="3543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--How are you going there?</a:t>
            </a:r>
          </a:p>
          <a:p>
            <a:pPr eaLnBrk="1" hangingPunct="1">
              <a:defRPr/>
            </a:pPr>
            <a:r>
              <a:rPr lang="en-US" altLang="zh-CN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--By bike.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44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4339" name="图片 7" descr="自行车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0400" y="2343151"/>
            <a:ext cx="2590800" cy="135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图片 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95401" y="2228850"/>
            <a:ext cx="1617663" cy="157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图片 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72201" y="2000250"/>
            <a:ext cx="1762125" cy="199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66800" y="648891"/>
            <a:ext cx="8077200" cy="1579959"/>
          </a:xfrm>
        </p:spPr>
        <p:txBody>
          <a:bodyPr/>
          <a:lstStyle/>
          <a:p>
            <a:pPr indent="0" eaLnBrk="1" hangingPunct="1">
              <a:defRPr/>
            </a:pPr>
            <a:r>
              <a:rPr lang="en-US" altLang="zh-CN" sz="4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--How are you going back to Canada?</a:t>
            </a:r>
          </a:p>
          <a:p>
            <a:pPr eaLnBrk="1" hangingPunct="1">
              <a:defRPr/>
            </a:pPr>
            <a:r>
              <a:rPr lang="en-US" altLang="zh-CN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--By plane.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44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5363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00800" y="2286000"/>
            <a:ext cx="172878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71601" y="2286000"/>
            <a:ext cx="1609725" cy="182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图片 8" descr="飞机4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24201" y="2628900"/>
            <a:ext cx="3159125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66800" y="628650"/>
            <a:ext cx="7543800" cy="1485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--How are you going to school?</a:t>
            </a:r>
          </a:p>
          <a:p>
            <a:pPr eaLnBrk="1" hangingPunct="1">
              <a:defRPr/>
            </a:pPr>
            <a:r>
              <a:rPr lang="en-US" altLang="zh-CN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--By bus.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44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6387" name="图片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95401" y="2114550"/>
            <a:ext cx="1617663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8400" y="2057400"/>
            <a:ext cx="1762125" cy="199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图片 5" descr="公交车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0400" y="2457450"/>
            <a:ext cx="2908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66800" y="648891"/>
            <a:ext cx="6477000" cy="152280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--How are you going to Hainan?</a:t>
            </a:r>
          </a:p>
          <a:p>
            <a:pPr eaLnBrk="1" hangingPunct="1">
              <a:defRPr/>
            </a:pPr>
            <a:r>
              <a:rPr lang="en-US" altLang="zh-CN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--By ship.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44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7411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48400" y="2343150"/>
            <a:ext cx="172878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0" y="2343150"/>
            <a:ext cx="1493838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图片 7" descr="船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81400" y="2400300"/>
            <a:ext cx="2209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66800" y="648891"/>
            <a:ext cx="7010400" cy="3543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--How are you going to Shanghai?</a:t>
            </a:r>
          </a:p>
          <a:p>
            <a:pPr eaLnBrk="1" hangingPunct="1">
              <a:defRPr/>
            </a:pPr>
            <a:r>
              <a:rPr lang="en-US" altLang="zh-CN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--By car.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44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8435" name="图片 8" descr="汽车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2514600"/>
            <a:ext cx="3048000" cy="135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90600" y="2343150"/>
            <a:ext cx="1633538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图片 3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0401" y="2343150"/>
            <a:ext cx="1617663" cy="157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2"/>
          <p:cNvSpPr>
            <a:spLocks noGrp="1"/>
          </p:cNvSpPr>
          <p:nvPr>
            <p:ph type="title"/>
          </p:nvPr>
        </p:nvSpPr>
        <p:spPr>
          <a:xfrm>
            <a:off x="1524000" y="914400"/>
            <a:ext cx="5334000" cy="85725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Homework</a:t>
            </a:r>
            <a:endParaRPr lang="zh-CN" altLang="en-US" b="1" dirty="0" smtClean="0">
              <a:solidFill>
                <a:srgbClr val="FF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459" name="内容占位符 3"/>
          <p:cNvSpPr>
            <a:spLocks noGrp="1"/>
          </p:cNvSpPr>
          <p:nvPr>
            <p:ph idx="1"/>
          </p:nvPr>
        </p:nvSpPr>
        <p:spPr>
          <a:xfrm>
            <a:off x="990600" y="1885950"/>
            <a:ext cx="7162800" cy="2400300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sz="4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将重点词汇每个抄写</a:t>
            </a:r>
            <a:r>
              <a:rPr lang="en-US" altLang="zh-CN" sz="4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zh-CN" sz="4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遍</a:t>
            </a:r>
            <a:r>
              <a:rPr lang="zh-CN" altLang="en-US" sz="4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4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重点句型每个抄写</a:t>
            </a:r>
            <a:r>
              <a:rPr lang="en-US" altLang="zh-CN" sz="4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zh-CN" sz="4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遍。</a:t>
            </a:r>
          </a:p>
          <a:p>
            <a:pPr eaLnBrk="1" hangingPunct="1"/>
            <a:r>
              <a:rPr lang="zh-CN" altLang="en-US" sz="4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写一篇日记介绍自己的旅行过程。</a:t>
            </a:r>
            <a:endParaRPr lang="en-US" altLang="zh-CN" sz="40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3"/>
          <p:cNvSpPr>
            <a:spLocks noGrp="1"/>
          </p:cNvSpPr>
          <p:nvPr>
            <p:ph type="title"/>
          </p:nvPr>
        </p:nvSpPr>
        <p:spPr>
          <a:xfrm>
            <a:off x="2133600" y="1028700"/>
            <a:ext cx="4800600" cy="2628900"/>
          </a:xfrm>
        </p:spPr>
        <p:txBody>
          <a:bodyPr/>
          <a:lstStyle/>
          <a:p>
            <a:pPr eaLnBrk="1" hangingPunct="1"/>
            <a:r>
              <a:rPr lang="zh-CN" altLang="en-US" sz="7200" dirty="0" smtClean="0">
                <a:ea typeface="宋体" panose="02010600030101010101" pitchFamily="2" charset="-122"/>
              </a:rPr>
              <a:t>短语</a:t>
            </a:r>
            <a:r>
              <a:rPr lang="en-US" altLang="zh-CN" sz="7200" dirty="0" smtClean="0">
                <a:ea typeface="宋体" panose="02010600030101010101" pitchFamily="2" charset="-122"/>
              </a:rPr>
              <a:t/>
            </a:r>
            <a:br>
              <a:rPr lang="en-US" altLang="zh-CN" sz="7200" dirty="0" smtClean="0">
                <a:ea typeface="宋体" panose="02010600030101010101" pitchFamily="2" charset="-122"/>
              </a:rPr>
            </a:br>
            <a:r>
              <a:rPr lang="en-US" altLang="zh-CN" sz="9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phrase</a:t>
            </a:r>
            <a:endParaRPr lang="zh-CN" altLang="en-US" sz="9600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524000" y="685800"/>
            <a:ext cx="3581400" cy="2000250"/>
          </a:xfrm>
        </p:spPr>
        <p:txBody>
          <a:bodyPr/>
          <a:lstStyle/>
          <a:p>
            <a:pPr eaLnBrk="1" hangingPunct="1"/>
            <a:r>
              <a:rPr lang="en-US" altLang="zh-CN" sz="7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by plane</a:t>
            </a:r>
          </a:p>
          <a:p>
            <a:pPr eaLnBrk="1" hangingPunct="1"/>
            <a:r>
              <a:rPr lang="zh-CN" altLang="en-US" sz="6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坐飞机</a:t>
            </a:r>
            <a:endParaRPr lang="en-US" altLang="zh-CN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7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zh-CN" altLang="en-US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123" name="图片 4" descr="坐飞机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885950"/>
            <a:ext cx="41910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524000" y="685800"/>
            <a:ext cx="6553200" cy="1600200"/>
          </a:xfrm>
        </p:spPr>
        <p:txBody>
          <a:bodyPr/>
          <a:lstStyle/>
          <a:p>
            <a:pPr eaLnBrk="1" hangingPunct="1"/>
            <a:r>
              <a:rPr lang="en-US" altLang="zh-CN" sz="7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by train</a:t>
            </a:r>
          </a:p>
          <a:p>
            <a:pPr eaLnBrk="1" hangingPunct="1"/>
            <a:r>
              <a:rPr lang="zh-CN" altLang="en-US" sz="6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坐火车</a:t>
            </a:r>
            <a:endParaRPr lang="en-US" altLang="zh-CN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7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zh-CN" altLang="en-US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147" name="图片 2" descr="坐火车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2859782"/>
            <a:ext cx="6943271" cy="154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524000" y="685800"/>
            <a:ext cx="6400800" cy="3543300"/>
          </a:xfrm>
        </p:spPr>
        <p:txBody>
          <a:bodyPr/>
          <a:lstStyle/>
          <a:p>
            <a:pPr eaLnBrk="1" hangingPunct="1"/>
            <a:r>
              <a:rPr lang="en-US" altLang="zh-CN" sz="7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by bike</a:t>
            </a:r>
          </a:p>
          <a:p>
            <a:pPr eaLnBrk="1" hangingPunct="1"/>
            <a:r>
              <a:rPr lang="zh-CN" altLang="en-US" sz="6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骑自行车</a:t>
            </a:r>
            <a:endParaRPr lang="en-US" altLang="zh-CN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7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zh-CN" altLang="en-US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171" name="图片 2" descr="骑自行车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38800" y="2171701"/>
            <a:ext cx="1981200" cy="177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524000" y="685800"/>
            <a:ext cx="6400800" cy="3486150"/>
          </a:xfrm>
        </p:spPr>
        <p:txBody>
          <a:bodyPr/>
          <a:lstStyle/>
          <a:p>
            <a:pPr eaLnBrk="1" hangingPunct="1"/>
            <a:r>
              <a:rPr lang="en-US" altLang="zh-CN" sz="7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by ship</a:t>
            </a:r>
          </a:p>
          <a:p>
            <a:pPr eaLnBrk="1" hangingPunct="1"/>
            <a:r>
              <a:rPr lang="zh-CN" altLang="en-US" sz="6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坐轮船</a:t>
            </a:r>
            <a:endParaRPr lang="en-US" altLang="zh-CN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7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zh-CN" altLang="en-US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195" name="图片 2" descr="坐轮船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19601" y="2114550"/>
            <a:ext cx="3971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143000" y="1314450"/>
            <a:ext cx="6781800" cy="2514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ea typeface="宋体" panose="02010600030101010101" pitchFamily="2" charset="-122"/>
              </a:rPr>
              <a:t/>
            </a:r>
            <a:br>
              <a:rPr lang="en-US" altLang="zh-CN" dirty="0" smtClean="0">
                <a:ea typeface="宋体" panose="02010600030101010101" pitchFamily="2" charset="-122"/>
              </a:rPr>
            </a:br>
            <a:r>
              <a:rPr lang="zh-CN" altLang="en-US" sz="7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对话练习</a:t>
            </a:r>
            <a:r>
              <a:rPr lang="en-US" altLang="zh-CN" sz="7200" dirty="0" smtClean="0">
                <a:ea typeface="宋体" panose="02010600030101010101" pitchFamily="2" charset="-122"/>
              </a:rPr>
              <a:t/>
            </a:r>
            <a:br>
              <a:rPr lang="en-US" altLang="zh-CN" sz="7200" dirty="0" smtClean="0">
                <a:ea typeface="宋体" panose="02010600030101010101" pitchFamily="2" charset="-122"/>
              </a:rPr>
            </a:br>
            <a:r>
              <a:rPr lang="en-US" altLang="zh-CN" sz="7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Dialogue Practice</a:t>
            </a:r>
            <a:r>
              <a:rPr lang="en-US" altLang="zh-CN" sz="7200" dirty="0" smtClean="0">
                <a:ea typeface="宋体" panose="02010600030101010101" pitchFamily="2" charset="-122"/>
              </a:rPr>
              <a:t/>
            </a:r>
            <a:br>
              <a:rPr lang="en-US" altLang="zh-CN" sz="7200" dirty="0" smtClean="0">
                <a:ea typeface="宋体" panose="02010600030101010101" pitchFamily="2" charset="-122"/>
              </a:rPr>
            </a:br>
            <a:endParaRPr lang="zh-CN" altLang="en-US" sz="7200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66800" y="648891"/>
            <a:ext cx="7010400" cy="3543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--How are you going to the Shao Lin Temple?</a:t>
            </a:r>
          </a:p>
          <a:p>
            <a:pPr eaLnBrk="1" hangingPunct="1">
              <a:defRPr/>
            </a:pPr>
            <a:r>
              <a:rPr lang="en-US" altLang="zh-CN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--By train.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44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243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26840" y="3022401"/>
            <a:ext cx="1633538" cy="190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图片 4" descr="火车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1840" y="3365302"/>
            <a:ext cx="2971800" cy="133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图片 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56040" y="3022401"/>
            <a:ext cx="1728788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66800" y="648891"/>
            <a:ext cx="7391400" cy="152280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--How are you going to Mount Tai Shan?</a:t>
            </a:r>
          </a:p>
          <a:p>
            <a:pPr eaLnBrk="1" hangingPunct="1">
              <a:defRPr/>
            </a:pPr>
            <a:r>
              <a:rPr lang="en-US" altLang="zh-CN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--By plane.</a:t>
            </a:r>
          </a:p>
          <a:p>
            <a:pPr marL="0" indent="0" eaLnBrk="1" hangingPunct="1">
              <a:buFontTx/>
              <a:buNone/>
              <a:defRPr/>
            </a:pPr>
            <a:endParaRPr lang="zh-CN" altLang="en-US" sz="44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zh-CN" altLang="en-US" sz="4400" dirty="0" smtClean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6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267" name="图片 6" descr="飞机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3075806"/>
            <a:ext cx="3505200" cy="146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401" y="2732905"/>
            <a:ext cx="1838325" cy="208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图片 4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400" y="2790055"/>
            <a:ext cx="15970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6 Travel Lesson 2_课件1</Template>
  <TotalTime>0</TotalTime>
  <Words>184</Words>
  <Application>Microsoft Office PowerPoint</Application>
  <PresentationFormat>全屏显示(16:9)</PresentationFormat>
  <Paragraphs>60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6  Travel</vt:lpstr>
      <vt:lpstr>短语 phrase</vt:lpstr>
      <vt:lpstr>PowerPoint 演示文稿</vt:lpstr>
      <vt:lpstr>PowerPoint 演示文稿</vt:lpstr>
      <vt:lpstr>PowerPoint 演示文稿</vt:lpstr>
      <vt:lpstr>PowerPoint 演示文稿</vt:lpstr>
      <vt:lpstr> 对话练习 Dialogue Practice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2020-06-20T03:23:00Z</dcterms:created>
  <dcterms:modified xsi:type="dcterms:W3CDTF">2023-01-16T19:52:15Z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D0698C3AB28546C396CBA54B8D116089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