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294" r:id="rId4"/>
    <p:sldId id="286" r:id="rId5"/>
    <p:sldId id="311" r:id="rId6"/>
    <p:sldId id="300" r:id="rId7"/>
    <p:sldId id="301" r:id="rId8"/>
    <p:sldId id="312" r:id="rId9"/>
    <p:sldId id="302" r:id="rId10"/>
    <p:sldId id="313" r:id="rId11"/>
    <p:sldId id="314" r:id="rId12"/>
    <p:sldId id="274" r:id="rId13"/>
    <p:sldId id="264" r:id="rId14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33FF"/>
    <a:srgbClr val="82C115"/>
    <a:srgbClr val="FFFFFF"/>
    <a:srgbClr val="009900"/>
    <a:srgbClr val="00CC00"/>
    <a:srgbClr val="FF33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581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005F721-22BB-47C3-92D0-B86632E33EA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45B07AE-0C36-4D32-8BF5-B5627F214FC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396DE23-D29A-4641-A170-21A4F1E7B80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463C0C9F-7CBE-4493-B13F-B42690D46C0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F9ACE928-BE21-4F36-B183-0503BEC953BE}" type="slidenum">
              <a:rPr lang="zh-CN" altLang="en-US" sz="1200"/>
              <a:t>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F497D1D3-E725-4D83-A1D2-C1B30DCEE73A}" type="slidenum">
              <a:rPr lang="zh-CN" altLang="en-US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E357CAB-ECC3-4A90-96EF-8AC8234B3DA5}" type="slidenum">
              <a:rPr lang="zh-CN" altLang="en-US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DBDCB9E-E257-4188-AFD0-1DA6D7E69DC8}" type="slidenum">
              <a:rPr lang="zh-CN" altLang="en-US" sz="1200"/>
              <a:t>13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2A7533F-9474-49F4-8E71-8E88F8951D39}" type="slidenum">
              <a:rPr lang="zh-CN" altLang="en-US" sz="1200"/>
              <a:t>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E024672-6287-4A05-BB6A-F97E26AD64F4}" type="slidenum">
              <a:rPr lang="zh-CN" altLang="en-US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56DCFF0-514B-495B-838E-A9AC14D5B2F3}" type="slidenum">
              <a:rPr lang="zh-CN" altLang="en-US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935FFBF-B5F0-4029-A8B9-90B3D913A940}" type="slidenum">
              <a:rPr lang="zh-CN" altLang="en-US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3FA2E84-D12D-4F1E-9268-4DC265FF1D1F}" type="slidenum">
              <a:rPr lang="zh-CN" altLang="en-US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0769746-09FD-40B0-858E-CA70B249C888}" type="slidenum">
              <a:rPr lang="zh-CN" altLang="en-US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F5AA7711-AD15-46D2-A990-4CA154363182}" type="slidenum">
              <a:rPr lang="zh-CN" altLang="en-US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FE23EEE-DCA5-431B-84AA-EF6061C5046F}" type="slidenum">
              <a:rPr lang="zh-CN" altLang="en-US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 bwMode="gray">
          <a:xfrm>
            <a:off x="-12700" y="1700808"/>
            <a:ext cx="9156700" cy="3805237"/>
          </a:xfrm>
          <a:custGeom>
            <a:avLst/>
            <a:gdLst>
              <a:gd name="T0" fmla="*/ 2147483646 w 9991"/>
              <a:gd name="T1" fmla="*/ 2147483646 h 9927"/>
              <a:gd name="T2" fmla="*/ 2147483646 w 9991"/>
              <a:gd name="T3" fmla="*/ 2147483646 h 9927"/>
              <a:gd name="T4" fmla="*/ 2147483646 w 9991"/>
              <a:gd name="T5" fmla="*/ 2147483646 h 9927"/>
              <a:gd name="T6" fmla="*/ 2147483646 w 9991"/>
              <a:gd name="T7" fmla="*/ 2147483646 h 9927"/>
              <a:gd name="T8" fmla="*/ 2147483646 w 9991"/>
              <a:gd name="T9" fmla="*/ 2147483646 h 9927"/>
              <a:gd name="T10" fmla="*/ 2147483646 w 9991"/>
              <a:gd name="T11" fmla="*/ 2147483646 h 9927"/>
              <a:gd name="T12" fmla="*/ 2147483646 w 9991"/>
              <a:gd name="T13" fmla="*/ 2147483646 h 9927"/>
              <a:gd name="T14" fmla="*/ 2147483646 w 9991"/>
              <a:gd name="T15" fmla="*/ 2147483646 h 9927"/>
              <a:gd name="T16" fmla="*/ 2147483646 w 9991"/>
              <a:gd name="T17" fmla="*/ 2147483646 h 99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91" h="9927">
                <a:moveTo>
                  <a:pt x="12" y="470"/>
                </a:moveTo>
                <a:cubicBezTo>
                  <a:pt x="251" y="271"/>
                  <a:pt x="997" y="-44"/>
                  <a:pt x="2383" y="6"/>
                </a:cubicBezTo>
                <a:cubicBezTo>
                  <a:pt x="3769" y="51"/>
                  <a:pt x="5829" y="1766"/>
                  <a:pt x="7031" y="2363"/>
                </a:cubicBezTo>
                <a:cubicBezTo>
                  <a:pt x="8233" y="2959"/>
                  <a:pt x="9752" y="863"/>
                  <a:pt x="9991" y="445"/>
                </a:cubicBezTo>
                <a:cubicBezTo>
                  <a:pt x="9987" y="3252"/>
                  <a:pt x="9993" y="6085"/>
                  <a:pt x="9989" y="8892"/>
                </a:cubicBezTo>
                <a:cubicBezTo>
                  <a:pt x="8652" y="9952"/>
                  <a:pt x="7961" y="9510"/>
                  <a:pt x="6861" y="9330"/>
                </a:cubicBezTo>
                <a:cubicBezTo>
                  <a:pt x="5761" y="9150"/>
                  <a:pt x="4694" y="7715"/>
                  <a:pt x="3391" y="7814"/>
                </a:cubicBezTo>
                <a:cubicBezTo>
                  <a:pt x="2252" y="7798"/>
                  <a:pt x="-9" y="9906"/>
                  <a:pt x="1" y="9927"/>
                </a:cubicBezTo>
                <a:cubicBezTo>
                  <a:pt x="12" y="9956"/>
                  <a:pt x="12" y="2309"/>
                  <a:pt x="12" y="470"/>
                </a:cubicBezTo>
                <a:close/>
              </a:path>
            </a:pathLst>
          </a:custGeom>
          <a:solidFill>
            <a:schemeClr val="accent1">
              <a:alpha val="40784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Freeform 3"/>
          <p:cNvSpPr/>
          <p:nvPr userDrawn="1"/>
        </p:nvSpPr>
        <p:spPr bwMode="gray">
          <a:xfrm>
            <a:off x="-3175" y="1977033"/>
            <a:ext cx="9151938" cy="3192462"/>
          </a:xfrm>
          <a:custGeom>
            <a:avLst/>
            <a:gdLst>
              <a:gd name="T0" fmla="*/ 2147483646 w 10000"/>
              <a:gd name="T1" fmla="*/ 2147483646 h 9999"/>
              <a:gd name="T2" fmla="*/ 2147483646 w 10000"/>
              <a:gd name="T3" fmla="*/ 2147483646 h 9999"/>
              <a:gd name="T4" fmla="*/ 2147483646 w 10000"/>
              <a:gd name="T5" fmla="*/ 2147483646 h 9999"/>
              <a:gd name="T6" fmla="*/ 2147483646 w 10000"/>
              <a:gd name="T7" fmla="*/ 2147483646 h 9999"/>
              <a:gd name="T8" fmla="*/ 2147483646 w 10000"/>
              <a:gd name="T9" fmla="*/ 2147483646 h 9999"/>
              <a:gd name="T10" fmla="*/ 2147483646 w 10000"/>
              <a:gd name="T11" fmla="*/ 2147483646 h 9999"/>
              <a:gd name="T12" fmla="*/ 2147483646 w 10000"/>
              <a:gd name="T13" fmla="*/ 2147483646 h 9999"/>
              <a:gd name="T14" fmla="*/ 2147483646 w 10000"/>
              <a:gd name="T15" fmla="*/ 2147483646 h 9999"/>
              <a:gd name="T16" fmla="*/ 2147483646 w 10000"/>
              <a:gd name="T17" fmla="*/ 2147483646 h 99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00" h="9999">
                <a:moveTo>
                  <a:pt x="1" y="1304"/>
                </a:moveTo>
                <a:cubicBezTo>
                  <a:pt x="241" y="1111"/>
                  <a:pt x="1129" y="-48"/>
                  <a:pt x="2512" y="2"/>
                </a:cubicBezTo>
                <a:cubicBezTo>
                  <a:pt x="3895" y="51"/>
                  <a:pt x="5997" y="2229"/>
                  <a:pt x="7245" y="2348"/>
                </a:cubicBezTo>
                <a:cubicBezTo>
                  <a:pt x="8493" y="2467"/>
                  <a:pt x="9761" y="1130"/>
                  <a:pt x="10000" y="718"/>
                </a:cubicBezTo>
                <a:lnTo>
                  <a:pt x="10000" y="8931"/>
                </a:lnTo>
                <a:cubicBezTo>
                  <a:pt x="8534" y="10154"/>
                  <a:pt x="8060" y="10101"/>
                  <a:pt x="6938" y="9866"/>
                </a:cubicBezTo>
                <a:cubicBezTo>
                  <a:pt x="5816" y="9631"/>
                  <a:pt x="4571" y="7420"/>
                  <a:pt x="3272" y="7519"/>
                </a:cubicBezTo>
                <a:cubicBezTo>
                  <a:pt x="2132" y="7505"/>
                  <a:pt x="-9" y="9706"/>
                  <a:pt x="1" y="9731"/>
                </a:cubicBezTo>
                <a:cubicBezTo>
                  <a:pt x="12" y="9757"/>
                  <a:pt x="1" y="3139"/>
                  <a:pt x="1" y="1304"/>
                </a:cubicBezTo>
                <a:close/>
              </a:path>
            </a:pathLst>
          </a:custGeom>
          <a:solidFill>
            <a:srgbClr val="82C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872491" y="2440286"/>
            <a:ext cx="7443925" cy="1720077"/>
          </a:xfrm>
        </p:spPr>
        <p:txBody>
          <a:bodyPr anchor="ctr">
            <a:noAutofit/>
          </a:bodyPr>
          <a:lstStyle>
            <a:lvl1pPr algn="ctr">
              <a:lnSpc>
                <a:spcPct val="110000"/>
              </a:lnSpc>
              <a:defRPr sz="4200" b="0" baseline="0">
                <a:solidFill>
                  <a:schemeClr val="bg1"/>
                </a:solidFill>
                <a:effectLst>
                  <a:outerShdw blurRad="50800" dist="38100" dir="2700000" sx="99000" sy="99000" algn="tl" rotWithShape="0">
                    <a:schemeClr val="accent1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FA56ED-68D0-4C73-8DBF-7D05C19F6D3F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A74F1-632C-486B-B2FF-F1790BE2CD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 userDrawn="1"/>
        </p:nvSpPr>
        <p:spPr>
          <a:xfrm>
            <a:off x="1331913" y="1484313"/>
            <a:ext cx="6480175" cy="439420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5169B8-DF4A-4080-8A13-BF4179CC8DA6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7CF00-A9BF-4DD3-A359-C081F1C5E7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327274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619500"/>
            <a:ext cx="3067663" cy="4176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276D3B-8F8C-42CB-842A-439C79290C2C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30833-B74C-4688-B716-474206AC3E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61842C-730A-4609-B8EA-734C82B4626D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9A785-7E6E-4787-8239-BAFAEFB1434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15F396-D466-4BD0-A0CC-EB25446126AA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1AC80-17D1-4C24-8B17-AC7B0BEA3A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755650" y="1196975"/>
            <a:ext cx="8113713" cy="5762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755650" y="1196975"/>
            <a:ext cx="8113713" cy="5762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605608" y="1124744"/>
            <a:ext cx="7975797" cy="3816424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/>
            </a:lvl1pPr>
            <a:lvl2pPr marL="447675" indent="-447675"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A43AC5C-B1D8-4852-A832-627EA3EA740B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C61B8BE-BFD0-4FEE-B7CF-F8FF7A556F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8F0DE-E912-41A9-9D0E-C952C4D9C59A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A27D0-0F16-4E01-B179-B70231BBFB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515938" y="1268413"/>
            <a:ext cx="2736850" cy="1587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39552" y="2204864"/>
            <a:ext cx="8136705" cy="4151486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/>
            </a:lvl1pPr>
            <a:lvl2pPr marL="447675" indent="-447675"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1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12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 algn="l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5544485-22D4-414D-BA58-024767A96368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AE81C9D-A2D8-4BF7-8264-CD85D7A63E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10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 algn="l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9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F332F23-E747-4DDB-A180-624BE0274F7F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04F721E-A2E7-411B-A5E1-0361C6801B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DA4B0-4739-44B0-8B63-1052029DE357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6CC3F-5AC9-4751-853E-7702371A0D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endParaRPr lang="zh-CN" altLang="en-US" dirty="0" smtClean="0"/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6FA31-222E-4CE4-9BA0-DC72F639513D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DBB5E-BED7-452C-BDFE-04A4BDBC38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任意多边形 15"/>
          <p:cNvSpPr/>
          <p:nvPr/>
        </p:nvSpPr>
        <p:spPr bwMode="gray">
          <a:xfrm>
            <a:off x="0" y="-92075"/>
            <a:ext cx="9164638" cy="1144588"/>
          </a:xfrm>
          <a:custGeom>
            <a:avLst/>
            <a:gdLst>
              <a:gd name="T0" fmla="*/ 9149860 w 9164371"/>
              <a:gd name="T1" fmla="*/ 149 h 1402412"/>
              <a:gd name="T2" fmla="*/ 9159398 w 9164371"/>
              <a:gd name="T3" fmla="*/ 27858 h 1402412"/>
              <a:gd name="T4" fmla="*/ 9144081 w 9164371"/>
              <a:gd name="T5" fmla="*/ 26585 h 1402412"/>
              <a:gd name="T6" fmla="*/ 6501107 w 9164371"/>
              <a:gd name="T7" fmla="*/ 26414 h 1402412"/>
              <a:gd name="T8" fmla="*/ 3114794 w 9164371"/>
              <a:gd name="T9" fmla="*/ 21183 h 1402412"/>
              <a:gd name="T10" fmla="*/ 8750 w 9164371"/>
              <a:gd name="T11" fmla="*/ 29360 h 1402412"/>
              <a:gd name="T12" fmla="*/ 0 w 9164371"/>
              <a:gd name="T13" fmla="*/ 29439 h 1402412"/>
              <a:gd name="T14" fmla="*/ 0 w 9164371"/>
              <a:gd name="T15" fmla="*/ 2120 h 1402412"/>
              <a:gd name="T16" fmla="*/ 6435 w 9164371"/>
              <a:gd name="T17" fmla="*/ 3950 h 1402412"/>
              <a:gd name="T18" fmla="*/ 2208398 w 9164371"/>
              <a:gd name="T19" fmla="*/ 255 h 1402412"/>
              <a:gd name="T20" fmla="*/ 6447420 w 9164371"/>
              <a:gd name="T21" fmla="*/ 7220 h 1402412"/>
              <a:gd name="T22" fmla="*/ 9170245 w 9164371"/>
              <a:gd name="T23" fmla="*/ 0 h 1402412"/>
              <a:gd name="T24" fmla="*/ 9149860 w 9164371"/>
              <a:gd name="T25" fmla="*/ 149 h 14024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64371" h="1402412">
                <a:moveTo>
                  <a:pt x="9143999" y="7114"/>
                </a:moveTo>
                <a:lnTo>
                  <a:pt x="9153524" y="1327097"/>
                </a:lnTo>
                <a:lnTo>
                  <a:pt x="9138229" y="1266501"/>
                </a:lnTo>
                <a:cubicBezTo>
                  <a:pt x="8118814" y="1354137"/>
                  <a:pt x="7501188" y="1301225"/>
                  <a:pt x="6496949" y="1258323"/>
                </a:cubicBezTo>
                <a:cubicBezTo>
                  <a:pt x="5492710" y="1215421"/>
                  <a:pt x="4194158" y="985696"/>
                  <a:pt x="3112792" y="1009086"/>
                </a:cubicBezTo>
                <a:cubicBezTo>
                  <a:pt x="2031426" y="1032476"/>
                  <a:pt x="456202" y="1253638"/>
                  <a:pt x="8750" y="1398665"/>
                </a:cubicBezTo>
                <a:lnTo>
                  <a:pt x="0" y="1402412"/>
                </a:lnTo>
                <a:lnTo>
                  <a:pt x="0" y="100989"/>
                </a:lnTo>
                <a:lnTo>
                  <a:pt x="6435" y="188191"/>
                </a:lnTo>
                <a:cubicBezTo>
                  <a:pt x="324619" y="155765"/>
                  <a:pt x="1067215" y="6580"/>
                  <a:pt x="2206990" y="12136"/>
                </a:cubicBezTo>
                <a:cubicBezTo>
                  <a:pt x="3509588" y="18486"/>
                  <a:pt x="5287044" y="294711"/>
                  <a:pt x="6443284" y="343923"/>
                </a:cubicBezTo>
                <a:cubicBezTo>
                  <a:pt x="7453571" y="386984"/>
                  <a:pt x="8737712" y="155358"/>
                  <a:pt x="9164371" y="0"/>
                </a:cubicBezTo>
                <a:lnTo>
                  <a:pt x="9143999" y="7114"/>
                </a:lnTo>
                <a:close/>
              </a:path>
            </a:pathLst>
          </a:custGeom>
          <a:solidFill>
            <a:schemeClr val="accent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任意多边形 13"/>
          <p:cNvSpPr/>
          <p:nvPr/>
        </p:nvSpPr>
        <p:spPr bwMode="gray">
          <a:xfrm>
            <a:off x="0" y="104775"/>
            <a:ext cx="9144000" cy="731838"/>
          </a:xfrm>
          <a:custGeom>
            <a:avLst/>
            <a:gdLst>
              <a:gd name="T0" fmla="*/ 2248413 w 9144000"/>
              <a:gd name="T1" fmla="*/ 2 h 965363"/>
              <a:gd name="T2" fmla="*/ 6686052 w 9144000"/>
              <a:gd name="T3" fmla="*/ 520 h 965363"/>
              <a:gd name="T4" fmla="*/ 8995103 w 9144000"/>
              <a:gd name="T5" fmla="*/ 237 h 965363"/>
              <a:gd name="T6" fmla="*/ 9144000 w 9144000"/>
              <a:gd name="T7" fmla="*/ 190 h 965363"/>
              <a:gd name="T8" fmla="*/ 9144000 w 9144000"/>
              <a:gd name="T9" fmla="*/ 2023 h 965363"/>
              <a:gd name="T10" fmla="*/ 8848319 w 9144000"/>
              <a:gd name="T11" fmla="*/ 2075 h 965363"/>
              <a:gd name="T12" fmla="*/ 6345199 w 9144000"/>
              <a:gd name="T13" fmla="*/ 2113 h 965363"/>
              <a:gd name="T14" fmla="*/ 2898982 w 9144000"/>
              <a:gd name="T15" fmla="*/ 1625 h 965363"/>
              <a:gd name="T16" fmla="*/ 209006 w 9144000"/>
              <a:gd name="T17" fmla="*/ 2117 h 965363"/>
              <a:gd name="T18" fmla="*/ 0 w 9144000"/>
              <a:gd name="T19" fmla="*/ 2178 h 965363"/>
              <a:gd name="T20" fmla="*/ 0 w 9144000"/>
              <a:gd name="T21" fmla="*/ 353 h 965363"/>
              <a:gd name="T22" fmla="*/ 102745 w 9144000"/>
              <a:gd name="T23" fmla="*/ 320 h 965363"/>
              <a:gd name="T24" fmla="*/ 2248413 w 9144000"/>
              <a:gd name="T25" fmla="*/ 2 h 9653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44000" h="965363">
                <a:moveTo>
                  <a:pt x="2248413" y="97"/>
                </a:moveTo>
                <a:cubicBezTo>
                  <a:pt x="3554467" y="4859"/>
                  <a:pt x="5527480" y="190597"/>
                  <a:pt x="6686052" y="230284"/>
                </a:cubicBezTo>
                <a:cubicBezTo>
                  <a:pt x="7556209" y="260050"/>
                  <a:pt x="8488126" y="169265"/>
                  <a:pt x="8995103" y="104599"/>
                </a:cubicBezTo>
                <a:lnTo>
                  <a:pt x="9144000" y="84263"/>
                </a:lnTo>
                <a:lnTo>
                  <a:pt x="9144000" y="895147"/>
                </a:lnTo>
                <a:lnTo>
                  <a:pt x="8848319" y="918357"/>
                </a:lnTo>
                <a:cubicBezTo>
                  <a:pt x="7751831" y="993127"/>
                  <a:pt x="7033459" y="962915"/>
                  <a:pt x="6345199" y="935134"/>
                </a:cubicBezTo>
                <a:cubicBezTo>
                  <a:pt x="5560254" y="903384"/>
                  <a:pt x="4126379" y="709709"/>
                  <a:pt x="2898982" y="719234"/>
                </a:cubicBezTo>
                <a:cubicBezTo>
                  <a:pt x="2091505" y="718043"/>
                  <a:pt x="800095" y="863300"/>
                  <a:pt x="209006" y="937342"/>
                </a:cubicBezTo>
                <a:lnTo>
                  <a:pt x="0" y="964474"/>
                </a:lnTo>
                <a:lnTo>
                  <a:pt x="0" y="156255"/>
                </a:lnTo>
                <a:lnTo>
                  <a:pt x="102745" y="141409"/>
                </a:lnTo>
                <a:cubicBezTo>
                  <a:pt x="453405" y="92965"/>
                  <a:pt x="1268871" y="-3475"/>
                  <a:pt x="2248413" y="97"/>
                </a:cubicBezTo>
                <a:close/>
              </a:path>
            </a:pathLst>
          </a:custGeom>
          <a:solidFill>
            <a:srgbClr val="82C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" name="KSO_BT1"/>
          <p:cNvSpPr>
            <a:spLocks noGrp="1"/>
          </p:cNvSpPr>
          <p:nvPr>
            <p:ph type="title"/>
          </p:nvPr>
        </p:nvSpPr>
        <p:spPr bwMode="auto">
          <a:xfrm>
            <a:off x="528638" y="155575"/>
            <a:ext cx="829151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9D9D9D"/>
                </a:solidFill>
                <a:latin typeface="Arial" panose="020B0604020202020204" pitchFamily="34" charset="0"/>
              </a:defRPr>
            </a:lvl1pPr>
          </a:lstStyle>
          <a:p>
            <a:fld id="{9392AD02-AD8D-45DE-8D95-529D7D2DC846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9D9D9D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D9D9D"/>
                </a:solidFill>
              </a:defRPr>
            </a:lvl1pPr>
          </a:lstStyle>
          <a:p>
            <a:fld id="{9CDE0D80-9899-481E-B488-768E4AA56DE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 kern="1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447675" indent="-361950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"/>
        <a:defRPr sz="2000" kern="1200">
          <a:solidFill>
            <a:srgbClr val="6EAA2E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447675" indent="-44767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9FD47C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hyperlink" Target="&#25299;&#23637;&#21160;&#30011;&#38405;&#35835;__Sam&#8217;s__Space__travel.sw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Administrator\Desktop\&#20154;&#25945;&#26032;&#29256;\&#20845;&#24180;&#32423;\U6%20General%20Revision%203\General%20Revision%203%20&#25945;&#23398;&#35838;&#20214;\Unit6_Task_1&#35838;&#25991;&#24405;&#38899;_128k.mp3" TargetMode="External"/><Relationship Id="rId1" Type="http://schemas.microsoft.com/office/2007/relationships/media" Target="file:///C:\Users\Administrator\Desktop\&#20154;&#25945;&#26032;&#29256;\&#20845;&#24180;&#32423;\U6%20General%20Revision%203\General%20Revision%203%20&#25945;&#23398;&#35838;&#20214;\Unit6_Task_1&#35838;&#25991;&#24405;&#38899;_128k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1720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U6 </a:t>
            </a:r>
            <a:r>
              <a:rPr lang="en-US" altLang="zh-CN" sz="4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General Revision </a:t>
            </a:r>
            <a:r>
              <a:rPr lang="en-US" altLang="zh-CN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 </a:t>
            </a:r>
            <a:endParaRPr lang="zh-CN" alt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36096" y="306589"/>
            <a:ext cx="2830166" cy="2045023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标题 1"/>
          <p:cNvSpPr txBox="1"/>
          <p:nvPr/>
        </p:nvSpPr>
        <p:spPr bwMode="auto">
          <a:xfrm>
            <a:off x="827584" y="635338"/>
            <a:ext cx="5557838" cy="6992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人教精通版六年级下册</a:t>
            </a:r>
            <a:endParaRPr lang="zh-CN" altLang="en-US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19651" y="5613623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1986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2" name="矩形 1"/>
          <p:cNvSpPr/>
          <p:nvPr/>
        </p:nvSpPr>
        <p:spPr>
          <a:xfrm>
            <a:off x="3094672" y="1124744"/>
            <a:ext cx="29546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宋体" panose="02010600030101010101" pitchFamily="2" charset="-122"/>
              </a:rPr>
              <a:t>连词成句</a:t>
            </a:r>
          </a:p>
        </p:txBody>
      </p:sp>
      <p:sp>
        <p:nvSpPr>
          <p:cNvPr id="41988" name="矩形 3"/>
          <p:cNvSpPr>
            <a:spLocks noChangeArrowheads="1"/>
          </p:cNvSpPr>
          <p:nvPr/>
        </p:nvSpPr>
        <p:spPr bwMode="auto">
          <a:xfrm>
            <a:off x="755650" y="2133600"/>
            <a:ext cx="6284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we, make, can, plan, a, travel (.)</a:t>
            </a:r>
            <a:endParaRPr lang="zh-CN" alt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55650" y="2844800"/>
            <a:ext cx="443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 can make a travel.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55650" y="3644900"/>
            <a:ext cx="4371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you, help, can, me (?)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755650" y="4356100"/>
            <a:ext cx="38258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Can you help me?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41992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88" y="4652963"/>
            <a:ext cx="20828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44034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1700213"/>
            <a:ext cx="6659562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pic>
        <p:nvPicPr>
          <p:cNvPr id="44036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08850" y="5084763"/>
            <a:ext cx="1654175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684213" y="1484313"/>
            <a:ext cx="23749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038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611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9" name="内容占位符 1"/>
          <p:cNvSpPr txBox="1"/>
          <p:nvPr/>
        </p:nvSpPr>
        <p:spPr bwMode="auto">
          <a:xfrm>
            <a:off x="971550" y="906463"/>
            <a:ext cx="4014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47675" indent="-4476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write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00338" y="2727325"/>
            <a:ext cx="5975350" cy="665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My Travel Plan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6082" name="标题 1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&gt;&gt;Summary</a:t>
            </a:r>
            <a:endParaRPr lang="zh-CN" altLang="en-US" dirty="0" smtClean="0"/>
          </a:p>
        </p:txBody>
      </p:sp>
      <p:pic>
        <p:nvPicPr>
          <p:cNvPr id="46083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65950" y="5373688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8" y="981075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612900" y="1601788"/>
            <a:ext cx="6391275" cy="66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表示将要做某事：</a:t>
            </a:r>
            <a:endParaRPr lang="en-US" altLang="zh-CN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32363" y="1604963"/>
            <a:ext cx="2513012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be going to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19250" y="3632200"/>
            <a:ext cx="6391275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表示能够做某事：</a:t>
            </a:r>
            <a:endParaRPr lang="en-US" altLang="zh-CN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35538" y="3632200"/>
            <a:ext cx="2435225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can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12900" y="2274888"/>
            <a:ext cx="8359775" cy="1154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例如：</a:t>
            </a:r>
            <a:endParaRPr lang="en-US" altLang="zh-CN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We’re going to travel around Singapore.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12900" y="4292600"/>
            <a:ext cx="8359775" cy="1212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例如：</a:t>
            </a:r>
            <a:endParaRPr lang="en-US" altLang="zh-CN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 can enjoy the food there.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66863" y="2094656"/>
            <a:ext cx="7127875" cy="2951906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1. </a:t>
            </a:r>
            <a:r>
              <a:rPr lang="zh-CN" altLang="zh-CN" sz="2800" b="1" dirty="0" smtClean="0"/>
              <a:t>观</a:t>
            </a:r>
            <a:r>
              <a:rPr lang="zh-CN" altLang="zh-CN" sz="2800" b="1" dirty="0"/>
              <a:t>看课文动画，按照正确的语音、语调朗读</a:t>
            </a:r>
            <a:r>
              <a:rPr lang="zh-CN" altLang="zh-CN" sz="2800" b="1" dirty="0" smtClean="0"/>
              <a:t>课文。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2. </a:t>
            </a:r>
            <a:r>
              <a:rPr lang="zh-CN" altLang="en-US" sz="2800" b="1" dirty="0" smtClean="0"/>
              <a:t>制作一个你的旅行计划表，并用英语复述出来</a:t>
            </a:r>
            <a:r>
              <a:rPr lang="zh-CN" altLang="zh-CN" sz="2800" b="1" dirty="0" smtClean="0"/>
              <a:t>。</a:t>
            </a:r>
            <a:r>
              <a:rPr lang="en-US" altLang="zh-CN" sz="2800" b="1" dirty="0" smtClean="0"/>
              <a:t> </a:t>
            </a:r>
            <a:endParaRPr lang="zh-CN" altLang="zh-CN" sz="2800" b="1" dirty="0"/>
          </a:p>
        </p:txBody>
      </p:sp>
      <p:sp>
        <p:nvSpPr>
          <p:cNvPr id="47107" name="标题 1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&gt;&gt;Homework</a:t>
            </a:r>
            <a:endParaRPr lang="zh-CN" altLang="en-US" dirty="0" smtClean="0"/>
          </a:p>
        </p:txBody>
      </p:sp>
      <p:sp>
        <p:nvSpPr>
          <p:cNvPr id="24" name="圆角矩形 23">
            <a:hlinkClick r:id="" action="ppaction://hlinkshowjump?jump=endshow"/>
          </p:cNvPr>
          <p:cNvSpPr/>
          <p:nvPr/>
        </p:nvSpPr>
        <p:spPr>
          <a:xfrm>
            <a:off x="6591846" y="6093296"/>
            <a:ext cx="1152128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dirty="0">
                <a:latin typeface="Arial Black" panose="020B0A04020102020204" pitchFamily="34" charset="0"/>
              </a:rPr>
              <a:t>close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  <p:pic>
        <p:nvPicPr>
          <p:cNvPr id="47111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121275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2" name="图片 1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254125"/>
            <a:ext cx="13874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5602" name="标题 7"/>
          <p:cNvSpPr>
            <a:spLocks noGrp="1"/>
          </p:cNvSpPr>
          <p:nvPr>
            <p:ph type="title"/>
          </p:nvPr>
        </p:nvSpPr>
        <p:spPr>
          <a:xfrm>
            <a:off x="684213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smtClean="0"/>
              <a:t>&gt;&gt;Warm-up</a:t>
            </a:r>
            <a:endParaRPr lang="zh-CN" altLang="en-US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94483" y="1988840"/>
            <a:ext cx="6417877" cy="4613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矩形 2"/>
          <p:cNvSpPr/>
          <p:nvPr/>
        </p:nvSpPr>
        <p:spPr>
          <a:xfrm>
            <a:off x="684213" y="980728"/>
            <a:ext cx="24416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宋体" panose="02010600030101010101" pitchFamily="2" charset="-122"/>
              </a:rPr>
              <a:t>动画欣赏</a:t>
            </a:r>
          </a:p>
        </p:txBody>
      </p:sp>
      <p:pic>
        <p:nvPicPr>
          <p:cNvPr id="25605" name="图片 3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21475" y="5589588"/>
            <a:ext cx="10906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7650" name="标题 7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smtClean="0"/>
              <a:t>&gt;&gt;Lead-in</a:t>
            </a:r>
            <a:endParaRPr lang="zh-CN" altLang="en-US" smtClean="0"/>
          </a:p>
        </p:txBody>
      </p:sp>
      <p:sp>
        <p:nvSpPr>
          <p:cNvPr id="6" name="文本框 5"/>
          <p:cNvSpPr txBox="1"/>
          <p:nvPr/>
        </p:nvSpPr>
        <p:spPr>
          <a:xfrm>
            <a:off x="1979613" y="2133600"/>
            <a:ext cx="5545137" cy="1457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What’s your travel plan in this summer holiday?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49259" y="1124743"/>
            <a:ext cx="30007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宋体" panose="02010600030101010101" pitchFamily="2" charset="-122"/>
              </a:rPr>
              <a:t>Free Talk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ea typeface="宋体" panose="02010600030101010101" pitchFamily="2" charset="-122"/>
            </a:endParaRPr>
          </a:p>
        </p:txBody>
      </p:sp>
      <p:pic>
        <p:nvPicPr>
          <p:cNvPr id="27653" name="Picture 12" descr="c:\users\administrator\appdata\roaming\360se6\User Data\temp\201754-120H3152925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413" y="4076700"/>
            <a:ext cx="3857625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9698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00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684213" y="1484313"/>
            <a:ext cx="41751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2" name="内容占位符 1"/>
          <p:cNvSpPr txBox="1"/>
          <p:nvPr/>
        </p:nvSpPr>
        <p:spPr bwMode="auto">
          <a:xfrm>
            <a:off x="971550" y="906463"/>
            <a:ext cx="4014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47675" indent="-4476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Listen, read and talk</a:t>
            </a:r>
            <a:endParaRPr kumimoji="0" lang="zh-CN" altLang="en-US" sz="3200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4213" y="1989138"/>
            <a:ext cx="7616825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en-US" altLang="zh-CN" sz="3200" b="1" dirty="0">
                <a:solidFill>
                  <a:srgbClr val="5F5F5F">
                    <a:lumMod val="50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Where is Yang Ming going to travel </a:t>
            </a:r>
          </a:p>
          <a:p>
            <a:pPr>
              <a:defRPr/>
            </a:pPr>
            <a:r>
              <a:rPr lang="en-US" altLang="zh-CN" sz="3200" b="1" dirty="0">
                <a:solidFill>
                  <a:srgbClr val="5F5F5F">
                    <a:lumMod val="50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for the summer holiday?</a:t>
            </a:r>
            <a:endParaRPr lang="zh-CN" altLang="en-US" sz="2000" dirty="0">
              <a:ea typeface="宋体" panose="02010600030101010101" pitchFamily="2" charset="-122"/>
            </a:endParaRPr>
          </a:p>
        </p:txBody>
      </p:sp>
      <p:sp>
        <p:nvSpPr>
          <p:cNvPr id="29704" name="矩形 11"/>
          <p:cNvSpPr>
            <a:spLocks noChangeArrowheads="1"/>
          </p:cNvSpPr>
          <p:nvPr/>
        </p:nvSpPr>
        <p:spPr bwMode="auto">
          <a:xfrm>
            <a:off x="684213" y="3284538"/>
            <a:ext cx="81962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How many days are they going to stay </a:t>
            </a:r>
          </a:p>
          <a:p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there?</a:t>
            </a:r>
            <a:endParaRPr lang="zh-CN" altLang="en-US" sz="2000" dirty="0"/>
          </a:p>
        </p:txBody>
      </p:sp>
      <p:sp>
        <p:nvSpPr>
          <p:cNvPr id="29705" name="矩形 12"/>
          <p:cNvSpPr>
            <a:spLocks noChangeArrowheads="1"/>
          </p:cNvSpPr>
          <p:nvPr/>
        </p:nvSpPr>
        <p:spPr bwMode="auto">
          <a:xfrm>
            <a:off x="684213" y="4511675"/>
            <a:ext cx="72548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3. What’s the world’s biggest flyer?</a:t>
            </a:r>
            <a:endParaRPr lang="zh-CN" altLang="en-US" sz="2000" dirty="0"/>
          </a:p>
        </p:txBody>
      </p:sp>
      <p:pic>
        <p:nvPicPr>
          <p:cNvPr id="29706" name="图片 1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67625" y="4873625"/>
            <a:ext cx="10588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1746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8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684213" y="1484313"/>
            <a:ext cx="41751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0" name="内容占位符 1"/>
          <p:cNvSpPr txBox="1"/>
          <p:nvPr/>
        </p:nvSpPr>
        <p:spPr bwMode="auto">
          <a:xfrm>
            <a:off x="971550" y="906463"/>
            <a:ext cx="4014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47675" indent="-4476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Listen, read and talk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4213" y="1773238"/>
            <a:ext cx="7616825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en-US" altLang="zh-CN" sz="3200" b="1" dirty="0">
                <a:solidFill>
                  <a:srgbClr val="5F5F5F">
                    <a:lumMod val="50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Where is Yang Ming going to travel </a:t>
            </a:r>
          </a:p>
          <a:p>
            <a:pPr>
              <a:defRPr/>
            </a:pPr>
            <a:r>
              <a:rPr lang="en-US" altLang="zh-CN" sz="3200" b="1" dirty="0">
                <a:solidFill>
                  <a:srgbClr val="5F5F5F">
                    <a:lumMod val="50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for the summer holiday?</a:t>
            </a:r>
            <a:endParaRPr lang="zh-CN" altLang="en-US" sz="2000" dirty="0">
              <a:ea typeface="宋体" panose="02010600030101010101" pitchFamily="2" charset="-122"/>
            </a:endParaRPr>
          </a:p>
        </p:txBody>
      </p:sp>
      <p:sp>
        <p:nvSpPr>
          <p:cNvPr id="31752" name="矩形 11"/>
          <p:cNvSpPr>
            <a:spLocks noChangeArrowheads="1"/>
          </p:cNvSpPr>
          <p:nvPr/>
        </p:nvSpPr>
        <p:spPr bwMode="auto">
          <a:xfrm>
            <a:off x="684213" y="3429000"/>
            <a:ext cx="81962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How many days are they going to stay </a:t>
            </a:r>
          </a:p>
          <a:p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there?</a:t>
            </a:r>
            <a:endParaRPr lang="zh-CN" altLang="en-US" sz="2000"/>
          </a:p>
        </p:txBody>
      </p:sp>
      <p:sp>
        <p:nvSpPr>
          <p:cNvPr id="31753" name="矩形 12"/>
          <p:cNvSpPr>
            <a:spLocks noChangeArrowheads="1"/>
          </p:cNvSpPr>
          <p:nvPr/>
        </p:nvSpPr>
        <p:spPr bwMode="auto">
          <a:xfrm>
            <a:off x="684213" y="5137150"/>
            <a:ext cx="7254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3. What’s the world’s biggest flyer?</a:t>
            </a:r>
            <a:endParaRPr lang="zh-CN" altLang="en-US" sz="2000"/>
          </a:p>
        </p:txBody>
      </p:sp>
      <p:pic>
        <p:nvPicPr>
          <p:cNvPr id="2" name="Unit6_Task_1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75" y="9334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135063" y="4494213"/>
            <a:ext cx="246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Three days.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195388" y="2865438"/>
            <a:ext cx="23018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Singapore.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135063" y="5745163"/>
            <a:ext cx="33734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Singapore Flyer.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3794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dirty="0" smtClean="0"/>
              <a:t>&gt;&gt;Presentation</a:t>
            </a:r>
            <a:endParaRPr lang="zh-CN" altLang="en-US" dirty="0" smtClean="0"/>
          </a:p>
        </p:txBody>
      </p:sp>
      <p:pic>
        <p:nvPicPr>
          <p:cNvPr id="33795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088" y="1052513"/>
            <a:ext cx="1173162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矩形 2"/>
          <p:cNvSpPr>
            <a:spLocks noChangeArrowheads="1"/>
          </p:cNvSpPr>
          <p:nvPr/>
        </p:nvSpPr>
        <p:spPr bwMode="auto">
          <a:xfrm>
            <a:off x="395288" y="1579563"/>
            <a:ext cx="7596187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I’m going to travel around Singapore with my parents.</a:t>
            </a:r>
            <a:endParaRPr lang="zh-CN" altLang="en-US" dirty="0"/>
          </a:p>
        </p:txBody>
      </p:sp>
      <p:sp>
        <p:nvSpPr>
          <p:cNvPr id="33797" name="矩形 8"/>
          <p:cNvSpPr>
            <a:spLocks noChangeArrowheads="1"/>
          </p:cNvSpPr>
          <p:nvPr/>
        </p:nvSpPr>
        <p:spPr bwMode="auto">
          <a:xfrm>
            <a:off x="398463" y="3267075"/>
            <a:ext cx="75961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We’re going to stay in Singapore for three days.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684213" y="2276475"/>
            <a:ext cx="2087562" cy="714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1187450" y="3937000"/>
            <a:ext cx="2089150" cy="714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3203575" y="4964113"/>
            <a:ext cx="2855913" cy="7143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be going to </a:t>
            </a:r>
            <a:endParaRPr lang="zh-CN" altLang="en-US" sz="28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89300" y="5805488"/>
            <a:ext cx="28908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5F5F5F">
                    <a:lumMod val="50000"/>
                  </a:srgbClr>
                </a:solidFill>
                <a:latin typeface="+mj-ea"/>
                <a:ea typeface="+mj-ea"/>
              </a:rPr>
              <a:t>表示将要做某事</a:t>
            </a:r>
            <a:r>
              <a:rPr lang="en-US" altLang="zh-CN" sz="2800" b="1" dirty="0">
                <a:solidFill>
                  <a:srgbClr val="5F5F5F">
                    <a:lumMod val="50000"/>
                  </a:srgbClr>
                </a:solidFill>
                <a:latin typeface="+mj-ea"/>
                <a:ea typeface="+mj-ea"/>
              </a:rPr>
              <a:t> </a:t>
            </a:r>
            <a:endParaRPr lang="zh-CN" altLang="en-US" sz="2800" b="1" dirty="0">
              <a:latin typeface="+mj-ea"/>
              <a:ea typeface="+mj-ea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059488" y="5032375"/>
            <a:ext cx="846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+V.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0" grpId="0" animBg="1"/>
      <p:bldP spid="14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5842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2" name="矩形 1"/>
          <p:cNvSpPr/>
          <p:nvPr/>
        </p:nvSpPr>
        <p:spPr>
          <a:xfrm>
            <a:off x="3094672" y="1124744"/>
            <a:ext cx="29546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宋体" panose="02010600030101010101" pitchFamily="2" charset="-122"/>
              </a:rPr>
              <a:t>连词成句</a:t>
            </a:r>
          </a:p>
        </p:txBody>
      </p:sp>
      <p:sp>
        <p:nvSpPr>
          <p:cNvPr id="35844" name="矩形 3"/>
          <p:cNvSpPr>
            <a:spLocks noChangeArrowheads="1"/>
          </p:cNvSpPr>
          <p:nvPr/>
        </p:nvSpPr>
        <p:spPr bwMode="auto">
          <a:xfrm>
            <a:off x="755650" y="2133600"/>
            <a:ext cx="673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we, to, are, museum, the, going (.)</a:t>
            </a:r>
            <a:endParaRPr lang="zh-CN" alt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55650" y="2844800"/>
            <a:ext cx="5891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 are going to the museum.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55650" y="3644900"/>
            <a:ext cx="6619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he, going, go, is, to, shopping (?)</a:t>
            </a:r>
            <a:endParaRPr lang="zh-CN" altLang="en-US" dirty="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755650" y="4356100"/>
            <a:ext cx="56657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Is he going to go shopping?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5848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88" y="4652963"/>
            <a:ext cx="20828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7890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dirty="0" smtClean="0"/>
              <a:t>&gt;&gt;Practice</a:t>
            </a:r>
            <a:endParaRPr lang="zh-CN" altLang="en-US" dirty="0" smtClean="0"/>
          </a:p>
        </p:txBody>
      </p:sp>
      <p:sp>
        <p:nvSpPr>
          <p:cNvPr id="37891" name="矩形 3"/>
          <p:cNvSpPr>
            <a:spLocks noChangeArrowheads="1"/>
          </p:cNvSpPr>
          <p:nvPr/>
        </p:nvSpPr>
        <p:spPr bwMode="auto">
          <a:xfrm>
            <a:off x="149225" y="1412875"/>
            <a:ext cx="899318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---__________________?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---Yes, we’re going to stay there for two days.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A. What are you going to do?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B. How are going there?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C. Are you going to Singapore?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25" y="4437063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图片 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48488" y="4652963"/>
            <a:ext cx="20828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9938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sp>
        <p:nvSpPr>
          <p:cNvPr id="39939" name="矩形 4"/>
          <p:cNvSpPr>
            <a:spLocks noChangeArrowheads="1"/>
          </p:cNvSpPr>
          <p:nvPr/>
        </p:nvSpPr>
        <p:spPr bwMode="auto">
          <a:xfrm>
            <a:off x="395288" y="1579563"/>
            <a:ext cx="7596187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People can see animals in daytime and at night.</a:t>
            </a:r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1908175" y="2276475"/>
            <a:ext cx="792163" cy="460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9941" name="矩形 7"/>
          <p:cNvSpPr>
            <a:spLocks noChangeArrowheads="1"/>
          </p:cNvSpPr>
          <p:nvPr/>
        </p:nvSpPr>
        <p:spPr bwMode="auto">
          <a:xfrm>
            <a:off x="395288" y="3060700"/>
            <a:ext cx="759618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 can enjoy the food there.</a:t>
            </a:r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1187450" y="3754438"/>
            <a:ext cx="792163" cy="444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39943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088" y="1052513"/>
            <a:ext cx="1173162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圆角矩形 11"/>
          <p:cNvSpPr/>
          <p:nvPr/>
        </p:nvSpPr>
        <p:spPr>
          <a:xfrm>
            <a:off x="4049713" y="4437063"/>
            <a:ext cx="1044575" cy="7143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can</a:t>
            </a:r>
            <a:endParaRPr lang="zh-CN" altLang="en-US" sz="28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76600" y="5373688"/>
            <a:ext cx="288925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5F5F5F">
                    <a:lumMod val="50000"/>
                  </a:srgbClr>
                </a:solidFill>
                <a:latin typeface="+mj-ea"/>
                <a:ea typeface="+mj-ea"/>
              </a:rPr>
              <a:t>表示能够做某事</a:t>
            </a:r>
            <a:r>
              <a:rPr lang="en-US" altLang="zh-CN" sz="2800" b="1" dirty="0">
                <a:solidFill>
                  <a:srgbClr val="5F5F5F">
                    <a:lumMod val="50000"/>
                  </a:srgbClr>
                </a:solidFill>
                <a:latin typeface="+mj-ea"/>
                <a:ea typeface="+mj-ea"/>
              </a:rPr>
              <a:t> </a:t>
            </a:r>
            <a:endParaRPr lang="zh-CN" altLang="en-US" sz="2800" b="1" dirty="0">
              <a:latin typeface="+mj-ea"/>
              <a:ea typeface="+mj-ea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148263" y="4505325"/>
            <a:ext cx="847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+V.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cb6e4d3868da3a31ae6245d86e28d652aa35f"/>
</p:tagLst>
</file>

<file path=ppt/theme/theme1.xml><?xml version="1.0" encoding="utf-8"?>
<a:theme xmlns:a="http://schemas.openxmlformats.org/drawingml/2006/main" name="WWW.2PPT.COM&#10;">
  <a:themeElements>
    <a:clrScheme name="自定义 92">
      <a:dk1>
        <a:srgbClr val="5F5F5F"/>
      </a:dk1>
      <a:lt1>
        <a:sysClr val="window" lastClr="FFFFFF"/>
      </a:lt1>
      <a:dk2>
        <a:srgbClr val="4D4D4D"/>
      </a:dk2>
      <a:lt2>
        <a:srgbClr val="FFFFFF"/>
      </a:lt2>
      <a:accent1>
        <a:srgbClr val="92D050"/>
      </a:accent1>
      <a:accent2>
        <a:srgbClr val="63A537"/>
      </a:accent2>
      <a:accent3>
        <a:srgbClr val="37A76F"/>
      </a:accent3>
      <a:accent4>
        <a:srgbClr val="43C1A3"/>
      </a:accent4>
      <a:accent5>
        <a:srgbClr val="36B7F8"/>
      </a:accent5>
      <a:accent6>
        <a:srgbClr val="FFC000"/>
      </a:accent6>
      <a:hlink>
        <a:srgbClr val="2998E3"/>
      </a:hlink>
      <a:folHlink>
        <a:srgbClr val="7F723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Module1 Unit1教学课件</Template>
  <TotalTime>0</TotalTime>
  <Words>391</Words>
  <Application>Microsoft Office PowerPoint</Application>
  <PresentationFormat>全屏显示(4:3)</PresentationFormat>
  <Paragraphs>83</Paragraphs>
  <Slides>13</Slides>
  <Notes>12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黑体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U6 General Revision 3 </vt:lpstr>
      <vt:lpstr>&gt;&gt;Warm-up</vt:lpstr>
      <vt:lpstr>&gt;&gt;Lead-in</vt:lpstr>
      <vt:lpstr>&gt;&gt;Presentation</vt:lpstr>
      <vt:lpstr>&gt;&gt;Presentation</vt:lpstr>
      <vt:lpstr>&gt;&gt;Presentation</vt:lpstr>
      <vt:lpstr>&gt;&gt;Practice</vt:lpstr>
      <vt:lpstr>&gt;&gt;Practice</vt:lpstr>
      <vt:lpstr>&gt;&gt;Presentation</vt:lpstr>
      <vt:lpstr>&gt;&gt;Practice</vt:lpstr>
      <vt:lpstr>&gt;&gt;Practice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2011-05-04T08:34:00Z</dcterms:created>
  <dcterms:modified xsi:type="dcterms:W3CDTF">2023-01-16T19:52:30Z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24B6D53954C8446BAC92F15B43531988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