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BBEE1-2BC1-4C7A-A414-6E91C7BC984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7BEE-F3CC-41F1-969E-3F2EAD2C9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75B0C9E-2954-4501-8B53-55C0AC15FF0C}" type="slidenum">
              <a:rPr lang="en-US" altLang="zh-CN">
                <a:solidFill>
                  <a:prstClr val="black"/>
                </a:solidFill>
              </a:r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5A4AC85-9603-4A5A-9D67-CDCD6FF2DECA}" type="slidenum">
              <a:rPr lang="en-US" altLang="zh-CN" sz="1200">
                <a:solidFill>
                  <a:prstClr val="black"/>
                </a:solidFill>
              </a:rPr>
              <a:t>17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E99F08-C200-43B0-B72E-6F3ECA2738EF}" type="slidenum">
              <a:rPr lang="en-US" altLang="zh-CN" sz="1200">
                <a:solidFill>
                  <a:prstClr val="black"/>
                </a:solidFill>
              </a:rPr>
              <a:t>18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A89E4FB-A9EC-49FC-8CBA-43C05F557123}" type="slidenum">
              <a:rPr lang="en-US" altLang="zh-CN">
                <a:solidFill>
                  <a:prstClr val="black"/>
                </a:solidFill>
              </a:rPr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604AB7-1A45-4B0F-A7AE-7E66CF823CB5}" type="slidenum">
              <a:rPr lang="en-US" altLang="zh-CN">
                <a:solidFill>
                  <a:prstClr val="black"/>
                </a:solidFill>
              </a:rPr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6F8B6C-9985-4B19-8F22-C5868672D9CF}" type="slidenum">
              <a:rPr lang="en-US" altLang="zh-CN">
                <a:solidFill>
                  <a:prstClr val="black"/>
                </a:solidFill>
              </a:r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173E30-01AE-409A-BE32-E87AE9D752E0}" type="slidenum">
              <a:rPr lang="en-US" altLang="zh-CN">
                <a:solidFill>
                  <a:prstClr val="black"/>
                </a:solidFill>
              </a:rPr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5F44-9C44-4465-95B6-815C8F2B54B0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0FCA-5EF6-4F36-A009-CB89BCBBB0B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2B29-938B-4EF5-A909-32B174FDB3FF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911-A699-43B9-9415-7A5C93AC1B90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95A8-E04D-4D32-AD00-0928051F4EF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FEF6-D647-40C8-9215-86AA0E9557B7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B366-929C-42B4-9125-5A8C872D371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A50F-D971-40D9-8103-2D7200ACA61F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7606-90C7-4398-B96E-05AB1655FDDF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20B3-8CC6-44D1-8618-681017C1A4B1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B0D8-4017-4E73-9108-90526F7C72FF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86DF-81AF-4200-A50F-7B65847B835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5C7E-B4A0-41C6-85A7-596259A887C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77653-F9A2-4F3C-96A9-C4A7000BCE6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.jpeg"/><Relationship Id="rId5" Type="http://schemas.openxmlformats.org/officeDocument/2006/relationships/image" Target="../media/image11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6.jpeg"/><Relationship Id="rId3" Type="http://schemas.openxmlformats.org/officeDocument/2006/relationships/image" Target="../media/image39.png"/><Relationship Id="rId7" Type="http://schemas.openxmlformats.org/officeDocument/2006/relationships/image" Target="../media/image5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jpeg"/><Relationship Id="rId5" Type="http://schemas.openxmlformats.org/officeDocument/2006/relationships/image" Target="../media/image41.png"/><Relationship Id="rId10" Type="http://schemas.openxmlformats.org/officeDocument/2006/relationships/image" Target="../media/image45.jpeg"/><Relationship Id="rId4" Type="http://schemas.openxmlformats.org/officeDocument/2006/relationships/image" Target="../media/image40.pn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9.wav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5.jpe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6.jpe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20.jpe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jpe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5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 txBox="1"/>
          <p:nvPr/>
        </p:nvSpPr>
        <p:spPr bwMode="auto">
          <a:xfrm>
            <a:off x="2663825" y="413618"/>
            <a:ext cx="66246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rPr>
              <a:t>Module 4  The world around us</a:t>
            </a:r>
          </a:p>
        </p:txBody>
      </p:sp>
      <p:sp>
        <p:nvSpPr>
          <p:cNvPr id="5123" name="标题 1"/>
          <p:cNvSpPr>
            <a:spLocks noGrp="1"/>
          </p:cNvSpPr>
          <p:nvPr>
            <p:ph type="title" idx="4294967295"/>
          </p:nvPr>
        </p:nvSpPr>
        <p:spPr>
          <a:xfrm>
            <a:off x="2555776" y="697781"/>
            <a:ext cx="6337300" cy="1143000"/>
          </a:xfrm>
        </p:spPr>
        <p:txBody>
          <a:bodyPr/>
          <a:lstStyle/>
          <a:p>
            <a:pPr algn="l" eaLnBrk="1" hangingPunct="1"/>
            <a:r>
              <a:rPr lang="en-US" altLang="zh-CN" sz="7200" b="1" dirty="0" smtClean="0">
                <a:solidFill>
                  <a:schemeClr val="tx1"/>
                </a:solidFill>
                <a:latin typeface="Broadway BT" pitchFamily="82" charset="0"/>
              </a:rPr>
              <a:t>The four season</a:t>
            </a:r>
            <a:r>
              <a:rPr lang="en-US" altLang="zh-CN" sz="7200" b="1" dirty="0" smtClean="0">
                <a:solidFill>
                  <a:srgbClr val="FF0000"/>
                </a:solidFill>
                <a:latin typeface="Broadway BT" pitchFamily="82" charset="0"/>
              </a:rPr>
              <a:t>s</a:t>
            </a:r>
          </a:p>
        </p:txBody>
      </p:sp>
      <p:sp>
        <p:nvSpPr>
          <p:cNvPr id="5124" name="标题 1"/>
          <p:cNvSpPr txBox="1"/>
          <p:nvPr/>
        </p:nvSpPr>
        <p:spPr bwMode="auto">
          <a:xfrm>
            <a:off x="107950" y="1682031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rgbClr val="FFFFFF"/>
                </a:solidFill>
                <a:latin typeface="Jokerman" panose="04090605060D06020702" pitchFamily="82" charset="0"/>
              </a:rPr>
              <a:t>12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39552" y="3836268"/>
            <a:ext cx="316865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中宋简" pitchFamily="49" charset="-122"/>
                <a:ea typeface="汉仪中宋简" pitchFamily="49" charset="-122"/>
                <a:cs typeface="EucrosiaUPC" pitchFamily="18" charset="-34"/>
              </a:rPr>
              <a:t>第一课时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中宋简" pitchFamily="49" charset="-122"/>
              <a:ea typeface="汉仪中宋简" pitchFamily="49" charset="-122"/>
              <a:cs typeface="EucrosiaUPC" pitchFamily="18" charset="-34"/>
            </a:endParaRPr>
          </a:p>
        </p:txBody>
      </p:sp>
      <p:pic>
        <p:nvPicPr>
          <p:cNvPr id="5126" name="Picture 13" descr="四季之树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0535" y="1763787"/>
            <a:ext cx="3797640" cy="37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2656"/>
            <a:ext cx="2438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标题 1"/>
          <p:cNvSpPr txBox="1"/>
          <p:nvPr/>
        </p:nvSpPr>
        <p:spPr bwMode="auto">
          <a:xfrm>
            <a:off x="179388" y="1350243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rgbClr val="FFFFFF"/>
                </a:solidFill>
                <a:latin typeface="Jokerman" panose="04090605060D06020702" pitchFamily="82" charset="0"/>
              </a:rPr>
              <a:t>12</a:t>
            </a:r>
            <a:endParaRPr lang="zh-CN" altLang="en-US" sz="8800">
              <a:solidFill>
                <a:srgbClr val="FFFFFF"/>
              </a:solidFill>
              <a:latin typeface="Jokerman" panose="04090605060D06020702" pitchFamily="8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20356" y="5949280"/>
            <a:ext cx="9164356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antum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649413"/>
            <a:ext cx="490061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5A276"/>
              </a:clrFrom>
              <a:clrTo>
                <a:srgbClr val="55A27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538288"/>
            <a:ext cx="49704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94DA"/>
              </a:clrFrom>
              <a:clrTo>
                <a:srgbClr val="0094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612900"/>
            <a:ext cx="4970463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611313"/>
            <a:ext cx="49704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614488"/>
            <a:ext cx="49688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0094DA"/>
              </a:clrFrom>
              <a:clrTo>
                <a:srgbClr val="0094D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35150" y="1617663"/>
            <a:ext cx="4968875" cy="4651375"/>
          </a:xfrm>
        </p:spPr>
      </p:pic>
      <p:grpSp>
        <p:nvGrpSpPr>
          <p:cNvPr id="13320" name="Group 15"/>
          <p:cNvGrpSpPr/>
          <p:nvPr/>
        </p:nvGrpSpPr>
        <p:grpSpPr bwMode="auto">
          <a:xfrm>
            <a:off x="0" y="692150"/>
            <a:ext cx="2301875" cy="974725"/>
            <a:chOff x="0" y="436"/>
            <a:chExt cx="1450" cy="614"/>
          </a:xfrm>
        </p:grpSpPr>
        <p:pic>
          <p:nvPicPr>
            <p:cNvPr id="13323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3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 Box 14"/>
            <p:cNvSpPr txBox="1">
              <a:spLocks noChangeArrowheads="1"/>
            </p:cNvSpPr>
            <p:nvPr/>
          </p:nvSpPr>
          <p:spPr bwMode="auto">
            <a:xfrm>
              <a:off x="523" y="525"/>
              <a:ext cx="927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Guess </a:t>
              </a:r>
            </a:p>
          </p:txBody>
        </p:sp>
      </p:grpSp>
      <p:pic>
        <p:nvPicPr>
          <p:cNvPr id="13321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2627313" y="765175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It’s…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inte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1898650"/>
            <a:ext cx="5472112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55A276"/>
              </a:clrFrom>
              <a:clrTo>
                <a:srgbClr val="55A27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8175" y="1844675"/>
            <a:ext cx="5497513" cy="4435475"/>
          </a:xfrm>
        </p:spPr>
      </p:pic>
      <p:pic>
        <p:nvPicPr>
          <p:cNvPr id="101380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79613" y="1844675"/>
            <a:ext cx="5495925" cy="4435475"/>
          </a:xfrm>
          <a:noFill/>
        </p:spPr>
      </p:pic>
      <p:pic>
        <p:nvPicPr>
          <p:cNvPr id="10138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EE1C25"/>
              </a:clrFrom>
              <a:clrTo>
                <a:srgbClr val="EE1C2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8175" y="1844675"/>
            <a:ext cx="5497513" cy="4435475"/>
          </a:xfrm>
        </p:spPr>
      </p:pic>
      <p:pic>
        <p:nvPicPr>
          <p:cNvPr id="10138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94DA"/>
              </a:clrFrom>
              <a:clrTo>
                <a:srgbClr val="0094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844675"/>
            <a:ext cx="54975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9"/>
          <p:cNvGrpSpPr/>
          <p:nvPr/>
        </p:nvGrpSpPr>
        <p:grpSpPr bwMode="auto">
          <a:xfrm>
            <a:off x="0" y="692150"/>
            <a:ext cx="2301875" cy="974725"/>
            <a:chOff x="0" y="436"/>
            <a:chExt cx="1450" cy="614"/>
          </a:xfrm>
        </p:grpSpPr>
        <p:pic>
          <p:nvPicPr>
            <p:cNvPr id="14346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3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523" y="525"/>
              <a:ext cx="927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Guess </a:t>
              </a:r>
            </a:p>
          </p:txBody>
        </p:sp>
      </p:grpSp>
      <p:pic>
        <p:nvPicPr>
          <p:cNvPr id="14344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2627313" y="765175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It’s…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20100514-0107516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708150"/>
            <a:ext cx="547211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55A276"/>
              </a:clrFrom>
              <a:clrTo>
                <a:srgbClr val="55A27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03350" y="1628775"/>
            <a:ext cx="5630863" cy="4541838"/>
          </a:xfrm>
        </p:spPr>
      </p:pic>
      <p:pic>
        <p:nvPicPr>
          <p:cNvPr id="102404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6375" y="1628775"/>
            <a:ext cx="5630863" cy="4487863"/>
          </a:xfrm>
          <a:noFill/>
        </p:spPr>
      </p:pic>
      <p:pic>
        <p:nvPicPr>
          <p:cNvPr id="10240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EE1C25"/>
              </a:clrFrom>
              <a:clrTo>
                <a:srgbClr val="EE1C2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6375" y="1557338"/>
            <a:ext cx="5629275" cy="4487862"/>
          </a:xfrm>
        </p:spPr>
      </p:pic>
      <p:pic>
        <p:nvPicPr>
          <p:cNvPr id="1024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94DA"/>
              </a:clrFrom>
              <a:clrTo>
                <a:srgbClr val="0094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557338"/>
            <a:ext cx="5630863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2"/>
          <p:cNvGrpSpPr/>
          <p:nvPr/>
        </p:nvGrpSpPr>
        <p:grpSpPr bwMode="auto">
          <a:xfrm>
            <a:off x="0" y="692150"/>
            <a:ext cx="2301875" cy="974725"/>
            <a:chOff x="0" y="436"/>
            <a:chExt cx="1450" cy="614"/>
          </a:xfrm>
        </p:grpSpPr>
        <p:pic>
          <p:nvPicPr>
            <p:cNvPr id="15370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3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 Box 14"/>
            <p:cNvSpPr txBox="1">
              <a:spLocks noChangeArrowheads="1"/>
            </p:cNvSpPr>
            <p:nvPr/>
          </p:nvSpPr>
          <p:spPr bwMode="auto">
            <a:xfrm>
              <a:off x="523" y="525"/>
              <a:ext cx="927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Guess </a:t>
              </a:r>
            </a:p>
          </p:txBody>
        </p:sp>
      </p:grpSp>
      <p:pic>
        <p:nvPicPr>
          <p:cNvPr id="15368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2627313" y="765175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It’s…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2457331_105702099349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5775" y="1666875"/>
            <a:ext cx="526415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55A276"/>
              </a:clrFrom>
              <a:clrTo>
                <a:srgbClr val="55A27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63713" y="1628775"/>
            <a:ext cx="5505450" cy="4591050"/>
          </a:xfrm>
        </p:spPr>
      </p:pic>
      <p:pic>
        <p:nvPicPr>
          <p:cNvPr id="104452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2275" y="1700213"/>
            <a:ext cx="5507038" cy="4527550"/>
          </a:xfrm>
          <a:noFill/>
        </p:spPr>
      </p:pic>
      <p:pic>
        <p:nvPicPr>
          <p:cNvPr id="10445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EE1C25"/>
              </a:clrFrom>
              <a:clrTo>
                <a:srgbClr val="EE1C2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2275" y="1700213"/>
            <a:ext cx="5505450" cy="4514850"/>
          </a:xfrm>
        </p:spPr>
      </p:pic>
      <p:pic>
        <p:nvPicPr>
          <p:cNvPr id="1044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94DA"/>
              </a:clrFrom>
              <a:clrTo>
                <a:srgbClr val="0094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700213"/>
            <a:ext cx="5418137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10"/>
          <p:cNvGrpSpPr/>
          <p:nvPr/>
        </p:nvGrpSpPr>
        <p:grpSpPr bwMode="auto">
          <a:xfrm>
            <a:off x="0" y="692150"/>
            <a:ext cx="2301875" cy="974725"/>
            <a:chOff x="0" y="436"/>
            <a:chExt cx="1450" cy="614"/>
          </a:xfrm>
        </p:grpSpPr>
        <p:pic>
          <p:nvPicPr>
            <p:cNvPr id="16394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3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523" y="525"/>
              <a:ext cx="927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Guess </a:t>
              </a:r>
            </a:p>
          </p:txBody>
        </p:sp>
      </p:grpSp>
      <p:pic>
        <p:nvPicPr>
          <p:cNvPr id="1639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2627313" y="765175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It’s…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10"/>
          <p:cNvGrpSpPr/>
          <p:nvPr/>
        </p:nvGrpSpPr>
        <p:grpSpPr bwMode="auto">
          <a:xfrm>
            <a:off x="3203575" y="7173913"/>
            <a:ext cx="2016125" cy="1871662"/>
            <a:chOff x="1580" y="3112"/>
            <a:chExt cx="768" cy="768"/>
          </a:xfrm>
        </p:grpSpPr>
        <p:pic>
          <p:nvPicPr>
            <p:cNvPr id="17436" name="Picture 1911" descr="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0" y="3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5" name="Rectangle 1912"/>
            <p:cNvSpPr>
              <a:spLocks noChangeArrowheads="1"/>
            </p:cNvSpPr>
            <p:nvPr/>
          </p:nvSpPr>
          <p:spPr bwMode="auto">
            <a:xfrm>
              <a:off x="1601" y="3112"/>
              <a:ext cx="726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000000"/>
                  </a:solidFill>
                  <a:latin typeface="GCFrutiger" panose="020B0604020202020204" pitchFamily="50" charset="0"/>
                </a:rPr>
                <a:t>cool</a:t>
              </a:r>
            </a:p>
          </p:txBody>
        </p:sp>
      </p:grpSp>
      <p:grpSp>
        <p:nvGrpSpPr>
          <p:cNvPr id="3" name="Group 1919"/>
          <p:cNvGrpSpPr/>
          <p:nvPr/>
        </p:nvGrpSpPr>
        <p:grpSpPr bwMode="auto">
          <a:xfrm>
            <a:off x="3924300" y="7029450"/>
            <a:ext cx="2089150" cy="1873250"/>
            <a:chOff x="703" y="3112"/>
            <a:chExt cx="768" cy="768"/>
          </a:xfrm>
        </p:grpSpPr>
        <p:pic>
          <p:nvPicPr>
            <p:cNvPr id="17434" name="Picture 1920" descr="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3" y="3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8" name="Rectangle 1921"/>
            <p:cNvSpPr>
              <a:spLocks noChangeArrowheads="1"/>
            </p:cNvSpPr>
            <p:nvPr/>
          </p:nvSpPr>
          <p:spPr bwMode="auto">
            <a:xfrm>
              <a:off x="724" y="3112"/>
              <a:ext cx="726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000000"/>
                  </a:solidFill>
                  <a:latin typeface="GCFrutiger" panose="020B0604020202020204" pitchFamily="50" charset="0"/>
                </a:rPr>
                <a:t>hot</a:t>
              </a:r>
            </a:p>
          </p:txBody>
        </p:sp>
      </p:grpSp>
      <p:grpSp>
        <p:nvGrpSpPr>
          <p:cNvPr id="4" name="Group 1916"/>
          <p:cNvGrpSpPr/>
          <p:nvPr/>
        </p:nvGrpSpPr>
        <p:grpSpPr bwMode="auto">
          <a:xfrm>
            <a:off x="4140200" y="7029450"/>
            <a:ext cx="1871663" cy="1655763"/>
            <a:chOff x="3335" y="3112"/>
            <a:chExt cx="769" cy="769"/>
          </a:xfrm>
        </p:grpSpPr>
        <p:pic>
          <p:nvPicPr>
            <p:cNvPr id="17432" name="Picture 1917" descr="5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35" y="3112"/>
              <a:ext cx="769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71" name="Rectangle 1918"/>
            <p:cNvSpPr>
              <a:spLocks noChangeArrowheads="1"/>
            </p:cNvSpPr>
            <p:nvPr/>
          </p:nvSpPr>
          <p:spPr bwMode="auto">
            <a:xfrm>
              <a:off x="3357" y="3112"/>
              <a:ext cx="726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000000"/>
                  </a:solidFill>
                  <a:latin typeface="GCFrutiger" panose="020B0604020202020204" pitchFamily="50" charset="0"/>
                </a:rPr>
                <a:t>warm</a:t>
              </a:r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4427538" y="7100888"/>
            <a:ext cx="2087562" cy="1944687"/>
            <a:chOff x="2336" y="1344"/>
            <a:chExt cx="863" cy="769"/>
          </a:xfrm>
        </p:grpSpPr>
        <p:pic>
          <p:nvPicPr>
            <p:cNvPr id="17430" name="Picture 1914" descr="4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36" y="1344"/>
              <a:ext cx="863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74" name="Rectangle 1915"/>
            <p:cNvSpPr>
              <a:spLocks noChangeArrowheads="1"/>
            </p:cNvSpPr>
            <p:nvPr/>
          </p:nvSpPr>
          <p:spPr bwMode="auto">
            <a:xfrm>
              <a:off x="2381" y="1344"/>
              <a:ext cx="814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000000"/>
                  </a:solidFill>
                  <a:latin typeface="GCFrutiger" panose="020B0604020202020204" pitchFamily="50" charset="0"/>
                </a:rPr>
                <a:t>cold</a:t>
              </a:r>
            </a:p>
          </p:txBody>
        </p:sp>
      </p:grpSp>
      <p:grpSp>
        <p:nvGrpSpPr>
          <p:cNvPr id="6" name="Group 19"/>
          <p:cNvGrpSpPr/>
          <p:nvPr/>
        </p:nvGrpSpPr>
        <p:grpSpPr bwMode="auto">
          <a:xfrm>
            <a:off x="3924300" y="7100888"/>
            <a:ext cx="1870075" cy="2087562"/>
            <a:chOff x="4150" y="300"/>
            <a:chExt cx="815" cy="771"/>
          </a:xfrm>
        </p:grpSpPr>
        <p:pic>
          <p:nvPicPr>
            <p:cNvPr id="17428" name="Picture 191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332" y="300"/>
              <a:ext cx="570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77" name="Rectangle 1915"/>
            <p:cNvSpPr>
              <a:spLocks noChangeArrowheads="1"/>
            </p:cNvSpPr>
            <p:nvPr/>
          </p:nvSpPr>
          <p:spPr bwMode="auto">
            <a:xfrm>
              <a:off x="4150" y="346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 </a:t>
              </a:r>
              <a:r>
                <a:rPr lang="en-US" altLang="zh-CN" sz="3200" b="1">
                  <a:solidFill>
                    <a:srgbClr val="000000"/>
                  </a:solidFill>
                  <a:latin typeface="GCFrutiger" panose="020B0604020202020204" pitchFamily="50" charset="0"/>
                </a:rPr>
                <a:t>summer</a:t>
              </a:r>
            </a:p>
          </p:txBody>
        </p:sp>
      </p:grpSp>
      <p:grpSp>
        <p:nvGrpSpPr>
          <p:cNvPr id="7" name="Group 22"/>
          <p:cNvGrpSpPr/>
          <p:nvPr/>
        </p:nvGrpSpPr>
        <p:grpSpPr bwMode="auto">
          <a:xfrm>
            <a:off x="3851275" y="7029450"/>
            <a:ext cx="2305050" cy="2087563"/>
            <a:chOff x="4195" y="1207"/>
            <a:chExt cx="815" cy="772"/>
          </a:xfrm>
        </p:grpSpPr>
        <p:pic>
          <p:nvPicPr>
            <p:cNvPr id="17426" name="Picture 191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286" y="1207"/>
              <a:ext cx="67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80" name="Rectangle 1915"/>
            <p:cNvSpPr>
              <a:spLocks noChangeArrowheads="1"/>
            </p:cNvSpPr>
            <p:nvPr/>
          </p:nvSpPr>
          <p:spPr bwMode="auto">
            <a:xfrm>
              <a:off x="4195" y="1207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 </a:t>
              </a:r>
              <a:r>
                <a:rPr lang="en-US" altLang="zh-CN" sz="3200" b="1">
                  <a:solidFill>
                    <a:srgbClr val="000000"/>
                  </a:solidFill>
                  <a:latin typeface="GCFrutiger" panose="020B0604020202020204" pitchFamily="50" charset="0"/>
                </a:rPr>
                <a:t>autumn</a:t>
              </a:r>
            </a:p>
          </p:txBody>
        </p:sp>
      </p:grpSp>
      <p:grpSp>
        <p:nvGrpSpPr>
          <p:cNvPr id="8" name="Group 25"/>
          <p:cNvGrpSpPr/>
          <p:nvPr/>
        </p:nvGrpSpPr>
        <p:grpSpPr bwMode="auto">
          <a:xfrm>
            <a:off x="4067175" y="7100888"/>
            <a:ext cx="2447925" cy="2376487"/>
            <a:chOff x="4195" y="2115"/>
            <a:chExt cx="815" cy="816"/>
          </a:xfrm>
        </p:grpSpPr>
        <p:pic>
          <p:nvPicPr>
            <p:cNvPr id="17424" name="Picture 1910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241" y="2115"/>
              <a:ext cx="71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83" name="Rectangle 1915"/>
            <p:cNvSpPr>
              <a:spLocks noChangeArrowheads="1"/>
            </p:cNvSpPr>
            <p:nvPr/>
          </p:nvSpPr>
          <p:spPr bwMode="auto">
            <a:xfrm>
              <a:off x="4195" y="2160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 </a:t>
              </a:r>
              <a:r>
                <a:rPr lang="en-US" altLang="zh-CN" sz="3200" b="1">
                  <a:solidFill>
                    <a:srgbClr val="000000"/>
                  </a:solidFill>
                  <a:latin typeface="GCFrutiger" panose="020B0604020202020204" pitchFamily="50" charset="0"/>
                </a:rPr>
                <a:t>spring</a:t>
              </a:r>
            </a:p>
          </p:txBody>
        </p:sp>
      </p:grpSp>
      <p:grpSp>
        <p:nvGrpSpPr>
          <p:cNvPr id="9" name="Group 28"/>
          <p:cNvGrpSpPr/>
          <p:nvPr/>
        </p:nvGrpSpPr>
        <p:grpSpPr bwMode="auto">
          <a:xfrm>
            <a:off x="4067175" y="7029450"/>
            <a:ext cx="2089150" cy="2233613"/>
            <a:chOff x="4195" y="3158"/>
            <a:chExt cx="815" cy="862"/>
          </a:xfrm>
        </p:grpSpPr>
        <p:pic>
          <p:nvPicPr>
            <p:cNvPr id="17422" name="Picture 1916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1" y="3158"/>
              <a:ext cx="750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86" name="Rectangle 1915"/>
            <p:cNvSpPr>
              <a:spLocks noChangeArrowheads="1"/>
            </p:cNvSpPr>
            <p:nvPr/>
          </p:nvSpPr>
          <p:spPr bwMode="auto">
            <a:xfrm>
              <a:off x="4195" y="3158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 </a:t>
              </a:r>
              <a:r>
                <a:rPr lang="en-US" altLang="zh-CN" sz="3200" b="1">
                  <a:solidFill>
                    <a:srgbClr val="000000"/>
                  </a:solidFill>
                  <a:latin typeface="GCFrutiger" panose="020B0604020202020204" pitchFamily="50" charset="0"/>
                </a:rPr>
                <a:t>winter</a:t>
              </a:r>
            </a:p>
          </p:txBody>
        </p:sp>
      </p:grpSp>
      <p:grpSp>
        <p:nvGrpSpPr>
          <p:cNvPr id="17418" name="Group 39"/>
          <p:cNvGrpSpPr/>
          <p:nvPr/>
        </p:nvGrpSpPr>
        <p:grpSpPr bwMode="auto">
          <a:xfrm>
            <a:off x="0" y="692150"/>
            <a:ext cx="3976688" cy="974725"/>
            <a:chOff x="113" y="527"/>
            <a:chExt cx="2505" cy="614"/>
          </a:xfrm>
        </p:grpSpPr>
        <p:pic>
          <p:nvPicPr>
            <p:cNvPr id="17420" name="Picture 3" descr="say and act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 Box 41"/>
            <p:cNvSpPr txBox="1">
              <a:spLocks noChangeArrowheads="1"/>
            </p:cNvSpPr>
            <p:nvPr/>
          </p:nvSpPr>
          <p:spPr bwMode="auto">
            <a:xfrm>
              <a:off x="636" y="616"/>
              <a:ext cx="198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read </a:t>
              </a:r>
            </a:p>
          </p:txBody>
        </p:sp>
      </p:grpSp>
      <p:pic>
        <p:nvPicPr>
          <p:cNvPr id="17419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-0.01574 L 0.07882 -1.5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7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-4.81481E-6 L -0.03907 -1.517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-3.33333E-6 L -0.05468 -1.4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3.61111E-6 -1.5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0382 -1.470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7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2.22222E-6 -1.496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00382 -1.496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7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00018 -1.46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05"/>
          <p:cNvGrpSpPr/>
          <p:nvPr/>
        </p:nvGrpSpPr>
        <p:grpSpPr bwMode="auto">
          <a:xfrm>
            <a:off x="4140200" y="1844675"/>
            <a:ext cx="874713" cy="4332288"/>
            <a:chOff x="2472" y="1026"/>
            <a:chExt cx="551" cy="2729"/>
          </a:xfrm>
        </p:grpSpPr>
        <p:grpSp>
          <p:nvGrpSpPr>
            <p:cNvPr id="18451" name="Group 1906"/>
            <p:cNvGrpSpPr/>
            <p:nvPr/>
          </p:nvGrpSpPr>
          <p:grpSpPr bwMode="auto">
            <a:xfrm>
              <a:off x="2472" y="1026"/>
              <a:ext cx="505" cy="505"/>
              <a:chOff x="1580" y="3112"/>
              <a:chExt cx="768" cy="768"/>
            </a:xfrm>
          </p:grpSpPr>
          <p:pic>
            <p:nvPicPr>
              <p:cNvPr id="18461" name="Picture 1907" descr="4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580" y="3112"/>
                <a:ext cx="76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2" name="Rectangle 1908"/>
              <p:cNvSpPr>
                <a:spLocks noChangeArrowheads="1"/>
              </p:cNvSpPr>
              <p:nvPr/>
            </p:nvSpPr>
            <p:spPr bwMode="auto">
              <a:xfrm>
                <a:off x="1601" y="3112"/>
                <a:ext cx="725" cy="1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>
                <a:outerShdw dist="45791" dir="3378596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>
                    <a:solidFill>
                      <a:srgbClr val="000000"/>
                    </a:solidFill>
                  </a:rPr>
                  <a:t>cool</a:t>
                </a:r>
              </a:p>
            </p:txBody>
          </p:sp>
        </p:grpSp>
        <p:grpSp>
          <p:nvGrpSpPr>
            <p:cNvPr id="18452" name="Group 1909"/>
            <p:cNvGrpSpPr/>
            <p:nvPr/>
          </p:nvGrpSpPr>
          <p:grpSpPr bwMode="auto">
            <a:xfrm>
              <a:off x="2472" y="1661"/>
              <a:ext cx="505" cy="505"/>
              <a:chOff x="2466" y="3112"/>
              <a:chExt cx="768" cy="768"/>
            </a:xfrm>
          </p:grpSpPr>
          <p:pic>
            <p:nvPicPr>
              <p:cNvPr id="18459" name="Picture 1910" descr="4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466" y="3112"/>
                <a:ext cx="76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0" name="Rectangle 1911"/>
              <p:cNvSpPr>
                <a:spLocks noChangeArrowheads="1"/>
              </p:cNvSpPr>
              <p:nvPr/>
            </p:nvSpPr>
            <p:spPr bwMode="auto">
              <a:xfrm>
                <a:off x="2487" y="3112"/>
                <a:ext cx="725" cy="1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>
                <a:outerShdw dist="45791" dir="3378596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>
                    <a:solidFill>
                      <a:srgbClr val="000000"/>
                    </a:solidFill>
                  </a:rPr>
                  <a:t>cold</a:t>
                </a:r>
              </a:p>
            </p:txBody>
          </p:sp>
        </p:grpSp>
        <p:grpSp>
          <p:nvGrpSpPr>
            <p:cNvPr id="18453" name="Group 1912"/>
            <p:cNvGrpSpPr/>
            <p:nvPr/>
          </p:nvGrpSpPr>
          <p:grpSpPr bwMode="auto">
            <a:xfrm>
              <a:off x="2517" y="3249"/>
              <a:ext cx="506" cy="506"/>
              <a:chOff x="3335" y="3112"/>
              <a:chExt cx="769" cy="769"/>
            </a:xfrm>
          </p:grpSpPr>
          <p:pic>
            <p:nvPicPr>
              <p:cNvPr id="18457" name="Picture 1913" descr="56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335" y="3112"/>
                <a:ext cx="769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8" name="Rectangle 1914"/>
              <p:cNvSpPr>
                <a:spLocks noChangeArrowheads="1"/>
              </p:cNvSpPr>
              <p:nvPr/>
            </p:nvSpPr>
            <p:spPr bwMode="auto">
              <a:xfrm>
                <a:off x="3356" y="3112"/>
                <a:ext cx="726" cy="1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>
                <a:outerShdw dist="45791" dir="3378596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>
                    <a:solidFill>
                      <a:srgbClr val="000000"/>
                    </a:solidFill>
                  </a:rPr>
                  <a:t>warm</a:t>
                </a:r>
              </a:p>
            </p:txBody>
          </p:sp>
        </p:grpSp>
        <p:grpSp>
          <p:nvGrpSpPr>
            <p:cNvPr id="18454" name="Group 1915"/>
            <p:cNvGrpSpPr/>
            <p:nvPr/>
          </p:nvGrpSpPr>
          <p:grpSpPr bwMode="auto">
            <a:xfrm>
              <a:off x="2472" y="2387"/>
              <a:ext cx="505" cy="505"/>
              <a:chOff x="703" y="3112"/>
              <a:chExt cx="768" cy="768"/>
            </a:xfrm>
          </p:grpSpPr>
          <p:pic>
            <p:nvPicPr>
              <p:cNvPr id="18455" name="Picture 1916" descr="65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03" y="3112"/>
                <a:ext cx="76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6" name="Rectangle 1917"/>
              <p:cNvSpPr>
                <a:spLocks noChangeArrowheads="1"/>
              </p:cNvSpPr>
              <p:nvPr/>
            </p:nvSpPr>
            <p:spPr bwMode="auto">
              <a:xfrm>
                <a:off x="724" y="3112"/>
                <a:ext cx="725" cy="1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>
                <a:outerShdw dist="45791" dir="3378596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>
                    <a:solidFill>
                      <a:srgbClr val="000000"/>
                    </a:solidFill>
                  </a:rPr>
                  <a:t>hot</a:t>
                </a:r>
              </a:p>
            </p:txBody>
          </p:sp>
        </p:grpSp>
      </p:grpSp>
      <p:sp>
        <p:nvSpPr>
          <p:cNvPr id="171903" name="Line 1919"/>
          <p:cNvSpPr>
            <a:spLocks noChangeShapeType="1"/>
          </p:cNvSpPr>
          <p:nvPr/>
        </p:nvSpPr>
        <p:spPr bwMode="auto">
          <a:xfrm>
            <a:off x="2700338" y="2708275"/>
            <a:ext cx="1295400" cy="2952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1904" name="Line 1920"/>
          <p:cNvSpPr>
            <a:spLocks noChangeShapeType="1"/>
          </p:cNvSpPr>
          <p:nvPr/>
        </p:nvSpPr>
        <p:spPr bwMode="auto">
          <a:xfrm flipV="1">
            <a:off x="2700338" y="2276475"/>
            <a:ext cx="1293812" cy="28082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1905" name="Line 1921"/>
          <p:cNvSpPr>
            <a:spLocks noChangeShapeType="1"/>
          </p:cNvSpPr>
          <p:nvPr/>
        </p:nvSpPr>
        <p:spPr bwMode="auto">
          <a:xfrm>
            <a:off x="5148263" y="3284538"/>
            <a:ext cx="1223962" cy="172878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1906" name="Line 1922"/>
          <p:cNvSpPr>
            <a:spLocks noChangeShapeType="1"/>
          </p:cNvSpPr>
          <p:nvPr/>
        </p:nvSpPr>
        <p:spPr bwMode="auto">
          <a:xfrm flipV="1">
            <a:off x="5148263" y="2924175"/>
            <a:ext cx="1152525" cy="14128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1910" name="Text Box 1926"/>
          <p:cNvSpPr txBox="1">
            <a:spLocks noChangeArrowheads="1"/>
          </p:cNvSpPr>
          <p:nvPr/>
        </p:nvSpPr>
        <p:spPr bwMode="auto">
          <a:xfrm>
            <a:off x="4356100" y="836613"/>
            <a:ext cx="47815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GCFrutiger" panose="020B0604020202020204"/>
              </a:rPr>
              <a:t>In</a:t>
            </a:r>
            <a:r>
              <a:rPr lang="en-US" altLang="zh-CN" sz="3600" b="1">
                <a:solidFill>
                  <a:srgbClr val="000000"/>
                </a:solidFill>
                <a:latin typeface="GCFrutiger" panose="020B0604020202020204"/>
              </a:rPr>
              <a:t> Spring , it is warm.</a:t>
            </a:r>
          </a:p>
        </p:txBody>
      </p:sp>
      <p:grpSp>
        <p:nvGrpSpPr>
          <p:cNvPr id="18440" name="Group 1939"/>
          <p:cNvGrpSpPr/>
          <p:nvPr/>
        </p:nvGrpSpPr>
        <p:grpSpPr bwMode="auto">
          <a:xfrm>
            <a:off x="0" y="620713"/>
            <a:ext cx="3913188" cy="974725"/>
            <a:chOff x="0" y="391"/>
            <a:chExt cx="2465" cy="614"/>
          </a:xfrm>
        </p:grpSpPr>
        <p:pic>
          <p:nvPicPr>
            <p:cNvPr id="18449" name="Picture 3" descr="say and act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91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1929"/>
            <p:cNvSpPr txBox="1">
              <a:spLocks noChangeArrowheads="1"/>
            </p:cNvSpPr>
            <p:nvPr/>
          </p:nvSpPr>
          <p:spPr bwMode="auto">
            <a:xfrm>
              <a:off x="523" y="480"/>
              <a:ext cx="1942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Match and say</a:t>
              </a:r>
            </a:p>
          </p:txBody>
        </p:sp>
      </p:grpSp>
      <p:grpSp>
        <p:nvGrpSpPr>
          <p:cNvPr id="9" name="Group 1934"/>
          <p:cNvGrpSpPr/>
          <p:nvPr/>
        </p:nvGrpSpPr>
        <p:grpSpPr bwMode="auto">
          <a:xfrm>
            <a:off x="5003800" y="620713"/>
            <a:ext cx="3959225" cy="1211262"/>
            <a:chOff x="3152" y="391"/>
            <a:chExt cx="2494" cy="763"/>
          </a:xfrm>
        </p:grpSpPr>
        <p:pic>
          <p:nvPicPr>
            <p:cNvPr id="18447" name="Picture 1932" descr="Question-mark-65791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52" y="391"/>
              <a:ext cx="90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933" descr="Question-mark-65791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30" y="391"/>
              <a:ext cx="81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2" name="Picture 4" descr="spri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1844675"/>
            <a:ext cx="2160588" cy="16811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4" descr="summer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59563" y="1989138"/>
            <a:ext cx="2233612" cy="18732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0" descr="autumn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850" y="4292600"/>
            <a:ext cx="2160588" cy="16256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4" descr="winter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9563" y="4437063"/>
            <a:ext cx="2160587" cy="16097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03" grpId="0" animBg="1"/>
      <p:bldP spid="171904" grpId="0" animBg="1"/>
      <p:bldP spid="171905" grpId="0" animBg="1"/>
      <p:bldP spid="171906" grpId="0" animBg="1"/>
      <p:bldP spid="1719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/>
          <p:nvPr/>
        </p:nvGrpSpPr>
        <p:grpSpPr bwMode="auto">
          <a:xfrm>
            <a:off x="0" y="692150"/>
            <a:ext cx="4165600" cy="974725"/>
            <a:chOff x="113" y="527"/>
            <a:chExt cx="2624" cy="614"/>
          </a:xfrm>
        </p:grpSpPr>
        <p:pic>
          <p:nvPicPr>
            <p:cNvPr id="19465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636" y="616"/>
              <a:ext cx="21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chant </a:t>
              </a:r>
            </a:p>
          </p:txBody>
        </p:sp>
      </p:grpSp>
      <p:pic>
        <p:nvPicPr>
          <p:cNvPr id="19459" name="Picture 4" descr="wint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4437063"/>
            <a:ext cx="1655763" cy="13716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spri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1989138"/>
            <a:ext cx="1800225" cy="1400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4" descr="summe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850" y="2492375"/>
            <a:ext cx="1663700" cy="14922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0" descr="autum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725" y="3789363"/>
            <a:ext cx="1800225" cy="135413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31" name="Rectangle 4"/>
          <p:cNvSpPr>
            <a:spLocks noChangeArrowheads="1"/>
          </p:cNvSpPr>
          <p:nvPr/>
        </p:nvSpPr>
        <p:spPr bwMode="auto">
          <a:xfrm>
            <a:off x="323850" y="1989138"/>
            <a:ext cx="4752975" cy="3816350"/>
          </a:xfrm>
          <a:prstGeom prst="rect">
            <a:avLst/>
          </a:prstGeom>
          <a:solidFill>
            <a:srgbClr val="993366">
              <a:alpha val="24001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Spring is </a:t>
            </a:r>
            <a:r>
              <a:rPr lang="en-US" altLang="zh-CN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warm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Summer is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Autumn is </a:t>
            </a:r>
            <a:r>
              <a:rPr lang="en-US" altLang="zh-CN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cool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Winter is 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cold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Spring, summer,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autumn and winter.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Warm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zh-CN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cool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cold</a:t>
            </a:r>
            <a:r>
              <a:rPr lang="en-US" altLang="zh-CN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9464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921" descr="listen and sa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92150"/>
            <a:ext cx="37909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1627188"/>
            <a:ext cx="2157412" cy="1673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84" name="Text Box 1905"/>
          <p:cNvSpPr txBox="1">
            <a:spLocks noChangeArrowheads="1"/>
          </p:cNvSpPr>
          <p:nvPr/>
        </p:nvSpPr>
        <p:spPr bwMode="auto">
          <a:xfrm>
            <a:off x="250825" y="3644900"/>
            <a:ext cx="8208963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What season do you </a:t>
            </a:r>
            <a:r>
              <a:rPr lang="en-US" altLang="zh-CN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like best</a:t>
            </a:r>
            <a:r>
              <a:rPr lang="en-US" altLang="zh-CN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What’s your </a:t>
            </a:r>
            <a:r>
              <a:rPr lang="en-US" altLang="zh-CN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favourite</a:t>
            </a:r>
            <a:r>
              <a:rPr lang="en-US" altLang="zh-CN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 season?</a:t>
            </a:r>
          </a:p>
        </p:txBody>
      </p:sp>
      <p:sp>
        <p:nvSpPr>
          <p:cNvPr id="88946" name="Text Box 1906"/>
          <p:cNvSpPr txBox="1">
            <a:spLocks noChangeArrowheads="1"/>
          </p:cNvSpPr>
          <p:nvPr/>
        </p:nvSpPr>
        <p:spPr bwMode="auto">
          <a:xfrm>
            <a:off x="250825" y="5084763"/>
            <a:ext cx="8143875" cy="120015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Arial Black" panose="020B0A04020102020204" pitchFamily="34" charset="0"/>
              </a:rPr>
              <a:t>I like spring best. It’s beautiful.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Arial Black" panose="020B0A04020102020204" pitchFamily="34" charset="0"/>
              </a:rPr>
              <a:t>It’s green. It’s nice and warm.</a:t>
            </a:r>
          </a:p>
        </p:txBody>
      </p:sp>
      <p:pic>
        <p:nvPicPr>
          <p:cNvPr id="20486" name="Picture 4" descr="spri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700213"/>
            <a:ext cx="2089150" cy="1625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4" descr="summ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75" y="1700213"/>
            <a:ext cx="1879600" cy="16859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4" descr="winte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950" y="1771650"/>
            <a:ext cx="1871663" cy="15509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10" descr="autum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1700213"/>
            <a:ext cx="2160587" cy="16256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948" name="Oval 1908"/>
          <p:cNvSpPr>
            <a:spLocks noChangeArrowheads="1"/>
          </p:cNvSpPr>
          <p:nvPr/>
        </p:nvSpPr>
        <p:spPr bwMode="auto">
          <a:xfrm>
            <a:off x="250825" y="1484313"/>
            <a:ext cx="2160588" cy="201612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0491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46" grpId="0" animBg="1"/>
      <p:bldP spid="889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76" name="Group 116"/>
          <p:cNvGraphicFramePr>
            <a:graphicFrameLocks noGrp="1"/>
          </p:cNvGraphicFramePr>
          <p:nvPr/>
        </p:nvGraphicFramePr>
        <p:xfrm>
          <a:off x="468313" y="1989138"/>
          <a:ext cx="8135937" cy="3455988"/>
        </p:xfrm>
        <a:graphic>
          <a:graphicData uri="http://schemas.openxmlformats.org/drawingml/2006/table">
            <a:tbl>
              <a:tblPr/>
              <a:tblGrid>
                <a:gridCol w="162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6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colour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weather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538" name="Picture 102" descr="W0201008186014930724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2060575"/>
            <a:ext cx="133191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106" descr="01200200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2133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108" descr="7994209_164556031361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2133600"/>
            <a:ext cx="15128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110" descr="sy_2010080112392868507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2157413"/>
            <a:ext cx="1368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2" name="Group 118"/>
          <p:cNvGrpSpPr/>
          <p:nvPr/>
        </p:nvGrpSpPr>
        <p:grpSpPr bwMode="auto">
          <a:xfrm>
            <a:off x="179388" y="765175"/>
            <a:ext cx="3840162" cy="773113"/>
            <a:chOff x="113" y="482"/>
            <a:chExt cx="2419" cy="487"/>
          </a:xfrm>
        </p:grpSpPr>
        <p:pic>
          <p:nvPicPr>
            <p:cNvPr id="21545" name="Picture 1921" descr="listen and say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482"/>
              <a:ext cx="2388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 Box 111"/>
            <p:cNvSpPr txBox="1">
              <a:spLocks noChangeArrowheads="1"/>
            </p:cNvSpPr>
            <p:nvPr/>
          </p:nvSpPr>
          <p:spPr bwMode="auto">
            <a:xfrm>
              <a:off x="793" y="572"/>
              <a:ext cx="1739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Arial Black" panose="020B0A04020102020204" pitchFamily="34" charset="0"/>
                </a:rPr>
                <a:t>Group work</a:t>
              </a:r>
            </a:p>
          </p:txBody>
        </p:sp>
      </p:grpSp>
      <p:sp>
        <p:nvSpPr>
          <p:cNvPr id="21543" name="TextBox 2"/>
          <p:cNvSpPr txBox="1">
            <a:spLocks noChangeArrowheads="1"/>
          </p:cNvSpPr>
          <p:nvPr/>
        </p:nvSpPr>
        <p:spPr bwMode="auto">
          <a:xfrm>
            <a:off x="4500563" y="476250"/>
            <a:ext cx="4176712" cy="1228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What’s your favorite season?</a:t>
            </a:r>
          </a:p>
        </p:txBody>
      </p:sp>
      <p:sp>
        <p:nvSpPr>
          <p:cNvPr id="92277" name="Text Box 117"/>
          <p:cNvSpPr txBox="1">
            <a:spLocks noChangeArrowheads="1"/>
          </p:cNvSpPr>
          <p:nvPr/>
        </p:nvSpPr>
        <p:spPr bwMode="auto">
          <a:xfrm>
            <a:off x="611188" y="5734050"/>
            <a:ext cx="8353425" cy="6508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Arial Black" panose="020B0A04020102020204" pitchFamily="34" charset="0"/>
              </a:rPr>
              <a:t>I like ____ best. It’s ____. It’s 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9"/>
          <p:cNvGrpSpPr/>
          <p:nvPr/>
        </p:nvGrpSpPr>
        <p:grpSpPr bwMode="auto">
          <a:xfrm>
            <a:off x="179388" y="765175"/>
            <a:ext cx="4878387" cy="773113"/>
            <a:chOff x="113" y="482"/>
            <a:chExt cx="3073" cy="487"/>
          </a:xfrm>
        </p:grpSpPr>
        <p:pic>
          <p:nvPicPr>
            <p:cNvPr id="22545" name="Picture 1921" descr="listen and say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482"/>
              <a:ext cx="2388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 Box 11"/>
            <p:cNvSpPr txBox="1">
              <a:spLocks noChangeArrowheads="1"/>
            </p:cNvSpPr>
            <p:nvPr/>
          </p:nvSpPr>
          <p:spPr bwMode="auto">
            <a:xfrm>
              <a:off x="793" y="572"/>
              <a:ext cx="2393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Listen and write</a:t>
              </a:r>
            </a:p>
          </p:txBody>
        </p:sp>
      </p:grp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179388" y="1628775"/>
            <a:ext cx="8767762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  In _______, it’s _____ . The trees and grass are green. We can see beautiful glowers, too.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  In _________, it’s _____. Days are long and nights are short. We can see many bees and butterflies.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  In ________, it’s ______. The trees are red and brown. The grass is yellow.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  In _______, it’s _____. Days are short 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nights are long. We can see white snow.</a:t>
            </a:r>
          </a:p>
        </p:txBody>
      </p:sp>
      <p:pic>
        <p:nvPicPr>
          <p:cNvPr id="22532" name="Picture 14" descr="f71473c939f01c26a1c886149204b9d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3573463"/>
            <a:ext cx="6477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6" descr="26h0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313" y="3573463"/>
            <a:ext cx="719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971550" y="1557338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</a:rPr>
              <a:t>spring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419475" y="1557338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971550" y="2565400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</a:rPr>
              <a:t>summer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995738" y="2565400"/>
            <a:ext cx="89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900113" y="4005263"/>
            <a:ext cx="183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</a:rPr>
              <a:t>autumn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779838" y="4005263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</a:rPr>
              <a:t>cool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971550" y="5013325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</a:rPr>
              <a:t>winter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492500" y="5013325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</a:rPr>
              <a:t>cold</a:t>
            </a:r>
          </a:p>
        </p:txBody>
      </p:sp>
      <p:pic>
        <p:nvPicPr>
          <p:cNvPr id="2254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32"/>
          <p:cNvSpPr txBox="1">
            <a:spLocks noChangeArrowheads="1"/>
          </p:cNvSpPr>
          <p:nvPr/>
        </p:nvSpPr>
        <p:spPr bwMode="auto">
          <a:xfrm>
            <a:off x="5292725" y="836613"/>
            <a:ext cx="3605213" cy="617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Let’s learn more! </a:t>
            </a:r>
          </a:p>
        </p:txBody>
      </p:sp>
      <p:pic>
        <p:nvPicPr>
          <p:cNvPr id="19" name="List1522.wav">
            <a:hlinkClick r:id="" action="ppaction://media"/>
          </p:cNvPr>
          <p:cNvPicPr>
            <a:picLocks noRot="1" noChangeAspect="1"/>
          </p:cNvPicPr>
          <p:nvPr>
            <a:wavAudioFile r:embed="rId1" name="Listen and write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03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9713" grpId="0"/>
      <p:bldP spid="29714" grpId="0"/>
      <p:bldP spid="29716" grpId="0"/>
      <p:bldP spid="29717" grpId="0"/>
      <p:bldP spid="29718" grpId="0"/>
      <p:bldP spid="29719" grpId="0"/>
      <p:bldP spid="29722" grpId="0"/>
      <p:bldP spid="297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 txBox="1"/>
          <p:nvPr/>
        </p:nvSpPr>
        <p:spPr bwMode="auto">
          <a:xfrm>
            <a:off x="107950" y="1970088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rgbClr val="FFFFFF"/>
                </a:solidFill>
                <a:latin typeface="Jokerman" panose="04090605060D06020702" pitchFamily="82" charset="0"/>
              </a:rPr>
              <a:t>12</a:t>
            </a:r>
          </a:p>
        </p:txBody>
      </p:sp>
      <p:pic>
        <p:nvPicPr>
          <p:cNvPr id="6147" name="Picture 6" descr="四季之树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060575"/>
            <a:ext cx="396081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572000" y="1989138"/>
            <a:ext cx="4572000" cy="2289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EucrosiaUPC" pitchFamily="18" charset="-34"/>
              </a:rPr>
              <a:t>Colour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EucrosiaUPC" pitchFamily="18" charset="-34"/>
              </a:rPr>
              <a:t>s</a:t>
            </a: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EucrosiaUPC" pitchFamily="18" charset="-34"/>
              </a:rPr>
              <a:t> are everywhere.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EucrosiaUPC" pitchFamily="18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EucrosiaUPC" pitchFamily="18" charset="-34"/>
              </a:rPr>
              <a:t>But sometimes… </a:t>
            </a:r>
          </a:p>
        </p:txBody>
      </p:sp>
      <p:grpSp>
        <p:nvGrpSpPr>
          <p:cNvPr id="6149" name="Group 15"/>
          <p:cNvGrpSpPr/>
          <p:nvPr/>
        </p:nvGrpSpPr>
        <p:grpSpPr bwMode="auto">
          <a:xfrm>
            <a:off x="0" y="692150"/>
            <a:ext cx="3887788" cy="974725"/>
            <a:chOff x="113" y="527"/>
            <a:chExt cx="2449" cy="614"/>
          </a:xfrm>
        </p:grpSpPr>
        <p:pic>
          <p:nvPicPr>
            <p:cNvPr id="6151" name="Picture 3" descr="say and ac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14"/>
            <p:cNvSpPr txBox="1">
              <a:spLocks noChangeArrowheads="1"/>
            </p:cNvSpPr>
            <p:nvPr/>
          </p:nvSpPr>
          <p:spPr bwMode="auto">
            <a:xfrm>
              <a:off x="636" y="616"/>
              <a:ext cx="19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think</a:t>
              </a:r>
            </a:p>
          </p:txBody>
        </p:sp>
      </p:grpSp>
      <p:pic>
        <p:nvPicPr>
          <p:cNvPr id="615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765175"/>
            <a:ext cx="2447925" cy="1905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20490">
            <a:off x="6516688" y="3644900"/>
            <a:ext cx="24479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9" name="Text Box 3795"/>
          <p:cNvSpPr txBox="1">
            <a:spLocks noChangeArrowheads="1"/>
          </p:cNvSpPr>
          <p:nvPr/>
        </p:nvSpPr>
        <p:spPr bwMode="auto">
          <a:xfrm>
            <a:off x="179388" y="1916113"/>
            <a:ext cx="3097212" cy="4487862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CC00"/>
                </a:solidFill>
                <a:latin typeface="GCFrutiger" panose="020B0604020202020204"/>
              </a:rPr>
              <a:t>Spring,</a:t>
            </a: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 </a:t>
            </a:r>
            <a:r>
              <a:rPr lang="en-US" altLang="zh-CN" sz="3200" b="1">
                <a:solidFill>
                  <a:srgbClr val="00CC00"/>
                </a:solidFill>
                <a:latin typeface="GCFrutiger" panose="020B0604020202020204"/>
              </a:rPr>
              <a:t>spring</a:t>
            </a: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nice and warm.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CC00"/>
                </a:solidFill>
                <a:latin typeface="GCFrutiger" panose="020B0604020202020204"/>
              </a:rPr>
              <a:t>Spring, spring</a:t>
            </a: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I like </a:t>
            </a:r>
            <a:r>
              <a:rPr lang="en-US" altLang="zh-CN" sz="3200" b="1">
                <a:solidFill>
                  <a:srgbClr val="00CC00"/>
                </a:solidFill>
                <a:latin typeface="GCFrutiger" panose="020B0604020202020204"/>
              </a:rPr>
              <a:t>spring</a:t>
            </a: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000000"/>
              </a:solidFill>
              <a:latin typeface="GCFrutiger" panose="020B0604020202020204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____, _____,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____ and ____.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____, _____.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I like _____.</a:t>
            </a:r>
          </a:p>
        </p:txBody>
      </p:sp>
      <p:grpSp>
        <p:nvGrpSpPr>
          <p:cNvPr id="23557" name="Group 1960"/>
          <p:cNvGrpSpPr/>
          <p:nvPr/>
        </p:nvGrpSpPr>
        <p:grpSpPr bwMode="auto">
          <a:xfrm>
            <a:off x="0" y="692150"/>
            <a:ext cx="4165600" cy="974725"/>
            <a:chOff x="113" y="527"/>
            <a:chExt cx="2624" cy="614"/>
          </a:xfrm>
        </p:grpSpPr>
        <p:pic>
          <p:nvPicPr>
            <p:cNvPr id="23564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 Box 1962"/>
            <p:cNvSpPr txBox="1">
              <a:spLocks noChangeArrowheads="1"/>
            </p:cNvSpPr>
            <p:nvPr/>
          </p:nvSpPr>
          <p:spPr bwMode="auto">
            <a:xfrm>
              <a:off x="636" y="616"/>
              <a:ext cx="21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chant </a:t>
              </a:r>
            </a:p>
          </p:txBody>
        </p:sp>
      </p:grpSp>
      <p:sp>
        <p:nvSpPr>
          <p:cNvPr id="23558" name="Text Box 3795"/>
          <p:cNvSpPr txBox="1">
            <a:spLocks noChangeArrowheads="1"/>
          </p:cNvSpPr>
          <p:nvPr/>
        </p:nvSpPr>
        <p:spPr bwMode="auto">
          <a:xfrm>
            <a:off x="5867400" y="2565400"/>
            <a:ext cx="3095625" cy="604838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sunny and hot</a:t>
            </a: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68157">
            <a:off x="3419475" y="1412875"/>
            <a:ext cx="24479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88712">
            <a:off x="3492500" y="4076700"/>
            <a:ext cx="25908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3795"/>
          <p:cNvSpPr txBox="1">
            <a:spLocks noChangeArrowheads="1"/>
          </p:cNvSpPr>
          <p:nvPr/>
        </p:nvSpPr>
        <p:spPr bwMode="auto">
          <a:xfrm>
            <a:off x="3419475" y="6021388"/>
            <a:ext cx="3527425" cy="604837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cloudy and cold </a:t>
            </a:r>
          </a:p>
        </p:txBody>
      </p:sp>
      <p:sp>
        <p:nvSpPr>
          <p:cNvPr id="23562" name="Text Box 3795"/>
          <p:cNvSpPr txBox="1">
            <a:spLocks noChangeArrowheads="1"/>
          </p:cNvSpPr>
          <p:nvPr/>
        </p:nvSpPr>
        <p:spPr bwMode="auto">
          <a:xfrm>
            <a:off x="3348038" y="3357563"/>
            <a:ext cx="3168650" cy="604837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nice and warm</a:t>
            </a:r>
          </a:p>
        </p:txBody>
      </p:sp>
      <p:sp>
        <p:nvSpPr>
          <p:cNvPr id="23563" name="Text Box 3795"/>
          <p:cNvSpPr txBox="1">
            <a:spLocks noChangeArrowheads="1"/>
          </p:cNvSpPr>
          <p:nvPr/>
        </p:nvSpPr>
        <p:spPr bwMode="auto">
          <a:xfrm>
            <a:off x="5830888" y="5229225"/>
            <a:ext cx="3313112" cy="604838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/>
              </a:rPr>
              <a:t>windy and cool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3850" y="4437063"/>
            <a:ext cx="85645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333399"/>
                </a:solidFill>
              </a:rPr>
              <a:t>Let’s</a:t>
            </a:r>
            <a:r>
              <a:rPr lang="en-US" altLang="zh-CN" sz="4800" b="1">
                <a:solidFill>
                  <a:srgbClr val="000000"/>
                </a:solidFill>
              </a:rPr>
              <a:t> </a:t>
            </a:r>
            <a:r>
              <a:rPr lang="en-US" altLang="zh-CN" sz="4800" b="1">
                <a:solidFill>
                  <a:srgbClr val="FF9900"/>
                </a:solidFill>
              </a:rPr>
              <a:t>enjoy</a:t>
            </a:r>
            <a:r>
              <a:rPr lang="en-US" altLang="zh-CN" sz="4800" b="1">
                <a:solidFill>
                  <a:srgbClr val="000000"/>
                </a:solidFill>
              </a:rPr>
              <a:t> </a:t>
            </a:r>
            <a:r>
              <a:rPr lang="en-US" altLang="zh-CN" sz="4800" b="1">
                <a:solidFill>
                  <a:srgbClr val="006600"/>
                </a:solidFill>
              </a:rPr>
              <a:t>our</a:t>
            </a:r>
            <a:r>
              <a:rPr lang="en-US" altLang="zh-CN" sz="4800" b="1">
                <a:solidFill>
                  <a:srgbClr val="000000"/>
                </a:solidFill>
              </a:rPr>
              <a:t> </a:t>
            </a:r>
            <a:r>
              <a:rPr lang="en-US" altLang="zh-CN" sz="4800" b="1">
                <a:solidFill>
                  <a:srgbClr val="FFCC00"/>
                </a:solidFill>
              </a:rPr>
              <a:t>c</a:t>
            </a:r>
            <a:r>
              <a:rPr lang="en-US" altLang="zh-CN" sz="4800" b="1">
                <a:solidFill>
                  <a:srgbClr val="CC00CC"/>
                </a:solidFill>
              </a:rPr>
              <a:t>o</a:t>
            </a:r>
            <a:r>
              <a:rPr lang="en-US" altLang="zh-CN" sz="4800" b="1">
                <a:solidFill>
                  <a:srgbClr val="FF0066"/>
                </a:solidFill>
              </a:rPr>
              <a:t>l</a:t>
            </a:r>
            <a:r>
              <a:rPr lang="en-US" altLang="zh-CN" sz="4800" b="1">
                <a:solidFill>
                  <a:srgbClr val="000000"/>
                </a:solidFill>
              </a:rPr>
              <a:t>o</a:t>
            </a:r>
            <a:r>
              <a:rPr lang="en-US" altLang="zh-CN" sz="4800" b="1">
                <a:solidFill>
                  <a:srgbClr val="009900"/>
                </a:solidFill>
              </a:rPr>
              <a:t>u</a:t>
            </a:r>
            <a:r>
              <a:rPr lang="en-US" altLang="zh-CN" sz="4800" b="1">
                <a:solidFill>
                  <a:srgbClr val="CC00CC"/>
                </a:solidFill>
              </a:rPr>
              <a:t>r</a:t>
            </a:r>
            <a:r>
              <a:rPr lang="en-US" altLang="zh-CN" sz="4800" b="1">
                <a:solidFill>
                  <a:srgbClr val="FF0066"/>
                </a:solidFill>
              </a:rPr>
              <a:t>f</a:t>
            </a:r>
            <a:r>
              <a:rPr lang="en-US" altLang="zh-CN" sz="4800" b="1">
                <a:solidFill>
                  <a:srgbClr val="009900"/>
                </a:solidFill>
              </a:rPr>
              <a:t>u</a:t>
            </a:r>
            <a:r>
              <a:rPr lang="en-US" altLang="zh-CN" sz="4800" b="1">
                <a:solidFill>
                  <a:srgbClr val="FF0066"/>
                </a:solidFill>
              </a:rPr>
              <a:t>l</a:t>
            </a:r>
            <a:r>
              <a:rPr lang="en-US" altLang="zh-CN" sz="4800" b="1">
                <a:solidFill>
                  <a:srgbClr val="000000"/>
                </a:solidFill>
              </a:rPr>
              <a:t> </a:t>
            </a:r>
            <a:r>
              <a:rPr lang="en-US" altLang="zh-CN" sz="4800" b="1">
                <a:solidFill>
                  <a:srgbClr val="FF0066"/>
                </a:solidFill>
              </a:rPr>
              <a:t>life</a:t>
            </a:r>
            <a:r>
              <a:rPr lang="en-US" altLang="zh-CN" sz="4800" b="1">
                <a:solidFill>
                  <a:srgbClr val="333399"/>
                </a:solidFill>
              </a:rPr>
              <a:t>!</a:t>
            </a:r>
          </a:p>
        </p:txBody>
      </p:sp>
      <p:pic>
        <p:nvPicPr>
          <p:cNvPr id="94211" name="Picture 3" descr="u=295266606,3206864274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7403">
            <a:off x="323850" y="1844675"/>
            <a:ext cx="2303463" cy="154146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u=1333831148,1823809460&amp;fm=23&amp;gp=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1A95B6"/>
              </a:clrFrom>
              <a:clrTo>
                <a:srgbClr val="1A95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24951">
            <a:off x="2987675" y="1628775"/>
            <a:ext cx="1836738" cy="2087563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u=2961183722,3920576644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76016">
            <a:off x="4716463" y="1484313"/>
            <a:ext cx="2503487" cy="1833562"/>
          </a:xfrm>
          <a:prstGeom prst="rect">
            <a:avLst/>
          </a:prstGeom>
          <a:noFill/>
          <a:ln w="635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u=2992156040,430807106&amp;fm=23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069900">
            <a:off x="6659563" y="1989138"/>
            <a:ext cx="2303462" cy="1643062"/>
          </a:xfrm>
          <a:prstGeom prst="rect">
            <a:avLst/>
          </a:prstGeom>
          <a:noFill/>
          <a:ln w="635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iji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1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4176712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/>
              </a:rPr>
              <a:t>Homework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/>
            </a:endParaRP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611188" y="2205038"/>
            <a:ext cx="6624637" cy="32321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30000"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1 </a:t>
            </a: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 Listen and read </a:t>
            </a:r>
            <a:r>
              <a:rPr lang="en-US" altLang="zh-CN" sz="2800" i="1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Page 58</a:t>
            </a: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30000"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  Copy the words.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30000"/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GCFrutiger" panose="020B0604020202020204" pitchFamily="50" charset="0"/>
                <a:ea typeface="楷体_GB2312" pitchFamily="49" charset="-122"/>
              </a:rPr>
              <a:t>spring    summer   autumn    winter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30000"/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 pitchFamily="50" charset="0"/>
                <a:ea typeface="楷体_GB2312" pitchFamily="49" charset="-122"/>
              </a:rPr>
              <a:t>      cool      cold     warm     hot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30000"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latin typeface="GCFrutiger" panose="020B0604020202020204" pitchFamily="50" charset="0"/>
                <a:ea typeface="楷体_GB2312" pitchFamily="49" charset="-122"/>
              </a:rPr>
              <a:t>  Introduce a season.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9"/>
          <p:cNvGrpSpPr/>
          <p:nvPr/>
        </p:nvGrpSpPr>
        <p:grpSpPr bwMode="auto">
          <a:xfrm>
            <a:off x="179388" y="692150"/>
            <a:ext cx="3887787" cy="974725"/>
            <a:chOff x="113" y="527"/>
            <a:chExt cx="2449" cy="614"/>
          </a:xfrm>
        </p:grpSpPr>
        <p:pic>
          <p:nvPicPr>
            <p:cNvPr id="1030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11"/>
            <p:cNvSpPr txBox="1">
              <a:spLocks noChangeArrowheads="1"/>
            </p:cNvSpPr>
            <p:nvPr/>
          </p:nvSpPr>
          <p:spPr bwMode="auto">
            <a:xfrm>
              <a:off x="636" y="616"/>
              <a:ext cx="19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think</a:t>
              </a:r>
            </a:p>
          </p:txBody>
        </p:sp>
      </p:grp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187450" y="2420888"/>
            <a:ext cx="5003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How many season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are there in a year?</a:t>
            </a:r>
            <a:endParaRPr lang="zh-CN" alt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-26988"/>
            <a:ext cx="4891087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"/>
          <p:cNvGrpSpPr/>
          <p:nvPr/>
        </p:nvGrpSpPr>
        <p:grpSpPr bwMode="auto">
          <a:xfrm>
            <a:off x="0" y="692150"/>
            <a:ext cx="4062413" cy="974725"/>
            <a:chOff x="113" y="527"/>
            <a:chExt cx="2559" cy="614"/>
          </a:xfrm>
        </p:grpSpPr>
        <p:pic>
          <p:nvPicPr>
            <p:cNvPr id="7178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8"/>
            <p:cNvSpPr txBox="1">
              <a:spLocks noChangeArrowheads="1"/>
            </p:cNvSpPr>
            <p:nvPr/>
          </p:nvSpPr>
          <p:spPr bwMode="auto">
            <a:xfrm>
              <a:off x="636" y="616"/>
              <a:ext cx="20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pic>
        <p:nvPicPr>
          <p:cNvPr id="7171" name="Picture 9" descr="四季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1628775"/>
            <a:ext cx="4632325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275013" y="1773238"/>
            <a:ext cx="22320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275013" y="2997200"/>
            <a:ext cx="22320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275013" y="4149725"/>
            <a:ext cx="22320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3275013" y="5373688"/>
            <a:ext cx="22320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7599" name="TextBox 2"/>
          <p:cNvSpPr txBox="1">
            <a:spLocks noChangeArrowheads="1"/>
          </p:cNvSpPr>
          <p:nvPr/>
        </p:nvSpPr>
        <p:spPr bwMode="auto">
          <a:xfrm>
            <a:off x="5759450" y="1628775"/>
            <a:ext cx="33845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Four season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make a year.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What are they?</a:t>
            </a:r>
          </a:p>
        </p:txBody>
      </p:sp>
      <p:pic>
        <p:nvPicPr>
          <p:cNvPr id="7177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6" grpId="0" animBg="1"/>
      <p:bldP spid="67597" grpId="0" animBg="1"/>
      <p:bldP spid="67598" grpId="0" animBg="1"/>
      <p:bldP spid="675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/>
          <p:nvPr/>
        </p:nvGrpSpPr>
        <p:grpSpPr bwMode="auto">
          <a:xfrm>
            <a:off x="0" y="692150"/>
            <a:ext cx="3862388" cy="974725"/>
            <a:chOff x="113" y="527"/>
            <a:chExt cx="2433" cy="614"/>
          </a:xfrm>
        </p:grpSpPr>
        <p:pic>
          <p:nvPicPr>
            <p:cNvPr id="8207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 Box 6"/>
            <p:cNvSpPr txBox="1">
              <a:spLocks noChangeArrowheads="1"/>
            </p:cNvSpPr>
            <p:nvPr/>
          </p:nvSpPr>
          <p:spPr bwMode="auto">
            <a:xfrm>
              <a:off x="636" y="616"/>
              <a:ext cx="191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feel </a:t>
              </a:r>
            </a:p>
          </p:txBody>
        </p:sp>
      </p:grpSp>
      <p:pic>
        <p:nvPicPr>
          <p:cNvPr id="69649" name="Picture 17" descr="u=359024367,2365713820&amp;fm=23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214330">
            <a:off x="323850" y="2060575"/>
            <a:ext cx="2592388" cy="1757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u=295266606,3206864274&amp;fm=23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35382">
            <a:off x="3059113" y="1916113"/>
            <a:ext cx="2808287" cy="188118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Picture 19" descr="u=862783083,387194454&amp;fm=23&amp;gp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90295">
            <a:off x="6084888" y="1844675"/>
            <a:ext cx="2700337" cy="20288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179388" y="4459288"/>
            <a:ext cx="46037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What season is it?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What </a:t>
            </a:r>
            <a:r>
              <a:rPr lang="en-US" altLang="zh-CN" sz="3600" b="1" dirty="0" err="1">
                <a:solidFill>
                  <a:srgbClr val="000000"/>
                </a:solidFill>
              </a:rPr>
              <a:t>colour</a:t>
            </a:r>
            <a:r>
              <a:rPr lang="en-US" altLang="zh-CN" sz="3600" b="1" dirty="0">
                <a:solidFill>
                  <a:srgbClr val="000000"/>
                </a:solidFill>
              </a:rPr>
              <a:t> is it?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How is the weather?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4870450" y="4437063"/>
            <a:ext cx="4273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33CC33"/>
                </a:solidFill>
              </a:rPr>
              <a:t>It’s spring.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33CC33"/>
                </a:solidFill>
              </a:rPr>
              <a:t>It’s green.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33CC33"/>
                </a:solidFill>
              </a:rPr>
              <a:t>It’s nice and warm.</a:t>
            </a:r>
          </a:p>
        </p:txBody>
      </p:sp>
      <p:grpSp>
        <p:nvGrpSpPr>
          <p:cNvPr id="3" name="Group 1916"/>
          <p:cNvGrpSpPr/>
          <p:nvPr/>
        </p:nvGrpSpPr>
        <p:grpSpPr bwMode="auto">
          <a:xfrm>
            <a:off x="7667625" y="4292600"/>
            <a:ext cx="1312863" cy="1327150"/>
            <a:chOff x="3335" y="3112"/>
            <a:chExt cx="769" cy="769"/>
          </a:xfrm>
        </p:grpSpPr>
        <p:pic>
          <p:nvPicPr>
            <p:cNvPr id="8205" name="Picture 1917" descr="5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35" y="3112"/>
              <a:ext cx="769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8" name="Rectangle 1918"/>
            <p:cNvSpPr>
              <a:spLocks noChangeArrowheads="1"/>
            </p:cNvSpPr>
            <p:nvPr/>
          </p:nvSpPr>
          <p:spPr bwMode="auto">
            <a:xfrm>
              <a:off x="3357" y="3112"/>
              <a:ext cx="72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warm</a:t>
              </a:r>
            </a:p>
          </p:txBody>
        </p:sp>
      </p:grp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7164388" y="908050"/>
            <a:ext cx="1760537" cy="727075"/>
          </a:xfrm>
          <a:prstGeom prst="rect">
            <a:avLst/>
          </a:prstGeom>
          <a:solidFill>
            <a:srgbClr val="00FF00"/>
          </a:solidFill>
          <a:ln w="25400">
            <a:solidFill>
              <a:srgbClr val="008000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</a:rPr>
              <a:t>spring</a:t>
            </a:r>
          </a:p>
        </p:txBody>
      </p:sp>
      <p:pic>
        <p:nvPicPr>
          <p:cNvPr id="820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4" name="spri14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pring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5" name="warm141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arm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9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80" fill="hold"/>
                                        <p:tgtEl>
                                          <p:spTgt spid="69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64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6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9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20" fill="hold"/>
                                        <p:tgtEl>
                                          <p:spTgt spid="696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65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65"/>
                </p:tgtEl>
              </p:cMediaNode>
            </p:audio>
          </p:childTnLst>
        </p:cTn>
      </p:par>
    </p:tnLst>
    <p:bldLst>
      <p:bldP spid="69652" grpId="0"/>
      <p:bldP spid="69653" grpId="0"/>
      <p:bldP spid="696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/>
          <p:nvPr/>
        </p:nvGrpSpPr>
        <p:grpSpPr bwMode="auto">
          <a:xfrm>
            <a:off x="0" y="692150"/>
            <a:ext cx="3862388" cy="974725"/>
            <a:chOff x="113" y="527"/>
            <a:chExt cx="2433" cy="614"/>
          </a:xfrm>
        </p:grpSpPr>
        <p:pic>
          <p:nvPicPr>
            <p:cNvPr id="9229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5"/>
            <p:cNvSpPr txBox="1">
              <a:spLocks noChangeArrowheads="1"/>
            </p:cNvSpPr>
            <p:nvPr/>
          </p:nvSpPr>
          <p:spPr bwMode="auto">
            <a:xfrm>
              <a:off x="636" y="616"/>
              <a:ext cx="191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feel </a:t>
              </a:r>
            </a:p>
          </p:txBody>
        </p:sp>
      </p:grp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755650" y="4437063"/>
            <a:ext cx="42227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</a:rPr>
              <a:t>It’s summer.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</a:rPr>
              <a:t>It’s red.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</a:rPr>
              <a:t>It’s sunny and hot.</a:t>
            </a:r>
          </a:p>
        </p:txBody>
      </p:sp>
      <p:pic>
        <p:nvPicPr>
          <p:cNvPr id="19461" name="Picture 5" descr="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1989138"/>
            <a:ext cx="20510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9460" name="Picture 4" descr="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1885950"/>
            <a:ext cx="266541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3" name="Group 1919"/>
          <p:cNvGrpSpPr/>
          <p:nvPr/>
        </p:nvGrpSpPr>
        <p:grpSpPr bwMode="auto">
          <a:xfrm>
            <a:off x="3924300" y="4437063"/>
            <a:ext cx="1370013" cy="1271587"/>
            <a:chOff x="703" y="3112"/>
            <a:chExt cx="768" cy="768"/>
          </a:xfrm>
        </p:grpSpPr>
        <p:pic>
          <p:nvPicPr>
            <p:cNvPr id="9227" name="Picture 1920" descr="6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3" y="3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6" name="Rectangle 1921"/>
            <p:cNvSpPr>
              <a:spLocks noChangeArrowheads="1"/>
            </p:cNvSpPr>
            <p:nvPr/>
          </p:nvSpPr>
          <p:spPr bwMode="auto">
            <a:xfrm>
              <a:off x="724" y="3112"/>
              <a:ext cx="72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</a:rPr>
                <a:t>hot</a:t>
              </a:r>
            </a:p>
          </p:txBody>
        </p:sp>
      </p:grp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6732588" y="981075"/>
            <a:ext cx="2187575" cy="727075"/>
          </a:xfrm>
          <a:prstGeom prst="rect">
            <a:avLst/>
          </a:prstGeom>
          <a:solidFill>
            <a:srgbClr val="FF0000"/>
          </a:solidFill>
          <a:ln w="25400">
            <a:solidFill>
              <a:srgbClr val="008000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</a:rPr>
              <a:t>summer</a:t>
            </a:r>
          </a:p>
        </p:txBody>
      </p:sp>
      <p:pic>
        <p:nvPicPr>
          <p:cNvPr id="9224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1" name="summ14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ummer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hot142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ot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013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33" fill="hold"/>
                                        <p:tgtEl>
                                          <p:spTgt spid="71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0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1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54" fill="hold"/>
                                        <p:tgtEl>
                                          <p:spTgt spid="71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02"/>
                </p:tgtEl>
              </p:cMediaNode>
            </p:audio>
          </p:childTnLst>
        </p:cTn>
      </p:par>
    </p:tnLst>
    <p:bldLst>
      <p:bldP spid="71690" grpId="0"/>
      <p:bldP spid="716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/>
          <p:nvPr/>
        </p:nvGrpSpPr>
        <p:grpSpPr bwMode="auto">
          <a:xfrm>
            <a:off x="0" y="692150"/>
            <a:ext cx="3862388" cy="974725"/>
            <a:chOff x="113" y="527"/>
            <a:chExt cx="2433" cy="614"/>
          </a:xfrm>
        </p:grpSpPr>
        <p:pic>
          <p:nvPicPr>
            <p:cNvPr id="10254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636" y="616"/>
              <a:ext cx="191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feel </a:t>
              </a:r>
            </a:p>
          </p:txBody>
        </p:sp>
      </p:grp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84213" y="4221163"/>
            <a:ext cx="72707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9900"/>
                </a:solidFill>
              </a:rPr>
              <a:t>It’s autumn.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9900"/>
                </a:solidFill>
              </a:rPr>
              <a:t>It’s yellow, orange, red and gold.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9900"/>
                </a:solidFill>
              </a:rPr>
              <a:t>It’s windy and cool.</a:t>
            </a:r>
          </a:p>
        </p:txBody>
      </p:sp>
      <p:pic>
        <p:nvPicPr>
          <p:cNvPr id="20483" name="Picture 3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844675"/>
            <a:ext cx="29511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5787" name="Picture 11" descr="u=2992156040,430807106&amp;fm=23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2060575"/>
            <a:ext cx="2663825" cy="1966913"/>
          </a:xfrm>
          <a:prstGeom prst="rect">
            <a:avLst/>
          </a:prstGeom>
          <a:noFill/>
          <a:ln w="635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8" name="Picture 12" descr="u=2509740433,956235240&amp;fm=23&amp;gp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1628775"/>
            <a:ext cx="3311525" cy="2414588"/>
          </a:xfrm>
          <a:prstGeom prst="rect">
            <a:avLst/>
          </a:prstGeom>
          <a:noFill/>
          <a:ln w="635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910"/>
          <p:cNvGrpSpPr/>
          <p:nvPr/>
        </p:nvGrpSpPr>
        <p:grpSpPr bwMode="auto">
          <a:xfrm>
            <a:off x="5219700" y="5373688"/>
            <a:ext cx="1460500" cy="1243012"/>
            <a:chOff x="1580" y="3112"/>
            <a:chExt cx="768" cy="768"/>
          </a:xfrm>
        </p:grpSpPr>
        <p:pic>
          <p:nvPicPr>
            <p:cNvPr id="10252" name="Picture 1911" descr="4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80" y="3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2" name="Rectangle 1912"/>
            <p:cNvSpPr>
              <a:spLocks noChangeArrowheads="1"/>
            </p:cNvSpPr>
            <p:nvPr/>
          </p:nvSpPr>
          <p:spPr bwMode="auto">
            <a:xfrm>
              <a:off x="1601" y="3112"/>
              <a:ext cx="726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cool</a:t>
              </a:r>
            </a:p>
          </p:txBody>
        </p:sp>
      </p:grp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6732588" y="981075"/>
            <a:ext cx="2043112" cy="727075"/>
          </a:xfrm>
          <a:prstGeom prst="rect">
            <a:avLst/>
          </a:prstGeom>
          <a:solidFill>
            <a:srgbClr val="FF9900"/>
          </a:solidFill>
          <a:ln w="25400">
            <a:solidFill>
              <a:srgbClr val="008000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</a:rPr>
              <a:t>autumn</a:t>
            </a:r>
          </a:p>
        </p:txBody>
      </p:sp>
      <p:pic>
        <p:nvPicPr>
          <p:cNvPr id="10249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6" name="autu14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utumn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7" name="cool142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ool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89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5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73" fill="hold"/>
                                        <p:tgtEl>
                                          <p:spTgt spid="75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5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58" fill="hold"/>
                                        <p:tgtEl>
                                          <p:spTgt spid="75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7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7"/>
                </p:tgtEl>
              </p:cMediaNode>
            </p:audio>
          </p:childTnLst>
        </p:cTn>
      </p:par>
    </p:tnLst>
    <p:bldLst>
      <p:bldP spid="75782" grpId="0"/>
      <p:bldP spid="757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/>
          <p:nvPr/>
        </p:nvGrpSpPr>
        <p:grpSpPr bwMode="auto">
          <a:xfrm>
            <a:off x="0" y="692150"/>
            <a:ext cx="3862388" cy="974725"/>
            <a:chOff x="113" y="527"/>
            <a:chExt cx="2433" cy="614"/>
          </a:xfrm>
        </p:grpSpPr>
        <p:pic>
          <p:nvPicPr>
            <p:cNvPr id="11280" name="Picture 3" descr="say and act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 Box 5"/>
            <p:cNvSpPr txBox="1">
              <a:spLocks noChangeArrowheads="1"/>
            </p:cNvSpPr>
            <p:nvPr/>
          </p:nvSpPr>
          <p:spPr bwMode="auto">
            <a:xfrm>
              <a:off x="636" y="616"/>
              <a:ext cx="191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feel </a:t>
              </a:r>
            </a:p>
          </p:txBody>
        </p:sp>
      </p:grpSp>
      <p:pic>
        <p:nvPicPr>
          <p:cNvPr id="77836" name="Picture 12" descr="2457331_234202476000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205038"/>
            <a:ext cx="3132137" cy="196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9" name="Picture 15" descr="2014869_091746007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1916113"/>
            <a:ext cx="4103688" cy="264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1" name="Picture 17" descr="1358102_003648578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263" y="1773238"/>
            <a:ext cx="3527425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913"/>
          <p:cNvGrpSpPr/>
          <p:nvPr/>
        </p:nvGrpSpPr>
        <p:grpSpPr bwMode="auto">
          <a:xfrm>
            <a:off x="5292725" y="5445125"/>
            <a:ext cx="1370013" cy="1220788"/>
            <a:chOff x="2466" y="3112"/>
            <a:chExt cx="768" cy="768"/>
          </a:xfrm>
        </p:grpSpPr>
        <p:pic>
          <p:nvPicPr>
            <p:cNvPr id="11278" name="Picture 1914" descr="4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66" y="3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45" name="Rectangle 1915"/>
            <p:cNvSpPr>
              <a:spLocks noChangeArrowheads="1"/>
            </p:cNvSpPr>
            <p:nvPr/>
          </p:nvSpPr>
          <p:spPr bwMode="auto">
            <a:xfrm>
              <a:off x="2487" y="3112"/>
              <a:ext cx="72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cold</a:t>
              </a:r>
            </a:p>
          </p:txBody>
        </p:sp>
      </p:grpSp>
      <p:grpSp>
        <p:nvGrpSpPr>
          <p:cNvPr id="4" name="Group 24"/>
          <p:cNvGrpSpPr/>
          <p:nvPr/>
        </p:nvGrpSpPr>
        <p:grpSpPr bwMode="auto">
          <a:xfrm>
            <a:off x="684213" y="4581525"/>
            <a:ext cx="4578350" cy="1739900"/>
            <a:chOff x="431" y="2886"/>
            <a:chExt cx="2884" cy="1096"/>
          </a:xfrm>
        </p:grpSpPr>
        <p:sp>
          <p:nvSpPr>
            <p:cNvPr id="11276" name="Text Box 6"/>
            <p:cNvSpPr txBox="1">
              <a:spLocks noChangeArrowheads="1"/>
            </p:cNvSpPr>
            <p:nvPr/>
          </p:nvSpPr>
          <p:spPr bwMode="auto">
            <a:xfrm>
              <a:off x="431" y="2886"/>
              <a:ext cx="2884" cy="1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</a:rPr>
                <a:t>It’s winter.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</a:rPr>
                <a:t>It’s              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</a:rPr>
                <a:t>It’s cloudy and cold.</a:t>
              </a:r>
            </a:p>
          </p:txBody>
        </p:sp>
        <p:sp>
          <p:nvSpPr>
            <p:cNvPr id="11277" name="Text Box 23"/>
            <p:cNvSpPr txBox="1">
              <a:spLocks noChangeArrowheads="1"/>
            </p:cNvSpPr>
            <p:nvPr/>
          </p:nvSpPr>
          <p:spPr bwMode="auto">
            <a:xfrm>
              <a:off x="1066" y="3249"/>
              <a:ext cx="858" cy="4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FFFF"/>
                  </a:solidFill>
                </a:rPr>
                <a:t>white</a:t>
              </a:r>
            </a:p>
          </p:txBody>
        </p:sp>
      </p:grp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6948488" y="908050"/>
            <a:ext cx="1706562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</a:rPr>
              <a:t>winter</a:t>
            </a:r>
          </a:p>
        </p:txBody>
      </p:sp>
      <p:pic>
        <p:nvPicPr>
          <p:cNvPr id="11273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1" name="wint14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nter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2" name="cold144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old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7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04" fill="hold"/>
                                        <p:tgtEl>
                                          <p:spTgt spid="778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5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5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109" fill="hold"/>
                                        <p:tgtEl>
                                          <p:spTgt spid="77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5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52"/>
                </p:tgtEl>
              </p:cMediaNode>
            </p:audio>
          </p:childTnLst>
        </p:cTn>
      </p:par>
    </p:tnLst>
    <p:bldLst>
      <p:bldP spid="778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/>
          <p:nvPr/>
        </p:nvGrpSpPr>
        <p:grpSpPr bwMode="auto">
          <a:xfrm>
            <a:off x="0" y="3141663"/>
            <a:ext cx="2582863" cy="3716337"/>
            <a:chOff x="158" y="1979"/>
            <a:chExt cx="1627" cy="2341"/>
          </a:xfrm>
        </p:grpSpPr>
        <p:pic>
          <p:nvPicPr>
            <p:cNvPr id="12324" name="Picture 8" descr="20078221616418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2024"/>
              <a:ext cx="1536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Rectangle 9"/>
            <p:cNvSpPr>
              <a:spLocks noChangeArrowheads="1"/>
            </p:cNvSpPr>
            <p:nvPr/>
          </p:nvSpPr>
          <p:spPr bwMode="auto">
            <a:xfrm>
              <a:off x="158" y="1979"/>
              <a:ext cx="521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1" name="Picture 10" descr="93C362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36613"/>
            <a:ext cx="22320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1910"/>
          <p:cNvGrpSpPr/>
          <p:nvPr/>
        </p:nvGrpSpPr>
        <p:grpSpPr bwMode="auto">
          <a:xfrm>
            <a:off x="3635375" y="692150"/>
            <a:ext cx="1460500" cy="1243013"/>
            <a:chOff x="1580" y="3112"/>
            <a:chExt cx="768" cy="768"/>
          </a:xfrm>
        </p:grpSpPr>
        <p:pic>
          <p:nvPicPr>
            <p:cNvPr id="12322" name="Picture 1911" descr="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0" y="3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61" name="Rectangle 1912"/>
            <p:cNvSpPr>
              <a:spLocks noChangeArrowheads="1"/>
            </p:cNvSpPr>
            <p:nvPr/>
          </p:nvSpPr>
          <p:spPr bwMode="auto">
            <a:xfrm>
              <a:off x="1601" y="3112"/>
              <a:ext cx="726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cool</a:t>
              </a:r>
            </a:p>
          </p:txBody>
        </p:sp>
      </p:grpSp>
      <p:grpSp>
        <p:nvGrpSpPr>
          <p:cNvPr id="12293" name="Group 1919"/>
          <p:cNvGrpSpPr/>
          <p:nvPr/>
        </p:nvGrpSpPr>
        <p:grpSpPr bwMode="auto">
          <a:xfrm>
            <a:off x="3708400" y="3573463"/>
            <a:ext cx="1370013" cy="1271587"/>
            <a:chOff x="703" y="3112"/>
            <a:chExt cx="768" cy="768"/>
          </a:xfrm>
        </p:grpSpPr>
        <p:pic>
          <p:nvPicPr>
            <p:cNvPr id="12320" name="Picture 1920" descr="6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3" y="3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64" name="Rectangle 1921"/>
            <p:cNvSpPr>
              <a:spLocks noChangeArrowheads="1"/>
            </p:cNvSpPr>
            <p:nvPr/>
          </p:nvSpPr>
          <p:spPr bwMode="auto">
            <a:xfrm>
              <a:off x="724" y="3112"/>
              <a:ext cx="72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</a:rPr>
                <a:t>hot</a:t>
              </a:r>
            </a:p>
          </p:txBody>
        </p:sp>
      </p:grpSp>
      <p:grpSp>
        <p:nvGrpSpPr>
          <p:cNvPr id="12294" name="Group 1916"/>
          <p:cNvGrpSpPr/>
          <p:nvPr/>
        </p:nvGrpSpPr>
        <p:grpSpPr bwMode="auto">
          <a:xfrm>
            <a:off x="3779838" y="5157788"/>
            <a:ext cx="1312862" cy="1327150"/>
            <a:chOff x="3335" y="3112"/>
            <a:chExt cx="769" cy="769"/>
          </a:xfrm>
        </p:grpSpPr>
        <p:pic>
          <p:nvPicPr>
            <p:cNvPr id="12318" name="Picture 1917" descr="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35" y="3112"/>
              <a:ext cx="769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67" name="Rectangle 1918"/>
            <p:cNvSpPr>
              <a:spLocks noChangeArrowheads="1"/>
            </p:cNvSpPr>
            <p:nvPr/>
          </p:nvSpPr>
          <p:spPr bwMode="auto">
            <a:xfrm>
              <a:off x="3357" y="3112"/>
              <a:ext cx="72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warm</a:t>
              </a:r>
            </a:p>
          </p:txBody>
        </p:sp>
      </p:grpSp>
      <p:grpSp>
        <p:nvGrpSpPr>
          <p:cNvPr id="12295" name="Group 1959"/>
          <p:cNvGrpSpPr/>
          <p:nvPr/>
        </p:nvGrpSpPr>
        <p:grpSpPr bwMode="auto">
          <a:xfrm>
            <a:off x="3708400" y="2133600"/>
            <a:ext cx="1370013" cy="1220788"/>
            <a:chOff x="2336" y="1344"/>
            <a:chExt cx="863" cy="769"/>
          </a:xfrm>
        </p:grpSpPr>
        <p:pic>
          <p:nvPicPr>
            <p:cNvPr id="12316" name="Picture 1914" descr="4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36" y="1344"/>
              <a:ext cx="863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70" name="Rectangle 1915"/>
            <p:cNvSpPr>
              <a:spLocks noChangeArrowheads="1"/>
            </p:cNvSpPr>
            <p:nvPr/>
          </p:nvSpPr>
          <p:spPr bwMode="auto">
            <a:xfrm>
              <a:off x="2381" y="1344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cold</a:t>
              </a:r>
            </a:p>
          </p:txBody>
        </p:sp>
      </p:grpSp>
      <p:grpSp>
        <p:nvGrpSpPr>
          <p:cNvPr id="12296" name="Group 1960"/>
          <p:cNvGrpSpPr/>
          <p:nvPr/>
        </p:nvGrpSpPr>
        <p:grpSpPr bwMode="auto">
          <a:xfrm>
            <a:off x="6588125" y="620713"/>
            <a:ext cx="1293813" cy="1223962"/>
            <a:chOff x="4150" y="300"/>
            <a:chExt cx="815" cy="771"/>
          </a:xfrm>
        </p:grpSpPr>
        <p:pic>
          <p:nvPicPr>
            <p:cNvPr id="12314" name="Picture 191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332" y="300"/>
              <a:ext cx="570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75" name="Rectangle 1915"/>
            <p:cNvSpPr>
              <a:spLocks noChangeArrowheads="1"/>
            </p:cNvSpPr>
            <p:nvPr/>
          </p:nvSpPr>
          <p:spPr bwMode="auto">
            <a:xfrm>
              <a:off x="4150" y="346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 summer</a:t>
              </a:r>
            </a:p>
          </p:txBody>
        </p:sp>
      </p:grpSp>
      <p:grpSp>
        <p:nvGrpSpPr>
          <p:cNvPr id="12297" name="Group 1961"/>
          <p:cNvGrpSpPr/>
          <p:nvPr/>
        </p:nvGrpSpPr>
        <p:grpSpPr bwMode="auto">
          <a:xfrm>
            <a:off x="6659563" y="2060575"/>
            <a:ext cx="1293812" cy="1225550"/>
            <a:chOff x="4195" y="1207"/>
            <a:chExt cx="815" cy="772"/>
          </a:xfrm>
        </p:grpSpPr>
        <p:pic>
          <p:nvPicPr>
            <p:cNvPr id="12312" name="Picture 191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286" y="1207"/>
              <a:ext cx="67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76" name="Rectangle 1915"/>
            <p:cNvSpPr>
              <a:spLocks noChangeArrowheads="1"/>
            </p:cNvSpPr>
            <p:nvPr/>
          </p:nvSpPr>
          <p:spPr bwMode="auto">
            <a:xfrm>
              <a:off x="4195" y="1207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 autumn</a:t>
              </a:r>
            </a:p>
          </p:txBody>
        </p:sp>
      </p:grpSp>
      <p:grpSp>
        <p:nvGrpSpPr>
          <p:cNvPr id="12298" name="Group 1962"/>
          <p:cNvGrpSpPr/>
          <p:nvPr/>
        </p:nvGrpSpPr>
        <p:grpSpPr bwMode="auto">
          <a:xfrm>
            <a:off x="6659563" y="3429000"/>
            <a:ext cx="1293812" cy="1295400"/>
            <a:chOff x="4195" y="2115"/>
            <a:chExt cx="815" cy="816"/>
          </a:xfrm>
        </p:grpSpPr>
        <p:pic>
          <p:nvPicPr>
            <p:cNvPr id="12310" name="Picture 1910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241" y="2115"/>
              <a:ext cx="71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77" name="Rectangle 1915"/>
            <p:cNvSpPr>
              <a:spLocks noChangeArrowheads="1"/>
            </p:cNvSpPr>
            <p:nvPr/>
          </p:nvSpPr>
          <p:spPr bwMode="auto">
            <a:xfrm>
              <a:off x="4195" y="2160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 spring</a:t>
              </a:r>
            </a:p>
          </p:txBody>
        </p:sp>
      </p:grpSp>
      <p:grpSp>
        <p:nvGrpSpPr>
          <p:cNvPr id="12299" name="Group 1963"/>
          <p:cNvGrpSpPr/>
          <p:nvPr/>
        </p:nvGrpSpPr>
        <p:grpSpPr bwMode="auto">
          <a:xfrm>
            <a:off x="6659563" y="5013325"/>
            <a:ext cx="1293812" cy="1368425"/>
            <a:chOff x="4195" y="3158"/>
            <a:chExt cx="815" cy="862"/>
          </a:xfrm>
        </p:grpSpPr>
        <p:pic>
          <p:nvPicPr>
            <p:cNvPr id="12308" name="Picture 1916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1" y="3158"/>
              <a:ext cx="750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878" name="Rectangle 1915"/>
            <p:cNvSpPr>
              <a:spLocks noChangeArrowheads="1"/>
            </p:cNvSpPr>
            <p:nvPr/>
          </p:nvSpPr>
          <p:spPr bwMode="auto">
            <a:xfrm>
              <a:off x="4195" y="3158"/>
              <a:ext cx="815" cy="1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GCFrutiger" panose="020B0604020202020204" pitchFamily="50" charset="0"/>
                </a:rPr>
                <a:t> winter</a:t>
              </a:r>
            </a:p>
          </p:txBody>
        </p:sp>
      </p:grpSp>
      <p:sp>
        <p:nvSpPr>
          <p:cNvPr id="80909" name="AutoShape 13"/>
          <p:cNvSpPr>
            <a:spLocks noChangeArrowheads="1"/>
          </p:cNvSpPr>
          <p:nvPr/>
        </p:nvSpPr>
        <p:spPr bwMode="auto">
          <a:xfrm>
            <a:off x="3203575" y="3213100"/>
            <a:ext cx="914400" cy="914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3884" name="AutoShape 1964"/>
          <p:cNvSpPr>
            <a:spLocks noChangeArrowheads="1"/>
          </p:cNvSpPr>
          <p:nvPr/>
        </p:nvSpPr>
        <p:spPr bwMode="auto">
          <a:xfrm>
            <a:off x="6084888" y="4724400"/>
            <a:ext cx="914400" cy="914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3885" name="AutoShape 1965"/>
          <p:cNvSpPr>
            <a:spLocks noChangeArrowheads="1"/>
          </p:cNvSpPr>
          <p:nvPr/>
        </p:nvSpPr>
        <p:spPr bwMode="auto">
          <a:xfrm>
            <a:off x="5867400" y="333375"/>
            <a:ext cx="914400" cy="914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3886" name="AutoShape 1966"/>
          <p:cNvSpPr>
            <a:spLocks noChangeArrowheads="1"/>
          </p:cNvSpPr>
          <p:nvPr/>
        </p:nvSpPr>
        <p:spPr bwMode="auto">
          <a:xfrm>
            <a:off x="3132138" y="1916113"/>
            <a:ext cx="914400" cy="914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3887" name="AutoShape 1967"/>
          <p:cNvSpPr>
            <a:spLocks noChangeArrowheads="1"/>
          </p:cNvSpPr>
          <p:nvPr/>
        </p:nvSpPr>
        <p:spPr bwMode="auto">
          <a:xfrm>
            <a:off x="3059113" y="4724400"/>
            <a:ext cx="914400" cy="914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3888" name="AutoShape 1968"/>
          <p:cNvSpPr>
            <a:spLocks noChangeArrowheads="1"/>
          </p:cNvSpPr>
          <p:nvPr/>
        </p:nvSpPr>
        <p:spPr bwMode="auto">
          <a:xfrm>
            <a:off x="5867400" y="1773238"/>
            <a:ext cx="914400" cy="914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3889" name="AutoShape 1969"/>
          <p:cNvSpPr>
            <a:spLocks noChangeArrowheads="1"/>
          </p:cNvSpPr>
          <p:nvPr/>
        </p:nvSpPr>
        <p:spPr bwMode="auto">
          <a:xfrm>
            <a:off x="3059113" y="476250"/>
            <a:ext cx="914400" cy="914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3890" name="AutoShape 1970"/>
          <p:cNvSpPr>
            <a:spLocks noChangeArrowheads="1"/>
          </p:cNvSpPr>
          <p:nvPr/>
        </p:nvSpPr>
        <p:spPr bwMode="auto">
          <a:xfrm>
            <a:off x="5940425" y="3284538"/>
            <a:ext cx="914400" cy="914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3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3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3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3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3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 animBg="1"/>
      <p:bldP spid="83884" grpId="0" animBg="1"/>
      <p:bldP spid="83885" grpId="0" animBg="1"/>
      <p:bldP spid="83886" grpId="0" animBg="1"/>
      <p:bldP spid="83887" grpId="0" animBg="1"/>
      <p:bldP spid="83888" grpId="0" animBg="1"/>
      <p:bldP spid="83889" grpId="0" animBg="1"/>
      <p:bldP spid="83890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全屏显示(4:3)</PresentationFormat>
  <Paragraphs>140</Paragraphs>
  <Slides>22</Slides>
  <Notes>21</Notes>
  <HiddenSlides>0</HiddenSlides>
  <MMClips>9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Broadway BT</vt:lpstr>
      <vt:lpstr>Browallia New</vt:lpstr>
      <vt:lpstr>EucrosiaUPC</vt:lpstr>
      <vt:lpstr>GCFrutiger</vt:lpstr>
      <vt:lpstr>汉仪中宋简</vt:lpstr>
      <vt:lpstr>楷体_GB2312</vt:lpstr>
      <vt:lpstr>宋体</vt:lpstr>
      <vt:lpstr>微软雅黑</vt:lpstr>
      <vt:lpstr>Arial</vt:lpstr>
      <vt:lpstr>Arial Black</vt:lpstr>
      <vt:lpstr>Calibri</vt:lpstr>
      <vt:lpstr>Comic Sans MS</vt:lpstr>
      <vt:lpstr>Jokerman</vt:lpstr>
      <vt:lpstr>Wingdings</vt:lpstr>
      <vt:lpstr>WWW.2PPT.COM
</vt:lpstr>
      <vt:lpstr>The four seasons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2018-07-30T08:52:00Z</dcterms:created>
  <dcterms:modified xsi:type="dcterms:W3CDTF">2023-01-16T19:53:00Z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3059BB1AEAAB43FCA6B9071528D25BE9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