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0"/>
  </p:notesMasterIdLst>
  <p:handoutMasterIdLst>
    <p:handoutMasterId r:id="rId31"/>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Lst>
  <p:sldSz cx="9144000" cy="6858000" type="screen4x3"/>
  <p:notesSz cx="6858000" cy="9144000"/>
  <p:defaultTextStyle>
    <a:defPPr>
      <a:defRPr lang="zh-CN"/>
    </a:defPPr>
    <a:lvl1pPr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00" d="100"/>
          <a:sy n="100" d="100"/>
        </p:scale>
        <p:origin x="-294" y="-264"/>
      </p:cViewPr>
      <p:guideLst>
        <p:guide orient="horz" pos="2160"/>
        <p:guide pos="2880"/>
      </p:guideLst>
    </p:cSldViewPr>
  </p:slideViewPr>
  <p:notesTextViewPr>
    <p:cViewPr>
      <p:scale>
        <a:sx n="100" d="100"/>
        <a:sy n="100" d="100"/>
      </p:scale>
      <p:origin x="0" y="0"/>
    </p:cViewPr>
  </p:notesTextViewPr>
  <p:sorterViewPr>
    <p:cViewPr>
      <p:scale>
        <a:sx n="97" d="100"/>
        <a:sy n="97"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l">
              <a:defRPr sz="1200"/>
            </a:lvl1pPr>
          </a:lstStyle>
          <a:p>
            <a:endParaRPr lang="en-US" altLang="zh-CN"/>
          </a:p>
        </p:txBody>
      </p:sp>
      <p:sp>
        <p:nvSpPr>
          <p:cNvPr id="7373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200"/>
            </a:lvl1pPr>
          </a:lstStyle>
          <a:p>
            <a:endParaRPr lang="en-US" altLang="zh-CN"/>
          </a:p>
        </p:txBody>
      </p:sp>
      <p:sp>
        <p:nvSpPr>
          <p:cNvPr id="737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ln>
          <a:effectLst/>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373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7373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l">
              <a:defRPr sz="1200"/>
            </a:lvl1pPr>
          </a:lstStyle>
          <a:p>
            <a:endParaRPr lang="en-US" altLang="zh-CN"/>
          </a:p>
        </p:txBody>
      </p:sp>
      <p:sp>
        <p:nvSpPr>
          <p:cNvPr id="7373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r">
              <a:defRPr sz="1200"/>
            </a:lvl1pPr>
          </a:lstStyle>
          <a:p>
            <a:fld id="{8F899EE5-F83B-4423-BA17-0C6BE46E665C}" type="slidenum">
              <a:rPr lang="en-US" altLang="zh-CN"/>
              <a:t>‹#›</a:t>
            </a:fld>
            <a:endParaRPr lang="en-US" altLang="zh-CN"/>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7"/>
          <p:cNvSpPr>
            <a:spLocks noGrp="1" noChangeArrowheads="1"/>
          </p:cNvSpPr>
          <p:nvPr>
            <p:ph type="sldNum" sz="quarter" idx="5"/>
          </p:nvPr>
        </p:nvSpPr>
        <p:spPr/>
        <p:txBody>
          <a:bodyPr/>
          <a:lstStyle/>
          <a:p>
            <a:fld id="{7E9A00DD-93C5-4F8C-AEF0-DFCFC0A1F654}" type="slidenum">
              <a:rPr lang="en-US" altLang="zh-CN"/>
              <a:t>1</a:t>
            </a:fld>
            <a:endParaRPr lang="en-US" altLang="zh-CN"/>
          </a:p>
        </p:txBody>
      </p:sp>
      <p:sp>
        <p:nvSpPr>
          <p:cNvPr id="74754"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fld id="{955C3B8E-CB5F-405C-8B93-15B2F9031CC4}" type="slidenum">
              <a:rPr lang="en-US" altLang="zh-CN" sz="1200"/>
              <a:t>1</a:t>
            </a:fld>
            <a:endParaRPr lang="en-US" altLang="zh-CN" sz="1200"/>
          </a:p>
        </p:txBody>
      </p:sp>
      <p:sp>
        <p:nvSpPr>
          <p:cNvPr id="74755"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fld id="{6B84A57E-EA98-429D-9BA5-EE29AFBF8121}" type="slidenum">
              <a:rPr lang="en-US" altLang="zh-CN" sz="1200"/>
              <a:t>1</a:t>
            </a:fld>
            <a:endParaRPr lang="en-US" altLang="zh-CN" sz="1200"/>
          </a:p>
        </p:txBody>
      </p:sp>
      <p:sp>
        <p:nvSpPr>
          <p:cNvPr id="74756" name="Rectangle 2"/>
          <p:cNvSpPr>
            <a:spLocks noGrp="1" noRot="1" noChangeAspect="1" noChangeArrowheads="1" noTextEdit="1"/>
          </p:cNvSpPr>
          <p:nvPr>
            <p:ph type="sldImg"/>
          </p:nvPr>
        </p:nvSpPr>
        <p:spPr/>
      </p:sp>
      <p:sp>
        <p:nvSpPr>
          <p:cNvPr id="74757"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F899EE5-F83B-4423-BA17-0C6BE46E665C}" type="slidenum">
              <a:rPr lang="en-US" altLang="zh-CN" smtClean="0"/>
              <a:t>4</a:t>
            </a:fld>
            <a:endParaRPr lang="en-US"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D008D019-F6C5-42A5-BD38-D4ADB2AE249B}" type="slidenum">
              <a:rPr lang="en-US" altLang="zh-CN"/>
              <a:t>12</a:t>
            </a:fld>
            <a:endParaRPr lang="en-US" altLang="zh-CN"/>
          </a:p>
        </p:txBody>
      </p:sp>
      <p:sp>
        <p:nvSpPr>
          <p:cNvPr id="87042" name="幻灯片图像占位符 1"/>
          <p:cNvSpPr>
            <a:spLocks noGrp="1" noRot="1" noChangeAspect="1" noTextEdit="1"/>
          </p:cNvSpPr>
          <p:nvPr>
            <p:ph type="sldImg"/>
          </p:nvPr>
        </p:nvSpPr>
        <p:spPr>
          <a:extLst>
            <a:ext uri="{909E8E84-426E-40DD-AFC4-6F175D3DCCD1}">
              <a14:hiddenFill xmlns:a14="http://schemas.microsoft.com/office/drawing/2010/main">
                <a:noFill/>
              </a14:hiddenFill>
            </a:ext>
          </a:extLst>
        </p:spPr>
      </p:sp>
      <p:sp>
        <p:nvSpPr>
          <p:cNvPr id="87043" name="备注占位符 2"/>
          <p:cNvSpPr>
            <a:spLocks noGrp="1"/>
          </p:cNvSpPr>
          <p:nvPr>
            <p:ph type="body" idx="1"/>
          </p:nvPr>
        </p:nvSpPr>
        <p:spPr/>
        <p:txBody>
          <a:bodyPr/>
          <a:lstStyle/>
          <a:p>
            <a:endParaRPr lang="zh-CN" altLang="zh-CN"/>
          </a:p>
        </p:txBody>
      </p:sp>
      <p:sp>
        <p:nvSpPr>
          <p:cNvPr id="87044" name="灯片编号占位符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fld id="{A32BA08F-7DE9-4432-8691-D5207B38BDB2}" type="slidenum">
              <a:rPr lang="en-US" altLang="zh-CN" sz="1200"/>
              <a:t>12</a:t>
            </a:fld>
            <a:endParaRPr lang="en-US" altLang="zh-CN"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2E6D9DA2-8083-443E-B21E-86AD247D86FC}" type="slidenum">
              <a:rPr lang="en-US" altLang="zh-CN"/>
              <a:t>18</a:t>
            </a:fld>
            <a:endParaRPr lang="en-US" altLang="zh-CN"/>
          </a:p>
        </p:txBody>
      </p:sp>
      <p:sp>
        <p:nvSpPr>
          <p:cNvPr id="94210" name="幻灯片图像占位符 1"/>
          <p:cNvSpPr>
            <a:spLocks noGrp="1" noRot="1" noChangeAspect="1" noTextEdit="1"/>
          </p:cNvSpPr>
          <p:nvPr>
            <p:ph type="sldImg"/>
          </p:nvPr>
        </p:nvSpPr>
        <p:spPr>
          <a:extLst>
            <a:ext uri="{909E8E84-426E-40DD-AFC4-6F175D3DCCD1}">
              <a14:hiddenFill xmlns:a14="http://schemas.microsoft.com/office/drawing/2010/main">
                <a:noFill/>
              </a14:hiddenFill>
            </a:ext>
          </a:extLst>
        </p:spPr>
      </p:sp>
      <p:sp>
        <p:nvSpPr>
          <p:cNvPr id="94211" name="备注占位符 2"/>
          <p:cNvSpPr>
            <a:spLocks noGrp="1"/>
          </p:cNvSpPr>
          <p:nvPr>
            <p:ph type="body" idx="1"/>
          </p:nvPr>
        </p:nvSpPr>
        <p:spPr/>
        <p:txBody>
          <a:bodyPr/>
          <a:lstStyle/>
          <a:p>
            <a:endParaRPr lang="zh-CN" altLang="zh-CN"/>
          </a:p>
        </p:txBody>
      </p:sp>
      <p:sp>
        <p:nvSpPr>
          <p:cNvPr id="94212" name="灯片编号占位符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fld id="{204150F7-F2A9-4764-879E-566BB5269210}" type="slidenum">
              <a:rPr lang="en-US" altLang="zh-CN" sz="1200"/>
              <a:t>18</a:t>
            </a:fld>
            <a:endParaRPr lang="en-US" altLang="zh-CN" sz="120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1">
          <a:blip r:embed="rId2" cstate="email"/>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382869BA-5E13-4A91-ACB5-AF00811C601F}" type="slidenum">
              <a:rPr lang="en-US" altLang="zh-CN"/>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6E1C2143-346A-4BA6-9416-AA9CB53ABC57}" type="slidenum">
              <a:rPr lang="en-US" altLang="zh-CN"/>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335908C9-AEBB-43A0-8A02-53930F53F270}" type="slidenum">
              <a:rPr lang="en-US" altLang="zh-CN"/>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1FABCB88-5DA5-4DD9-AE1F-2382ED1862BE}" type="slidenum">
              <a:rPr lang="en-US" altLang="zh-CN"/>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F9FE4BC5-DBD8-493C-B179-F39E76EA46DC}" type="slidenum">
              <a:rPr lang="en-US" altLang="zh-CN"/>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endParaRPr lang="en-US" altLang="zh-CN"/>
          </a:p>
        </p:txBody>
      </p:sp>
      <p:sp>
        <p:nvSpPr>
          <p:cNvPr id="8" name="页脚占位符 7"/>
          <p:cNvSpPr>
            <a:spLocks noGrp="1"/>
          </p:cNvSpPr>
          <p:nvPr>
            <p:ph type="ftr" sz="quarter" idx="11"/>
          </p:nvPr>
        </p:nvSpPr>
        <p:spPr/>
        <p:txBody>
          <a:bodyPr/>
          <a:lstStyle>
            <a:lvl1pPr>
              <a:defRPr/>
            </a:lvl1pPr>
          </a:lstStyle>
          <a:p>
            <a:endParaRPr lang="en-US" altLang="zh-CN"/>
          </a:p>
        </p:txBody>
      </p:sp>
      <p:sp>
        <p:nvSpPr>
          <p:cNvPr id="9" name="灯片编号占位符 8"/>
          <p:cNvSpPr>
            <a:spLocks noGrp="1"/>
          </p:cNvSpPr>
          <p:nvPr>
            <p:ph type="sldNum" sz="quarter" idx="12"/>
          </p:nvPr>
        </p:nvSpPr>
        <p:spPr/>
        <p:txBody>
          <a:bodyPr/>
          <a:lstStyle>
            <a:lvl1pPr>
              <a:defRPr/>
            </a:lvl1pPr>
          </a:lstStyle>
          <a:p>
            <a:fld id="{1F3221CF-E188-412B-86E7-E82C5FB71454}" type="slidenum">
              <a:rPr lang="en-US" altLang="zh-CN"/>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en-US" altLang="zh-CN"/>
          </a:p>
        </p:txBody>
      </p:sp>
      <p:sp>
        <p:nvSpPr>
          <p:cNvPr id="4" name="页脚占位符 3"/>
          <p:cNvSpPr>
            <a:spLocks noGrp="1"/>
          </p:cNvSpPr>
          <p:nvPr>
            <p:ph type="ftr" sz="quarter" idx="11"/>
          </p:nvPr>
        </p:nvSpPr>
        <p:spPr/>
        <p:txBody>
          <a:bodyPr/>
          <a:lstStyle>
            <a:lvl1pPr>
              <a:defRPr/>
            </a:lvl1pPr>
          </a:lstStyle>
          <a:p>
            <a:endParaRPr lang="en-US" altLang="zh-CN"/>
          </a:p>
        </p:txBody>
      </p:sp>
      <p:sp>
        <p:nvSpPr>
          <p:cNvPr id="5" name="灯片编号占位符 4"/>
          <p:cNvSpPr>
            <a:spLocks noGrp="1"/>
          </p:cNvSpPr>
          <p:nvPr>
            <p:ph type="sldNum" sz="quarter" idx="12"/>
          </p:nvPr>
        </p:nvSpPr>
        <p:spPr/>
        <p:txBody>
          <a:bodyPr/>
          <a:lstStyle>
            <a:lvl1pPr>
              <a:defRPr/>
            </a:lvl1pPr>
          </a:lstStyle>
          <a:p>
            <a:fld id="{45A6E338-E1A4-4A4C-8493-8CD5086F1825}" type="slidenum">
              <a:rPr lang="en-US" altLang="zh-CN"/>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ltLang="zh-CN"/>
          </a:p>
        </p:txBody>
      </p:sp>
      <p:sp>
        <p:nvSpPr>
          <p:cNvPr id="3" name="页脚占位符 2"/>
          <p:cNvSpPr>
            <a:spLocks noGrp="1"/>
          </p:cNvSpPr>
          <p:nvPr>
            <p:ph type="ftr" sz="quarter" idx="11"/>
          </p:nvPr>
        </p:nvSpPr>
        <p:spPr/>
        <p:txBody>
          <a:bodyPr/>
          <a:lstStyle>
            <a:lvl1pPr>
              <a:defRPr/>
            </a:lvl1pPr>
          </a:lstStyle>
          <a:p>
            <a:endParaRPr lang="en-US" altLang="zh-CN"/>
          </a:p>
        </p:txBody>
      </p:sp>
      <p:sp>
        <p:nvSpPr>
          <p:cNvPr id="4" name="灯片编号占位符 3"/>
          <p:cNvSpPr>
            <a:spLocks noGrp="1"/>
          </p:cNvSpPr>
          <p:nvPr>
            <p:ph type="sldNum" sz="quarter" idx="12"/>
          </p:nvPr>
        </p:nvSpPr>
        <p:spPr/>
        <p:txBody>
          <a:bodyPr/>
          <a:lstStyle>
            <a:lvl1pPr>
              <a:defRPr/>
            </a:lvl1pPr>
          </a:lstStyle>
          <a:p>
            <a:fld id="{5EEFD08A-D266-4CCA-BD7E-B5E468B4F4B5}" type="slidenum">
              <a:rPr lang="en-US" altLang="zh-CN"/>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4F847B7E-4F29-4B84-A201-7165FA934AEC}" type="slidenum">
              <a:rPr lang="en-US" altLang="zh-CN"/>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66BD43D1-0754-4B76-813A-47A265EE3BE6}" type="slidenum">
              <a:rPr lang="en-US" altLang="zh-CN"/>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email">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l">
              <a:defRPr sz="1400"/>
            </a:lvl1pPr>
          </a:lstStyle>
          <a:p>
            <a:endParaRPr lang="en-US" altLang="zh-CN"/>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endParaRPr lang="en-US" altLang="zh-CN"/>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922C9329-18FE-41C2-82C8-86D38C53DF2E}" type="slidenum">
              <a:rPr lang="en-US" altLang="zh-CN"/>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14.jpeg"/><Relationship Id="rId4" Type="http://schemas.openxmlformats.org/officeDocument/2006/relationships/image" Target="../media/image13.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2708" name="Text Box 3"/>
          <p:cNvSpPr txBox="1">
            <a:spLocks noChangeArrowheads="1"/>
          </p:cNvSpPr>
          <p:nvPr/>
        </p:nvSpPr>
        <p:spPr bwMode="auto">
          <a:xfrm>
            <a:off x="-12700" y="1076234"/>
            <a:ext cx="9144000" cy="1508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en-US" altLang="zh-CN" sz="4800" b="1" dirty="0">
                <a:latin typeface="Times New Roman" panose="02020603050405020304" pitchFamily="18" charset="0"/>
              </a:rPr>
              <a:t>Unit </a:t>
            </a:r>
            <a:r>
              <a:rPr lang="en-US" altLang="zh-CN" sz="4800" b="1" dirty="0" smtClean="0">
                <a:latin typeface="Times New Roman" panose="02020603050405020304" pitchFamily="18" charset="0"/>
              </a:rPr>
              <a:t>10</a:t>
            </a:r>
          </a:p>
          <a:p>
            <a:pPr algn="ctr"/>
            <a:r>
              <a:rPr lang="en-US" altLang="zh-CN" sz="4400" b="1" dirty="0" smtClean="0">
                <a:latin typeface="Times New Roman" panose="02020603050405020304" pitchFamily="18" charset="0"/>
              </a:rPr>
              <a:t>You </a:t>
            </a:r>
            <a:r>
              <a:rPr lang="en-US" altLang="zh-CN" sz="4400" b="1" dirty="0">
                <a:latin typeface="Times New Roman" panose="02020603050405020304" pitchFamily="18" charset="0"/>
              </a:rPr>
              <a:t>are supposed to shake hands.</a:t>
            </a:r>
          </a:p>
        </p:txBody>
      </p:sp>
      <p:sp>
        <p:nvSpPr>
          <p:cNvPr id="72711" name="Rectangle 8"/>
          <p:cNvSpPr>
            <a:spLocks noChangeArrowheads="1"/>
          </p:cNvSpPr>
          <p:nvPr/>
        </p:nvSpPr>
        <p:spPr bwMode="auto">
          <a:xfrm>
            <a:off x="1998466" y="3207434"/>
            <a:ext cx="509626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p>
            <a:r>
              <a:rPr lang="en-US" altLang="zh-CN" sz="3600" b="1" dirty="0" smtClean="0">
                <a:latin typeface="Times New Roman" panose="02020603050405020304" pitchFamily="18" charset="0"/>
              </a:rPr>
              <a:t>Section B  Period 3 1a-2e</a:t>
            </a:r>
          </a:p>
        </p:txBody>
      </p:sp>
      <p:sp>
        <p:nvSpPr>
          <p:cNvPr id="8" name="矩形 7"/>
          <p:cNvSpPr/>
          <p:nvPr/>
        </p:nvSpPr>
        <p:spPr>
          <a:xfrm>
            <a:off x="2653170" y="5143556"/>
            <a:ext cx="3812262" cy="566309"/>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8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ransition>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3970" name="Rectangle 5"/>
          <p:cNvSpPr>
            <a:spLocks noGrp="1" noChangeArrowheads="1"/>
          </p:cNvSpPr>
          <p:nvPr>
            <p:ph type="title" idx="4294967295"/>
          </p:nvPr>
        </p:nvSpPr>
        <p:spPr>
          <a:xfrm>
            <a:off x="457200" y="0"/>
            <a:ext cx="8305800" cy="1417638"/>
          </a:xfrm>
        </p:spPr>
        <p:txBody>
          <a:bodyPr lIns="0" tIns="0" rIns="0" bIns="0"/>
          <a:lstStyle/>
          <a:p>
            <a:r>
              <a:rPr lang="en-US" altLang="zh-CN"/>
              <a:t> </a:t>
            </a:r>
          </a:p>
        </p:txBody>
      </p:sp>
      <p:sp>
        <p:nvSpPr>
          <p:cNvPr id="242691" name="WordArt 4"/>
          <p:cNvSpPr>
            <a:spLocks noChangeArrowheads="1" noChangeShapeType="1" noTextEdit="1"/>
          </p:cNvSpPr>
          <p:nvPr/>
        </p:nvSpPr>
        <p:spPr bwMode="auto">
          <a:xfrm>
            <a:off x="304800" y="0"/>
            <a:ext cx="8420100" cy="762000"/>
          </a:xfrm>
          <a:prstGeom prst="rect">
            <a:avLst/>
          </a:prstGeom>
        </p:spPr>
        <p:txBody>
          <a:bodyPr wrap="none" fromWordArt="1">
            <a:prstTxWarp prst="textSlantUp">
              <a:avLst>
                <a:gd name="adj" fmla="val 32056"/>
              </a:avLst>
            </a:prstTxWarp>
          </a:bodyPr>
          <a:lstStyle/>
          <a:p>
            <a:pPr>
              <a:defRPr/>
            </a:pPr>
            <a:r>
              <a:rPr lang="en-US" altLang="zh-CN" sz="3600" kern="10" dirty="0">
                <a:ln w="9525">
                  <a:solidFill>
                    <a:srgbClr val="CC99FF"/>
                  </a:solidFill>
                  <a:rou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panose="02020603050405020304" pitchFamily="18" charset="0"/>
                <a:ea typeface="宋体" panose="02010600030101010101" pitchFamily="2" charset="-122"/>
                <a:cs typeface="Times New Roman" panose="02020603050405020304" pitchFamily="18" charset="0"/>
              </a:rPr>
              <a:t>   listen again and fill in the blanks</a:t>
            </a:r>
            <a:r>
              <a:rPr lang="en-US" altLang="zh-CN" sz="3600" kern="10" dirty="0">
                <a:ln w="9525">
                  <a:solidFill>
                    <a:srgbClr val="CC99FF"/>
                  </a:solidFill>
                  <a:rou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宋体" panose="02010600030101010101" pitchFamily="2" charset="-122"/>
                <a:ea typeface="宋体" panose="02010600030101010101" pitchFamily="2" charset="-122"/>
              </a:rPr>
              <a:t>.</a:t>
            </a:r>
            <a:endParaRPr lang="zh-CN" altLang="en-US" sz="3600" kern="10" dirty="0">
              <a:ln w="9525">
                <a:solidFill>
                  <a:srgbClr val="CC99FF"/>
                </a:solidFill>
                <a:rou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宋体" panose="02010600030101010101" pitchFamily="2" charset="-122"/>
              <a:ea typeface="宋体" panose="02010600030101010101" pitchFamily="2" charset="-122"/>
            </a:endParaRPr>
          </a:p>
        </p:txBody>
      </p:sp>
      <p:sp>
        <p:nvSpPr>
          <p:cNvPr id="83972" name="Text Box 6"/>
          <p:cNvSpPr txBox="1">
            <a:spLocks noChangeArrowheads="1"/>
          </p:cNvSpPr>
          <p:nvPr/>
        </p:nvSpPr>
        <p:spPr bwMode="auto">
          <a:xfrm>
            <a:off x="0" y="765175"/>
            <a:ext cx="91440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0" hangingPunct="0">
              <a:buFontTx/>
              <a:buAutoNum type="alphaUcPeriod"/>
            </a:pPr>
            <a:r>
              <a:rPr lang="en-US" altLang="zh-CN" sz="2000" dirty="0"/>
              <a:t>You’re not supposed to talk</a:t>
            </a:r>
          </a:p>
          <a:p>
            <a:pPr eaLnBrk="0" hangingPunct="0"/>
            <a:r>
              <a:rPr lang="en-US" altLang="zh-CN" sz="2000" dirty="0"/>
              <a:t>B. It’s also impolite to stick your chopsticks into your food </a:t>
            </a:r>
          </a:p>
          <a:p>
            <a:pPr eaLnBrk="0" hangingPunct="0"/>
            <a:r>
              <a:rPr lang="en-US" altLang="zh-CN" sz="2000" dirty="0"/>
              <a:t>C. you’re not supposed to start eating first</a:t>
            </a:r>
          </a:p>
          <a:p>
            <a:pPr eaLnBrk="0" hangingPunct="0"/>
            <a:r>
              <a:rPr lang="en-US" altLang="zh-CN" sz="2000" dirty="0"/>
              <a:t>D. You shouldn’t point at anyone with your chopsticks</a:t>
            </a:r>
          </a:p>
          <a:p>
            <a:pPr eaLnBrk="0" hangingPunct="0"/>
            <a:r>
              <a:rPr lang="en-US" altLang="zh-CN" sz="2000" dirty="0"/>
              <a:t>E. Children are not allowed to speak</a:t>
            </a:r>
          </a:p>
          <a:p>
            <a:pPr eaLnBrk="0" hangingPunct="0"/>
            <a:r>
              <a:rPr lang="en-US" altLang="zh-CN" sz="2000" dirty="0"/>
              <a:t>F. Only parents are expected to talk </a:t>
            </a:r>
          </a:p>
        </p:txBody>
      </p:sp>
      <p:sp>
        <p:nvSpPr>
          <p:cNvPr id="83973" name="Text Box 9"/>
          <p:cNvSpPr txBox="1">
            <a:spLocks noChangeArrowheads="1"/>
          </p:cNvSpPr>
          <p:nvPr/>
        </p:nvSpPr>
        <p:spPr bwMode="auto">
          <a:xfrm>
            <a:off x="0" y="2692400"/>
            <a:ext cx="9144000" cy="401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0" hangingPunct="0"/>
            <a:r>
              <a:rPr lang="en-US" altLang="zh-CN" b="1" dirty="0"/>
              <a:t>Yang Ming: You must be excited about </a:t>
            </a:r>
            <a:r>
              <a:rPr lang="en-US" altLang="zh-CN" b="1" dirty="0">
                <a:solidFill>
                  <a:srgbClr val="0000FF"/>
                </a:solidFill>
              </a:rPr>
              <a:t>leaving for</a:t>
            </a:r>
            <a:r>
              <a:rPr lang="en-US" altLang="zh-CN" b="1" dirty="0"/>
              <a:t> China tomorrow, Steve! </a:t>
            </a:r>
          </a:p>
          <a:p>
            <a:pPr eaLnBrk="0" hangingPunct="0"/>
            <a:r>
              <a:rPr lang="en-US" altLang="zh-CN" b="1" dirty="0"/>
              <a:t>Steve: Yeah, but I’m </a:t>
            </a:r>
            <a:r>
              <a:rPr lang="en-US" altLang="zh-CN" b="1" dirty="0">
                <a:solidFill>
                  <a:srgbClr val="0000FF"/>
                </a:solidFill>
              </a:rPr>
              <a:t>a little nervous</a:t>
            </a:r>
            <a:r>
              <a:rPr lang="en-US" altLang="zh-CN" b="1" dirty="0"/>
              <a:t>, too. </a:t>
            </a:r>
          </a:p>
          <a:p>
            <a:pPr eaLnBrk="0" hangingPunct="0"/>
            <a:r>
              <a:rPr lang="en-US" altLang="zh-CN" b="1" dirty="0"/>
              <a:t>Yang Ming: Why? </a:t>
            </a:r>
          </a:p>
          <a:p>
            <a:pPr eaLnBrk="0" hangingPunct="0"/>
            <a:r>
              <a:rPr lang="en-US" altLang="zh-CN" b="1" dirty="0"/>
              <a:t>Steve: Well, for one thing, I don’t know how to use chopsticks very well ... and I don’t know how to </a:t>
            </a:r>
            <a:r>
              <a:rPr lang="en-US" altLang="zh-CN" b="1" dirty="0">
                <a:solidFill>
                  <a:srgbClr val="0000FF"/>
                </a:solidFill>
              </a:rPr>
              <a:t>behave</a:t>
            </a:r>
            <a:r>
              <a:rPr lang="en-US" altLang="zh-CN" b="1" dirty="0"/>
              <a:t> at the dinner table. </a:t>
            </a:r>
          </a:p>
          <a:p>
            <a:pPr eaLnBrk="0" hangingPunct="0"/>
            <a:r>
              <a:rPr lang="en-US" altLang="zh-CN" b="1" dirty="0"/>
              <a:t>Yang Ming: Oh, I </a:t>
            </a:r>
            <a:r>
              <a:rPr lang="en-US" altLang="zh-CN" b="1" dirty="0">
                <a:solidFill>
                  <a:srgbClr val="0000FF"/>
                </a:solidFill>
              </a:rPr>
              <a:t>see</a:t>
            </a:r>
            <a:r>
              <a:rPr lang="en-US" altLang="zh-CN" b="1" dirty="0"/>
              <a:t>. Well, one important thing is that 1. _______ if there are older people at the table.</a:t>
            </a:r>
          </a:p>
          <a:p>
            <a:pPr eaLnBrk="0" hangingPunct="0"/>
            <a:r>
              <a:rPr lang="en-US" altLang="zh-CN" b="1" dirty="0"/>
              <a:t>Steve: That’s interesting. In the United States, it doesn’t matter.</a:t>
            </a:r>
          </a:p>
          <a:p>
            <a:pPr eaLnBrk="0" hangingPunct="0"/>
            <a:r>
              <a:rPr lang="en-US" altLang="zh-CN" b="1" dirty="0"/>
              <a:t>Yang Ming: Yeah, I know. 2. </a:t>
            </a:r>
            <a:r>
              <a:rPr lang="en-US" altLang="zh-CN" b="1" dirty="0" smtClean="0"/>
              <a:t>_______. </a:t>
            </a:r>
            <a:r>
              <a:rPr lang="en-US" altLang="zh-CN" b="1" dirty="0"/>
              <a:t>3. </a:t>
            </a:r>
            <a:r>
              <a:rPr lang="en-US" altLang="zh-CN" b="1" dirty="0" smtClean="0"/>
              <a:t>_______, </a:t>
            </a:r>
            <a:r>
              <a:rPr lang="en-US" altLang="zh-CN" b="1" dirty="0"/>
              <a:t>either.</a:t>
            </a:r>
          </a:p>
          <a:p>
            <a:pPr eaLnBrk="0" hangingPunct="0"/>
            <a:r>
              <a:rPr lang="en-US" altLang="zh-CN" b="1" dirty="0"/>
              <a:t>Steve: Oh, OK.</a:t>
            </a:r>
          </a:p>
          <a:p>
            <a:pPr eaLnBrk="0" hangingPunct="0"/>
            <a:r>
              <a:rPr lang="en-US" altLang="zh-CN" b="1" dirty="0"/>
              <a:t>Yang Ming: Oh, and there’s one more thing you need to know. 4. </a:t>
            </a:r>
            <a:r>
              <a:rPr lang="en-US" altLang="zh-CN" b="1" dirty="0" smtClean="0"/>
              <a:t>_______</a:t>
            </a:r>
            <a:r>
              <a:rPr lang="en-US" altLang="zh-CN" b="1" dirty="0"/>
              <a:t>when you’re eating dinner. 5. </a:t>
            </a:r>
            <a:r>
              <a:rPr lang="en-US" altLang="zh-CN" b="1" dirty="0" smtClean="0"/>
              <a:t>_______.</a:t>
            </a:r>
            <a:endParaRPr lang="en-US" altLang="zh-CN" b="1" dirty="0"/>
          </a:p>
          <a:p>
            <a:pPr eaLnBrk="0" hangingPunct="0"/>
            <a:r>
              <a:rPr lang="en-US" altLang="zh-CN" b="1" dirty="0"/>
              <a:t>Steve: Wow! That’s … that’s unusual! </a:t>
            </a:r>
          </a:p>
          <a:p>
            <a:pPr eaLnBrk="0" hangingPunct="0"/>
            <a:r>
              <a:rPr lang="en-US" altLang="zh-CN" b="1" dirty="0"/>
              <a:t>Yang Ming: </a:t>
            </a:r>
            <a:r>
              <a:rPr lang="en-US" altLang="zh-CN" b="1" dirty="0" err="1"/>
              <a:t>Haha</a:t>
            </a:r>
            <a:r>
              <a:rPr lang="en-US" altLang="zh-CN" b="1" dirty="0"/>
              <a:t>, I’m just </a:t>
            </a:r>
            <a:r>
              <a:rPr lang="en-US" altLang="zh-CN" b="1" dirty="0">
                <a:solidFill>
                  <a:srgbClr val="0000FF"/>
                </a:solidFill>
              </a:rPr>
              <a:t>kidding</a:t>
            </a:r>
            <a:r>
              <a:rPr lang="zh-CN" altLang="en-US" b="1" dirty="0">
                <a:solidFill>
                  <a:srgbClr val="0000FF"/>
                </a:solidFill>
              </a:rPr>
              <a:t>开玩笑</a:t>
            </a:r>
            <a:r>
              <a:rPr lang="en-US" altLang="zh-CN" b="1" dirty="0"/>
              <a:t>!</a:t>
            </a:r>
          </a:p>
        </p:txBody>
      </p:sp>
      <p:sp>
        <p:nvSpPr>
          <p:cNvPr id="83974" name="Text Box 10"/>
          <p:cNvSpPr txBox="1">
            <a:spLocks noChangeArrowheads="1"/>
          </p:cNvSpPr>
          <p:nvPr/>
        </p:nvSpPr>
        <p:spPr bwMode="auto">
          <a:xfrm>
            <a:off x="6453187" y="3962400"/>
            <a:ext cx="4048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0" hangingPunct="0"/>
            <a:r>
              <a:rPr lang="en-US" altLang="zh-CN" sz="2400" b="1" dirty="0">
                <a:solidFill>
                  <a:srgbClr val="339966"/>
                </a:solidFill>
              </a:rPr>
              <a:t>C</a:t>
            </a:r>
          </a:p>
        </p:txBody>
      </p:sp>
      <p:sp>
        <p:nvSpPr>
          <p:cNvPr id="83975" name="Text Box 11"/>
          <p:cNvSpPr txBox="1">
            <a:spLocks noChangeArrowheads="1"/>
          </p:cNvSpPr>
          <p:nvPr/>
        </p:nvSpPr>
        <p:spPr bwMode="auto">
          <a:xfrm>
            <a:off x="3352800" y="4800600"/>
            <a:ext cx="4048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0" hangingPunct="0"/>
            <a:r>
              <a:rPr lang="en-US" altLang="zh-CN" sz="2400" b="1" dirty="0">
                <a:solidFill>
                  <a:srgbClr val="339966"/>
                </a:solidFill>
              </a:rPr>
              <a:t>B</a:t>
            </a:r>
            <a:endParaRPr lang="en-US" altLang="zh-CN" sz="2000" b="1" dirty="0">
              <a:solidFill>
                <a:srgbClr val="339966"/>
              </a:solidFill>
            </a:endParaRPr>
          </a:p>
        </p:txBody>
      </p:sp>
      <p:sp>
        <p:nvSpPr>
          <p:cNvPr id="83976" name="Text Box 12"/>
          <p:cNvSpPr txBox="1">
            <a:spLocks noChangeArrowheads="1"/>
          </p:cNvSpPr>
          <p:nvPr/>
        </p:nvSpPr>
        <p:spPr bwMode="auto">
          <a:xfrm>
            <a:off x="4572000" y="4800600"/>
            <a:ext cx="4191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0" hangingPunct="0"/>
            <a:r>
              <a:rPr lang="en-US" altLang="zh-CN" sz="2400" b="1" dirty="0">
                <a:solidFill>
                  <a:srgbClr val="339966"/>
                </a:solidFill>
              </a:rPr>
              <a:t>D</a:t>
            </a:r>
          </a:p>
        </p:txBody>
      </p:sp>
      <p:sp>
        <p:nvSpPr>
          <p:cNvPr id="83977" name="Text Box 13"/>
          <p:cNvSpPr txBox="1">
            <a:spLocks noChangeArrowheads="1"/>
          </p:cNvSpPr>
          <p:nvPr/>
        </p:nvSpPr>
        <p:spPr bwMode="auto">
          <a:xfrm>
            <a:off x="7239000" y="5359400"/>
            <a:ext cx="4048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0" hangingPunct="0"/>
            <a:r>
              <a:rPr lang="en-US" altLang="zh-CN" sz="2400" b="1" dirty="0">
                <a:solidFill>
                  <a:srgbClr val="339966"/>
                </a:solidFill>
              </a:rPr>
              <a:t>A</a:t>
            </a:r>
          </a:p>
        </p:txBody>
      </p:sp>
      <p:sp>
        <p:nvSpPr>
          <p:cNvPr id="83978" name="Text Box 14"/>
          <p:cNvSpPr txBox="1">
            <a:spLocks noChangeArrowheads="1"/>
          </p:cNvSpPr>
          <p:nvPr/>
        </p:nvSpPr>
        <p:spPr bwMode="auto">
          <a:xfrm>
            <a:off x="2886075" y="5664200"/>
            <a:ext cx="387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0" hangingPunct="0"/>
            <a:r>
              <a:rPr lang="en-US" altLang="zh-CN" sz="2400" b="1">
                <a:solidFill>
                  <a:srgbClr val="339966"/>
                </a:solidFill>
              </a:rPr>
              <a:t>E</a:t>
            </a:r>
            <a:endParaRPr lang="en-US" altLang="zh-CN" sz="3600" b="1">
              <a:solidFill>
                <a:srgbClr val="339966"/>
              </a:solidFill>
            </a:endParaRPr>
          </a:p>
        </p:txBody>
      </p:sp>
      <p:sp>
        <p:nvSpPr>
          <p:cNvPr id="83980" name="Text Box 17"/>
          <p:cNvSpPr txBox="1">
            <a:spLocks noChangeArrowheads="1"/>
          </p:cNvSpPr>
          <p:nvPr/>
        </p:nvSpPr>
        <p:spPr bwMode="auto">
          <a:xfrm>
            <a:off x="5564981" y="2101056"/>
            <a:ext cx="33480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b="1" dirty="0">
                <a:solidFill>
                  <a:srgbClr val="FF0000"/>
                </a:solidFill>
              </a:rPr>
              <a:t>leave for..</a:t>
            </a:r>
            <a:r>
              <a:rPr lang="zh-CN" altLang="en-US" b="1" dirty="0">
                <a:solidFill>
                  <a:srgbClr val="FF0000"/>
                </a:solidFill>
              </a:rPr>
              <a:t>前往</a:t>
            </a:r>
            <a:r>
              <a:rPr lang="en-US" altLang="zh-CN" b="1" dirty="0">
                <a:solidFill>
                  <a:srgbClr val="FF0000"/>
                </a:solidFill>
              </a:rPr>
              <a:t>…</a:t>
            </a:r>
            <a:r>
              <a:rPr lang="en-US" altLang="zh-CN" b="1" dirty="0">
                <a:solidFill>
                  <a:srgbClr val="339966"/>
                </a:solidFill>
                <a:effectLst>
                  <a:outerShdw blurRad="38100" dist="38100" dir="2700000" algn="tl">
                    <a:srgbClr val="C0C0C0"/>
                  </a:outerShdw>
                </a:effectLst>
              </a:rPr>
              <a:t>=go to….</a:t>
            </a:r>
          </a:p>
        </p:txBody>
      </p:sp>
      <p:sp>
        <p:nvSpPr>
          <p:cNvPr id="83981" name="Oval 6"/>
          <p:cNvSpPr>
            <a:spLocks noChangeArrowheads="1"/>
          </p:cNvSpPr>
          <p:nvPr/>
        </p:nvSpPr>
        <p:spPr bwMode="auto">
          <a:xfrm>
            <a:off x="228600" y="152400"/>
            <a:ext cx="609600" cy="576263"/>
          </a:xfrm>
          <a:prstGeom prst="ellipse">
            <a:avLst/>
          </a:prstGeom>
          <a:noFill/>
          <a:ln>
            <a:noFill/>
          </a:ln>
          <a:extLst>
            <a:ext uri="{909E8E84-426E-40DD-AFC4-6F175D3DCCD1}">
              <a14:hiddenFill xmlns:a14="http://schemas.microsoft.com/office/drawing/2010/main">
                <a:solidFill>
                  <a:srgbClr val="FFCC00"/>
                </a:solidFill>
              </a14:hiddenFill>
            </a:ext>
            <a:ext uri="{91240B29-F687-4F45-9708-019B960494DF}">
              <a14:hiddenLine xmlns:a14="http://schemas.microsoft.com/office/drawing/2010/main" w="9525">
                <a:solidFill>
                  <a:srgbClr val="FFCC00"/>
                </a:solidFill>
                <a:round/>
              </a14:hiddenLine>
            </a:ext>
          </a:extLst>
        </p:spPr>
        <p:txBody>
          <a:bodyPr wrap="none" anchor="ctr"/>
          <a:lstStyle/>
          <a:p>
            <a:r>
              <a:rPr lang="en-US" altLang="zh-CN" sz="3600">
                <a:solidFill>
                  <a:srgbClr val="8700E2"/>
                </a:solidFill>
                <a:latin typeface="Arial Black" panose="020B0A04020102020204" pitchFamily="34" charset="0"/>
                <a:ea typeface="黑体" panose="02010609060101010101" pitchFamily="49" charset="-122"/>
              </a:rPr>
              <a:t>1c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3980"/>
                                        </p:tgtEl>
                                        <p:attrNameLst>
                                          <p:attrName>style.visibility</p:attrName>
                                        </p:attrNameLst>
                                      </p:cBhvr>
                                      <p:to>
                                        <p:strVal val="visible"/>
                                      </p:to>
                                    </p:set>
                                    <p:anim calcmode="lin" valueType="num">
                                      <p:cBhvr additive="base">
                                        <p:cTn id="7" dur="500" fill="hold"/>
                                        <p:tgtEl>
                                          <p:spTgt spid="83980"/>
                                        </p:tgtEl>
                                        <p:attrNameLst>
                                          <p:attrName>ppt_x</p:attrName>
                                        </p:attrNameLst>
                                      </p:cBhvr>
                                      <p:tavLst>
                                        <p:tav tm="0">
                                          <p:val>
                                            <p:strVal val="#ppt_x"/>
                                          </p:val>
                                        </p:tav>
                                        <p:tav tm="100000">
                                          <p:val>
                                            <p:strVal val="#ppt_x"/>
                                          </p:val>
                                        </p:tav>
                                      </p:tavLst>
                                    </p:anim>
                                    <p:anim calcmode="lin" valueType="num">
                                      <p:cBhvr additive="base">
                                        <p:cTn id="8" dur="500" fill="hold"/>
                                        <p:tgtEl>
                                          <p:spTgt spid="8398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80"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4994" name="Oval 2"/>
          <p:cNvSpPr>
            <a:spLocks noChangeArrowheads="1"/>
          </p:cNvSpPr>
          <p:nvPr/>
        </p:nvSpPr>
        <p:spPr bwMode="auto">
          <a:xfrm>
            <a:off x="304800" y="304800"/>
            <a:ext cx="723900" cy="685800"/>
          </a:xfrm>
          <a:prstGeom prst="ellipse">
            <a:avLst/>
          </a:prstGeom>
          <a:noFill/>
          <a:ln>
            <a:noFill/>
          </a:ln>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9525">
                <a:solidFill>
                  <a:schemeClr val="tx1"/>
                </a:solidFill>
                <a:round/>
              </a14:hiddenLine>
            </a:ext>
          </a:extLst>
        </p:spPr>
        <p:txBody>
          <a:bodyPr wrap="none" anchor="ctr"/>
          <a:lstStyle/>
          <a:p>
            <a:pPr>
              <a:buFont typeface="Arial" panose="020B0604020202020204" pitchFamily="34" charset="0"/>
              <a:buNone/>
            </a:pPr>
            <a:r>
              <a:rPr lang="en-US" altLang="zh-CN" sz="3600" b="1">
                <a:latin typeface="Times New Roman" panose="02020603050405020304" pitchFamily="18" charset="0"/>
                <a:cs typeface="Times New Roman" panose="02020603050405020304" pitchFamily="18" charset="0"/>
              </a:rPr>
              <a:t>1d</a:t>
            </a:r>
          </a:p>
        </p:txBody>
      </p:sp>
      <p:sp>
        <p:nvSpPr>
          <p:cNvPr id="84995" name="TextBox 2"/>
          <p:cNvSpPr txBox="1">
            <a:spLocks noChangeArrowheads="1"/>
          </p:cNvSpPr>
          <p:nvPr/>
        </p:nvSpPr>
        <p:spPr bwMode="auto">
          <a:xfrm>
            <a:off x="1524000" y="1066800"/>
            <a:ext cx="6934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600"/>
              <a:t>Talk about other table manners in your country.</a:t>
            </a:r>
          </a:p>
        </p:txBody>
      </p:sp>
      <p:sp>
        <p:nvSpPr>
          <p:cNvPr id="84996" name="Rectangle 1"/>
          <p:cNvSpPr>
            <a:spLocks noChangeArrowheads="1"/>
          </p:cNvSpPr>
          <p:nvPr/>
        </p:nvSpPr>
        <p:spPr bwMode="auto">
          <a:xfrm>
            <a:off x="0" y="2917825"/>
            <a:ext cx="9144000"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l" eaLnBrk="0" hangingPunct="0"/>
            <a:r>
              <a:rPr lang="en-US" altLang="zh-CN" sz="1000" dirty="0">
                <a:latin typeface="Times New Roman" panose="02020603050405020304" pitchFamily="18" charset="0"/>
                <a:cs typeface="Times New Roman" panose="02020603050405020304" pitchFamily="18" charset="0"/>
              </a:rPr>
              <a:t>    </a:t>
            </a:r>
            <a:r>
              <a:rPr lang="en-US" altLang="zh-CN" sz="3600" dirty="0">
                <a:solidFill>
                  <a:srgbClr val="FF0000"/>
                </a:solidFill>
                <a:latin typeface="Times New Roman" panose="02020603050405020304" pitchFamily="18" charset="0"/>
                <a:cs typeface="Times New Roman" panose="02020603050405020304" pitchFamily="18" charset="0"/>
              </a:rPr>
              <a:t>Talk about other manners in your country. </a:t>
            </a:r>
          </a:p>
          <a:p>
            <a:pPr algn="l" eaLnBrk="0" hangingPunct="0"/>
            <a:r>
              <a:rPr lang="en-US" altLang="zh-CN" sz="3600" dirty="0">
                <a:solidFill>
                  <a:srgbClr val="FF0000"/>
                </a:solidFill>
                <a:latin typeface="Times New Roman" panose="02020603050405020304" pitchFamily="18" charset="0"/>
                <a:cs typeface="Times New Roman" panose="02020603050405020304" pitchFamily="18" charset="0"/>
              </a:rPr>
              <a:t>   A: We are supposed to…</a:t>
            </a:r>
          </a:p>
          <a:p>
            <a:pPr algn="l" eaLnBrk="0" hangingPunct="0"/>
            <a:r>
              <a:rPr lang="en-US" altLang="zh-CN" sz="3600" dirty="0">
                <a:solidFill>
                  <a:srgbClr val="FF0000"/>
                </a:solidFill>
                <a:latin typeface="Times New Roman" panose="02020603050405020304" pitchFamily="18" charset="0"/>
                <a:cs typeface="Times New Roman" panose="02020603050405020304" pitchFamily="18" charset="0"/>
              </a:rPr>
              <a:t>   B: Yes, It’s impolite to…</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6018" name="图片 2" descr="HYJD3G}9[S_]4G8R3P2_38B.png"/>
          <p:cNvPicPr>
            <a:picLocks noChangeAspect="1"/>
          </p:cNvPicPr>
          <p:nvPr/>
        </p:nvPicPr>
        <p:blipFill>
          <a:blip r:embed="rId3" cstate="email"/>
          <a:srcRect/>
          <a:stretch>
            <a:fillRect/>
          </a:stretch>
        </p:blipFill>
        <p:spPr bwMode="auto">
          <a:xfrm>
            <a:off x="7143750" y="0"/>
            <a:ext cx="2000250" cy="314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019" name="图片 3" descr="t01cb3807ca93adfd72.jpg"/>
          <p:cNvPicPr>
            <a:picLocks noChangeAspect="1"/>
          </p:cNvPicPr>
          <p:nvPr/>
        </p:nvPicPr>
        <p:blipFill>
          <a:blip r:embed="rId4"/>
          <a:srcRect/>
          <a:stretch>
            <a:fillRect/>
          </a:stretch>
        </p:blipFill>
        <p:spPr bwMode="auto">
          <a:xfrm>
            <a:off x="-214313" y="0"/>
            <a:ext cx="1785938"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6020" name="TextBox 8"/>
          <p:cNvSpPr txBox="1">
            <a:spLocks noChangeArrowheads="1"/>
          </p:cNvSpPr>
          <p:nvPr/>
        </p:nvSpPr>
        <p:spPr bwMode="auto">
          <a:xfrm>
            <a:off x="428625" y="3071813"/>
            <a:ext cx="14287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800" b="1"/>
              <a:t>Jack</a:t>
            </a:r>
          </a:p>
        </p:txBody>
      </p:sp>
      <p:sp>
        <p:nvSpPr>
          <p:cNvPr id="86021" name="TextBox 9"/>
          <p:cNvSpPr txBox="1">
            <a:spLocks noChangeArrowheads="1"/>
          </p:cNvSpPr>
          <p:nvPr/>
        </p:nvSpPr>
        <p:spPr bwMode="auto">
          <a:xfrm>
            <a:off x="7143750" y="3071813"/>
            <a:ext cx="20002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800" b="1"/>
              <a:t>Huang Lei</a:t>
            </a:r>
          </a:p>
        </p:txBody>
      </p:sp>
      <p:sp>
        <p:nvSpPr>
          <p:cNvPr id="86022" name="TextBox 13"/>
          <p:cNvSpPr txBox="1">
            <a:spLocks noChangeArrowheads="1"/>
          </p:cNvSpPr>
          <p:nvPr/>
        </p:nvSpPr>
        <p:spPr bwMode="auto">
          <a:xfrm>
            <a:off x="142875" y="3643313"/>
            <a:ext cx="87153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200">
                <a:latin typeface="Times New Roman" panose="02020603050405020304" pitchFamily="18" charset="0"/>
                <a:cs typeface="Times New Roman" panose="02020603050405020304" pitchFamily="18" charset="0"/>
              </a:rPr>
              <a:t>Huang Lei </a:t>
            </a:r>
            <a:r>
              <a:rPr lang="en-US" altLang="zh-CN" sz="3200">
                <a:solidFill>
                  <a:srgbClr val="0000FF"/>
                </a:solidFill>
                <a:latin typeface="Times New Roman" panose="02020603050405020304" pitchFamily="18" charset="0"/>
                <a:cs typeface="Times New Roman" panose="02020603050405020304" pitchFamily="18" charset="0"/>
              </a:rPr>
              <a:t>tried his best </a:t>
            </a:r>
            <a:r>
              <a:rPr lang="en-US" altLang="zh-CN" sz="3200">
                <a:latin typeface="Times New Roman" panose="02020603050405020304" pitchFamily="18" charset="0"/>
                <a:cs typeface="Times New Roman" panose="02020603050405020304" pitchFamily="18" charset="0"/>
              </a:rPr>
              <a:t>to </a:t>
            </a:r>
            <a:r>
              <a:rPr lang="en-US" altLang="zh-CN" sz="3200">
                <a:solidFill>
                  <a:srgbClr val="FF0000"/>
                </a:solidFill>
                <a:latin typeface="Times New Roman" panose="02020603050405020304" pitchFamily="18" charset="0"/>
                <a:cs typeface="Times New Roman" panose="02020603050405020304" pitchFamily="18" charset="0"/>
              </a:rPr>
              <a:t>make</a:t>
            </a:r>
            <a:r>
              <a:rPr lang="en-US" altLang="zh-CN" sz="3200">
                <a:latin typeface="Times New Roman" panose="02020603050405020304" pitchFamily="18" charset="0"/>
                <a:cs typeface="Times New Roman" panose="02020603050405020304" pitchFamily="18" charset="0"/>
              </a:rPr>
              <a:t> Jack </a:t>
            </a:r>
            <a:r>
              <a:rPr lang="en-US" altLang="zh-CN" sz="3200">
                <a:solidFill>
                  <a:srgbClr val="FF0000"/>
                </a:solidFill>
                <a:latin typeface="Times New Roman" panose="02020603050405020304" pitchFamily="18" charset="0"/>
                <a:cs typeface="Times New Roman" panose="02020603050405020304" pitchFamily="18" charset="0"/>
              </a:rPr>
              <a:t>feel at home</a:t>
            </a:r>
            <a:r>
              <a:rPr lang="en-US" altLang="zh-CN" sz="3200">
                <a:latin typeface="Times New Roman" panose="02020603050405020304" pitchFamily="18" charset="0"/>
                <a:cs typeface="Times New Roman" panose="02020603050405020304" pitchFamily="18" charset="0"/>
              </a:rPr>
              <a:t>.</a:t>
            </a:r>
          </a:p>
        </p:txBody>
      </p:sp>
      <p:sp>
        <p:nvSpPr>
          <p:cNvPr id="86023" name="TextBox 8"/>
          <p:cNvSpPr txBox="1">
            <a:spLocks noChangeArrowheads="1"/>
          </p:cNvSpPr>
          <p:nvPr/>
        </p:nvSpPr>
        <p:spPr bwMode="auto">
          <a:xfrm>
            <a:off x="1785938" y="2786063"/>
            <a:ext cx="364331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200">
                <a:solidFill>
                  <a:srgbClr val="FF0000"/>
                </a:solidFill>
                <a:latin typeface="Times New Roman" panose="02020603050405020304" pitchFamily="18" charset="0"/>
                <a:cs typeface="Times New Roman" panose="02020603050405020304" pitchFamily="18" charset="0"/>
              </a:rPr>
              <a:t>went out of his way </a:t>
            </a:r>
          </a:p>
        </p:txBody>
      </p:sp>
      <p:sp>
        <p:nvSpPr>
          <p:cNvPr id="86024" name="TextBox 13"/>
          <p:cNvSpPr txBox="1">
            <a:spLocks noChangeArrowheads="1"/>
          </p:cNvSpPr>
          <p:nvPr/>
        </p:nvSpPr>
        <p:spPr bwMode="auto">
          <a:xfrm>
            <a:off x="214313" y="5000625"/>
            <a:ext cx="86439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200">
                <a:solidFill>
                  <a:srgbClr val="0000FF"/>
                </a:solidFill>
                <a:latin typeface="Times New Roman" panose="02020603050405020304" pitchFamily="18" charset="0"/>
                <a:cs typeface="Times New Roman" panose="02020603050405020304" pitchFamily="18" charset="0"/>
              </a:rPr>
              <a:t>Slowly</a:t>
            </a:r>
            <a:r>
              <a:rPr lang="en-US" altLang="zh-CN" sz="3200">
                <a:latin typeface="Times New Roman" panose="02020603050405020304" pitchFamily="18" charset="0"/>
                <a:cs typeface="Times New Roman" panose="02020603050405020304" pitchFamily="18" charset="0"/>
              </a:rPr>
              <a:t>, Jack </a:t>
            </a:r>
            <a:r>
              <a:rPr lang="en-US" altLang="zh-CN" sz="3200">
                <a:solidFill>
                  <a:srgbClr val="FF0000"/>
                </a:solidFill>
                <a:latin typeface="Times New Roman" panose="02020603050405020304" pitchFamily="18" charset="0"/>
                <a:cs typeface="Times New Roman" panose="02020603050405020304" pitchFamily="18" charset="0"/>
              </a:rPr>
              <a:t>got used to </a:t>
            </a:r>
            <a:r>
              <a:rPr lang="en-US" altLang="zh-CN" sz="3200">
                <a:latin typeface="Times New Roman" panose="02020603050405020304" pitchFamily="18" charset="0"/>
                <a:cs typeface="Times New Roman" panose="02020603050405020304" pitchFamily="18" charset="0"/>
              </a:rPr>
              <a:t>the life in Sanmen. </a:t>
            </a:r>
          </a:p>
        </p:txBody>
      </p:sp>
      <p:sp>
        <p:nvSpPr>
          <p:cNvPr id="86025" name="TextBox 10"/>
          <p:cNvSpPr txBox="1">
            <a:spLocks noChangeArrowheads="1"/>
          </p:cNvSpPr>
          <p:nvPr/>
        </p:nvSpPr>
        <p:spPr bwMode="auto">
          <a:xfrm>
            <a:off x="4286250" y="5643563"/>
            <a:ext cx="24288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200">
                <a:latin typeface="Times New Roman" panose="02020603050405020304" pitchFamily="18" charset="0"/>
                <a:cs typeface="Times New Roman" panose="02020603050405020304" pitchFamily="18" charset="0"/>
              </a:rPr>
              <a:t>eat</a:t>
            </a:r>
            <a:r>
              <a:rPr lang="en-US" altLang="zh-CN" sz="3200">
                <a:solidFill>
                  <a:srgbClr val="FF0000"/>
                </a:solidFill>
                <a:latin typeface="Times New Roman" panose="02020603050405020304" pitchFamily="18" charset="0"/>
                <a:cs typeface="Times New Roman" panose="02020603050405020304" pitchFamily="18" charset="0"/>
              </a:rPr>
              <a:t>ing</a:t>
            </a:r>
            <a:r>
              <a:rPr lang="en-US" altLang="zh-CN" sz="3200">
                <a:latin typeface="Times New Roman" panose="02020603050405020304" pitchFamily="18" charset="0"/>
                <a:cs typeface="Times New Roman" panose="02020603050405020304" pitchFamily="18" charset="0"/>
              </a:rPr>
              <a:t> crabs</a:t>
            </a:r>
          </a:p>
        </p:txBody>
      </p:sp>
      <p:sp>
        <p:nvSpPr>
          <p:cNvPr id="86026" name="TextBox 11"/>
          <p:cNvSpPr txBox="1">
            <a:spLocks noChangeArrowheads="1"/>
          </p:cNvSpPr>
          <p:nvPr/>
        </p:nvSpPr>
        <p:spPr bwMode="auto">
          <a:xfrm>
            <a:off x="142875" y="5857875"/>
            <a:ext cx="19288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200">
                <a:solidFill>
                  <a:srgbClr val="FF0000"/>
                </a:solidFill>
                <a:latin typeface="Times New Roman" panose="02020603050405020304" pitchFamily="18" charset="0"/>
                <a:cs typeface="Times New Roman" panose="02020603050405020304" pitchFamily="18" charset="0"/>
              </a:rPr>
              <a:t>Gradually</a:t>
            </a:r>
          </a:p>
        </p:txBody>
      </p:sp>
      <p:sp>
        <p:nvSpPr>
          <p:cNvPr id="86027" name="TextBox 12"/>
          <p:cNvSpPr txBox="1">
            <a:spLocks noChangeArrowheads="1"/>
          </p:cNvSpPr>
          <p:nvPr/>
        </p:nvSpPr>
        <p:spPr bwMode="auto">
          <a:xfrm rot="-5400000">
            <a:off x="2778126" y="3079750"/>
            <a:ext cx="500062"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4400"/>
              <a:t>=</a:t>
            </a:r>
          </a:p>
        </p:txBody>
      </p:sp>
      <p:sp>
        <p:nvSpPr>
          <p:cNvPr id="86028" name="TextBox 13"/>
          <p:cNvSpPr txBox="1">
            <a:spLocks noChangeArrowheads="1"/>
          </p:cNvSpPr>
          <p:nvPr/>
        </p:nvSpPr>
        <p:spPr bwMode="auto">
          <a:xfrm rot="-5400000">
            <a:off x="563562" y="5437188"/>
            <a:ext cx="500063"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4400"/>
              <a:t>=</a:t>
            </a:r>
          </a:p>
        </p:txBody>
      </p:sp>
      <p:pic>
        <p:nvPicPr>
          <p:cNvPr id="15" name="Picture 6" descr="MSSS80E"/>
          <p:cNvPicPr>
            <a:picLocks noChangeAspect="1" noChangeArrowheads="1"/>
          </p:cNvPicPr>
          <p:nvPr/>
        </p:nvPicPr>
        <p:blipFill>
          <a:blip r:embed="rId5" cstate="email"/>
          <a:srcRect/>
          <a:stretch>
            <a:fillRect/>
          </a:stretch>
        </p:blipFill>
        <p:spPr bwMode="auto">
          <a:xfrm>
            <a:off x="6929438" y="5643563"/>
            <a:ext cx="1943100" cy="1214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6030" name="AutoShape 8"/>
          <p:cNvSpPr>
            <a:spLocks noChangeArrowheads="1"/>
          </p:cNvSpPr>
          <p:nvPr/>
        </p:nvSpPr>
        <p:spPr bwMode="auto">
          <a:xfrm flipV="1">
            <a:off x="1428750" y="214313"/>
            <a:ext cx="5572125" cy="2286000"/>
          </a:xfrm>
          <a:prstGeom prst="wedgeRoundRectCallout">
            <a:avLst>
              <a:gd name="adj1" fmla="val -53588"/>
              <a:gd name="adj2" fmla="val 33653"/>
              <a:gd name="adj3" fmla="val 16667"/>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rot="10800000"/>
          <a:lstStyle/>
          <a:p>
            <a:endParaRPr lang="zh-CN" altLang="zh-CN"/>
          </a:p>
        </p:txBody>
      </p:sp>
      <p:sp>
        <p:nvSpPr>
          <p:cNvPr id="86031" name="TextBox 13"/>
          <p:cNvSpPr txBox="1">
            <a:spLocks noChangeArrowheads="1"/>
          </p:cNvSpPr>
          <p:nvPr/>
        </p:nvSpPr>
        <p:spPr bwMode="auto">
          <a:xfrm>
            <a:off x="1500188" y="428625"/>
            <a:ext cx="5643562" cy="206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bg1"/>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200">
                <a:latin typeface="Times New Roman" panose="02020603050405020304" pitchFamily="18" charset="0"/>
                <a:cs typeface="Times New Roman" panose="02020603050405020304" pitchFamily="18" charset="0"/>
              </a:rPr>
              <a:t>My biggest challenge is </a:t>
            </a:r>
            <a:r>
              <a:rPr lang="en-US" altLang="zh-CN" sz="3200" u="sng">
                <a:latin typeface="Times New Roman" panose="02020603050405020304" pitchFamily="18" charset="0"/>
                <a:cs typeface="Times New Roman" panose="02020603050405020304" pitchFamily="18" charset="0"/>
              </a:rPr>
              <a:t>learning some </a:t>
            </a:r>
            <a:r>
              <a:rPr lang="en-US" altLang="zh-CN" sz="3200" u="sng">
                <a:solidFill>
                  <a:srgbClr val="FF0000"/>
                </a:solidFill>
                <a:latin typeface="Times New Roman" panose="02020603050405020304" pitchFamily="18" charset="0"/>
                <a:cs typeface="Times New Roman" panose="02020603050405020304" pitchFamily="18" charset="0"/>
              </a:rPr>
              <a:t>basic</a:t>
            </a:r>
            <a:r>
              <a:rPr lang="en-US" altLang="zh-CN" sz="3200" u="sng">
                <a:latin typeface="Times New Roman" panose="02020603050405020304" pitchFamily="18" charset="0"/>
                <a:cs typeface="Times New Roman" panose="02020603050405020304" pitchFamily="18" charset="0"/>
              </a:rPr>
              <a:t> table manners.</a:t>
            </a:r>
            <a:r>
              <a:rPr lang="en-US" altLang="zh-CN" sz="3200">
                <a:latin typeface="Times New Roman" panose="02020603050405020304" pitchFamily="18" charset="0"/>
                <a:cs typeface="Times New Roman" panose="02020603050405020304" pitchFamily="18" charset="0"/>
              </a:rPr>
              <a:t> Anyway, I’d like to come next time.</a:t>
            </a:r>
          </a:p>
        </p:txBody>
      </p:sp>
      <p:sp>
        <p:nvSpPr>
          <p:cNvPr id="86032" name="Oval 2"/>
          <p:cNvSpPr>
            <a:spLocks noChangeArrowheads="1"/>
          </p:cNvSpPr>
          <p:nvPr/>
        </p:nvSpPr>
        <p:spPr bwMode="auto">
          <a:xfrm>
            <a:off x="-152400" y="152400"/>
            <a:ext cx="685800" cy="838200"/>
          </a:xfrm>
          <a:prstGeom prst="ellipse">
            <a:avLst/>
          </a:prstGeom>
          <a:noFill/>
          <a:ln>
            <a:noFill/>
          </a:ln>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9525">
                <a:solidFill>
                  <a:schemeClr val="tx1"/>
                </a:solidFill>
                <a:round/>
              </a14:hiddenLine>
            </a:ext>
          </a:extLst>
        </p:spPr>
        <p:txBody>
          <a:bodyPr wrap="none" anchor="ctr"/>
          <a:lstStyle/>
          <a:p>
            <a:pPr>
              <a:buFont typeface="Arial" panose="020B0604020202020204" pitchFamily="34" charset="0"/>
              <a:buNone/>
            </a:pPr>
            <a:r>
              <a:rPr lang="en-US" altLang="zh-CN" sz="3600" b="1">
                <a:latin typeface="Times New Roman" panose="02020603050405020304" pitchFamily="18" charset="0"/>
                <a:cs typeface="Times New Roman" panose="02020603050405020304" pitchFamily="18" charset="0"/>
              </a:rPr>
              <a:t>2a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6022"/>
                                        </p:tgtEl>
                                        <p:attrNameLst>
                                          <p:attrName>style.visibility</p:attrName>
                                        </p:attrNameLst>
                                      </p:cBhvr>
                                      <p:to>
                                        <p:strVal val="visible"/>
                                      </p:to>
                                    </p:set>
                                    <p:animEffect transition="in" filter="blinds(horizontal)">
                                      <p:cBhvr>
                                        <p:cTn id="7" dur="500"/>
                                        <p:tgtEl>
                                          <p:spTgt spid="8602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6027"/>
                                        </p:tgtEl>
                                        <p:attrNameLst>
                                          <p:attrName>style.visibility</p:attrName>
                                        </p:attrNameLst>
                                      </p:cBhvr>
                                      <p:to>
                                        <p:strVal val="visible"/>
                                      </p:to>
                                    </p:set>
                                    <p:animEffect transition="in" filter="blinds(horizontal)">
                                      <p:cBhvr>
                                        <p:cTn id="12" dur="500"/>
                                        <p:tgtEl>
                                          <p:spTgt spid="8602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6023"/>
                                        </p:tgtEl>
                                        <p:attrNameLst>
                                          <p:attrName>style.visibility</p:attrName>
                                        </p:attrNameLst>
                                      </p:cBhvr>
                                      <p:to>
                                        <p:strVal val="visible"/>
                                      </p:to>
                                    </p:set>
                                    <p:animEffect transition="in" filter="blinds(horizontal)">
                                      <p:cBhvr>
                                        <p:cTn id="17" dur="500"/>
                                        <p:tgtEl>
                                          <p:spTgt spid="8602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6024"/>
                                        </p:tgtEl>
                                        <p:attrNameLst>
                                          <p:attrName>style.visibility</p:attrName>
                                        </p:attrNameLst>
                                      </p:cBhvr>
                                      <p:to>
                                        <p:strVal val="visible"/>
                                      </p:to>
                                    </p:set>
                                    <p:animEffect transition="in" filter="blinds(horizontal)">
                                      <p:cBhvr>
                                        <p:cTn id="22" dur="500"/>
                                        <p:tgtEl>
                                          <p:spTgt spid="8602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6028"/>
                                        </p:tgtEl>
                                        <p:attrNameLst>
                                          <p:attrName>style.visibility</p:attrName>
                                        </p:attrNameLst>
                                      </p:cBhvr>
                                      <p:to>
                                        <p:strVal val="visible"/>
                                      </p:to>
                                    </p:set>
                                    <p:animEffect transition="in" filter="blinds(horizontal)">
                                      <p:cBhvr>
                                        <p:cTn id="27" dur="500"/>
                                        <p:tgtEl>
                                          <p:spTgt spid="86028"/>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86026"/>
                                        </p:tgtEl>
                                        <p:attrNameLst>
                                          <p:attrName>style.visibility</p:attrName>
                                        </p:attrNameLst>
                                      </p:cBhvr>
                                      <p:to>
                                        <p:strVal val="visible"/>
                                      </p:to>
                                    </p:set>
                                    <p:animEffect transition="in" filter="blinds(horizontal)">
                                      <p:cBhvr>
                                        <p:cTn id="32" dur="500"/>
                                        <p:tgtEl>
                                          <p:spTgt spid="86026"/>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5"/>
                                        </p:tgtEl>
                                        <p:attrNameLst>
                                          <p:attrName>style.visibility</p:attrName>
                                        </p:attrNameLst>
                                      </p:cBhvr>
                                      <p:to>
                                        <p:strVal val="visible"/>
                                      </p:to>
                                    </p:set>
                                    <p:anim calcmode="lin" valueType="num">
                                      <p:cBhvr additive="base">
                                        <p:cTn id="37" dur="500" fill="hold"/>
                                        <p:tgtEl>
                                          <p:spTgt spid="15"/>
                                        </p:tgtEl>
                                        <p:attrNameLst>
                                          <p:attrName>ppt_x</p:attrName>
                                        </p:attrNameLst>
                                      </p:cBhvr>
                                      <p:tavLst>
                                        <p:tav tm="0">
                                          <p:val>
                                            <p:strVal val="#ppt_x"/>
                                          </p:val>
                                        </p:tav>
                                        <p:tav tm="100000">
                                          <p:val>
                                            <p:strVal val="#ppt_x"/>
                                          </p:val>
                                        </p:tav>
                                      </p:tavLst>
                                    </p:anim>
                                    <p:anim calcmode="lin" valueType="num">
                                      <p:cBhvr additive="base">
                                        <p:cTn id="38" dur="500" fill="hold"/>
                                        <p:tgtEl>
                                          <p:spTgt spid="15"/>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86025"/>
                                        </p:tgtEl>
                                        <p:attrNameLst>
                                          <p:attrName>style.visibility</p:attrName>
                                        </p:attrNameLst>
                                      </p:cBhvr>
                                      <p:to>
                                        <p:strVal val="visible"/>
                                      </p:to>
                                    </p:set>
                                    <p:anim calcmode="lin" valueType="num">
                                      <p:cBhvr additive="base">
                                        <p:cTn id="41" dur="500" fill="hold"/>
                                        <p:tgtEl>
                                          <p:spTgt spid="86025"/>
                                        </p:tgtEl>
                                        <p:attrNameLst>
                                          <p:attrName>ppt_x</p:attrName>
                                        </p:attrNameLst>
                                      </p:cBhvr>
                                      <p:tavLst>
                                        <p:tav tm="0">
                                          <p:val>
                                            <p:strVal val="#ppt_x"/>
                                          </p:val>
                                        </p:tav>
                                        <p:tav tm="100000">
                                          <p:val>
                                            <p:strVal val="#ppt_x"/>
                                          </p:val>
                                        </p:tav>
                                      </p:tavLst>
                                    </p:anim>
                                    <p:anim calcmode="lin" valueType="num">
                                      <p:cBhvr additive="base">
                                        <p:cTn id="42" dur="500" fill="hold"/>
                                        <p:tgtEl>
                                          <p:spTgt spid="86025"/>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nodePh="1">
                                  <p:stCondLst>
                                    <p:cond delay="0"/>
                                  </p:stCondLst>
                                  <p:endCondLst>
                                    <p:cond evt="begin" delay="0">
                                      <p:tn val="45"/>
                                    </p:cond>
                                  </p:endCondLst>
                                  <p:childTnLst>
                                    <p:set>
                                      <p:cBhvr>
                                        <p:cTn id="46" dur="1" fill="hold">
                                          <p:stCondLst>
                                            <p:cond delay="0"/>
                                          </p:stCondLst>
                                        </p:cTn>
                                        <p:tgtEl>
                                          <p:spTgt spid="86030"/>
                                        </p:tgtEl>
                                        <p:attrNameLst>
                                          <p:attrName>style.visibility</p:attrName>
                                        </p:attrNameLst>
                                      </p:cBhvr>
                                      <p:to>
                                        <p:strVal val="visible"/>
                                      </p:to>
                                    </p:set>
                                    <p:animEffect transition="in" filter="blinds(horizontal)">
                                      <p:cBhvr>
                                        <p:cTn id="47" dur="500"/>
                                        <p:tgtEl>
                                          <p:spTgt spid="86030"/>
                                        </p:tgtEl>
                                      </p:cBhvr>
                                    </p:animEffect>
                                  </p:childTnLst>
                                </p:cTn>
                              </p:par>
                              <p:par>
                                <p:cTn id="48" presetID="3" presetClass="entr" presetSubtype="10" fill="hold" grpId="0" nodeType="withEffect">
                                  <p:stCondLst>
                                    <p:cond delay="0"/>
                                  </p:stCondLst>
                                  <p:childTnLst>
                                    <p:set>
                                      <p:cBhvr>
                                        <p:cTn id="49" dur="1" fill="hold">
                                          <p:stCondLst>
                                            <p:cond delay="0"/>
                                          </p:stCondLst>
                                        </p:cTn>
                                        <p:tgtEl>
                                          <p:spTgt spid="86031"/>
                                        </p:tgtEl>
                                        <p:attrNameLst>
                                          <p:attrName>style.visibility</p:attrName>
                                        </p:attrNameLst>
                                      </p:cBhvr>
                                      <p:to>
                                        <p:strVal val="visible"/>
                                      </p:to>
                                    </p:set>
                                    <p:animEffect transition="in" filter="blinds(horizontal)">
                                      <p:cBhvr>
                                        <p:cTn id="50" dur="500"/>
                                        <p:tgtEl>
                                          <p:spTgt spid="860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22" grpId="0"/>
      <p:bldP spid="86023" grpId="0"/>
      <p:bldP spid="86024" grpId="0"/>
      <p:bldP spid="86025" grpId="0"/>
      <p:bldP spid="86026" grpId="0"/>
      <p:bldP spid="86027" grpId="0"/>
      <p:bldP spid="86028" grpId="0"/>
      <p:bldP spid="86030" grpId="0"/>
      <p:bldP spid="86031"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8066" name="Text Box 4"/>
          <p:cNvSpPr txBox="1">
            <a:spLocks noChangeArrowheads="1"/>
          </p:cNvSpPr>
          <p:nvPr/>
        </p:nvSpPr>
        <p:spPr bwMode="auto">
          <a:xfrm>
            <a:off x="0" y="265113"/>
            <a:ext cx="9144000" cy="634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000" dirty="0">
                <a:latin typeface="Times New Roman" panose="02020603050405020304" pitchFamily="18" charset="0"/>
                <a:cs typeface="Times New Roman" panose="02020603050405020304" pitchFamily="18" charset="0"/>
              </a:rPr>
              <a:t>          Dear Laura,</a:t>
            </a:r>
          </a:p>
          <a:p>
            <a:r>
              <a:rPr lang="en-US" altLang="zh-CN" dirty="0">
                <a:latin typeface="Times New Roman" panose="02020603050405020304" pitchFamily="18" charset="0"/>
                <a:cs typeface="Times New Roman" panose="02020603050405020304" pitchFamily="18" charset="0"/>
              </a:rPr>
              <a:t>Thanks for your message. Yes, I’m having a great time on my student</a:t>
            </a:r>
          </a:p>
          <a:p>
            <a:r>
              <a:rPr lang="en-US" altLang="zh-CN" dirty="0">
                <a:latin typeface="Times New Roman" panose="02020603050405020304" pitchFamily="18" charset="0"/>
                <a:cs typeface="Times New Roman" panose="02020603050405020304" pitchFamily="18" charset="0"/>
              </a:rPr>
              <a:t>exchange program in France. I was a bit nervous before I arrived here but there was</a:t>
            </a:r>
          </a:p>
          <a:p>
            <a:r>
              <a:rPr lang="en-US" altLang="zh-CN" dirty="0">
                <a:latin typeface="Times New Roman" panose="02020603050405020304" pitchFamily="18" charset="0"/>
                <a:cs typeface="Times New Roman" panose="02020603050405020304" pitchFamily="18" charset="0"/>
              </a:rPr>
              <a:t>no reason to be. My host family is really nice. They go out of their way to make me</a:t>
            </a:r>
          </a:p>
          <a:p>
            <a:r>
              <a:rPr lang="en-US" altLang="zh-CN" dirty="0">
                <a:latin typeface="Times New Roman" panose="02020603050405020304" pitchFamily="18" charset="0"/>
                <a:cs typeface="Times New Roman" panose="02020603050405020304" pitchFamily="18" charset="0"/>
              </a:rPr>
              <a:t>feel at home. The grandmother knows that I miss Chinese food a lot. So she actually learned how to make Chinese food! She also has a teenage granddaughter about my age. She’s really kind and she always talks to me in French to help me practice. You wouldn’t believe how quickly my French has improved because of that. I’m very comfortable speaking French now. Although I still make lots of mistakes, it doesn’t worry me like it used to.</a:t>
            </a:r>
          </a:p>
          <a:p>
            <a:r>
              <a:rPr lang="en-US" altLang="zh-CN" dirty="0">
                <a:latin typeface="Times New Roman" panose="02020603050405020304" pitchFamily="18" charset="0"/>
                <a:cs typeface="Times New Roman" panose="02020603050405020304" pitchFamily="18" charset="0"/>
              </a:rPr>
              <a:t>My biggest challenge is learning how to behave at the dinner table. As you can imagine, things are very different from the way they are at home. For example, you’re not supposed to put your bread on your plate. You’re supposed to put it on the table! I thought that was pretty strange at first, but now I’m used to it. Another example is that you’re not supposed to eat anything with your hands except bread, not even fruit. You have to cut it up and eat it with a fork. Another thing is it’s impolite to say that you’re full. If you don’t want any more food, you should just say, “That was delicious.” Also, you’re not supposed to put your elbows on the table. I have to say that I find it difficult to remember everything, but I’m gradually getting used to it. I don’t find French customs so strange anymore.</a:t>
            </a:r>
          </a:p>
          <a:p>
            <a:r>
              <a:rPr lang="en-US" altLang="zh-CN" sz="2000" dirty="0">
                <a:latin typeface="Times New Roman" panose="02020603050405020304" pitchFamily="18" charset="0"/>
                <a:cs typeface="Times New Roman" panose="02020603050405020304" pitchFamily="18" charset="0"/>
              </a:rPr>
              <a:t>I’ll write again soon and tell you more about my life in France. Hope you’re having a good  school year.</a:t>
            </a:r>
          </a:p>
          <a:p>
            <a:r>
              <a:rPr lang="en-US" altLang="zh-CN" sz="2000" dirty="0">
                <a:latin typeface="Times New Roman" panose="02020603050405020304" pitchFamily="18" charset="0"/>
                <a:cs typeface="Times New Roman" panose="02020603050405020304" pitchFamily="18" charset="0"/>
              </a:rPr>
              <a:t>Yours,</a:t>
            </a:r>
          </a:p>
          <a:p>
            <a:r>
              <a:rPr lang="en-US" altLang="zh-CN" sz="2000" dirty="0">
                <a:latin typeface="Times New Roman" panose="02020603050405020304" pitchFamily="18" charset="0"/>
                <a:cs typeface="Times New Roman" panose="02020603050405020304" pitchFamily="18" charset="0"/>
              </a:rPr>
              <a:t>Lin </a:t>
            </a:r>
            <a:r>
              <a:rPr lang="en-US" altLang="zh-CN" sz="2000" dirty="0" err="1">
                <a:latin typeface="Times New Roman" panose="02020603050405020304" pitchFamily="18" charset="0"/>
                <a:cs typeface="Times New Roman" panose="02020603050405020304" pitchFamily="18" charset="0"/>
              </a:rPr>
              <a:t>Yue</a:t>
            </a:r>
            <a:endParaRPr lang="en-US" altLang="zh-CN" sz="2000" dirty="0">
              <a:latin typeface="Times New Roman" panose="02020603050405020304" pitchFamily="18" charset="0"/>
              <a:cs typeface="Times New Roman" panose="02020603050405020304" pitchFamily="18" charset="0"/>
            </a:endParaRPr>
          </a:p>
        </p:txBody>
      </p:sp>
      <p:sp>
        <p:nvSpPr>
          <p:cNvPr id="88068" name="TextBox 5"/>
          <p:cNvSpPr txBox="1">
            <a:spLocks noChangeArrowheads="1"/>
          </p:cNvSpPr>
          <p:nvPr/>
        </p:nvSpPr>
        <p:spPr bwMode="auto">
          <a:xfrm rot="-570711">
            <a:off x="7273925" y="5514975"/>
            <a:ext cx="130175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800" b="1">
                <a:solidFill>
                  <a:srgbClr val="FF0000"/>
                </a:solidFill>
                <a:latin typeface="Times New Roman" panose="02020603050405020304" pitchFamily="18" charset="0"/>
                <a:cs typeface="Times New Roman" panose="02020603050405020304" pitchFamily="18" charset="0"/>
              </a:rPr>
              <a:t>A tip </a:t>
            </a:r>
          </a:p>
        </p:txBody>
      </p:sp>
      <p:sp>
        <p:nvSpPr>
          <p:cNvPr id="88069" name="椭圆 8"/>
          <p:cNvSpPr>
            <a:spLocks noChangeArrowheads="1"/>
          </p:cNvSpPr>
          <p:nvPr/>
        </p:nvSpPr>
        <p:spPr bwMode="auto">
          <a:xfrm>
            <a:off x="0" y="5943600"/>
            <a:ext cx="1071563" cy="357188"/>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FF0000"/>
                </a:solidFill>
                <a:round/>
              </a14:hiddenLine>
            </a:ext>
          </a:extLst>
        </p:spPr>
        <p:txBody>
          <a:bodyPr anchor="ctr"/>
          <a:lstStyle/>
          <a:p>
            <a:endParaRPr lang="zh-CN" altLang="zh-CN">
              <a:solidFill>
                <a:srgbClr val="FFFFFF"/>
              </a:solidFill>
            </a:endParaRPr>
          </a:p>
        </p:txBody>
      </p:sp>
      <p:sp>
        <p:nvSpPr>
          <p:cNvPr id="88070" name="Oval 2"/>
          <p:cNvSpPr>
            <a:spLocks noChangeArrowheads="1"/>
          </p:cNvSpPr>
          <p:nvPr/>
        </p:nvSpPr>
        <p:spPr bwMode="auto">
          <a:xfrm>
            <a:off x="152400" y="-1"/>
            <a:ext cx="533400" cy="646113"/>
          </a:xfrm>
          <a:prstGeom prst="ellipse">
            <a:avLst/>
          </a:prstGeom>
          <a:noFill/>
          <a:ln>
            <a:noFill/>
          </a:ln>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9525">
                <a:solidFill>
                  <a:schemeClr val="tx1"/>
                </a:solidFill>
                <a:round/>
              </a14:hiddenLine>
            </a:ext>
          </a:extLst>
        </p:spPr>
        <p:txBody>
          <a:bodyPr wrap="none" anchor="ctr"/>
          <a:lstStyle/>
          <a:p>
            <a:pPr>
              <a:buFont typeface="Arial" panose="020B0604020202020204" pitchFamily="34" charset="0"/>
              <a:buNone/>
            </a:pPr>
            <a:r>
              <a:rPr lang="en-US" altLang="zh-CN" sz="3600" b="1" dirty="0">
                <a:latin typeface="Times New Roman" panose="02020603050405020304" pitchFamily="18" charset="0"/>
                <a:cs typeface="Times New Roman" panose="02020603050405020304" pitchFamily="18" charset="0"/>
              </a:rPr>
              <a:t>2a</a:t>
            </a:r>
          </a:p>
        </p:txBody>
      </p:sp>
      <p:sp>
        <p:nvSpPr>
          <p:cNvPr id="88071" name="TextBox 6"/>
          <p:cNvSpPr txBox="1">
            <a:spLocks noChangeArrowheads="1"/>
          </p:cNvSpPr>
          <p:nvPr/>
        </p:nvSpPr>
        <p:spPr bwMode="auto">
          <a:xfrm rot="-528665">
            <a:off x="7056438" y="6172200"/>
            <a:ext cx="1852612"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400" b="1" dirty="0">
                <a:solidFill>
                  <a:srgbClr val="FF0000"/>
                </a:solidFill>
                <a:latin typeface="Times New Roman" panose="02020603050405020304" pitchFamily="18" charset="0"/>
                <a:cs typeface="Times New Roman" panose="02020603050405020304" pitchFamily="18" charset="0"/>
              </a:rPr>
              <a:t>Predict from </a:t>
            </a:r>
          </a:p>
          <a:p>
            <a:r>
              <a:rPr lang="en-US" altLang="zh-CN" sz="2400" b="1" dirty="0">
                <a:solidFill>
                  <a:srgbClr val="FF0000"/>
                </a:solidFill>
                <a:latin typeface="Times New Roman" panose="02020603050405020304" pitchFamily="18" charset="0"/>
                <a:cs typeface="Times New Roman" panose="02020603050405020304" pitchFamily="18" charset="0"/>
              </a:rPr>
              <a:t>the picture.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88069"/>
                                        </p:tgtEl>
                                        <p:attrNameLst>
                                          <p:attrName>style.visibility</p:attrName>
                                        </p:attrNameLst>
                                      </p:cBhvr>
                                      <p:to>
                                        <p:strVal val="visible"/>
                                      </p:to>
                                    </p:set>
                                    <p:anim calcmode="lin" valueType="num">
                                      <p:cBhvr additive="base">
                                        <p:cTn id="7" dur="500" fill="hold"/>
                                        <p:tgtEl>
                                          <p:spTgt spid="88069"/>
                                        </p:tgtEl>
                                        <p:attrNameLst>
                                          <p:attrName>ppt_x</p:attrName>
                                        </p:attrNameLst>
                                      </p:cBhvr>
                                      <p:tavLst>
                                        <p:tav tm="0">
                                          <p:val>
                                            <p:strVal val="#ppt_x"/>
                                          </p:val>
                                        </p:tav>
                                        <p:tav tm="100000">
                                          <p:val>
                                            <p:strVal val="#ppt_x"/>
                                          </p:val>
                                        </p:tav>
                                      </p:tavLst>
                                    </p:anim>
                                    <p:anim calcmode="lin" valueType="num">
                                      <p:cBhvr additive="base">
                                        <p:cTn id="8" dur="500" fill="hold"/>
                                        <p:tgtEl>
                                          <p:spTgt spid="88069"/>
                                        </p:tgtEl>
                                        <p:attrNameLst>
                                          <p:attrName>ppt_y</p:attrName>
                                        </p:attrNameLst>
                                      </p:cBhvr>
                                      <p:tavLst>
                                        <p:tav tm="0">
                                          <p:val>
                                            <p:strVal val="1+#ppt_h/2"/>
                                          </p:val>
                                        </p:tav>
                                        <p:tav tm="100000">
                                          <p:val>
                                            <p:strVal val="#ppt_y"/>
                                          </p:val>
                                        </p:tav>
                                      </p:tavLst>
                                    </p:anim>
                                  </p:childTnLst>
                                </p:cTn>
                              </p:par>
                              <p:par>
                                <p:cTn id="9" presetID="3" presetClass="entr" presetSubtype="10" fill="hold" grpId="0" nodeType="withEffect">
                                  <p:stCondLst>
                                    <p:cond delay="0"/>
                                  </p:stCondLst>
                                  <p:childTnLst>
                                    <p:set>
                                      <p:cBhvr>
                                        <p:cTn id="10" dur="1" fill="hold">
                                          <p:stCondLst>
                                            <p:cond delay="0"/>
                                          </p:stCondLst>
                                        </p:cTn>
                                        <p:tgtEl>
                                          <p:spTgt spid="88068"/>
                                        </p:tgtEl>
                                        <p:attrNameLst>
                                          <p:attrName>style.visibility</p:attrName>
                                        </p:attrNameLst>
                                      </p:cBhvr>
                                      <p:to>
                                        <p:strVal val="visible"/>
                                      </p:to>
                                    </p:set>
                                    <p:animEffect transition="in" filter="blinds(horizontal)">
                                      <p:cBhvr>
                                        <p:cTn id="11" dur="500"/>
                                        <p:tgtEl>
                                          <p:spTgt spid="88068"/>
                                        </p:tgtEl>
                                      </p:cBhvr>
                                    </p:animEffect>
                                  </p:childTnLst>
                                </p:cTn>
                              </p:par>
                              <p:par>
                                <p:cTn id="12" presetID="3" presetClass="entr" presetSubtype="10" fill="hold" grpId="0" nodeType="withEffect">
                                  <p:stCondLst>
                                    <p:cond delay="0"/>
                                  </p:stCondLst>
                                  <p:childTnLst>
                                    <p:set>
                                      <p:cBhvr>
                                        <p:cTn id="13" dur="1" fill="hold">
                                          <p:stCondLst>
                                            <p:cond delay="0"/>
                                          </p:stCondLst>
                                        </p:cTn>
                                        <p:tgtEl>
                                          <p:spTgt spid="88071"/>
                                        </p:tgtEl>
                                        <p:attrNameLst>
                                          <p:attrName>style.visibility</p:attrName>
                                        </p:attrNameLst>
                                      </p:cBhvr>
                                      <p:to>
                                        <p:strVal val="visible"/>
                                      </p:to>
                                    </p:set>
                                    <p:animEffect transition="in" filter="blinds(horizontal)">
                                      <p:cBhvr>
                                        <p:cTn id="14" dur="500"/>
                                        <p:tgtEl>
                                          <p:spTgt spid="880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8" grpId="0"/>
      <p:bldP spid="88069" grpId="0"/>
      <p:bldP spid="88071"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9090" name="矩形 1"/>
          <p:cNvSpPr>
            <a:spLocks noChangeArrowheads="1"/>
          </p:cNvSpPr>
          <p:nvPr/>
        </p:nvSpPr>
        <p:spPr bwMode="auto">
          <a:xfrm>
            <a:off x="214313" y="428625"/>
            <a:ext cx="8786812" cy="526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r>
              <a:rPr lang="en-US" altLang="zh-CN" sz="2800" dirty="0">
                <a:latin typeface="Times New Roman" panose="02020603050405020304" pitchFamily="18" charset="0"/>
                <a:cs typeface="Times New Roman" panose="02020603050405020304" pitchFamily="18" charset="0"/>
              </a:rPr>
              <a:t>Thanks for your message. Yes, I’m having a great time on my student exchange program in France. I was a bit nervous before I arrived here but there was no reason to be. My host family is really nice. They go out of their way to make me</a:t>
            </a:r>
          </a:p>
          <a:p>
            <a:pPr algn="l"/>
            <a:r>
              <a:rPr lang="en-US" altLang="zh-CN" sz="2800" dirty="0">
                <a:latin typeface="Times New Roman" panose="02020603050405020304" pitchFamily="18" charset="0"/>
                <a:cs typeface="Times New Roman" panose="02020603050405020304" pitchFamily="18" charset="0"/>
              </a:rPr>
              <a:t>feel at home. The grandmother knows that I miss Chinese food a lot. So she actually learned how to make Chinese food! She also has a teenage granddaughter about my age. She’s really kind and she always talks to me in French to help me practice. You wouldn’t believe how quickly my French has improved because of that. I’m very comfortable speaking French now. Although I still make lots of mistakes, it doesn’t worry me like it used to.</a:t>
            </a:r>
          </a:p>
        </p:txBody>
      </p:sp>
      <p:sp>
        <p:nvSpPr>
          <p:cNvPr id="89091" name="TextBox 2"/>
          <p:cNvSpPr txBox="1">
            <a:spLocks noChangeArrowheads="1"/>
          </p:cNvSpPr>
          <p:nvPr/>
        </p:nvSpPr>
        <p:spPr bwMode="auto">
          <a:xfrm>
            <a:off x="714375" y="5857875"/>
            <a:ext cx="8215313" cy="523875"/>
          </a:xfrm>
          <a:prstGeom prst="rect">
            <a:avLst/>
          </a:prstGeom>
          <a:noFill/>
          <a:ln>
            <a:noFill/>
          </a:ln>
          <a:extLst>
            <a:ext uri="{909E8E84-426E-40DD-AFC4-6F175D3DCCD1}">
              <a14:hiddenFill xmlns:a14="http://schemas.microsoft.com/office/drawing/2010/main">
                <a:solidFill>
                  <a:srgbClr val="9C9CD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800" b="1">
                <a:latin typeface="Times New Roman" panose="02020603050405020304" pitchFamily="18" charset="0"/>
                <a:cs typeface="Times New Roman" panose="02020603050405020304" pitchFamily="18" charset="0"/>
              </a:rPr>
              <a:t>A tip: Usually the first sentence is the topic sentence.</a:t>
            </a:r>
          </a:p>
        </p:txBody>
      </p:sp>
      <p:sp>
        <p:nvSpPr>
          <p:cNvPr id="89092" name="笑脸 17"/>
          <p:cNvSpPr>
            <a:spLocks noChangeArrowheads="1"/>
          </p:cNvSpPr>
          <p:nvPr/>
        </p:nvSpPr>
        <p:spPr bwMode="auto">
          <a:xfrm>
            <a:off x="142875" y="5929313"/>
            <a:ext cx="500063" cy="357187"/>
          </a:xfrm>
          <a:prstGeom prst="smileyFace">
            <a:avLst>
              <a:gd name="adj" fmla="val 4653"/>
            </a:avLst>
          </a:prstGeom>
          <a:noFill/>
          <a:ln>
            <a:noFill/>
          </a:ln>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round/>
              </a14:hiddenLine>
            </a:ext>
          </a:extLst>
        </p:spPr>
        <p:txBody>
          <a:bodyPr/>
          <a:lstStyle/>
          <a:p>
            <a:pPr algn="l"/>
            <a:endParaRPr lang="zh-CN" altLang="zh-CN"/>
          </a:p>
        </p:txBody>
      </p:sp>
      <p:sp>
        <p:nvSpPr>
          <p:cNvPr id="5" name="Line 7"/>
          <p:cNvSpPr>
            <a:spLocks noChangeShapeType="1"/>
          </p:cNvSpPr>
          <p:nvPr/>
        </p:nvSpPr>
        <p:spPr bwMode="auto">
          <a:xfrm>
            <a:off x="4643438" y="928688"/>
            <a:ext cx="3857625" cy="0"/>
          </a:xfrm>
          <a:prstGeom prst="line">
            <a:avLst/>
          </a:prstGeom>
          <a:noFill/>
          <a:ln w="12700">
            <a:solidFill>
              <a:srgbClr val="FF33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6" name="Line 7"/>
          <p:cNvSpPr>
            <a:spLocks noChangeShapeType="1"/>
          </p:cNvSpPr>
          <p:nvPr/>
        </p:nvSpPr>
        <p:spPr bwMode="auto">
          <a:xfrm>
            <a:off x="285750" y="1357313"/>
            <a:ext cx="5786438" cy="0"/>
          </a:xfrm>
          <a:prstGeom prst="line">
            <a:avLst/>
          </a:prstGeom>
          <a:noFill/>
          <a:ln w="12700">
            <a:solidFill>
              <a:srgbClr val="FF33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89095" name="Text Box 4"/>
          <p:cNvSpPr txBox="1">
            <a:spLocks noChangeArrowheads="1"/>
          </p:cNvSpPr>
          <p:nvPr/>
        </p:nvSpPr>
        <p:spPr bwMode="auto">
          <a:xfrm>
            <a:off x="0" y="0"/>
            <a:ext cx="1858963" cy="584200"/>
          </a:xfrm>
          <a:prstGeom prst="rect">
            <a:avLst/>
          </a:prstGeom>
          <a:noFill/>
          <a:ln>
            <a:noFill/>
          </a:ln>
          <a:extLst>
            <a:ext uri="{909E8E84-426E-40DD-AFC4-6F175D3DCCD1}">
              <a14:hiddenFill xmlns:a14="http://schemas.microsoft.com/office/drawing/2010/main">
                <a:solidFill>
                  <a:srgbClr val="0000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200" b="1" dirty="0">
                <a:solidFill>
                  <a:srgbClr val="FF0000"/>
                </a:solidFill>
                <a:latin typeface="Calibri" panose="020F0502020204030204" pitchFamily="34" charset="0"/>
              </a:rPr>
              <a:t>Skimming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linds(horizont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0114" name="Text Box 4"/>
          <p:cNvSpPr txBox="1">
            <a:spLocks noChangeArrowheads="1"/>
          </p:cNvSpPr>
          <p:nvPr/>
        </p:nvSpPr>
        <p:spPr bwMode="auto">
          <a:xfrm>
            <a:off x="0" y="1571625"/>
            <a:ext cx="91440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400" dirty="0">
                <a:latin typeface="Times New Roman" panose="02020603050405020304" pitchFamily="18" charset="0"/>
                <a:cs typeface="Times New Roman" panose="02020603050405020304" pitchFamily="18" charset="0"/>
              </a:rPr>
              <a:t>My biggest challenge is learning how to behave at the dinner table. As you can imagine, things are very different from the way they are at home. For example, you’re not supposed to put your bread on your plate. You’re supposed to put it on the table! I thought that was pretty strange at first, but now I’m used to it. Another example is that you’re not supposed to eat anything with your hands except bread, not even fruit. You have to cut it up and eat it with a fork. Another thing is it’s impolite to say that you’re full. If you don’t want any more food, you should just say, “That was delicious.” Also, you’re not supposed to put your elbows on the table. I have to say that I find it difficult to remember everything, but I’m gradually getting used to it. I don’t find French customs so strange anymore.</a:t>
            </a:r>
          </a:p>
        </p:txBody>
      </p:sp>
      <p:sp>
        <p:nvSpPr>
          <p:cNvPr id="13324" name="Line 7"/>
          <p:cNvSpPr>
            <a:spLocks noChangeShapeType="1"/>
          </p:cNvSpPr>
          <p:nvPr/>
        </p:nvSpPr>
        <p:spPr bwMode="auto">
          <a:xfrm>
            <a:off x="142875" y="2000250"/>
            <a:ext cx="8143875" cy="0"/>
          </a:xfrm>
          <a:prstGeom prst="line">
            <a:avLst/>
          </a:prstGeom>
          <a:noFill/>
          <a:ln w="12700">
            <a:solidFill>
              <a:srgbClr val="FF33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90116" name="Text Box 5"/>
          <p:cNvSpPr txBox="1">
            <a:spLocks noChangeArrowheads="1"/>
          </p:cNvSpPr>
          <p:nvPr/>
        </p:nvSpPr>
        <p:spPr bwMode="auto">
          <a:xfrm>
            <a:off x="214313" y="857250"/>
            <a:ext cx="8501062"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200" b="1">
                <a:latin typeface="Times New Roman" panose="02020603050405020304" pitchFamily="18" charset="0"/>
                <a:cs typeface="Times New Roman" panose="02020603050405020304" pitchFamily="18" charset="0"/>
              </a:rPr>
              <a:t>What is Lin Yue’s biggest challenge in France?</a:t>
            </a:r>
          </a:p>
        </p:txBody>
      </p:sp>
      <p:sp>
        <p:nvSpPr>
          <p:cNvPr id="90117" name="Text Box 4"/>
          <p:cNvSpPr txBox="1">
            <a:spLocks noChangeArrowheads="1"/>
          </p:cNvSpPr>
          <p:nvPr/>
        </p:nvSpPr>
        <p:spPr bwMode="auto">
          <a:xfrm>
            <a:off x="392906" y="142875"/>
            <a:ext cx="1858963" cy="584200"/>
          </a:xfrm>
          <a:prstGeom prst="rect">
            <a:avLst/>
          </a:prstGeom>
          <a:noFill/>
          <a:ln>
            <a:noFill/>
          </a:ln>
          <a:extLst>
            <a:ext uri="{909E8E84-426E-40DD-AFC4-6F175D3DCCD1}">
              <a14:hiddenFill xmlns:a14="http://schemas.microsoft.com/office/drawing/2010/main">
                <a:solidFill>
                  <a:srgbClr val="0000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200" b="1" dirty="0">
                <a:solidFill>
                  <a:srgbClr val="FF0000"/>
                </a:solidFill>
                <a:latin typeface="Calibri" panose="020F0502020204030204" pitchFamily="34" charset="0"/>
              </a:rPr>
              <a:t>Skimming</a:t>
            </a:r>
          </a:p>
        </p:txBody>
      </p:sp>
      <p:sp>
        <p:nvSpPr>
          <p:cNvPr id="90118" name="TextBox 15"/>
          <p:cNvSpPr txBox="1">
            <a:spLocks noChangeArrowheads="1"/>
          </p:cNvSpPr>
          <p:nvPr/>
        </p:nvSpPr>
        <p:spPr bwMode="auto">
          <a:xfrm>
            <a:off x="714375" y="6072188"/>
            <a:ext cx="8215313" cy="523875"/>
          </a:xfrm>
          <a:prstGeom prst="rect">
            <a:avLst/>
          </a:prstGeom>
          <a:noFill/>
          <a:ln>
            <a:noFill/>
          </a:ln>
          <a:extLst>
            <a:ext uri="{909E8E84-426E-40DD-AFC4-6F175D3DCCD1}">
              <a14:hiddenFill xmlns:a14="http://schemas.microsoft.com/office/drawing/2010/main">
                <a:solidFill>
                  <a:srgbClr val="9C9CD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800" b="1">
                <a:latin typeface="Times New Roman" panose="02020603050405020304" pitchFamily="18" charset="0"/>
                <a:cs typeface="Times New Roman" panose="02020603050405020304" pitchFamily="18" charset="0"/>
              </a:rPr>
              <a:t>A tip: Usually the first sentence is the topic sentence.</a:t>
            </a:r>
          </a:p>
        </p:txBody>
      </p:sp>
      <p:sp>
        <p:nvSpPr>
          <p:cNvPr id="90119" name="笑脸 17"/>
          <p:cNvSpPr>
            <a:spLocks noChangeArrowheads="1"/>
          </p:cNvSpPr>
          <p:nvPr/>
        </p:nvSpPr>
        <p:spPr bwMode="auto">
          <a:xfrm>
            <a:off x="142875" y="6143625"/>
            <a:ext cx="500063" cy="357188"/>
          </a:xfrm>
          <a:prstGeom prst="smileyFace">
            <a:avLst>
              <a:gd name="adj" fmla="val 4653"/>
            </a:avLst>
          </a:prstGeom>
          <a:noFill/>
          <a:ln>
            <a:noFill/>
          </a:ln>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round/>
              </a14:hiddenLine>
            </a:ext>
          </a:extLst>
        </p:spPr>
        <p:txBody>
          <a:bodyPr/>
          <a:lstStyle/>
          <a:p>
            <a:pPr algn="l"/>
            <a:endParaRPr lang="zh-CN" altLang="zh-CN"/>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0114"/>
                                        </p:tgtEl>
                                        <p:attrNameLst>
                                          <p:attrName>style.visibility</p:attrName>
                                        </p:attrNameLst>
                                      </p:cBhvr>
                                      <p:to>
                                        <p:strVal val="visible"/>
                                      </p:to>
                                    </p:set>
                                    <p:animEffect transition="in" filter="blinds(horizontal)">
                                      <p:cBhvr>
                                        <p:cTn id="7" dur="500"/>
                                        <p:tgtEl>
                                          <p:spTgt spid="9011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3324"/>
                                        </p:tgtEl>
                                        <p:attrNameLst>
                                          <p:attrName>style.visibility</p:attrName>
                                        </p:attrNameLst>
                                      </p:cBhvr>
                                      <p:to>
                                        <p:strVal val="visible"/>
                                      </p:to>
                                    </p:set>
                                    <p:animEffect transition="in" filter="blinds(horizontal)">
                                      <p:cBhvr>
                                        <p:cTn id="12" dur="500"/>
                                        <p:tgtEl>
                                          <p:spTgt spid="13324"/>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90118"/>
                                        </p:tgtEl>
                                        <p:attrNameLst>
                                          <p:attrName>style.visibility</p:attrName>
                                        </p:attrNameLst>
                                      </p:cBhvr>
                                      <p:to>
                                        <p:strVal val="visible"/>
                                      </p:to>
                                    </p:set>
                                    <p:anim calcmode="lin" valueType="num">
                                      <p:cBhvr additive="base">
                                        <p:cTn id="17" dur="500" fill="hold"/>
                                        <p:tgtEl>
                                          <p:spTgt spid="90118"/>
                                        </p:tgtEl>
                                        <p:attrNameLst>
                                          <p:attrName>ppt_x</p:attrName>
                                        </p:attrNameLst>
                                      </p:cBhvr>
                                      <p:tavLst>
                                        <p:tav tm="0">
                                          <p:val>
                                            <p:strVal val="#ppt_x"/>
                                          </p:val>
                                        </p:tav>
                                        <p:tav tm="100000">
                                          <p:val>
                                            <p:strVal val="#ppt_x"/>
                                          </p:val>
                                        </p:tav>
                                      </p:tavLst>
                                    </p:anim>
                                    <p:anim calcmode="lin" valueType="num">
                                      <p:cBhvr additive="base">
                                        <p:cTn id="18" dur="500" fill="hold"/>
                                        <p:tgtEl>
                                          <p:spTgt spid="90118"/>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nodePh="1">
                                  <p:stCondLst>
                                    <p:cond delay="0"/>
                                  </p:stCondLst>
                                  <p:endCondLst>
                                    <p:cond evt="begin" delay="0">
                                      <p:tn val="19"/>
                                    </p:cond>
                                  </p:endCondLst>
                                  <p:childTnLst>
                                    <p:set>
                                      <p:cBhvr>
                                        <p:cTn id="20" dur="1" fill="hold">
                                          <p:stCondLst>
                                            <p:cond delay="0"/>
                                          </p:stCondLst>
                                        </p:cTn>
                                        <p:tgtEl>
                                          <p:spTgt spid="90119"/>
                                        </p:tgtEl>
                                        <p:attrNameLst>
                                          <p:attrName>style.visibility</p:attrName>
                                        </p:attrNameLst>
                                      </p:cBhvr>
                                      <p:to>
                                        <p:strVal val="visible"/>
                                      </p:to>
                                    </p:set>
                                    <p:anim calcmode="lin" valueType="num">
                                      <p:cBhvr additive="base">
                                        <p:cTn id="21" dur="500" fill="hold"/>
                                        <p:tgtEl>
                                          <p:spTgt spid="90119"/>
                                        </p:tgtEl>
                                        <p:attrNameLst>
                                          <p:attrName>ppt_x</p:attrName>
                                        </p:attrNameLst>
                                      </p:cBhvr>
                                      <p:tavLst>
                                        <p:tav tm="0">
                                          <p:val>
                                            <p:strVal val="#ppt_x"/>
                                          </p:val>
                                        </p:tav>
                                        <p:tav tm="100000">
                                          <p:val>
                                            <p:strVal val="#ppt_x"/>
                                          </p:val>
                                        </p:tav>
                                      </p:tavLst>
                                    </p:anim>
                                    <p:anim calcmode="lin" valueType="num">
                                      <p:cBhvr additive="base">
                                        <p:cTn id="22" dur="500" fill="hold"/>
                                        <p:tgtEl>
                                          <p:spTgt spid="901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4" grpId="0"/>
      <p:bldP spid="13324" grpId="0" animBg="1"/>
      <p:bldP spid="90118" grpId="0"/>
      <p:bldP spid="90119"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1138" name="Rectangle 3"/>
          <p:cNvSpPr>
            <a:spLocks noGrp="1" noChangeArrowheads="1"/>
          </p:cNvSpPr>
          <p:nvPr>
            <p:ph type="subTitle" idx="4294967295"/>
          </p:nvPr>
        </p:nvSpPr>
        <p:spPr>
          <a:xfrm>
            <a:off x="642938" y="1928813"/>
            <a:ext cx="8135937" cy="1428750"/>
          </a:xfrm>
          <a:extLst>
            <a:ext uri="{91240B29-F687-4F45-9708-019B960494DF}">
              <a14:hiddenLine xmlns:a14="http://schemas.microsoft.com/office/drawing/2010/main" w="9525">
                <a:solidFill>
                  <a:schemeClr val="bg1"/>
                </a:solidFill>
                <a:miter lim="800000"/>
                <a:headEnd/>
                <a:tailEnd/>
              </a14:hiddenLine>
            </a:ext>
          </a:extLst>
        </p:spPr>
        <p:txBody>
          <a:bodyPr/>
          <a:lstStyle/>
          <a:p>
            <a:pPr marL="514350" indent="-514350">
              <a:lnSpc>
                <a:spcPct val="80000"/>
              </a:lnSpc>
              <a:buFontTx/>
              <a:buAutoNum type="arabicPeriod"/>
            </a:pPr>
            <a:r>
              <a:rPr lang="en-US" altLang="zh-CN" b="1" dirty="0"/>
              <a:t>Why is Lin </a:t>
            </a:r>
            <a:r>
              <a:rPr lang="en-US" altLang="zh-CN" b="1" dirty="0" err="1"/>
              <a:t>Yue</a:t>
            </a:r>
            <a:r>
              <a:rPr lang="en-US" altLang="zh-CN" b="1" dirty="0"/>
              <a:t> in France?</a:t>
            </a:r>
          </a:p>
        </p:txBody>
      </p:sp>
      <p:sp>
        <p:nvSpPr>
          <p:cNvPr id="91139" name="Text Box 4"/>
          <p:cNvSpPr txBox="1">
            <a:spLocks noChangeArrowheads="1"/>
          </p:cNvSpPr>
          <p:nvPr/>
        </p:nvSpPr>
        <p:spPr bwMode="auto">
          <a:xfrm>
            <a:off x="1214438" y="2428875"/>
            <a:ext cx="7056437" cy="87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80000"/>
              </a:lnSpc>
              <a:spcBef>
                <a:spcPct val="20000"/>
              </a:spcBef>
            </a:pPr>
            <a:r>
              <a:rPr kumimoji="1" lang="en-US" altLang="zh-CN" sz="3200" b="1" dirty="0">
                <a:solidFill>
                  <a:srgbClr val="0000FF"/>
                </a:solidFill>
                <a:latin typeface="Times New Roman" panose="02020603050405020304" pitchFamily="18" charset="0"/>
              </a:rPr>
              <a:t>Because she is on her student exchange program.</a:t>
            </a:r>
            <a:endParaRPr kumimoji="1" lang="en-US" altLang="zh-CN" sz="3200" dirty="0">
              <a:solidFill>
                <a:srgbClr val="0000FF"/>
              </a:solidFill>
              <a:latin typeface="Times New Roman" panose="02020603050405020304" pitchFamily="18" charset="0"/>
            </a:endParaRPr>
          </a:p>
        </p:txBody>
      </p:sp>
      <p:sp>
        <p:nvSpPr>
          <p:cNvPr id="91140" name="Rectangle 2"/>
          <p:cNvSpPr txBox="1">
            <a:spLocks noChangeArrowheads="1"/>
          </p:cNvSpPr>
          <p:nvPr/>
        </p:nvSpPr>
        <p:spPr bwMode="auto">
          <a:xfrm>
            <a:off x="714375" y="3643313"/>
            <a:ext cx="7632700" cy="1512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80000"/>
              </a:lnSpc>
              <a:spcBef>
                <a:spcPct val="20000"/>
              </a:spcBef>
            </a:pPr>
            <a:r>
              <a:rPr lang="en-US" altLang="zh-CN" sz="3200" b="1" dirty="0">
                <a:latin typeface="Times New Roman" panose="02020603050405020304" pitchFamily="18" charset="0"/>
              </a:rPr>
              <a:t>2. Does she enjoy staying with her host </a:t>
            </a:r>
          </a:p>
          <a:p>
            <a:pPr>
              <a:lnSpc>
                <a:spcPct val="80000"/>
              </a:lnSpc>
              <a:spcBef>
                <a:spcPct val="20000"/>
              </a:spcBef>
            </a:pPr>
            <a:r>
              <a:rPr lang="en-US" altLang="zh-CN" sz="3200" b="1" dirty="0">
                <a:latin typeface="Times New Roman" panose="02020603050405020304" pitchFamily="18" charset="0"/>
              </a:rPr>
              <a:t>    family? How do you know?</a:t>
            </a:r>
          </a:p>
        </p:txBody>
      </p:sp>
      <p:sp>
        <p:nvSpPr>
          <p:cNvPr id="91141" name="Text Box 3"/>
          <p:cNvSpPr txBox="1">
            <a:spLocks noChangeArrowheads="1"/>
          </p:cNvSpPr>
          <p:nvPr/>
        </p:nvSpPr>
        <p:spPr bwMode="auto">
          <a:xfrm>
            <a:off x="1214437" y="4714875"/>
            <a:ext cx="7056438" cy="87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80000"/>
              </a:lnSpc>
              <a:spcBef>
                <a:spcPct val="20000"/>
              </a:spcBef>
            </a:pPr>
            <a:r>
              <a:rPr kumimoji="1" lang="en-US" altLang="zh-CN" sz="3200" b="1" dirty="0">
                <a:solidFill>
                  <a:srgbClr val="0000FF"/>
                </a:solidFill>
                <a:latin typeface="Times New Roman" panose="02020603050405020304" pitchFamily="18" charset="0"/>
              </a:rPr>
              <a:t>Yes, she does. She says her host family is really nice.</a:t>
            </a:r>
            <a:endParaRPr kumimoji="1" lang="en-US" altLang="zh-CN" sz="3200" dirty="0">
              <a:solidFill>
                <a:srgbClr val="0000FF"/>
              </a:solidFill>
              <a:latin typeface="Times New Roman" panose="02020603050405020304" pitchFamily="18" charset="0"/>
            </a:endParaRPr>
          </a:p>
        </p:txBody>
      </p:sp>
      <p:sp>
        <p:nvSpPr>
          <p:cNvPr id="91142" name="矩形 9"/>
          <p:cNvSpPr>
            <a:spLocks noChangeArrowheads="1"/>
          </p:cNvSpPr>
          <p:nvPr/>
        </p:nvSpPr>
        <p:spPr bwMode="auto">
          <a:xfrm>
            <a:off x="785812" y="990600"/>
            <a:ext cx="7489825"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lnSpc>
                <a:spcPct val="80000"/>
              </a:lnSpc>
              <a:spcBef>
                <a:spcPct val="50000"/>
              </a:spcBef>
            </a:pPr>
            <a:r>
              <a:rPr lang="en-US" altLang="zh-CN" sz="3600" b="1" dirty="0">
                <a:solidFill>
                  <a:srgbClr val="C00000"/>
                </a:solidFill>
                <a:latin typeface="Arial Black" panose="020B0A04020102020204" pitchFamily="34" charset="0"/>
              </a:rPr>
              <a:t>2b</a:t>
            </a:r>
            <a:r>
              <a:rPr lang="en-US" altLang="zh-CN" sz="3600" b="1" dirty="0">
                <a:latin typeface="Times New Roman" panose="02020603050405020304" pitchFamily="18" charset="0"/>
              </a:rPr>
              <a:t>  Read and answer the questions.</a:t>
            </a:r>
          </a:p>
        </p:txBody>
      </p:sp>
      <p:sp>
        <p:nvSpPr>
          <p:cNvPr id="91143" name="Text Box 4"/>
          <p:cNvSpPr txBox="1">
            <a:spLocks noChangeArrowheads="1"/>
          </p:cNvSpPr>
          <p:nvPr/>
        </p:nvSpPr>
        <p:spPr bwMode="auto">
          <a:xfrm>
            <a:off x="362744" y="142875"/>
            <a:ext cx="1703388" cy="584200"/>
          </a:xfrm>
          <a:prstGeom prst="rect">
            <a:avLst/>
          </a:prstGeom>
          <a:noFill/>
          <a:ln>
            <a:noFill/>
          </a:ln>
          <a:extLst>
            <a:ext uri="{909E8E84-426E-40DD-AFC4-6F175D3DCCD1}">
              <a14:hiddenFill xmlns:a14="http://schemas.microsoft.com/office/drawing/2010/main">
                <a:solidFill>
                  <a:srgbClr val="0000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200" b="1">
                <a:solidFill>
                  <a:srgbClr val="FF0000"/>
                </a:solidFill>
                <a:latin typeface="Calibri" panose="020F0502020204030204" pitchFamily="34" charset="0"/>
              </a:rPr>
              <a:t>Scanning</a:t>
            </a:r>
          </a:p>
        </p:txBody>
      </p:sp>
    </p:spTree>
  </p:cSld>
  <p:clrMapOvr>
    <a:masterClrMapping/>
  </p:clrMapOvr>
  <p:transition>
    <p:strips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1139"/>
                                        </p:tgtEl>
                                        <p:attrNameLst>
                                          <p:attrName>style.visibility</p:attrName>
                                        </p:attrNameLst>
                                      </p:cBhvr>
                                      <p:to>
                                        <p:strVal val="visible"/>
                                      </p:to>
                                    </p:set>
                                    <p:animEffect transition="in" filter="blinds(horizontal)">
                                      <p:cBhvr>
                                        <p:cTn id="7" dur="500"/>
                                        <p:tgtEl>
                                          <p:spTgt spid="91139"/>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91141">
                                            <p:txEl>
                                              <p:pRg st="0" end="0"/>
                                            </p:txEl>
                                          </p:spTgt>
                                        </p:tgtEl>
                                        <p:attrNameLst>
                                          <p:attrName>style.visibility</p:attrName>
                                        </p:attrNameLst>
                                      </p:cBhvr>
                                      <p:to>
                                        <p:strVal val="visible"/>
                                      </p:to>
                                    </p:set>
                                    <p:animEffect transition="in" filter="strips(downRight)">
                                      <p:cBhvr>
                                        <p:cTn id="12" dur="1000"/>
                                        <p:tgtEl>
                                          <p:spTgt spid="9114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9" grpId="0"/>
      <p:bldP spid="91141" grpId="0" build="allAtOnce"/>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62" name="Rectangle 2"/>
          <p:cNvSpPr>
            <a:spLocks noGrp="1" noChangeArrowheads="1"/>
          </p:cNvSpPr>
          <p:nvPr>
            <p:ph type="subTitle" idx="4294967295"/>
          </p:nvPr>
        </p:nvSpPr>
        <p:spPr>
          <a:xfrm>
            <a:off x="857250" y="3786188"/>
            <a:ext cx="7632700" cy="1071562"/>
          </a:xfrm>
          <a:extLst>
            <a:ext uri="{91240B29-F687-4F45-9708-019B960494DF}">
              <a14:hiddenLine xmlns:a14="http://schemas.microsoft.com/office/drawing/2010/main" w="9525">
                <a:solidFill>
                  <a:schemeClr val="bg1"/>
                </a:solidFill>
                <a:miter lim="800000"/>
                <a:headEnd/>
                <a:tailEnd/>
              </a14:hiddenLine>
            </a:ext>
          </a:extLst>
        </p:spPr>
        <p:txBody>
          <a:bodyPr/>
          <a:lstStyle/>
          <a:p>
            <a:pPr marL="0" indent="0">
              <a:lnSpc>
                <a:spcPct val="90000"/>
              </a:lnSpc>
              <a:buFontTx/>
              <a:buNone/>
            </a:pPr>
            <a:r>
              <a:rPr lang="en-US" altLang="zh-CN" b="1" dirty="0"/>
              <a:t>4</a:t>
            </a:r>
            <a:r>
              <a:rPr lang="en-US" altLang="zh-CN" b="1" dirty="0">
                <a:latin typeface="Times New Roman" panose="02020603050405020304" pitchFamily="18" charset="0"/>
                <a:cs typeface="Times New Roman" panose="02020603050405020304" pitchFamily="18" charset="0"/>
              </a:rPr>
              <a:t>. What is the biggest challenge she is facing?</a:t>
            </a:r>
          </a:p>
        </p:txBody>
      </p:sp>
      <p:sp>
        <p:nvSpPr>
          <p:cNvPr id="92163" name="Text Box 3"/>
          <p:cNvSpPr txBox="1">
            <a:spLocks noChangeArrowheads="1"/>
          </p:cNvSpPr>
          <p:nvPr/>
        </p:nvSpPr>
        <p:spPr bwMode="auto">
          <a:xfrm>
            <a:off x="1124744" y="4857750"/>
            <a:ext cx="6954838"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90000"/>
              </a:lnSpc>
              <a:spcBef>
                <a:spcPct val="20000"/>
              </a:spcBef>
            </a:pPr>
            <a:r>
              <a:rPr kumimoji="1" lang="en-US" altLang="zh-CN" sz="3200" b="1" dirty="0">
                <a:solidFill>
                  <a:srgbClr val="0000FF"/>
                </a:solidFill>
                <a:latin typeface="Times New Roman" panose="02020603050405020304" pitchFamily="18" charset="0"/>
              </a:rPr>
              <a:t>Learning how to behave at the dinner table.</a:t>
            </a:r>
            <a:endParaRPr kumimoji="1" lang="en-US" altLang="zh-CN" sz="3200" dirty="0">
              <a:solidFill>
                <a:srgbClr val="0000FF"/>
              </a:solidFill>
              <a:latin typeface="Times New Roman" panose="02020603050405020304" pitchFamily="18" charset="0"/>
            </a:endParaRPr>
          </a:p>
        </p:txBody>
      </p:sp>
      <p:sp>
        <p:nvSpPr>
          <p:cNvPr id="92164" name="Rectangle 2"/>
          <p:cNvSpPr txBox="1">
            <a:spLocks noChangeArrowheads="1"/>
          </p:cNvSpPr>
          <p:nvPr/>
        </p:nvSpPr>
        <p:spPr bwMode="auto">
          <a:xfrm>
            <a:off x="785813" y="1428750"/>
            <a:ext cx="7632700"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90000"/>
              </a:lnSpc>
              <a:spcBef>
                <a:spcPct val="20000"/>
              </a:spcBef>
            </a:pPr>
            <a:r>
              <a:rPr lang="en-US" altLang="zh-CN" sz="3200" b="1" dirty="0">
                <a:latin typeface="Times New Roman" panose="02020603050405020304" pitchFamily="18" charset="0"/>
              </a:rPr>
              <a:t>3. How does she feel about making </a:t>
            </a:r>
          </a:p>
          <a:p>
            <a:pPr>
              <a:lnSpc>
                <a:spcPct val="90000"/>
              </a:lnSpc>
              <a:spcBef>
                <a:spcPct val="20000"/>
              </a:spcBef>
            </a:pPr>
            <a:r>
              <a:rPr lang="en-US" altLang="zh-CN" sz="3200" b="1" dirty="0">
                <a:latin typeface="Times New Roman" panose="02020603050405020304" pitchFamily="18" charset="0"/>
              </a:rPr>
              <a:t>    mistakes when she speaks French?</a:t>
            </a:r>
          </a:p>
        </p:txBody>
      </p:sp>
      <p:sp>
        <p:nvSpPr>
          <p:cNvPr id="92165" name="Text Box 3"/>
          <p:cNvSpPr txBox="1">
            <a:spLocks noChangeArrowheads="1"/>
          </p:cNvSpPr>
          <p:nvPr/>
        </p:nvSpPr>
        <p:spPr bwMode="auto">
          <a:xfrm>
            <a:off x="1214438" y="2571750"/>
            <a:ext cx="6811962" cy="53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90000"/>
              </a:lnSpc>
              <a:spcBef>
                <a:spcPct val="20000"/>
              </a:spcBef>
            </a:pPr>
            <a:r>
              <a:rPr kumimoji="1" lang="en-US" altLang="zh-CN" sz="3200" b="1" dirty="0">
                <a:solidFill>
                  <a:srgbClr val="0000FF"/>
                </a:solidFill>
                <a:latin typeface="Times New Roman" panose="02020603050405020304" pitchFamily="18" charset="0"/>
              </a:rPr>
              <a:t>It doesn’t worry her like it used to.</a:t>
            </a:r>
            <a:endParaRPr kumimoji="1" lang="en-US" altLang="zh-CN" sz="3200" dirty="0">
              <a:solidFill>
                <a:srgbClr val="0000FF"/>
              </a:solidFill>
              <a:latin typeface="Times New Roman" panose="02020603050405020304" pitchFamily="18" charset="0"/>
            </a:endParaRPr>
          </a:p>
        </p:txBody>
      </p:sp>
    </p:spTree>
  </p:cSld>
  <p:clrMapOvr>
    <a:masterClrMapping/>
  </p:clrMapOvr>
  <p:transition>
    <p:strips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92165"/>
                                        </p:tgtEl>
                                        <p:attrNameLst>
                                          <p:attrName>style.visibility</p:attrName>
                                        </p:attrNameLst>
                                      </p:cBhvr>
                                      <p:to>
                                        <p:strVal val="visible"/>
                                      </p:to>
                                    </p:set>
                                    <p:animEffect transition="in" filter="strips(downRight)">
                                      <p:cBhvr>
                                        <p:cTn id="7" dur="1000"/>
                                        <p:tgtEl>
                                          <p:spTgt spid="9216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2163"/>
                                        </p:tgtEl>
                                        <p:attrNameLst>
                                          <p:attrName>style.visibility</p:attrName>
                                        </p:attrNameLst>
                                      </p:cBhvr>
                                      <p:to>
                                        <p:strVal val="visible"/>
                                      </p:to>
                                    </p:set>
                                    <p:animEffect transition="in" filter="blinds(horizontal)">
                                      <p:cBhvr>
                                        <p:cTn id="12" dur="500"/>
                                        <p:tgtEl>
                                          <p:spTgt spid="921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3" grpId="0"/>
      <p:bldP spid="92165" grpId="0"/>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3186" name="Text Box 3"/>
          <p:cNvSpPr txBox="1">
            <a:spLocks noChangeArrowheads="1"/>
          </p:cNvSpPr>
          <p:nvPr/>
        </p:nvSpPr>
        <p:spPr bwMode="auto">
          <a:xfrm>
            <a:off x="311944" y="395288"/>
            <a:ext cx="8679656"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80000"/>
              </a:lnSpc>
              <a:spcBef>
                <a:spcPct val="50000"/>
              </a:spcBef>
            </a:pPr>
            <a:r>
              <a:rPr lang="en-US" altLang="zh-CN" sz="3600" b="1" dirty="0">
                <a:latin typeface="Times New Roman" panose="02020603050405020304" pitchFamily="18" charset="0"/>
              </a:rPr>
              <a:t>Read again and make a list of table manners in France.</a:t>
            </a:r>
          </a:p>
        </p:txBody>
      </p:sp>
      <p:graphicFrame>
        <p:nvGraphicFramePr>
          <p:cNvPr id="21542" name="Group 38"/>
          <p:cNvGraphicFramePr>
            <a:graphicFrameLocks noGrp="1"/>
          </p:cNvGraphicFramePr>
          <p:nvPr/>
        </p:nvGraphicFramePr>
        <p:xfrm>
          <a:off x="0" y="1371600"/>
          <a:ext cx="9144000" cy="4127501"/>
        </p:xfrm>
        <a:graphic>
          <a:graphicData uri="http://schemas.openxmlformats.org/drawingml/2006/table">
            <a:tbl>
              <a:tblPr/>
              <a:tblGrid>
                <a:gridCol w="4789698">
                  <a:extLst>
                    <a:ext uri="{9D8B030D-6E8A-4147-A177-3AD203B41FA5}">
                      <a16:colId xmlns:a16="http://schemas.microsoft.com/office/drawing/2014/main" val="20000"/>
                    </a:ext>
                  </a:extLst>
                </a:gridCol>
                <a:gridCol w="4354302">
                  <a:extLst>
                    <a:ext uri="{9D8B030D-6E8A-4147-A177-3AD203B41FA5}">
                      <a16:colId xmlns:a16="http://schemas.microsoft.com/office/drawing/2014/main" val="20001"/>
                    </a:ext>
                  </a:extLst>
                </a:gridCol>
              </a:tblGrid>
              <a:tr h="518168">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dirty="0" smtClean="0">
                          <a:ln>
                            <a:noFill/>
                          </a:ln>
                          <a:solidFill>
                            <a:schemeClr val="bg1"/>
                          </a:solidFill>
                          <a:effectLst/>
                          <a:latin typeface="Times New Roman" panose="02020603050405020304" pitchFamily="18" charset="0"/>
                          <a:ea typeface="宋体" panose="02010600030101010101" pitchFamily="2" charset="-122"/>
                        </a:rPr>
                        <a:t>You aren’t supposed to …</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33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dirty="0" smtClean="0">
                          <a:ln>
                            <a:noFill/>
                          </a:ln>
                          <a:solidFill>
                            <a:schemeClr val="bg1"/>
                          </a:solidFill>
                          <a:effectLst/>
                          <a:latin typeface="Times New Roman" panose="02020603050405020304" pitchFamily="18" charset="0"/>
                          <a:ea typeface="宋体" panose="02010600030101010101" pitchFamily="2" charset="-122"/>
                        </a:rPr>
                        <a:t>You are supposed to …</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33CC"/>
                    </a:solidFill>
                  </a:tcPr>
                </a:tc>
                <a:extLst>
                  <a:ext uri="{0D108BD9-81ED-4DB2-BD59-A6C34878D82A}">
                    <a16:rowId xmlns:a16="http://schemas.microsoft.com/office/drawing/2014/main" val="10000"/>
                  </a:ext>
                </a:extLst>
              </a:tr>
              <a:tr h="921716">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28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endParaRP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28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endParaRP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81105">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28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28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76272">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28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endParaRP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28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030240">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en-US" altLang="zh-CN" sz="28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a:p>
                      <a:pPr marL="0" marR="0" lvl="0" indent="0" algn="l" defTabSz="914400" rtl="0" eaLnBrk="1" fontAlgn="base" latinLnBrk="0" hangingPunct="1">
                        <a:lnSpc>
                          <a:spcPct val="100000"/>
                        </a:lnSpc>
                        <a:spcBef>
                          <a:spcPct val="20000"/>
                        </a:spcBef>
                        <a:spcAft>
                          <a:spcPct val="0"/>
                        </a:spcAft>
                        <a:buClrTx/>
                        <a:buSzTx/>
                        <a:buFontTx/>
                        <a:buNone/>
                      </a:pPr>
                      <a:endParaRPr kumimoji="0" lang="en-US" altLang="zh-CN" sz="28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28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endParaRP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93207" name="Text Box 25"/>
          <p:cNvSpPr txBox="1">
            <a:spLocks noChangeArrowheads="1"/>
          </p:cNvSpPr>
          <p:nvPr/>
        </p:nvSpPr>
        <p:spPr bwMode="auto">
          <a:xfrm>
            <a:off x="250825" y="1876405"/>
            <a:ext cx="4321175"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2800" b="1" dirty="0" smtClean="0">
                <a:solidFill>
                  <a:srgbClr val="0000FF"/>
                </a:solidFill>
                <a:latin typeface="Times New Roman" panose="02020603050405020304" pitchFamily="18" charset="0"/>
              </a:rPr>
              <a:t>put </a:t>
            </a:r>
            <a:r>
              <a:rPr lang="en-US" altLang="zh-CN" sz="2800" b="1" dirty="0">
                <a:solidFill>
                  <a:srgbClr val="0000FF"/>
                </a:solidFill>
                <a:latin typeface="Times New Roman" panose="02020603050405020304" pitchFamily="18" charset="0"/>
              </a:rPr>
              <a:t>your bread on your plate.</a:t>
            </a:r>
          </a:p>
        </p:txBody>
      </p:sp>
      <p:sp>
        <p:nvSpPr>
          <p:cNvPr id="93208" name="Text Box 26"/>
          <p:cNvSpPr txBox="1">
            <a:spLocks noChangeArrowheads="1"/>
          </p:cNvSpPr>
          <p:nvPr/>
        </p:nvSpPr>
        <p:spPr bwMode="auto">
          <a:xfrm>
            <a:off x="4787900" y="2059642"/>
            <a:ext cx="367188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2800" dirty="0">
                <a:solidFill>
                  <a:srgbClr val="000000"/>
                </a:solidFill>
                <a:latin typeface="Times New Roman" panose="02020603050405020304" pitchFamily="18" charset="0"/>
              </a:rPr>
              <a:t> </a:t>
            </a:r>
            <a:r>
              <a:rPr lang="en-US" altLang="zh-CN" sz="2800" b="1" dirty="0">
                <a:solidFill>
                  <a:srgbClr val="0000FF"/>
                </a:solidFill>
                <a:latin typeface="Times New Roman" panose="02020603050405020304" pitchFamily="18" charset="0"/>
              </a:rPr>
              <a:t>put it on the table.</a:t>
            </a:r>
          </a:p>
        </p:txBody>
      </p:sp>
      <p:sp>
        <p:nvSpPr>
          <p:cNvPr id="93209" name="Text Box 28"/>
          <p:cNvSpPr txBox="1">
            <a:spLocks noChangeArrowheads="1"/>
          </p:cNvSpPr>
          <p:nvPr/>
        </p:nvSpPr>
        <p:spPr bwMode="auto">
          <a:xfrm>
            <a:off x="395288" y="2874943"/>
            <a:ext cx="424815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2800" b="1" dirty="0">
                <a:solidFill>
                  <a:srgbClr val="0000FF"/>
                </a:solidFill>
                <a:latin typeface="Times New Roman" panose="02020603050405020304" pitchFamily="18" charset="0"/>
              </a:rPr>
              <a:t>eat anything with your hands except bread.</a:t>
            </a:r>
          </a:p>
        </p:txBody>
      </p:sp>
      <p:sp>
        <p:nvSpPr>
          <p:cNvPr id="93210" name="Text Box 29"/>
          <p:cNvSpPr txBox="1">
            <a:spLocks noChangeArrowheads="1"/>
          </p:cNvSpPr>
          <p:nvPr/>
        </p:nvSpPr>
        <p:spPr bwMode="auto">
          <a:xfrm>
            <a:off x="4800600" y="2847955"/>
            <a:ext cx="3887788"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2800" b="1" dirty="0">
                <a:solidFill>
                  <a:srgbClr val="0000FF"/>
                </a:solidFill>
                <a:latin typeface="Times New Roman" panose="02020603050405020304" pitchFamily="18" charset="0"/>
              </a:rPr>
              <a:t>cut up your fruit and eat it with a fork.</a:t>
            </a:r>
          </a:p>
        </p:txBody>
      </p:sp>
      <p:sp>
        <p:nvSpPr>
          <p:cNvPr id="93211" name="Text Box 31"/>
          <p:cNvSpPr txBox="1">
            <a:spLocks noChangeArrowheads="1"/>
          </p:cNvSpPr>
          <p:nvPr/>
        </p:nvSpPr>
        <p:spPr bwMode="auto">
          <a:xfrm>
            <a:off x="250825" y="3956030"/>
            <a:ext cx="42481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2800" b="1">
                <a:solidFill>
                  <a:srgbClr val="990033"/>
                </a:solidFill>
                <a:latin typeface="Times New Roman" panose="02020603050405020304" pitchFamily="18" charset="0"/>
              </a:rPr>
              <a:t> </a:t>
            </a:r>
            <a:r>
              <a:rPr lang="en-US" altLang="zh-CN" sz="2800" b="1">
                <a:solidFill>
                  <a:srgbClr val="0000FF"/>
                </a:solidFill>
                <a:latin typeface="Times New Roman" panose="02020603050405020304" pitchFamily="18" charset="0"/>
              </a:rPr>
              <a:t>say you are full.</a:t>
            </a:r>
          </a:p>
        </p:txBody>
      </p:sp>
      <p:sp>
        <p:nvSpPr>
          <p:cNvPr id="93212" name="Text Box 32"/>
          <p:cNvSpPr txBox="1">
            <a:spLocks noChangeArrowheads="1"/>
          </p:cNvSpPr>
          <p:nvPr/>
        </p:nvSpPr>
        <p:spPr bwMode="auto">
          <a:xfrm>
            <a:off x="4800600" y="3888442"/>
            <a:ext cx="450056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2800" b="1" dirty="0">
                <a:solidFill>
                  <a:srgbClr val="0000FF"/>
                </a:solidFill>
                <a:latin typeface="Times New Roman" panose="02020603050405020304" pitchFamily="18" charset="0"/>
              </a:rPr>
              <a:t>say “That was delicious.”</a:t>
            </a:r>
          </a:p>
        </p:txBody>
      </p:sp>
      <p:sp>
        <p:nvSpPr>
          <p:cNvPr id="93213" name="Text Box 34"/>
          <p:cNvSpPr txBox="1">
            <a:spLocks noChangeArrowheads="1"/>
          </p:cNvSpPr>
          <p:nvPr/>
        </p:nvSpPr>
        <p:spPr bwMode="auto">
          <a:xfrm>
            <a:off x="714375" y="4448155"/>
            <a:ext cx="34290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2800" b="1">
                <a:solidFill>
                  <a:srgbClr val="990033"/>
                </a:solidFill>
                <a:latin typeface="Times New Roman" panose="02020603050405020304" pitchFamily="18" charset="0"/>
              </a:rPr>
              <a:t> </a:t>
            </a:r>
            <a:r>
              <a:rPr lang="en-US" altLang="zh-CN" sz="2800" b="1">
                <a:solidFill>
                  <a:srgbClr val="0000FF"/>
                </a:solidFill>
                <a:latin typeface="Times New Roman" panose="02020603050405020304" pitchFamily="18" charset="0"/>
              </a:rPr>
              <a:t>put your elbows on the table.</a:t>
            </a:r>
          </a:p>
        </p:txBody>
      </p:sp>
      <p:sp>
        <p:nvSpPr>
          <p:cNvPr id="93214" name="Text Box 35"/>
          <p:cNvSpPr txBox="1">
            <a:spLocks noChangeArrowheads="1"/>
          </p:cNvSpPr>
          <p:nvPr/>
        </p:nvSpPr>
        <p:spPr bwMode="auto">
          <a:xfrm>
            <a:off x="4800600" y="4487862"/>
            <a:ext cx="3960812"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2800" b="1" dirty="0">
                <a:solidFill>
                  <a:srgbClr val="0000FF"/>
                </a:solidFill>
                <a:latin typeface="Times New Roman" panose="02020603050405020304" pitchFamily="18" charset="0"/>
              </a:rPr>
              <a:t>keep your hands on the table.</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3207"/>
                                        </p:tgtEl>
                                        <p:attrNameLst>
                                          <p:attrName>style.visibility</p:attrName>
                                        </p:attrNameLst>
                                      </p:cBhvr>
                                      <p:to>
                                        <p:strVal val="visible"/>
                                      </p:to>
                                    </p:set>
                                    <p:anim calcmode="lin" valueType="num">
                                      <p:cBhvr additive="base">
                                        <p:cTn id="7" dur="500" fill="hold"/>
                                        <p:tgtEl>
                                          <p:spTgt spid="93207"/>
                                        </p:tgtEl>
                                        <p:attrNameLst>
                                          <p:attrName>ppt_x</p:attrName>
                                        </p:attrNameLst>
                                      </p:cBhvr>
                                      <p:tavLst>
                                        <p:tav tm="0">
                                          <p:val>
                                            <p:strVal val="#ppt_x"/>
                                          </p:val>
                                        </p:tav>
                                        <p:tav tm="100000">
                                          <p:val>
                                            <p:strVal val="#ppt_x"/>
                                          </p:val>
                                        </p:tav>
                                      </p:tavLst>
                                    </p:anim>
                                    <p:anim calcmode="lin" valueType="num">
                                      <p:cBhvr additive="base">
                                        <p:cTn id="8" dur="500" fill="hold"/>
                                        <p:tgtEl>
                                          <p:spTgt spid="9320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3208"/>
                                        </p:tgtEl>
                                        <p:attrNameLst>
                                          <p:attrName>style.visibility</p:attrName>
                                        </p:attrNameLst>
                                      </p:cBhvr>
                                      <p:to>
                                        <p:strVal val="visible"/>
                                      </p:to>
                                    </p:set>
                                    <p:anim calcmode="lin" valueType="num">
                                      <p:cBhvr additive="base">
                                        <p:cTn id="13" dur="500" fill="hold"/>
                                        <p:tgtEl>
                                          <p:spTgt spid="93208"/>
                                        </p:tgtEl>
                                        <p:attrNameLst>
                                          <p:attrName>ppt_x</p:attrName>
                                        </p:attrNameLst>
                                      </p:cBhvr>
                                      <p:tavLst>
                                        <p:tav tm="0">
                                          <p:val>
                                            <p:strVal val="#ppt_x"/>
                                          </p:val>
                                        </p:tav>
                                        <p:tav tm="100000">
                                          <p:val>
                                            <p:strVal val="#ppt_x"/>
                                          </p:val>
                                        </p:tav>
                                      </p:tavLst>
                                    </p:anim>
                                    <p:anim calcmode="lin" valueType="num">
                                      <p:cBhvr additive="base">
                                        <p:cTn id="14" dur="500" fill="hold"/>
                                        <p:tgtEl>
                                          <p:spTgt spid="9320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3209"/>
                                        </p:tgtEl>
                                        <p:attrNameLst>
                                          <p:attrName>style.visibility</p:attrName>
                                        </p:attrNameLst>
                                      </p:cBhvr>
                                      <p:to>
                                        <p:strVal val="visible"/>
                                      </p:to>
                                    </p:set>
                                    <p:anim calcmode="lin" valueType="num">
                                      <p:cBhvr additive="base">
                                        <p:cTn id="19" dur="500" fill="hold"/>
                                        <p:tgtEl>
                                          <p:spTgt spid="93209"/>
                                        </p:tgtEl>
                                        <p:attrNameLst>
                                          <p:attrName>ppt_x</p:attrName>
                                        </p:attrNameLst>
                                      </p:cBhvr>
                                      <p:tavLst>
                                        <p:tav tm="0">
                                          <p:val>
                                            <p:strVal val="#ppt_x"/>
                                          </p:val>
                                        </p:tav>
                                        <p:tav tm="100000">
                                          <p:val>
                                            <p:strVal val="#ppt_x"/>
                                          </p:val>
                                        </p:tav>
                                      </p:tavLst>
                                    </p:anim>
                                    <p:anim calcmode="lin" valueType="num">
                                      <p:cBhvr additive="base">
                                        <p:cTn id="20" dur="500" fill="hold"/>
                                        <p:tgtEl>
                                          <p:spTgt spid="9320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3210"/>
                                        </p:tgtEl>
                                        <p:attrNameLst>
                                          <p:attrName>style.visibility</p:attrName>
                                        </p:attrNameLst>
                                      </p:cBhvr>
                                      <p:to>
                                        <p:strVal val="visible"/>
                                      </p:to>
                                    </p:set>
                                    <p:anim calcmode="lin" valueType="num">
                                      <p:cBhvr additive="base">
                                        <p:cTn id="25" dur="500" fill="hold"/>
                                        <p:tgtEl>
                                          <p:spTgt spid="93210"/>
                                        </p:tgtEl>
                                        <p:attrNameLst>
                                          <p:attrName>ppt_x</p:attrName>
                                        </p:attrNameLst>
                                      </p:cBhvr>
                                      <p:tavLst>
                                        <p:tav tm="0">
                                          <p:val>
                                            <p:strVal val="#ppt_x"/>
                                          </p:val>
                                        </p:tav>
                                        <p:tav tm="100000">
                                          <p:val>
                                            <p:strVal val="#ppt_x"/>
                                          </p:val>
                                        </p:tav>
                                      </p:tavLst>
                                    </p:anim>
                                    <p:anim calcmode="lin" valueType="num">
                                      <p:cBhvr additive="base">
                                        <p:cTn id="26" dur="500" fill="hold"/>
                                        <p:tgtEl>
                                          <p:spTgt spid="932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3211"/>
                                        </p:tgtEl>
                                        <p:attrNameLst>
                                          <p:attrName>style.visibility</p:attrName>
                                        </p:attrNameLst>
                                      </p:cBhvr>
                                      <p:to>
                                        <p:strVal val="visible"/>
                                      </p:to>
                                    </p:set>
                                    <p:anim calcmode="lin" valueType="num">
                                      <p:cBhvr additive="base">
                                        <p:cTn id="31" dur="500" fill="hold"/>
                                        <p:tgtEl>
                                          <p:spTgt spid="93211"/>
                                        </p:tgtEl>
                                        <p:attrNameLst>
                                          <p:attrName>ppt_x</p:attrName>
                                        </p:attrNameLst>
                                      </p:cBhvr>
                                      <p:tavLst>
                                        <p:tav tm="0">
                                          <p:val>
                                            <p:strVal val="#ppt_x"/>
                                          </p:val>
                                        </p:tav>
                                        <p:tav tm="100000">
                                          <p:val>
                                            <p:strVal val="#ppt_x"/>
                                          </p:val>
                                        </p:tav>
                                      </p:tavLst>
                                    </p:anim>
                                    <p:anim calcmode="lin" valueType="num">
                                      <p:cBhvr additive="base">
                                        <p:cTn id="32" dur="500" fill="hold"/>
                                        <p:tgtEl>
                                          <p:spTgt spid="93211"/>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3212"/>
                                        </p:tgtEl>
                                        <p:attrNameLst>
                                          <p:attrName>style.visibility</p:attrName>
                                        </p:attrNameLst>
                                      </p:cBhvr>
                                      <p:to>
                                        <p:strVal val="visible"/>
                                      </p:to>
                                    </p:set>
                                    <p:anim calcmode="lin" valueType="num">
                                      <p:cBhvr additive="base">
                                        <p:cTn id="37" dur="500" fill="hold"/>
                                        <p:tgtEl>
                                          <p:spTgt spid="93212"/>
                                        </p:tgtEl>
                                        <p:attrNameLst>
                                          <p:attrName>ppt_x</p:attrName>
                                        </p:attrNameLst>
                                      </p:cBhvr>
                                      <p:tavLst>
                                        <p:tav tm="0">
                                          <p:val>
                                            <p:strVal val="#ppt_x"/>
                                          </p:val>
                                        </p:tav>
                                        <p:tav tm="100000">
                                          <p:val>
                                            <p:strVal val="#ppt_x"/>
                                          </p:val>
                                        </p:tav>
                                      </p:tavLst>
                                    </p:anim>
                                    <p:anim calcmode="lin" valueType="num">
                                      <p:cBhvr additive="base">
                                        <p:cTn id="38" dur="500" fill="hold"/>
                                        <p:tgtEl>
                                          <p:spTgt spid="93212"/>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3213"/>
                                        </p:tgtEl>
                                        <p:attrNameLst>
                                          <p:attrName>style.visibility</p:attrName>
                                        </p:attrNameLst>
                                      </p:cBhvr>
                                      <p:to>
                                        <p:strVal val="visible"/>
                                      </p:to>
                                    </p:set>
                                    <p:anim calcmode="lin" valueType="num">
                                      <p:cBhvr additive="base">
                                        <p:cTn id="43" dur="500" fill="hold"/>
                                        <p:tgtEl>
                                          <p:spTgt spid="93213"/>
                                        </p:tgtEl>
                                        <p:attrNameLst>
                                          <p:attrName>ppt_x</p:attrName>
                                        </p:attrNameLst>
                                      </p:cBhvr>
                                      <p:tavLst>
                                        <p:tav tm="0">
                                          <p:val>
                                            <p:strVal val="#ppt_x"/>
                                          </p:val>
                                        </p:tav>
                                        <p:tav tm="100000">
                                          <p:val>
                                            <p:strVal val="#ppt_x"/>
                                          </p:val>
                                        </p:tav>
                                      </p:tavLst>
                                    </p:anim>
                                    <p:anim calcmode="lin" valueType="num">
                                      <p:cBhvr additive="base">
                                        <p:cTn id="44" dur="500" fill="hold"/>
                                        <p:tgtEl>
                                          <p:spTgt spid="9321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93214"/>
                                        </p:tgtEl>
                                        <p:attrNameLst>
                                          <p:attrName>style.visibility</p:attrName>
                                        </p:attrNameLst>
                                      </p:cBhvr>
                                      <p:to>
                                        <p:strVal val="visible"/>
                                      </p:to>
                                    </p:set>
                                    <p:anim calcmode="lin" valueType="num">
                                      <p:cBhvr additive="base">
                                        <p:cTn id="49" dur="500" fill="hold"/>
                                        <p:tgtEl>
                                          <p:spTgt spid="93214"/>
                                        </p:tgtEl>
                                        <p:attrNameLst>
                                          <p:attrName>ppt_x</p:attrName>
                                        </p:attrNameLst>
                                      </p:cBhvr>
                                      <p:tavLst>
                                        <p:tav tm="0">
                                          <p:val>
                                            <p:strVal val="#ppt_x"/>
                                          </p:val>
                                        </p:tav>
                                        <p:tav tm="100000">
                                          <p:val>
                                            <p:strVal val="#ppt_x"/>
                                          </p:val>
                                        </p:tav>
                                      </p:tavLst>
                                    </p:anim>
                                    <p:anim calcmode="lin" valueType="num">
                                      <p:cBhvr additive="base">
                                        <p:cTn id="50" dur="500" fill="hold"/>
                                        <p:tgtEl>
                                          <p:spTgt spid="932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207" grpId="0"/>
      <p:bldP spid="93208" grpId="0"/>
      <p:bldP spid="93209" grpId="0"/>
      <p:bldP spid="93210" grpId="0"/>
      <p:bldP spid="93211" grpId="0"/>
      <p:bldP spid="93212" grpId="0"/>
      <p:bldP spid="93213" grpId="0"/>
      <p:bldP spid="93214" grpId="0"/>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5234" name="矩形 9"/>
          <p:cNvSpPr>
            <a:spLocks noChangeArrowheads="1"/>
          </p:cNvSpPr>
          <p:nvPr/>
        </p:nvSpPr>
        <p:spPr bwMode="auto">
          <a:xfrm>
            <a:off x="314325" y="457200"/>
            <a:ext cx="8686800" cy="1138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l"/>
            <a:r>
              <a:rPr lang="en-US" altLang="zh-CN" sz="3400" b="1" dirty="0">
                <a:solidFill>
                  <a:srgbClr val="C00000"/>
                </a:solidFill>
                <a:latin typeface="Arial Black" panose="020B0A04020102020204" pitchFamily="34" charset="0"/>
              </a:rPr>
              <a:t>2c</a:t>
            </a:r>
            <a:r>
              <a:rPr lang="en-US" altLang="zh-CN" sz="3400" b="1" dirty="0">
                <a:latin typeface="Times New Roman" panose="02020603050405020304" pitchFamily="18" charset="0"/>
              </a:rPr>
              <a:t>  Read the sentences and replace </a:t>
            </a:r>
            <a:r>
              <a:rPr lang="en-US" altLang="zh-CN" sz="3400" b="1" dirty="0" smtClean="0">
                <a:latin typeface="Times New Roman" panose="02020603050405020304" pitchFamily="18" charset="0"/>
              </a:rPr>
              <a:t>the </a:t>
            </a:r>
            <a:r>
              <a:rPr lang="en-US" altLang="zh-CN" sz="3400" b="1" dirty="0">
                <a:latin typeface="Times New Roman" panose="02020603050405020304" pitchFamily="18" charset="0"/>
              </a:rPr>
              <a:t>underlined words with the </a:t>
            </a:r>
            <a:r>
              <a:rPr lang="en-US" altLang="zh-CN" sz="3400" b="1" dirty="0" smtClean="0">
                <a:latin typeface="Times New Roman" panose="02020603050405020304" pitchFamily="18" charset="0"/>
              </a:rPr>
              <a:t>phrases </a:t>
            </a:r>
            <a:r>
              <a:rPr lang="en-US" altLang="zh-CN" sz="3400" b="1" dirty="0">
                <a:latin typeface="Times New Roman" panose="02020603050405020304" pitchFamily="18" charset="0"/>
              </a:rPr>
              <a:t>in the box.</a:t>
            </a:r>
          </a:p>
        </p:txBody>
      </p:sp>
      <p:sp>
        <p:nvSpPr>
          <p:cNvPr id="95235" name="矩形 2"/>
          <p:cNvSpPr>
            <a:spLocks noChangeArrowheads="1"/>
          </p:cNvSpPr>
          <p:nvPr/>
        </p:nvSpPr>
        <p:spPr bwMode="auto">
          <a:xfrm>
            <a:off x="314325" y="1928812"/>
            <a:ext cx="8143875" cy="4606925"/>
          </a:xfrm>
          <a:prstGeom prst="rect">
            <a:avLst/>
          </a:prstGeom>
          <a:noFill/>
          <a:ln>
            <a:noFill/>
          </a:ln>
          <a:extLst>
            <a:ext uri="{909E8E84-426E-40DD-AFC4-6F175D3DCCD1}">
              <a14:hiddenFill xmlns:a14="http://schemas.microsoft.com/office/drawing/2010/main">
                <a:solidFill>
                  <a:srgbClr val="F2F2F2"/>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l">
              <a:lnSpc>
                <a:spcPts val="3840"/>
              </a:lnSpc>
              <a:spcBef>
                <a:spcPts val="600"/>
              </a:spcBef>
              <a:spcAft>
                <a:spcPts val="600"/>
              </a:spcAft>
            </a:pPr>
            <a:r>
              <a:rPr lang="en-US" altLang="zh-CN" sz="3200" b="1" dirty="0">
                <a:latin typeface="Times New Roman" panose="02020603050405020304" pitchFamily="18" charset="0"/>
              </a:rPr>
              <a:t>1. Making mistakes in French used to </a:t>
            </a:r>
            <a:r>
              <a:rPr lang="en-US" altLang="zh-CN" sz="3200" b="1" u="sng" dirty="0">
                <a:latin typeface="Times New Roman" panose="02020603050405020304" pitchFamily="18" charset="0"/>
              </a:rPr>
              <a:t>make</a:t>
            </a:r>
            <a:r>
              <a:rPr lang="en-US" altLang="zh-CN" sz="3200" b="1" dirty="0">
                <a:latin typeface="Times New Roman" panose="02020603050405020304" pitchFamily="18" charset="0"/>
              </a:rPr>
              <a:t> Lin </a:t>
            </a:r>
            <a:r>
              <a:rPr lang="en-US" altLang="zh-CN" sz="3200" b="1" dirty="0" err="1">
                <a:latin typeface="Times New Roman" panose="02020603050405020304" pitchFamily="18" charset="0"/>
              </a:rPr>
              <a:t>Yue</a:t>
            </a:r>
            <a:r>
              <a:rPr lang="en-US" altLang="zh-CN" sz="3200" b="1" dirty="0">
                <a:latin typeface="Times New Roman" panose="02020603050405020304" pitchFamily="18" charset="0"/>
              </a:rPr>
              <a:t> </a:t>
            </a:r>
            <a:r>
              <a:rPr lang="en-US" altLang="zh-CN" sz="3200" b="1" u="sng" dirty="0">
                <a:latin typeface="Times New Roman" panose="02020603050405020304" pitchFamily="18" charset="0"/>
              </a:rPr>
              <a:t>nervous</a:t>
            </a:r>
            <a:r>
              <a:rPr lang="en-US" altLang="zh-CN" sz="3200" b="1" dirty="0">
                <a:latin typeface="Times New Roman" panose="02020603050405020304" pitchFamily="18" charset="0"/>
              </a:rPr>
              <a:t>.</a:t>
            </a:r>
          </a:p>
          <a:p>
            <a:pPr algn="l">
              <a:lnSpc>
                <a:spcPts val="3840"/>
              </a:lnSpc>
              <a:spcBef>
                <a:spcPts val="600"/>
              </a:spcBef>
              <a:spcAft>
                <a:spcPts val="600"/>
              </a:spcAft>
            </a:pPr>
            <a:r>
              <a:rPr lang="en-US" altLang="zh-CN" sz="3200" b="1" dirty="0">
                <a:latin typeface="Times New Roman" panose="02020603050405020304" pitchFamily="18" charset="0"/>
              </a:rPr>
              <a:t>2. It was quite hard for her to </a:t>
            </a:r>
            <a:r>
              <a:rPr lang="en-US" altLang="zh-CN" sz="3200" b="1" u="sng" dirty="0">
                <a:latin typeface="Times New Roman" panose="02020603050405020304" pitchFamily="18" charset="0"/>
              </a:rPr>
              <a:t>feel good</a:t>
            </a:r>
            <a:r>
              <a:rPr lang="en-US" altLang="zh-CN" sz="3200" b="1" dirty="0">
                <a:latin typeface="Times New Roman" panose="02020603050405020304" pitchFamily="18" charset="0"/>
              </a:rPr>
              <a:t> </a:t>
            </a:r>
            <a:r>
              <a:rPr lang="en-US" altLang="zh-CN" sz="3200" b="1" u="sng" dirty="0">
                <a:latin typeface="Times New Roman" panose="02020603050405020304" pitchFamily="18" charset="0"/>
              </a:rPr>
              <a:t>about</a:t>
            </a:r>
            <a:r>
              <a:rPr lang="en-US" altLang="zh-CN" sz="3200" b="1" dirty="0">
                <a:latin typeface="Times New Roman" panose="02020603050405020304" pitchFamily="18" charset="0"/>
              </a:rPr>
              <a:t> speaking French.</a:t>
            </a:r>
          </a:p>
          <a:p>
            <a:pPr algn="l">
              <a:lnSpc>
                <a:spcPts val="3840"/>
              </a:lnSpc>
              <a:spcBef>
                <a:spcPts val="600"/>
              </a:spcBef>
              <a:spcAft>
                <a:spcPts val="600"/>
              </a:spcAft>
            </a:pPr>
            <a:r>
              <a:rPr lang="en-US" altLang="zh-CN" sz="3200" b="1" dirty="0">
                <a:latin typeface="Times New Roman" panose="02020603050405020304" pitchFamily="18" charset="0"/>
              </a:rPr>
              <a:t>3. The host family </a:t>
            </a:r>
            <a:r>
              <a:rPr lang="en-US" altLang="zh-CN" sz="3200" b="1" u="sng" dirty="0">
                <a:latin typeface="Times New Roman" panose="02020603050405020304" pitchFamily="18" charset="0"/>
              </a:rPr>
              <a:t>tried very hard </a:t>
            </a:r>
            <a:r>
              <a:rPr lang="en-US" altLang="zh-CN" sz="3200" b="1" dirty="0">
                <a:latin typeface="Times New Roman" panose="02020603050405020304" pitchFamily="18" charset="0"/>
              </a:rPr>
              <a:t>to help Lin </a:t>
            </a:r>
            <a:r>
              <a:rPr lang="en-US" altLang="zh-CN" sz="3200" b="1" dirty="0" err="1">
                <a:latin typeface="Times New Roman" panose="02020603050405020304" pitchFamily="18" charset="0"/>
              </a:rPr>
              <a:t>Yue</a:t>
            </a:r>
            <a:r>
              <a:rPr lang="en-US" altLang="zh-CN" sz="3200" b="1" dirty="0">
                <a:latin typeface="Times New Roman" panose="02020603050405020304" pitchFamily="18" charset="0"/>
              </a:rPr>
              <a:t>.</a:t>
            </a:r>
          </a:p>
          <a:p>
            <a:pPr algn="l">
              <a:lnSpc>
                <a:spcPts val="3840"/>
              </a:lnSpc>
              <a:spcBef>
                <a:spcPts val="600"/>
              </a:spcBef>
              <a:spcAft>
                <a:spcPts val="600"/>
              </a:spcAft>
            </a:pPr>
            <a:r>
              <a:rPr lang="en-US" altLang="zh-CN" sz="3200" b="1" dirty="0">
                <a:latin typeface="Times New Roman" panose="02020603050405020304" pitchFamily="18" charset="0"/>
              </a:rPr>
              <a:t>4. Lin </a:t>
            </a:r>
            <a:r>
              <a:rPr lang="en-US" altLang="zh-CN" sz="3200" b="1" dirty="0" err="1">
                <a:latin typeface="Times New Roman" panose="02020603050405020304" pitchFamily="18" charset="0"/>
              </a:rPr>
              <a:t>Yue</a:t>
            </a:r>
            <a:r>
              <a:rPr lang="en-US" altLang="zh-CN" sz="3200" b="1" dirty="0">
                <a:latin typeface="Times New Roman" panose="02020603050405020304" pitchFamily="18" charset="0"/>
              </a:rPr>
              <a:t> has </a:t>
            </a:r>
            <a:r>
              <a:rPr lang="en-US" altLang="zh-CN" sz="3200" b="1" u="sng" dirty="0">
                <a:latin typeface="Times New Roman" panose="02020603050405020304" pitchFamily="18" charset="0"/>
              </a:rPr>
              <a:t>slowly learned how to be </a:t>
            </a:r>
            <a:r>
              <a:rPr lang="en-US" altLang="zh-CN" sz="3200" b="1" dirty="0">
                <a:latin typeface="Times New Roman" panose="02020603050405020304" pitchFamily="18" charset="0"/>
              </a:rPr>
              <a:t>like her French friends.</a:t>
            </a:r>
          </a:p>
        </p:txBody>
      </p:sp>
      <p:sp>
        <p:nvSpPr>
          <p:cNvPr id="95236" name="Text Box 26"/>
          <p:cNvSpPr txBox="1">
            <a:spLocks noChangeArrowheads="1"/>
          </p:cNvSpPr>
          <p:nvPr/>
        </p:nvSpPr>
        <p:spPr bwMode="auto">
          <a:xfrm>
            <a:off x="4643438" y="2286000"/>
            <a:ext cx="3429000" cy="93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ts val="3300"/>
              </a:lnSpc>
            </a:pPr>
            <a:r>
              <a:rPr lang="en-US" altLang="zh-CN" sz="3200">
                <a:solidFill>
                  <a:srgbClr val="000000"/>
                </a:solidFill>
                <a:latin typeface="Times New Roman" panose="02020603050405020304" pitchFamily="18" charset="0"/>
              </a:rPr>
              <a:t> </a:t>
            </a:r>
            <a:r>
              <a:rPr lang="en-US" altLang="zh-CN" sz="3200" b="1">
                <a:solidFill>
                  <a:srgbClr val="0000FF"/>
                </a:solidFill>
                <a:latin typeface="Times New Roman" panose="02020603050405020304" pitchFamily="18" charset="0"/>
              </a:rPr>
              <a:t>(something) worry (someone)</a:t>
            </a:r>
          </a:p>
        </p:txBody>
      </p:sp>
      <p:sp>
        <p:nvSpPr>
          <p:cNvPr id="95237" name="Text Box 26"/>
          <p:cNvSpPr txBox="1">
            <a:spLocks noChangeArrowheads="1"/>
          </p:cNvSpPr>
          <p:nvPr/>
        </p:nvSpPr>
        <p:spPr bwMode="auto">
          <a:xfrm>
            <a:off x="4786313" y="3571875"/>
            <a:ext cx="421481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200" b="1">
                <a:solidFill>
                  <a:srgbClr val="0000FF"/>
                </a:solidFill>
                <a:latin typeface="Times New Roman" panose="02020603050405020304" pitchFamily="18" charset="0"/>
              </a:rPr>
              <a:t>be comfortable (doing)</a:t>
            </a:r>
          </a:p>
        </p:txBody>
      </p:sp>
      <p:sp>
        <p:nvSpPr>
          <p:cNvPr id="95238" name="Text Box 26"/>
          <p:cNvSpPr txBox="1">
            <a:spLocks noChangeArrowheads="1"/>
          </p:cNvSpPr>
          <p:nvPr/>
        </p:nvSpPr>
        <p:spPr bwMode="auto">
          <a:xfrm>
            <a:off x="3071813" y="4714875"/>
            <a:ext cx="40005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200">
                <a:solidFill>
                  <a:srgbClr val="000000"/>
                </a:solidFill>
                <a:latin typeface="Times New Roman" panose="02020603050405020304" pitchFamily="18" charset="0"/>
              </a:rPr>
              <a:t> </a:t>
            </a:r>
            <a:r>
              <a:rPr lang="en-US" altLang="zh-CN" sz="3200" b="1">
                <a:solidFill>
                  <a:srgbClr val="0000FF"/>
                </a:solidFill>
                <a:latin typeface="Times New Roman" panose="02020603050405020304" pitchFamily="18" charset="0"/>
              </a:rPr>
              <a:t>went out of their way</a:t>
            </a:r>
          </a:p>
        </p:txBody>
      </p:sp>
      <p:sp>
        <p:nvSpPr>
          <p:cNvPr id="95239" name="Text Box 26"/>
          <p:cNvSpPr txBox="1">
            <a:spLocks noChangeArrowheads="1"/>
          </p:cNvSpPr>
          <p:nvPr/>
        </p:nvSpPr>
        <p:spPr bwMode="auto">
          <a:xfrm>
            <a:off x="4714875" y="5780088"/>
            <a:ext cx="3643313"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200" b="1">
                <a:solidFill>
                  <a:srgbClr val="0000FF"/>
                </a:solidFill>
                <a:latin typeface="Times New Roman" panose="02020603050405020304" pitchFamily="18" charset="0"/>
              </a:rPr>
              <a:t>gradually gotten used to being</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5236"/>
                                        </p:tgtEl>
                                        <p:attrNameLst>
                                          <p:attrName>style.visibility</p:attrName>
                                        </p:attrNameLst>
                                      </p:cBhvr>
                                      <p:to>
                                        <p:strVal val="visible"/>
                                      </p:to>
                                    </p:set>
                                    <p:anim calcmode="lin" valueType="num">
                                      <p:cBhvr additive="base">
                                        <p:cTn id="7" dur="500" fill="hold"/>
                                        <p:tgtEl>
                                          <p:spTgt spid="95236"/>
                                        </p:tgtEl>
                                        <p:attrNameLst>
                                          <p:attrName>ppt_x</p:attrName>
                                        </p:attrNameLst>
                                      </p:cBhvr>
                                      <p:tavLst>
                                        <p:tav tm="0">
                                          <p:val>
                                            <p:strVal val="#ppt_x"/>
                                          </p:val>
                                        </p:tav>
                                        <p:tav tm="100000">
                                          <p:val>
                                            <p:strVal val="#ppt_x"/>
                                          </p:val>
                                        </p:tav>
                                      </p:tavLst>
                                    </p:anim>
                                    <p:anim calcmode="lin" valueType="num">
                                      <p:cBhvr additive="base">
                                        <p:cTn id="8" dur="500" fill="hold"/>
                                        <p:tgtEl>
                                          <p:spTgt spid="9523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5237"/>
                                        </p:tgtEl>
                                        <p:attrNameLst>
                                          <p:attrName>style.visibility</p:attrName>
                                        </p:attrNameLst>
                                      </p:cBhvr>
                                      <p:to>
                                        <p:strVal val="visible"/>
                                      </p:to>
                                    </p:set>
                                    <p:anim calcmode="lin" valueType="num">
                                      <p:cBhvr additive="base">
                                        <p:cTn id="13" dur="500" fill="hold"/>
                                        <p:tgtEl>
                                          <p:spTgt spid="95237"/>
                                        </p:tgtEl>
                                        <p:attrNameLst>
                                          <p:attrName>ppt_x</p:attrName>
                                        </p:attrNameLst>
                                      </p:cBhvr>
                                      <p:tavLst>
                                        <p:tav tm="0">
                                          <p:val>
                                            <p:strVal val="#ppt_x"/>
                                          </p:val>
                                        </p:tav>
                                        <p:tav tm="100000">
                                          <p:val>
                                            <p:strVal val="#ppt_x"/>
                                          </p:val>
                                        </p:tav>
                                      </p:tavLst>
                                    </p:anim>
                                    <p:anim calcmode="lin" valueType="num">
                                      <p:cBhvr additive="base">
                                        <p:cTn id="14" dur="500" fill="hold"/>
                                        <p:tgtEl>
                                          <p:spTgt spid="9523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5238"/>
                                        </p:tgtEl>
                                        <p:attrNameLst>
                                          <p:attrName>style.visibility</p:attrName>
                                        </p:attrNameLst>
                                      </p:cBhvr>
                                      <p:to>
                                        <p:strVal val="visible"/>
                                      </p:to>
                                    </p:set>
                                    <p:anim calcmode="lin" valueType="num">
                                      <p:cBhvr additive="base">
                                        <p:cTn id="19" dur="500" fill="hold"/>
                                        <p:tgtEl>
                                          <p:spTgt spid="95238"/>
                                        </p:tgtEl>
                                        <p:attrNameLst>
                                          <p:attrName>ppt_x</p:attrName>
                                        </p:attrNameLst>
                                      </p:cBhvr>
                                      <p:tavLst>
                                        <p:tav tm="0">
                                          <p:val>
                                            <p:strVal val="#ppt_x"/>
                                          </p:val>
                                        </p:tav>
                                        <p:tav tm="100000">
                                          <p:val>
                                            <p:strVal val="#ppt_x"/>
                                          </p:val>
                                        </p:tav>
                                      </p:tavLst>
                                    </p:anim>
                                    <p:anim calcmode="lin" valueType="num">
                                      <p:cBhvr additive="base">
                                        <p:cTn id="20" dur="500" fill="hold"/>
                                        <p:tgtEl>
                                          <p:spTgt spid="9523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5239"/>
                                        </p:tgtEl>
                                        <p:attrNameLst>
                                          <p:attrName>style.visibility</p:attrName>
                                        </p:attrNameLst>
                                      </p:cBhvr>
                                      <p:to>
                                        <p:strVal val="visible"/>
                                      </p:to>
                                    </p:set>
                                    <p:anim calcmode="lin" valueType="num">
                                      <p:cBhvr additive="base">
                                        <p:cTn id="25" dur="500" fill="hold"/>
                                        <p:tgtEl>
                                          <p:spTgt spid="95239"/>
                                        </p:tgtEl>
                                        <p:attrNameLst>
                                          <p:attrName>ppt_x</p:attrName>
                                        </p:attrNameLst>
                                      </p:cBhvr>
                                      <p:tavLst>
                                        <p:tav tm="0">
                                          <p:val>
                                            <p:strVal val="#ppt_x"/>
                                          </p:val>
                                        </p:tav>
                                        <p:tav tm="100000">
                                          <p:val>
                                            <p:strVal val="#ppt_x"/>
                                          </p:val>
                                        </p:tav>
                                      </p:tavLst>
                                    </p:anim>
                                    <p:anim calcmode="lin" valueType="num">
                                      <p:cBhvr additive="base">
                                        <p:cTn id="26" dur="500" fill="hold"/>
                                        <p:tgtEl>
                                          <p:spTgt spid="9523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6" grpId="0"/>
      <p:bldP spid="95237" grpId="0"/>
      <p:bldP spid="95238" grpId="0"/>
      <p:bldP spid="95239"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5778" name="Text Box 2"/>
          <p:cNvSpPr txBox="1">
            <a:spLocks noChangeArrowheads="1"/>
          </p:cNvSpPr>
          <p:nvPr/>
        </p:nvSpPr>
        <p:spPr bwMode="auto">
          <a:xfrm>
            <a:off x="2987675" y="620713"/>
            <a:ext cx="4027488" cy="155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4800" b="1" i="1" dirty="0">
                <a:solidFill>
                  <a:srgbClr val="6600CC"/>
                </a:solidFill>
                <a:effectLst>
                  <a:outerShdw blurRad="38100" dist="38100" dir="2700000" algn="tl">
                    <a:srgbClr val="C0C0C0"/>
                  </a:outerShdw>
                </a:effectLst>
                <a:latin typeface="Times New Roman" panose="02020603050405020304" pitchFamily="18" charset="0"/>
              </a:rPr>
              <a:t>Table Manners</a:t>
            </a:r>
          </a:p>
          <a:p>
            <a:r>
              <a:rPr lang="zh-CN" altLang="en-US" sz="4800" b="1" i="1" dirty="0">
                <a:solidFill>
                  <a:srgbClr val="6600CC"/>
                </a:solidFill>
                <a:effectLst>
                  <a:outerShdw blurRad="38100" dist="38100" dir="2700000" algn="tl">
                    <a:srgbClr val="C0C0C0"/>
                  </a:outerShdw>
                </a:effectLst>
                <a:latin typeface="Times New Roman" panose="02020603050405020304" pitchFamily="18" charset="0"/>
              </a:rPr>
              <a:t>餐桌礼仪</a:t>
            </a:r>
          </a:p>
        </p:txBody>
      </p:sp>
      <p:sp>
        <p:nvSpPr>
          <p:cNvPr id="75779" name="Text Box 3"/>
          <p:cNvSpPr txBox="1">
            <a:spLocks noChangeArrowheads="1"/>
          </p:cNvSpPr>
          <p:nvPr/>
        </p:nvSpPr>
        <p:spPr bwMode="auto">
          <a:xfrm>
            <a:off x="304800" y="2362200"/>
            <a:ext cx="8591550"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600" b="1" dirty="0">
                <a:solidFill>
                  <a:schemeClr val="accent2"/>
                </a:solidFill>
                <a:effectLst>
                  <a:outerShdw blurRad="38100" dist="38100" dir="2700000" algn="tl">
                    <a:srgbClr val="C0C0C0"/>
                  </a:outerShdw>
                </a:effectLst>
                <a:latin typeface="Times New Roman" panose="02020603050405020304" pitchFamily="18" charset="0"/>
              </a:rPr>
              <a:t>There are many table manners around the world. But different countries have different manners.</a:t>
            </a:r>
            <a:endParaRPr lang="en-US" altLang="zh-CN" sz="3600" dirty="0">
              <a:solidFill>
                <a:schemeClr val="accent2"/>
              </a:solidFill>
              <a:latin typeface="Times New Roman" panose="02020603050405020304" pitchFamily="18" charset="0"/>
            </a:endParaRPr>
          </a:p>
        </p:txBody>
      </p:sp>
      <p:pic>
        <p:nvPicPr>
          <p:cNvPr id="75780" name="Picture 4" descr="7.gif (6210 bytes)"/>
          <p:cNvPicPr>
            <a:picLocks noChangeAspect="1" noChangeArrowheads="1" noCrop="1"/>
          </p:cNvPicPr>
          <p:nvPr/>
        </p:nvPicPr>
        <p:blipFill>
          <a:blip r:embed="rId2"/>
          <a:srcRect/>
          <a:stretch>
            <a:fillRect/>
          </a:stretch>
        </p:blipFill>
        <p:spPr bwMode="auto">
          <a:xfrm>
            <a:off x="323850" y="333375"/>
            <a:ext cx="1709738" cy="136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5781" name="Rectangle 7"/>
          <p:cNvSpPr>
            <a:spLocks noChangeArrowheads="1"/>
          </p:cNvSpPr>
          <p:nvPr/>
        </p:nvSpPr>
        <p:spPr bwMode="auto">
          <a:xfrm>
            <a:off x="6172200" y="5791200"/>
            <a:ext cx="2743200" cy="838200"/>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bg1"/>
                </a:solidFill>
                <a:round/>
              </a14:hiddenLine>
            </a:ext>
          </a:extLst>
        </p:spPr>
        <p:txBody>
          <a:bodyPr/>
          <a:lstStyle/>
          <a:p>
            <a:pPr algn="l" eaLnBrk="0" hangingPunct="0"/>
            <a:endParaRPr lang="zh-CN" altLang="zh-CN"/>
          </a:p>
        </p:txBody>
      </p:sp>
      <p:pic>
        <p:nvPicPr>
          <p:cNvPr id="75782" name="Picture 6" descr="u=3342732008,3322145319&amp;fm=21&amp;gp=0[1]"/>
          <p:cNvPicPr>
            <a:picLocks noChangeAspect="1" noChangeArrowheads="1"/>
          </p:cNvPicPr>
          <p:nvPr/>
        </p:nvPicPr>
        <p:blipFill>
          <a:blip r:embed="rId3"/>
          <a:srcRect/>
          <a:stretch>
            <a:fillRect/>
          </a:stretch>
        </p:blipFill>
        <p:spPr bwMode="auto">
          <a:xfrm>
            <a:off x="2916238" y="4292600"/>
            <a:ext cx="2752725" cy="209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wd">
                                    <p:tmAbs val="300"/>
                                  </p:iterate>
                                  <p:childTnLst>
                                    <p:set>
                                      <p:cBhvr>
                                        <p:cTn id="6" dur="1" fill="hold">
                                          <p:stCondLst>
                                            <p:cond delay="0"/>
                                          </p:stCondLst>
                                        </p:cTn>
                                        <p:tgtEl>
                                          <p:spTgt spid="757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9" grpId="0"/>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6258" name="矩形 9"/>
          <p:cNvSpPr>
            <a:spLocks noChangeArrowheads="1"/>
          </p:cNvSpPr>
          <p:nvPr/>
        </p:nvSpPr>
        <p:spPr bwMode="auto">
          <a:xfrm>
            <a:off x="642938" y="500063"/>
            <a:ext cx="8001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r>
              <a:rPr lang="en-US" altLang="zh-CN" sz="3600" b="1">
                <a:solidFill>
                  <a:srgbClr val="C00000"/>
                </a:solidFill>
                <a:latin typeface="Arial Black" panose="020B0A04020102020204" pitchFamily="34" charset="0"/>
              </a:rPr>
              <a:t>2d</a:t>
            </a:r>
            <a:r>
              <a:rPr lang="en-US" altLang="zh-CN" sz="3600" b="1">
                <a:latin typeface="Times New Roman" panose="02020603050405020304" pitchFamily="18" charset="0"/>
              </a:rPr>
              <a:t>  Review the passage and make notes </a:t>
            </a:r>
          </a:p>
          <a:p>
            <a:pPr algn="l"/>
            <a:r>
              <a:rPr lang="en-US" altLang="zh-CN" sz="3600" b="1">
                <a:latin typeface="Times New Roman" panose="02020603050405020304" pitchFamily="18" charset="0"/>
              </a:rPr>
              <a:t>       about French customs in the chart.</a:t>
            </a:r>
          </a:p>
        </p:txBody>
      </p:sp>
      <p:graphicFrame>
        <p:nvGraphicFramePr>
          <p:cNvPr id="3" name="Group 38"/>
          <p:cNvGraphicFramePr>
            <a:graphicFrameLocks noGrp="1"/>
          </p:cNvGraphicFramePr>
          <p:nvPr/>
        </p:nvGraphicFramePr>
        <p:xfrm>
          <a:off x="500063" y="1928813"/>
          <a:ext cx="8215312" cy="4572000"/>
        </p:xfrm>
        <a:graphic>
          <a:graphicData uri="http://schemas.openxmlformats.org/drawingml/2006/table">
            <a:tbl>
              <a:tblPr/>
              <a:tblGrid>
                <a:gridCol w="4303244">
                  <a:extLst>
                    <a:ext uri="{9D8B030D-6E8A-4147-A177-3AD203B41FA5}">
                      <a16:colId xmlns:a16="http://schemas.microsoft.com/office/drawing/2014/main" val="20000"/>
                    </a:ext>
                  </a:extLst>
                </a:gridCol>
                <a:gridCol w="3912068">
                  <a:extLst>
                    <a:ext uri="{9D8B030D-6E8A-4147-A177-3AD203B41FA5}">
                      <a16:colId xmlns:a16="http://schemas.microsoft.com/office/drawing/2014/main" val="20001"/>
                    </a:ext>
                  </a:extLst>
                </a:gridCol>
              </a:tblGrid>
              <a:tr h="539873">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3200" b="1" i="0" u="none" strike="noStrike" cap="none" normalizeH="0" baseline="0" dirty="0" smtClean="0">
                          <a:ln>
                            <a:noFill/>
                          </a:ln>
                          <a:solidFill>
                            <a:schemeClr val="bg1"/>
                          </a:solidFill>
                          <a:effectLst/>
                          <a:latin typeface="Times New Roman" panose="02020603050405020304" pitchFamily="18" charset="0"/>
                          <a:ea typeface="宋体" panose="02010600030101010101" pitchFamily="2" charset="-122"/>
                        </a:rPr>
                        <a:t>Dos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3200" b="1" i="0" u="none" strike="noStrike" cap="none" normalizeH="0" baseline="0" dirty="0" smtClean="0">
                          <a:ln>
                            <a:noFill/>
                          </a:ln>
                          <a:solidFill>
                            <a:schemeClr val="bg1"/>
                          </a:solidFill>
                          <a:effectLst/>
                          <a:latin typeface="Times New Roman" panose="02020603050405020304" pitchFamily="18" charset="0"/>
                          <a:ea typeface="宋体" panose="02010600030101010101" pitchFamily="2" charset="-122"/>
                        </a:rPr>
                        <a:t>Don’ts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extLst>
                  <a:ext uri="{0D108BD9-81ED-4DB2-BD59-A6C34878D82A}">
                    <a16:rowId xmlns:a16="http://schemas.microsoft.com/office/drawing/2014/main" val="10000"/>
                  </a:ext>
                </a:extLst>
              </a:tr>
              <a:tr h="3103465">
                <a:tc>
                  <a:txBody>
                    <a:bodyPr/>
                    <a:lstStyle/>
                    <a:p>
                      <a:pPr marL="0" marR="0" lvl="0" indent="0" algn="l" defTabSz="914400" rtl="0" eaLnBrk="1" fontAlgn="base" latinLnBrk="0" hangingPunct="1">
                        <a:lnSpc>
                          <a:spcPct val="100000"/>
                        </a:lnSpc>
                        <a:spcBef>
                          <a:spcPct val="20000"/>
                        </a:spcBef>
                        <a:spcAft>
                          <a:spcPct val="0"/>
                        </a:spcAft>
                        <a:buClrTx/>
                        <a:buSzTx/>
                        <a:buFontTx/>
                        <a:buNone/>
                        <a:defRPr/>
                      </a:pPr>
                      <a:r>
                        <a:rPr lang="en-US" altLang="zh-CN" sz="3200" b="1" kern="1200" dirty="0" smtClean="0">
                          <a:solidFill>
                            <a:srgbClr val="C00000"/>
                          </a:solidFill>
                          <a:latin typeface="Times New Roman" panose="02020603050405020304" pitchFamily="18" charset="0"/>
                          <a:ea typeface="宋体" panose="02010600030101010101" pitchFamily="2" charset="-122"/>
                          <a:cs typeface="+mn-cs"/>
                        </a:rPr>
                        <a:t>You’re expected to put your bread</a:t>
                      </a:r>
                      <a:r>
                        <a:rPr lang="en-US" altLang="zh-CN" sz="3200" b="1" kern="1200" baseline="0" dirty="0" smtClean="0">
                          <a:solidFill>
                            <a:srgbClr val="C00000"/>
                          </a:solidFill>
                          <a:latin typeface="Times New Roman" panose="02020603050405020304" pitchFamily="18" charset="0"/>
                          <a:ea typeface="宋体" panose="02010600030101010101" pitchFamily="2" charset="-122"/>
                          <a:cs typeface="+mn-cs"/>
                        </a:rPr>
                        <a:t> </a:t>
                      </a:r>
                      <a:r>
                        <a:rPr lang="en-US" altLang="zh-CN" sz="3200" b="1" kern="1200" dirty="0" smtClean="0">
                          <a:solidFill>
                            <a:srgbClr val="C00000"/>
                          </a:solidFill>
                          <a:latin typeface="Times New Roman" panose="02020603050405020304" pitchFamily="18" charset="0"/>
                          <a:ea typeface="宋体" panose="02010600030101010101" pitchFamily="2" charset="-122"/>
                          <a:cs typeface="+mn-cs"/>
                        </a:rPr>
                        <a:t>on the table.</a:t>
                      </a:r>
                    </a:p>
                    <a:p>
                      <a:pPr marL="0" marR="0" lvl="0" indent="0" algn="l" defTabSz="914400" rtl="0" eaLnBrk="1" fontAlgn="base" latinLnBrk="0" hangingPunct="1">
                        <a:lnSpc>
                          <a:spcPct val="100000"/>
                        </a:lnSpc>
                        <a:spcBef>
                          <a:spcPct val="20000"/>
                        </a:spcBef>
                        <a:spcAft>
                          <a:spcPct val="0"/>
                        </a:spcAft>
                        <a:buClrTx/>
                        <a:buSzTx/>
                        <a:buFontTx/>
                        <a:buNone/>
                        <a:defRPr/>
                      </a:pPr>
                      <a:endParaRPr lang="en-US" altLang="zh-CN" sz="3200" b="1" kern="1200" dirty="0" smtClean="0">
                        <a:solidFill>
                          <a:srgbClr val="C00000"/>
                        </a:solidFill>
                        <a:latin typeface="Times New Roman" panose="02020603050405020304" pitchFamily="18" charset="0"/>
                        <a:ea typeface="宋体" panose="02010600030101010101" pitchFamily="2" charset="-122"/>
                        <a:cs typeface="+mn-cs"/>
                      </a:endParaRPr>
                    </a:p>
                    <a:p>
                      <a:pPr marL="0" marR="0" lvl="0" indent="0" algn="l" defTabSz="914400" rtl="0" eaLnBrk="1" fontAlgn="base" latinLnBrk="0" hangingPunct="1">
                        <a:lnSpc>
                          <a:spcPct val="100000"/>
                        </a:lnSpc>
                        <a:spcBef>
                          <a:spcPct val="20000"/>
                        </a:spcBef>
                        <a:spcAft>
                          <a:spcPct val="0"/>
                        </a:spcAft>
                        <a:buClrTx/>
                        <a:buSzTx/>
                        <a:buFontTx/>
                        <a:buNone/>
                        <a:defRPr/>
                      </a:pPr>
                      <a:endParaRPr lang="en-US" altLang="zh-CN" sz="3200" b="1" kern="1200" dirty="0" smtClean="0">
                        <a:solidFill>
                          <a:srgbClr val="C00000"/>
                        </a:solidFill>
                        <a:latin typeface="Times New Roman" panose="02020603050405020304" pitchFamily="18" charset="0"/>
                        <a:ea typeface="宋体" panose="02010600030101010101" pitchFamily="2" charset="-122"/>
                        <a:cs typeface="+mn-cs"/>
                      </a:endParaRPr>
                    </a:p>
                    <a:p>
                      <a:pPr marL="0" marR="0" lvl="0" indent="0" algn="l" defTabSz="914400" rtl="0" eaLnBrk="1" fontAlgn="base" latinLnBrk="0" hangingPunct="1">
                        <a:lnSpc>
                          <a:spcPct val="100000"/>
                        </a:lnSpc>
                        <a:spcBef>
                          <a:spcPct val="20000"/>
                        </a:spcBef>
                        <a:spcAft>
                          <a:spcPct val="0"/>
                        </a:spcAft>
                        <a:buClrTx/>
                        <a:buSzTx/>
                        <a:buFontTx/>
                        <a:buNone/>
                        <a:defRPr/>
                      </a:pPr>
                      <a:endParaRPr lang="en-US" altLang="zh-CN" sz="3200" b="1" kern="1200" dirty="0" smtClean="0">
                        <a:solidFill>
                          <a:srgbClr val="C00000"/>
                        </a:solidFill>
                        <a:latin typeface="Times New Roman" panose="02020603050405020304" pitchFamily="18" charset="0"/>
                        <a:ea typeface="宋体" panose="02010600030101010101" pitchFamily="2" charset="-122"/>
                        <a:cs typeface="+mn-cs"/>
                      </a:endParaRPr>
                    </a:p>
                    <a:p>
                      <a:pPr marL="0" marR="0" lvl="0" indent="0" algn="l" defTabSz="914400" rtl="0" eaLnBrk="1" fontAlgn="base" latinLnBrk="0" hangingPunct="1">
                        <a:lnSpc>
                          <a:spcPct val="100000"/>
                        </a:lnSpc>
                        <a:spcBef>
                          <a:spcPct val="20000"/>
                        </a:spcBef>
                        <a:spcAft>
                          <a:spcPct val="0"/>
                        </a:spcAft>
                        <a:buClrTx/>
                        <a:buSzTx/>
                        <a:buFontTx/>
                        <a:buNone/>
                        <a:defRPr/>
                      </a:pPr>
                      <a:endParaRPr lang="en-US" altLang="zh-CN" sz="3200" b="1" kern="1200" dirty="0" smtClean="0">
                        <a:solidFill>
                          <a:srgbClr val="C00000"/>
                        </a:solidFill>
                        <a:latin typeface="Times New Roman" panose="02020603050405020304" pitchFamily="18" charset="0"/>
                        <a:ea typeface="宋体" panose="02010600030101010101" pitchFamily="2" charset="-122"/>
                        <a:cs typeface="+mn-cs"/>
                      </a:endParaRPr>
                    </a:p>
                    <a:p>
                      <a:pPr marL="0" marR="0" lvl="0" indent="0" algn="l" defTabSz="914400" rtl="0" eaLnBrk="1" fontAlgn="base" latinLnBrk="0" hangingPunct="1">
                        <a:lnSpc>
                          <a:spcPct val="100000"/>
                        </a:lnSpc>
                        <a:spcBef>
                          <a:spcPct val="20000"/>
                        </a:spcBef>
                        <a:spcAft>
                          <a:spcPct val="0"/>
                        </a:spcAft>
                        <a:buClrTx/>
                        <a:buSzTx/>
                        <a:buFontTx/>
                        <a:buNone/>
                        <a:defRPr/>
                      </a:pPr>
                      <a:endParaRPr lang="zh-CN" altLang="zh-CN" sz="3200" b="1" kern="1200" dirty="0" smtClean="0">
                        <a:solidFill>
                          <a:srgbClr val="C00000"/>
                        </a:solidFill>
                        <a:latin typeface="Times New Roman" panose="02020603050405020304" pitchFamily="18" charset="0"/>
                        <a:ea typeface="宋体" panose="02010600030101010101" pitchFamily="2" charset="-122"/>
                        <a:cs typeface="+mn-cs"/>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alpha val="23137"/>
                      </a:srgb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lang="en-US" altLang="zh-CN" sz="3200" b="1" kern="1200" dirty="0" smtClean="0">
                          <a:solidFill>
                            <a:srgbClr val="C00000"/>
                          </a:solidFill>
                          <a:latin typeface="Times New Roman" panose="02020603050405020304" pitchFamily="18" charset="0"/>
                          <a:ea typeface="宋体" panose="02010600030101010101" pitchFamily="2" charset="-122"/>
                          <a:cs typeface="+mn-cs"/>
                        </a:rPr>
                        <a:t>You’re not supposed to put your</a:t>
                      </a:r>
                      <a:r>
                        <a:rPr lang="en-US" altLang="zh-CN" sz="3200" b="1" kern="1200" baseline="0" dirty="0" smtClean="0">
                          <a:solidFill>
                            <a:srgbClr val="C00000"/>
                          </a:solidFill>
                          <a:latin typeface="Times New Roman" panose="02020603050405020304" pitchFamily="18" charset="0"/>
                          <a:ea typeface="宋体" panose="02010600030101010101" pitchFamily="2" charset="-122"/>
                          <a:cs typeface="+mn-cs"/>
                        </a:rPr>
                        <a:t> </a:t>
                      </a:r>
                      <a:r>
                        <a:rPr lang="en-US" altLang="zh-CN" sz="3200" b="1" kern="1200" dirty="0" smtClean="0">
                          <a:solidFill>
                            <a:srgbClr val="C00000"/>
                          </a:solidFill>
                          <a:latin typeface="Times New Roman" panose="02020603050405020304" pitchFamily="18" charset="0"/>
                          <a:ea typeface="宋体" panose="02010600030101010101" pitchFamily="2" charset="-122"/>
                          <a:cs typeface="+mn-cs"/>
                        </a:rPr>
                        <a:t>bread on your plate.</a:t>
                      </a:r>
                      <a:endParaRPr lang="zh-CN" altLang="zh-CN" sz="3200" b="1" kern="1200" dirty="0" smtClean="0">
                        <a:solidFill>
                          <a:srgbClr val="C00000"/>
                        </a:solidFill>
                        <a:latin typeface="Times New Roman" panose="02020603050405020304" pitchFamily="18" charset="0"/>
                        <a:ea typeface="宋体" panose="02010600030101010101" pitchFamily="2" charset="-122"/>
                        <a:cs typeface="+mn-cs"/>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alpha val="23137"/>
                      </a:srgbClr>
                    </a:solidFill>
                  </a:tcPr>
                </a:tc>
                <a:extLst>
                  <a:ext uri="{0D108BD9-81ED-4DB2-BD59-A6C34878D82A}">
                    <a16:rowId xmlns:a16="http://schemas.microsoft.com/office/drawing/2014/main" val="10001"/>
                  </a:ext>
                </a:extLst>
              </a:tr>
            </a:tbl>
          </a:graphicData>
        </a:graphic>
      </p:graphicFrame>
      <p:sp>
        <p:nvSpPr>
          <p:cNvPr id="96270" name="Text Box 25"/>
          <p:cNvSpPr txBox="1">
            <a:spLocks noChangeArrowheads="1"/>
          </p:cNvSpPr>
          <p:nvPr/>
        </p:nvSpPr>
        <p:spPr bwMode="auto">
          <a:xfrm>
            <a:off x="571500" y="4143375"/>
            <a:ext cx="4214813"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Wingdings" panose="05000000000000000000" pitchFamily="2" charset="2"/>
              <a:buChar char="Ø"/>
            </a:pPr>
            <a:r>
              <a:rPr lang="en-US" altLang="zh-CN" sz="3200" b="1">
                <a:solidFill>
                  <a:srgbClr val="0000FF"/>
                </a:solidFill>
                <a:latin typeface="Times New Roman" panose="02020603050405020304" pitchFamily="18" charset="0"/>
              </a:rPr>
              <a:t>You’re expected to cut up your fruit and eat it with a fork.</a:t>
            </a:r>
          </a:p>
        </p:txBody>
      </p:sp>
      <p:sp>
        <p:nvSpPr>
          <p:cNvPr id="96271" name="Text Box 25"/>
          <p:cNvSpPr txBox="1">
            <a:spLocks noChangeArrowheads="1"/>
          </p:cNvSpPr>
          <p:nvPr/>
        </p:nvSpPr>
        <p:spPr bwMode="auto">
          <a:xfrm>
            <a:off x="4786313" y="4143375"/>
            <a:ext cx="3857625" cy="206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Wingdings" panose="05000000000000000000" pitchFamily="2" charset="2"/>
              <a:buChar char="Ø"/>
            </a:pPr>
            <a:r>
              <a:rPr lang="en-US" altLang="zh-CN" sz="3200" b="1">
                <a:solidFill>
                  <a:srgbClr val="0000FF"/>
                </a:solidFill>
                <a:latin typeface="Times New Roman" panose="02020603050405020304" pitchFamily="18" charset="0"/>
              </a:rPr>
              <a:t>You’re not supposed to eat anything with your hands except bread.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6270"/>
                                        </p:tgtEl>
                                        <p:attrNameLst>
                                          <p:attrName>style.visibility</p:attrName>
                                        </p:attrNameLst>
                                      </p:cBhvr>
                                      <p:to>
                                        <p:strVal val="visible"/>
                                      </p:to>
                                    </p:set>
                                    <p:anim calcmode="lin" valueType="num">
                                      <p:cBhvr additive="base">
                                        <p:cTn id="7" dur="500" fill="hold"/>
                                        <p:tgtEl>
                                          <p:spTgt spid="96270"/>
                                        </p:tgtEl>
                                        <p:attrNameLst>
                                          <p:attrName>ppt_x</p:attrName>
                                        </p:attrNameLst>
                                      </p:cBhvr>
                                      <p:tavLst>
                                        <p:tav tm="0">
                                          <p:val>
                                            <p:strVal val="#ppt_x"/>
                                          </p:val>
                                        </p:tav>
                                        <p:tav tm="100000">
                                          <p:val>
                                            <p:strVal val="#ppt_x"/>
                                          </p:val>
                                        </p:tav>
                                      </p:tavLst>
                                    </p:anim>
                                    <p:anim calcmode="lin" valueType="num">
                                      <p:cBhvr additive="base">
                                        <p:cTn id="8" dur="500" fill="hold"/>
                                        <p:tgtEl>
                                          <p:spTgt spid="9627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6271"/>
                                        </p:tgtEl>
                                        <p:attrNameLst>
                                          <p:attrName>style.visibility</p:attrName>
                                        </p:attrNameLst>
                                      </p:cBhvr>
                                      <p:to>
                                        <p:strVal val="visible"/>
                                      </p:to>
                                    </p:set>
                                    <p:anim calcmode="lin" valueType="num">
                                      <p:cBhvr additive="base">
                                        <p:cTn id="13" dur="500" fill="hold"/>
                                        <p:tgtEl>
                                          <p:spTgt spid="96271"/>
                                        </p:tgtEl>
                                        <p:attrNameLst>
                                          <p:attrName>ppt_x</p:attrName>
                                        </p:attrNameLst>
                                      </p:cBhvr>
                                      <p:tavLst>
                                        <p:tav tm="0">
                                          <p:val>
                                            <p:strVal val="#ppt_x"/>
                                          </p:val>
                                        </p:tav>
                                        <p:tav tm="100000">
                                          <p:val>
                                            <p:strVal val="#ppt_x"/>
                                          </p:val>
                                        </p:tav>
                                      </p:tavLst>
                                    </p:anim>
                                    <p:anim calcmode="lin" valueType="num">
                                      <p:cBhvr additive="base">
                                        <p:cTn id="14" dur="500" fill="hold"/>
                                        <p:tgtEl>
                                          <p:spTgt spid="9627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70" grpId="0"/>
      <p:bldP spid="96271" grpId="0"/>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 name="Group 38"/>
          <p:cNvGraphicFramePr>
            <a:graphicFrameLocks noGrp="1"/>
          </p:cNvGraphicFramePr>
          <p:nvPr/>
        </p:nvGraphicFramePr>
        <p:xfrm>
          <a:off x="500063" y="1285875"/>
          <a:ext cx="8215312" cy="4143379"/>
        </p:xfrm>
        <a:graphic>
          <a:graphicData uri="http://schemas.openxmlformats.org/drawingml/2006/table">
            <a:tbl>
              <a:tblPr/>
              <a:tblGrid>
                <a:gridCol w="3929078">
                  <a:extLst>
                    <a:ext uri="{9D8B030D-6E8A-4147-A177-3AD203B41FA5}">
                      <a16:colId xmlns:a16="http://schemas.microsoft.com/office/drawing/2014/main" val="20000"/>
                    </a:ext>
                  </a:extLst>
                </a:gridCol>
                <a:gridCol w="4286234">
                  <a:extLst>
                    <a:ext uri="{9D8B030D-6E8A-4147-A177-3AD203B41FA5}">
                      <a16:colId xmlns:a16="http://schemas.microsoft.com/office/drawing/2014/main" val="20001"/>
                    </a:ext>
                  </a:extLst>
                </a:gridCol>
              </a:tblGrid>
              <a:tr h="579116">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3200" b="1" i="0" u="none" strike="noStrike" cap="none" normalizeH="0" baseline="0" dirty="0" smtClean="0">
                          <a:ln>
                            <a:noFill/>
                          </a:ln>
                          <a:solidFill>
                            <a:schemeClr val="bg1"/>
                          </a:solidFill>
                          <a:effectLst/>
                          <a:latin typeface="Times New Roman" panose="02020603050405020304" pitchFamily="18" charset="0"/>
                          <a:ea typeface="宋体" panose="02010600030101010101" pitchFamily="2" charset="-122"/>
                        </a:rPr>
                        <a:t>Dos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3200" b="1" i="0" u="none" strike="noStrike" cap="none" normalizeH="0" baseline="0" dirty="0" smtClean="0">
                          <a:ln>
                            <a:noFill/>
                          </a:ln>
                          <a:solidFill>
                            <a:schemeClr val="bg1"/>
                          </a:solidFill>
                          <a:effectLst/>
                          <a:latin typeface="Times New Roman" panose="02020603050405020304" pitchFamily="18" charset="0"/>
                          <a:ea typeface="宋体" panose="02010600030101010101" pitchFamily="2" charset="-122"/>
                        </a:rPr>
                        <a:t>Don’ts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extLst>
                  <a:ext uri="{0D108BD9-81ED-4DB2-BD59-A6C34878D82A}">
                    <a16:rowId xmlns:a16="http://schemas.microsoft.com/office/drawing/2014/main" val="10000"/>
                  </a:ext>
                </a:extLst>
              </a:tr>
              <a:tr h="3564259">
                <a:tc>
                  <a:txBody>
                    <a:bodyPr/>
                    <a:lstStyle/>
                    <a:p>
                      <a:pPr marL="0" marR="0" lvl="0" indent="0" algn="l" defTabSz="914400" rtl="0" eaLnBrk="1" fontAlgn="base" latinLnBrk="0" hangingPunct="1">
                        <a:lnSpc>
                          <a:spcPct val="100000"/>
                        </a:lnSpc>
                        <a:spcBef>
                          <a:spcPct val="20000"/>
                        </a:spcBef>
                        <a:spcAft>
                          <a:spcPct val="0"/>
                        </a:spcAft>
                        <a:buClrTx/>
                        <a:buSzTx/>
                        <a:buFontTx/>
                        <a:buNone/>
                        <a:defRPr/>
                      </a:pPr>
                      <a:endParaRPr lang="en-US" altLang="zh-CN" sz="3200" b="1" kern="1200" dirty="0" smtClean="0">
                        <a:solidFill>
                          <a:srgbClr val="C00000"/>
                        </a:solidFill>
                        <a:latin typeface="Times New Roman" panose="02020603050405020304" pitchFamily="18" charset="0"/>
                        <a:ea typeface="宋体" panose="02010600030101010101" pitchFamily="2" charset="-122"/>
                        <a:cs typeface="+mn-cs"/>
                      </a:endParaRPr>
                    </a:p>
                    <a:p>
                      <a:pPr marL="0" marR="0" lvl="0" indent="0" algn="l" defTabSz="914400" rtl="0" eaLnBrk="1" fontAlgn="base" latinLnBrk="0" hangingPunct="1">
                        <a:lnSpc>
                          <a:spcPct val="100000"/>
                        </a:lnSpc>
                        <a:spcBef>
                          <a:spcPct val="20000"/>
                        </a:spcBef>
                        <a:spcAft>
                          <a:spcPct val="0"/>
                        </a:spcAft>
                        <a:buClrTx/>
                        <a:buSzTx/>
                        <a:buFontTx/>
                        <a:buNone/>
                        <a:defRPr/>
                      </a:pPr>
                      <a:endParaRPr lang="en-US" altLang="zh-CN" sz="3200" b="1" kern="1200" dirty="0" smtClean="0">
                        <a:solidFill>
                          <a:srgbClr val="C00000"/>
                        </a:solidFill>
                        <a:latin typeface="Times New Roman" panose="02020603050405020304" pitchFamily="18" charset="0"/>
                        <a:ea typeface="宋体" panose="02010600030101010101" pitchFamily="2" charset="-122"/>
                        <a:cs typeface="+mn-cs"/>
                      </a:endParaRPr>
                    </a:p>
                    <a:p>
                      <a:pPr marL="0" marR="0" lvl="0" indent="0" algn="l" defTabSz="914400" rtl="0" eaLnBrk="1" fontAlgn="base" latinLnBrk="0" hangingPunct="1">
                        <a:lnSpc>
                          <a:spcPct val="100000"/>
                        </a:lnSpc>
                        <a:spcBef>
                          <a:spcPct val="20000"/>
                        </a:spcBef>
                        <a:spcAft>
                          <a:spcPct val="0"/>
                        </a:spcAft>
                        <a:buClrTx/>
                        <a:buSzTx/>
                        <a:buFontTx/>
                        <a:buNone/>
                        <a:defRPr/>
                      </a:pPr>
                      <a:endParaRPr lang="en-US" altLang="zh-CN" sz="3200" b="1" kern="1200" dirty="0" smtClean="0">
                        <a:solidFill>
                          <a:srgbClr val="C00000"/>
                        </a:solidFill>
                        <a:latin typeface="Times New Roman" panose="02020603050405020304" pitchFamily="18" charset="0"/>
                        <a:ea typeface="宋体" panose="02010600030101010101" pitchFamily="2" charset="-122"/>
                        <a:cs typeface="+mn-cs"/>
                      </a:endParaRPr>
                    </a:p>
                    <a:p>
                      <a:pPr marL="0" marR="0" lvl="0" indent="0" algn="l" defTabSz="914400" rtl="0" eaLnBrk="1" fontAlgn="base" latinLnBrk="0" hangingPunct="1">
                        <a:lnSpc>
                          <a:spcPct val="100000"/>
                        </a:lnSpc>
                        <a:spcBef>
                          <a:spcPct val="20000"/>
                        </a:spcBef>
                        <a:spcAft>
                          <a:spcPct val="0"/>
                        </a:spcAft>
                        <a:buClrTx/>
                        <a:buSzTx/>
                        <a:buFontTx/>
                        <a:buNone/>
                        <a:defRPr/>
                      </a:pPr>
                      <a:endParaRPr lang="en-US" altLang="zh-CN" sz="3200" b="1" kern="1200" dirty="0" smtClean="0">
                        <a:solidFill>
                          <a:srgbClr val="C00000"/>
                        </a:solidFill>
                        <a:latin typeface="Times New Roman" panose="02020603050405020304" pitchFamily="18" charset="0"/>
                        <a:ea typeface="宋体" panose="02010600030101010101" pitchFamily="2" charset="-122"/>
                        <a:cs typeface="+mn-cs"/>
                      </a:endParaRPr>
                    </a:p>
                    <a:p>
                      <a:pPr marL="0" marR="0" lvl="0" indent="0" algn="l" defTabSz="914400" rtl="0" eaLnBrk="1" fontAlgn="base" latinLnBrk="0" hangingPunct="1">
                        <a:lnSpc>
                          <a:spcPct val="100000"/>
                        </a:lnSpc>
                        <a:spcBef>
                          <a:spcPct val="20000"/>
                        </a:spcBef>
                        <a:spcAft>
                          <a:spcPct val="0"/>
                        </a:spcAft>
                        <a:buClrTx/>
                        <a:buSzTx/>
                        <a:buFontTx/>
                        <a:buNone/>
                        <a:defRPr/>
                      </a:pPr>
                      <a:endParaRPr lang="zh-CN" altLang="zh-CN" sz="3200" b="1" kern="1200" dirty="0" smtClean="0">
                        <a:solidFill>
                          <a:srgbClr val="C00000"/>
                        </a:solidFill>
                        <a:latin typeface="Times New Roman" panose="02020603050405020304" pitchFamily="18" charset="0"/>
                        <a:ea typeface="宋体" panose="02010600030101010101" pitchFamily="2" charset="-122"/>
                        <a:cs typeface="+mn-cs"/>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alpha val="23137"/>
                      </a:srgb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lang="zh-CN" altLang="zh-CN" sz="3200" b="1" kern="1200" dirty="0" smtClean="0">
                        <a:solidFill>
                          <a:srgbClr val="C00000"/>
                        </a:solidFill>
                        <a:latin typeface="Times New Roman" panose="02020603050405020304" pitchFamily="18" charset="0"/>
                        <a:ea typeface="宋体" panose="02010600030101010101" pitchFamily="2" charset="-122"/>
                        <a:cs typeface="+mn-cs"/>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alpha val="23137"/>
                      </a:srgbClr>
                    </a:solidFill>
                  </a:tcPr>
                </a:tc>
                <a:extLst>
                  <a:ext uri="{0D108BD9-81ED-4DB2-BD59-A6C34878D82A}">
                    <a16:rowId xmlns:a16="http://schemas.microsoft.com/office/drawing/2014/main" val="10001"/>
                  </a:ext>
                </a:extLst>
              </a:tr>
            </a:tbl>
          </a:graphicData>
        </a:graphic>
      </p:graphicFrame>
      <p:sp>
        <p:nvSpPr>
          <p:cNvPr id="97293" name="Text Box 25"/>
          <p:cNvSpPr txBox="1">
            <a:spLocks noChangeArrowheads="1"/>
          </p:cNvSpPr>
          <p:nvPr/>
        </p:nvSpPr>
        <p:spPr bwMode="auto">
          <a:xfrm>
            <a:off x="642938" y="2286000"/>
            <a:ext cx="3643312" cy="255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Wingdings" panose="05000000000000000000" pitchFamily="2" charset="2"/>
              <a:buChar char="Ø"/>
            </a:pPr>
            <a:r>
              <a:rPr lang="en-US" altLang="zh-CN" sz="3200" b="1">
                <a:solidFill>
                  <a:srgbClr val="0000FF"/>
                </a:solidFill>
                <a:latin typeface="Times New Roman" panose="02020603050405020304" pitchFamily="18" charset="0"/>
              </a:rPr>
              <a:t>You’re expected to say “That was delicious” if you don’t want any more food.</a:t>
            </a:r>
          </a:p>
        </p:txBody>
      </p:sp>
      <p:sp>
        <p:nvSpPr>
          <p:cNvPr id="97294" name="Text Box 25"/>
          <p:cNvSpPr txBox="1">
            <a:spLocks noChangeArrowheads="1"/>
          </p:cNvSpPr>
          <p:nvPr/>
        </p:nvSpPr>
        <p:spPr bwMode="auto">
          <a:xfrm>
            <a:off x="4643438" y="2000250"/>
            <a:ext cx="3857625" cy="329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Wingdings" panose="05000000000000000000" pitchFamily="2" charset="2"/>
              <a:buChar char="Ø"/>
            </a:pPr>
            <a:r>
              <a:rPr lang="en-US" altLang="zh-CN" sz="3200" b="1">
                <a:solidFill>
                  <a:srgbClr val="0000FF"/>
                </a:solidFill>
                <a:latin typeface="Times New Roman" panose="02020603050405020304" pitchFamily="18" charset="0"/>
              </a:rPr>
              <a:t>You’re not supposed to say you’re full.</a:t>
            </a:r>
          </a:p>
          <a:p>
            <a:pPr>
              <a:spcBef>
                <a:spcPct val="50000"/>
              </a:spcBef>
              <a:buFont typeface="Wingdings" panose="05000000000000000000" pitchFamily="2" charset="2"/>
              <a:buChar char="Ø"/>
            </a:pPr>
            <a:r>
              <a:rPr lang="en-US" altLang="zh-CN" sz="3200" b="1">
                <a:solidFill>
                  <a:srgbClr val="0000FF"/>
                </a:solidFill>
                <a:latin typeface="Times New Roman" panose="02020603050405020304" pitchFamily="18" charset="0"/>
              </a:rPr>
              <a:t>You’re not supposed to put your elbows on the table.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7293"/>
                                        </p:tgtEl>
                                        <p:attrNameLst>
                                          <p:attrName>style.visibility</p:attrName>
                                        </p:attrNameLst>
                                      </p:cBhvr>
                                      <p:to>
                                        <p:strVal val="visible"/>
                                      </p:to>
                                    </p:set>
                                    <p:anim calcmode="lin" valueType="num">
                                      <p:cBhvr additive="base">
                                        <p:cTn id="7" dur="500" fill="hold"/>
                                        <p:tgtEl>
                                          <p:spTgt spid="97293"/>
                                        </p:tgtEl>
                                        <p:attrNameLst>
                                          <p:attrName>ppt_x</p:attrName>
                                        </p:attrNameLst>
                                      </p:cBhvr>
                                      <p:tavLst>
                                        <p:tav tm="0">
                                          <p:val>
                                            <p:strVal val="#ppt_x"/>
                                          </p:val>
                                        </p:tav>
                                        <p:tav tm="100000">
                                          <p:val>
                                            <p:strVal val="#ppt_x"/>
                                          </p:val>
                                        </p:tav>
                                      </p:tavLst>
                                    </p:anim>
                                    <p:anim calcmode="lin" valueType="num">
                                      <p:cBhvr additive="base">
                                        <p:cTn id="8" dur="500" fill="hold"/>
                                        <p:tgtEl>
                                          <p:spTgt spid="9729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97294">
                                            <p:txEl>
                                              <p:pRg st="0" end="0"/>
                                            </p:txEl>
                                          </p:spTgt>
                                        </p:tgtEl>
                                        <p:attrNameLst>
                                          <p:attrName>style.visibility</p:attrName>
                                        </p:attrNameLst>
                                      </p:cBhvr>
                                      <p:to>
                                        <p:strVal val="visible"/>
                                      </p:to>
                                    </p:set>
                                    <p:animEffect transition="in" filter="blinds(horizontal)">
                                      <p:cBhvr>
                                        <p:cTn id="13" dur="500"/>
                                        <p:tgtEl>
                                          <p:spTgt spid="97294">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97294">
                                            <p:txEl>
                                              <p:pRg st="1" end="1"/>
                                            </p:txEl>
                                          </p:spTgt>
                                        </p:tgtEl>
                                        <p:attrNameLst>
                                          <p:attrName>style.visibility</p:attrName>
                                        </p:attrNameLst>
                                      </p:cBhvr>
                                      <p:to>
                                        <p:strVal val="visible"/>
                                      </p:to>
                                    </p:set>
                                    <p:animEffect transition="in" filter="blinds(horizontal)">
                                      <p:cBhvr>
                                        <p:cTn id="18" dur="500"/>
                                        <p:tgtEl>
                                          <p:spTgt spid="9729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93" grpId="0"/>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8306" name="Rectangle 5"/>
          <p:cNvSpPr>
            <a:spLocks noChangeArrowheads="1"/>
          </p:cNvSpPr>
          <p:nvPr/>
        </p:nvSpPr>
        <p:spPr bwMode="auto">
          <a:xfrm>
            <a:off x="1000125" y="3429000"/>
            <a:ext cx="7358063"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r>
              <a:rPr lang="en-US" altLang="zh-CN" sz="3600" b="1">
                <a:latin typeface="Times New Roman" panose="02020603050405020304" pitchFamily="18" charset="0"/>
              </a:rPr>
              <a:t>Can you compare the table manners</a:t>
            </a:r>
            <a:r>
              <a:rPr lang="en-US" altLang="zh-CN" sz="3600" b="1">
                <a:solidFill>
                  <a:srgbClr val="FF3300"/>
                </a:solidFill>
                <a:latin typeface="Times New Roman" panose="02020603050405020304" pitchFamily="18" charset="0"/>
              </a:rPr>
              <a:t> </a:t>
            </a:r>
            <a:r>
              <a:rPr lang="en-US" altLang="zh-CN" sz="3600" b="1">
                <a:solidFill>
                  <a:srgbClr val="000000"/>
                </a:solidFill>
                <a:latin typeface="Times New Roman" panose="02020603050405020304" pitchFamily="18" charset="0"/>
              </a:rPr>
              <a:t>in France and in China?</a:t>
            </a:r>
          </a:p>
        </p:txBody>
      </p:sp>
      <p:sp>
        <p:nvSpPr>
          <p:cNvPr id="98307" name="WordArt 4"/>
          <p:cNvSpPr>
            <a:spLocks noChangeArrowheads="1" noChangeShapeType="1" noTextEdit="1"/>
          </p:cNvSpPr>
          <p:nvPr/>
        </p:nvSpPr>
        <p:spPr bwMode="auto">
          <a:xfrm>
            <a:off x="3071813" y="1571625"/>
            <a:ext cx="3071812" cy="1143000"/>
          </a:xfrm>
          <a:prstGeom prst="rect">
            <a:avLst/>
          </a:prstGeom>
        </p:spPr>
        <p:txBody>
          <a:bodyPr wrap="none" fromWordArt="1">
            <a:prstTxWarp prst="textDoubleWave1">
              <a:avLst>
                <a:gd name="adj1" fmla="val 6500"/>
                <a:gd name="adj2" fmla="val 0"/>
              </a:avLst>
            </a:prstTxWarp>
          </a:bodyPr>
          <a:lstStyle/>
          <a:p>
            <a:pPr algn="l"/>
            <a:r>
              <a:rPr lang="en-US" altLang="zh-CN" sz="3600" b="1" kern="10" spc="-360">
                <a:ln w="12700">
                  <a:solidFill>
                    <a:srgbClr val="000099"/>
                  </a:solidFill>
                  <a:round/>
                </a:ln>
                <a:solidFill>
                  <a:srgbClr val="33CCFF"/>
                </a:solidFill>
                <a:effectLst>
                  <a:outerShdw dist="125724" dir="18900000" algn="ctr" rotWithShape="0">
                    <a:srgbClr val="000099"/>
                  </a:outerShdw>
                </a:effectLst>
                <a:latin typeface="Arial Black" panose="020B0A04020102020204"/>
              </a:rPr>
              <a:t>Free  Talk</a:t>
            </a:r>
            <a:endParaRPr lang="zh-CN" altLang="en-US" sz="3600" b="1" kern="10" spc="-360">
              <a:ln w="12700">
                <a:solidFill>
                  <a:srgbClr val="000099"/>
                </a:solidFill>
                <a:round/>
              </a:ln>
              <a:solidFill>
                <a:srgbClr val="33CCFF"/>
              </a:solidFill>
              <a:effectLst>
                <a:outerShdw dist="125724" dir="18900000" algn="ctr" rotWithShape="0">
                  <a:srgbClr val="000099"/>
                </a:outerShdw>
              </a:effectLst>
              <a:latin typeface="Arial Black" panose="020B0A04020102020204"/>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9330" name="Rectangle 5"/>
          <p:cNvSpPr>
            <a:spLocks noChangeArrowheads="1"/>
          </p:cNvSpPr>
          <p:nvPr/>
        </p:nvSpPr>
        <p:spPr bwMode="auto">
          <a:xfrm>
            <a:off x="838200" y="1295400"/>
            <a:ext cx="7462837" cy="3003550"/>
          </a:xfrm>
          <a:prstGeom prst="rect">
            <a:avLst/>
          </a:prstGeom>
          <a:noFill/>
          <a:ln>
            <a:noFill/>
          </a:ln>
          <a:extLst>
            <a:ext uri="{909E8E84-426E-40DD-AFC4-6F175D3DCCD1}">
              <a14:hiddenFill xmlns:a14="http://schemas.microsoft.com/office/drawing/2010/main">
                <a:solidFill>
                  <a:srgbClr val="FFCCCC"/>
                </a:solidFill>
              </a14:hiddenFill>
            </a:ext>
            <a:ext uri="{91240B29-F687-4F45-9708-019B960494DF}">
              <a14:hiddenLine xmlns:a14="http://schemas.microsoft.com/office/drawing/2010/main" w="9525">
                <a:solidFill>
                  <a:srgbClr val="7030A0"/>
                </a:solidFill>
                <a:miter lim="800000"/>
                <a:headEnd/>
                <a:tailEnd/>
              </a14:hiddenLine>
            </a:ext>
          </a:extLst>
        </p:spPr>
        <p:txBody>
          <a:bodyPr wrap="square">
            <a:spAutoFit/>
          </a:bodyPr>
          <a:lstStyle/>
          <a:p>
            <a:pPr algn="l">
              <a:lnSpc>
                <a:spcPts val="4325"/>
              </a:lnSpc>
              <a:spcBef>
                <a:spcPts val="600"/>
              </a:spcBef>
              <a:spcAft>
                <a:spcPts val="600"/>
              </a:spcAft>
            </a:pPr>
            <a:r>
              <a:rPr lang="en-US" altLang="zh-CN" sz="3600" b="1" dirty="0">
                <a:solidFill>
                  <a:srgbClr val="0000FF"/>
                </a:solidFill>
                <a:latin typeface="Times New Roman" panose="02020603050405020304" pitchFamily="18" charset="0"/>
              </a:rPr>
              <a:t>In France, people put their bread on the table. </a:t>
            </a:r>
          </a:p>
          <a:p>
            <a:pPr algn="l">
              <a:lnSpc>
                <a:spcPts val="4325"/>
              </a:lnSpc>
              <a:spcBef>
                <a:spcPts val="600"/>
              </a:spcBef>
              <a:spcAft>
                <a:spcPts val="600"/>
              </a:spcAft>
            </a:pPr>
            <a:r>
              <a:rPr lang="en-US" altLang="zh-CN" sz="3600" b="1" dirty="0">
                <a:solidFill>
                  <a:srgbClr val="0000FF"/>
                </a:solidFill>
                <a:latin typeface="Times New Roman" panose="02020603050405020304" pitchFamily="18" charset="0"/>
              </a:rPr>
              <a:t>But in China, we always put our food on a plate or in a bowl. We never put food on the table.</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4581" name="Picture 5" descr="http://imgtest-dl.meiliworks.com/pic/_o/44/2a/bc63970cd15fd4e056f03c19fac2_450_450.jpeg"/>
          <p:cNvPicPr>
            <a:picLocks noChangeAspect="1" noChangeArrowheads="1"/>
          </p:cNvPicPr>
          <p:nvPr/>
        </p:nvPicPr>
        <p:blipFill>
          <a:blip r:embed="rId2" cstate="email"/>
          <a:srcRect/>
          <a:stretch>
            <a:fillRect/>
          </a:stretch>
        </p:blipFill>
        <p:spPr bwMode="auto">
          <a:xfrm>
            <a:off x="7643813" y="1214438"/>
            <a:ext cx="1103312" cy="200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0355" name="Rectangle 5"/>
          <p:cNvSpPr>
            <a:spLocks noChangeArrowheads="1"/>
          </p:cNvSpPr>
          <p:nvPr/>
        </p:nvSpPr>
        <p:spPr bwMode="auto">
          <a:xfrm>
            <a:off x="785813" y="857250"/>
            <a:ext cx="7786687"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r>
              <a:rPr lang="en-US" altLang="zh-CN" sz="3600" b="1" dirty="0">
                <a:latin typeface="Times New Roman" panose="02020603050405020304" pitchFamily="18" charset="0"/>
              </a:rPr>
              <a:t>Do you know about the table manners</a:t>
            </a:r>
            <a:r>
              <a:rPr lang="en-US" altLang="zh-CN" sz="3600" b="1" dirty="0">
                <a:solidFill>
                  <a:srgbClr val="FF3300"/>
                </a:solidFill>
                <a:latin typeface="Times New Roman" panose="02020603050405020304" pitchFamily="18" charset="0"/>
              </a:rPr>
              <a:t> </a:t>
            </a:r>
            <a:r>
              <a:rPr lang="en-US" altLang="zh-CN" sz="3600" b="1" dirty="0">
                <a:solidFill>
                  <a:srgbClr val="000000"/>
                </a:solidFill>
                <a:latin typeface="Times New Roman" panose="02020603050405020304" pitchFamily="18" charset="0"/>
              </a:rPr>
              <a:t>in other countries?</a:t>
            </a:r>
          </a:p>
        </p:txBody>
      </p:sp>
      <p:sp>
        <p:nvSpPr>
          <p:cNvPr id="100356" name="Text Box 4"/>
          <p:cNvSpPr txBox="1">
            <a:spLocks noChangeArrowheads="1"/>
          </p:cNvSpPr>
          <p:nvPr/>
        </p:nvSpPr>
        <p:spPr bwMode="auto">
          <a:xfrm>
            <a:off x="571500" y="2571750"/>
            <a:ext cx="8286750" cy="377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Aft>
                <a:spcPts val="600"/>
              </a:spcAft>
            </a:pPr>
            <a:r>
              <a:rPr kumimoji="1" lang="en-US" altLang="zh-CN" sz="3200" b="1" dirty="0">
                <a:solidFill>
                  <a:srgbClr val="0000FF"/>
                </a:solidFill>
                <a:latin typeface="Arial Black" panose="020B0A04020102020204" pitchFamily="34" charset="0"/>
              </a:rPr>
              <a:t>Japan </a:t>
            </a:r>
          </a:p>
          <a:p>
            <a:pPr>
              <a:spcAft>
                <a:spcPts val="600"/>
              </a:spcAft>
            </a:pPr>
            <a:r>
              <a:rPr kumimoji="1" lang="en-US" altLang="zh-CN" sz="3200" b="1" dirty="0">
                <a:solidFill>
                  <a:srgbClr val="0000FF"/>
                </a:solidFill>
                <a:latin typeface="Times New Roman" panose="02020603050405020304" pitchFamily="18" charset="0"/>
              </a:rPr>
              <a:t>It is OK to make noise when you eat noodles. It shows that you like the food. </a:t>
            </a:r>
          </a:p>
          <a:p>
            <a:pPr>
              <a:spcAft>
                <a:spcPts val="600"/>
              </a:spcAft>
            </a:pPr>
            <a:r>
              <a:rPr kumimoji="1" lang="en-US" altLang="zh-CN" sz="3200" b="1" dirty="0">
                <a:solidFill>
                  <a:srgbClr val="0000FF"/>
                </a:solidFill>
                <a:latin typeface="Times New Roman" panose="02020603050405020304" pitchFamily="18" charset="0"/>
              </a:rPr>
              <a:t>It’s important to say traditional phrases of thanks before and after a meal.</a:t>
            </a:r>
          </a:p>
          <a:p>
            <a:pPr>
              <a:spcAft>
                <a:spcPts val="600"/>
              </a:spcAft>
            </a:pPr>
            <a:r>
              <a:rPr kumimoji="1" lang="en-US" altLang="zh-CN" sz="3200" b="1" dirty="0">
                <a:solidFill>
                  <a:srgbClr val="0000FF"/>
                </a:solidFill>
                <a:latin typeface="Times New Roman" panose="02020603050405020304" pitchFamily="18" charset="0"/>
              </a:rPr>
              <a:t>Eat sushi whole. Dip the fish part rather than the rice into soy sauce.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0356"/>
                                        </p:tgtEl>
                                        <p:attrNameLst>
                                          <p:attrName>style.visibility</p:attrName>
                                        </p:attrNameLst>
                                      </p:cBhvr>
                                      <p:to>
                                        <p:strVal val="visible"/>
                                      </p:to>
                                    </p:set>
                                    <p:animEffect transition="in" filter="blinds(horizontal)">
                                      <p:cBhvr>
                                        <p:cTn id="7" dur="500"/>
                                        <p:tgtEl>
                                          <p:spTgt spid="100356"/>
                                        </p:tgtEl>
                                      </p:cBhvr>
                                    </p:animEffect>
                                  </p:childTnLst>
                                </p:cTn>
                              </p:par>
                              <p:par>
                                <p:cTn id="8" presetID="3" presetClass="entr" presetSubtype="10" fill="hold" nodeType="withEffect">
                                  <p:stCondLst>
                                    <p:cond delay="0"/>
                                  </p:stCondLst>
                                  <p:childTnLst>
                                    <p:set>
                                      <p:cBhvr>
                                        <p:cTn id="9" dur="1" fill="hold">
                                          <p:stCondLst>
                                            <p:cond delay="0"/>
                                          </p:stCondLst>
                                        </p:cTn>
                                        <p:tgtEl>
                                          <p:spTgt spid="24581"/>
                                        </p:tgtEl>
                                        <p:attrNameLst>
                                          <p:attrName>style.visibility</p:attrName>
                                        </p:attrNameLst>
                                      </p:cBhvr>
                                      <p:to>
                                        <p:strVal val="visible"/>
                                      </p:to>
                                    </p:set>
                                    <p:animEffect transition="in" filter="blinds(horizontal)">
                                      <p:cBhvr>
                                        <p:cTn id="10" dur="500"/>
                                        <p:tgtEl>
                                          <p:spTgt spid="245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6"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1378" name="Text Box 4"/>
          <p:cNvSpPr txBox="1">
            <a:spLocks noChangeArrowheads="1"/>
          </p:cNvSpPr>
          <p:nvPr/>
        </p:nvSpPr>
        <p:spPr bwMode="auto">
          <a:xfrm>
            <a:off x="304800" y="1676400"/>
            <a:ext cx="8636000" cy="467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Aft>
                <a:spcPts val="600"/>
              </a:spcAft>
            </a:pPr>
            <a:r>
              <a:rPr kumimoji="1" lang="en-US" altLang="zh-CN" sz="3200" b="1" dirty="0">
                <a:solidFill>
                  <a:srgbClr val="0000FF"/>
                </a:solidFill>
                <a:latin typeface="Arial Black" panose="020B0A04020102020204" pitchFamily="34" charset="0"/>
              </a:rPr>
              <a:t>Russia </a:t>
            </a:r>
          </a:p>
          <a:p>
            <a:pPr>
              <a:spcAft>
                <a:spcPts val="600"/>
              </a:spcAft>
            </a:pPr>
            <a:r>
              <a:rPr kumimoji="1" lang="en-US" altLang="zh-CN" sz="3200" b="1" dirty="0">
                <a:solidFill>
                  <a:srgbClr val="0000FF"/>
                </a:solidFill>
                <a:latin typeface="Times New Roman" panose="02020603050405020304" pitchFamily="18" charset="0"/>
              </a:rPr>
              <a:t>Keep your hands in sight. It is not good manners to rest them on your lap. Keep your elbows off the table.</a:t>
            </a:r>
          </a:p>
          <a:p>
            <a:pPr>
              <a:spcAft>
                <a:spcPts val="600"/>
              </a:spcAft>
            </a:pPr>
            <a:r>
              <a:rPr kumimoji="1" lang="en-US" altLang="zh-CN" sz="3200" b="1" dirty="0">
                <a:solidFill>
                  <a:srgbClr val="0000FF"/>
                </a:solidFill>
                <a:latin typeface="Times New Roman" panose="02020603050405020304" pitchFamily="18" charset="0"/>
              </a:rPr>
              <a:t>Leave some food on your plate to show that the host has given you enough to eat. Or the host will ask if you’d like to have a second helping. It’s polite to mop up excess sauce or gravy with bread.</a:t>
            </a:r>
          </a:p>
        </p:txBody>
      </p:sp>
      <p:pic>
        <p:nvPicPr>
          <p:cNvPr id="101379" name="Picture 4" descr="http://neimenggu.sinaimg.cn/2014/0814/U11418P1400DT20140814155433.jpg"/>
          <p:cNvPicPr>
            <a:picLocks noChangeAspect="1" noChangeArrowheads="1"/>
          </p:cNvPicPr>
          <p:nvPr/>
        </p:nvPicPr>
        <p:blipFill>
          <a:blip r:embed="rId2" cstate="email"/>
          <a:srcRect/>
          <a:stretch>
            <a:fillRect/>
          </a:stretch>
        </p:blipFill>
        <p:spPr bwMode="auto">
          <a:xfrm>
            <a:off x="6286500" y="0"/>
            <a:ext cx="2857500" cy="215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1378"/>
                                        </p:tgtEl>
                                        <p:attrNameLst>
                                          <p:attrName>style.visibility</p:attrName>
                                        </p:attrNameLst>
                                      </p:cBhvr>
                                      <p:to>
                                        <p:strVal val="visible"/>
                                      </p:to>
                                    </p:set>
                                    <p:animEffect transition="in" filter="blinds(horizontal)">
                                      <p:cBhvr>
                                        <p:cTn id="7" dur="500"/>
                                        <p:tgtEl>
                                          <p:spTgt spid="1013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8"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02" name="Text Box 4"/>
          <p:cNvSpPr txBox="1">
            <a:spLocks noChangeArrowheads="1"/>
          </p:cNvSpPr>
          <p:nvPr/>
        </p:nvSpPr>
        <p:spPr bwMode="auto">
          <a:xfrm>
            <a:off x="785813" y="1285875"/>
            <a:ext cx="7715250" cy="263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Aft>
                <a:spcPts val="600"/>
              </a:spcAft>
            </a:pPr>
            <a:r>
              <a:rPr kumimoji="1" lang="en-US" altLang="zh-CN" sz="3200" b="1">
                <a:solidFill>
                  <a:srgbClr val="0000FF"/>
                </a:solidFill>
                <a:latin typeface="Arial Black" panose="020B0A04020102020204" pitchFamily="34" charset="0"/>
              </a:rPr>
              <a:t>America</a:t>
            </a:r>
          </a:p>
          <a:p>
            <a:pPr>
              <a:spcAft>
                <a:spcPts val="600"/>
              </a:spcAft>
            </a:pPr>
            <a:r>
              <a:rPr kumimoji="1" lang="en-US" altLang="zh-CN" sz="3200" b="1">
                <a:solidFill>
                  <a:srgbClr val="0000FF"/>
                </a:solidFill>
                <a:latin typeface="Times New Roman" panose="02020603050405020304" pitchFamily="18" charset="0"/>
              </a:rPr>
              <a:t>If you empty a bottle into someone’s glass, it obliges(</a:t>
            </a:r>
            <a:r>
              <a:rPr kumimoji="1" lang="zh-CN" altLang="en-US" sz="3200" b="1">
                <a:solidFill>
                  <a:srgbClr val="FF0000"/>
                </a:solidFill>
                <a:latin typeface="Times New Roman" panose="02020603050405020304" pitchFamily="18" charset="0"/>
              </a:rPr>
              <a:t>强迫</a:t>
            </a:r>
            <a:r>
              <a:rPr kumimoji="1" lang="en-US" altLang="zh-CN" sz="3200" b="1">
                <a:solidFill>
                  <a:srgbClr val="0000FF"/>
                </a:solidFill>
                <a:latin typeface="Times New Roman" panose="02020603050405020304" pitchFamily="18" charset="0"/>
              </a:rPr>
              <a:t>) that person to buy the next bottle. It’s polite to put the last drops into your own glass.</a:t>
            </a:r>
          </a:p>
        </p:txBody>
      </p:sp>
      <p:pic>
        <p:nvPicPr>
          <p:cNvPr id="102403" name="Picture 4" descr="http://imgtest-dl.meiliworks.com/pic/r/16/db/aa525884cf1d8c0d659d5c7839fe_500_500.jpg"/>
          <p:cNvPicPr>
            <a:picLocks noChangeAspect="1" noChangeArrowheads="1"/>
          </p:cNvPicPr>
          <p:nvPr/>
        </p:nvPicPr>
        <p:blipFill>
          <a:blip r:embed="rId2" cstate="email"/>
          <a:srcRect/>
          <a:stretch>
            <a:fillRect/>
          </a:stretch>
        </p:blipFill>
        <p:spPr bwMode="auto">
          <a:xfrm>
            <a:off x="7500938" y="0"/>
            <a:ext cx="1643062"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3426" name="Rectangle 2"/>
          <p:cNvSpPr>
            <a:spLocks noGrp="1" noChangeArrowheads="1"/>
          </p:cNvSpPr>
          <p:nvPr>
            <p:ph type="body" idx="4294967295"/>
          </p:nvPr>
        </p:nvSpPr>
        <p:spPr>
          <a:xfrm>
            <a:off x="446088" y="2493963"/>
            <a:ext cx="8229600" cy="2447925"/>
          </a:xfrm>
          <a:noFill/>
        </p:spPr>
        <p:txBody>
          <a:bodyPr/>
          <a:lstStyle/>
          <a:p>
            <a:pPr marL="441325" indent="-441325">
              <a:lnSpc>
                <a:spcPct val="120000"/>
              </a:lnSpc>
              <a:spcBef>
                <a:spcPct val="0"/>
              </a:spcBef>
              <a:buFontTx/>
              <a:buNone/>
            </a:pPr>
            <a:r>
              <a:rPr lang="en-US" altLang="zh-CN" sz="3600" b="1" dirty="0">
                <a:latin typeface="Times New Roman" panose="02020603050405020304" pitchFamily="18" charset="0"/>
              </a:rPr>
              <a:t>1. </a:t>
            </a:r>
            <a:r>
              <a:rPr lang="zh-CN" altLang="en-US" sz="3600" b="1" dirty="0">
                <a:latin typeface="Times New Roman" panose="02020603050405020304" pitchFamily="18" charset="0"/>
              </a:rPr>
              <a:t>课后阅读短文</a:t>
            </a:r>
            <a:r>
              <a:rPr lang="en-US" altLang="zh-CN" sz="3600" b="1" dirty="0">
                <a:latin typeface="Times New Roman" panose="02020603050405020304" pitchFamily="18" charset="0"/>
              </a:rPr>
              <a:t>2b</a:t>
            </a:r>
            <a:r>
              <a:rPr lang="zh-CN" altLang="en-US" sz="3600" b="1" dirty="0">
                <a:latin typeface="Times New Roman" panose="02020603050405020304" pitchFamily="18" charset="0"/>
              </a:rPr>
              <a:t>，试着复述短文。</a:t>
            </a:r>
          </a:p>
          <a:p>
            <a:pPr marL="441325" indent="-441325">
              <a:lnSpc>
                <a:spcPct val="120000"/>
              </a:lnSpc>
              <a:spcBef>
                <a:spcPct val="0"/>
              </a:spcBef>
              <a:buFontTx/>
              <a:buNone/>
            </a:pPr>
            <a:r>
              <a:rPr lang="en-US" altLang="zh-CN" sz="3600" b="1" dirty="0">
                <a:latin typeface="Times New Roman" panose="02020603050405020304" pitchFamily="18" charset="0"/>
              </a:rPr>
              <a:t>2.</a:t>
            </a:r>
            <a:r>
              <a:rPr lang="zh-CN" altLang="zh-CN" sz="3600" b="1" dirty="0"/>
              <a:t>根据</a:t>
            </a:r>
            <a:r>
              <a:rPr lang="en-US" altLang="zh-CN" sz="3600" b="1" dirty="0"/>
              <a:t>2e</a:t>
            </a:r>
            <a:r>
              <a:rPr lang="zh-CN" altLang="zh-CN" sz="3600" b="1" dirty="0"/>
              <a:t>，写一篇短文关于中国和法国不同的</a:t>
            </a:r>
            <a:r>
              <a:rPr lang="zh-CN" altLang="zh-CN" sz="3600" b="1" dirty="0" smtClean="0"/>
              <a:t>餐桌</a:t>
            </a:r>
            <a:r>
              <a:rPr lang="zh-CN" altLang="zh-CN" sz="3600" b="1" dirty="0"/>
              <a:t>礼仪</a:t>
            </a:r>
            <a:r>
              <a:rPr lang="zh-CN" altLang="zh-CN" sz="3600" b="1" dirty="0" smtClean="0"/>
              <a:t>。</a:t>
            </a:r>
            <a:r>
              <a:rPr lang="en-US" altLang="zh-CN" sz="3600" b="1" dirty="0" smtClean="0"/>
              <a:t> </a:t>
            </a:r>
            <a:endParaRPr lang="zh-CN" altLang="zh-CN" sz="3600" b="1" dirty="0"/>
          </a:p>
        </p:txBody>
      </p:sp>
      <p:sp>
        <p:nvSpPr>
          <p:cNvPr id="103427" name="WordArt 3"/>
          <p:cNvSpPr>
            <a:spLocks noChangeArrowheads="1" noChangeShapeType="1"/>
          </p:cNvSpPr>
          <p:nvPr/>
        </p:nvSpPr>
        <p:spPr bwMode="auto">
          <a:xfrm>
            <a:off x="2771775" y="476250"/>
            <a:ext cx="4248150" cy="1657350"/>
          </a:xfrm>
          <a:prstGeom prst="rect">
            <a:avLst/>
          </a:prstGeom>
        </p:spPr>
        <p:txBody>
          <a:bodyPr wrap="none" fromWordArt="1">
            <a:prstTxWarp prst="textCurveUp">
              <a:avLst>
                <a:gd name="adj" fmla="val 40356"/>
              </a:avLst>
            </a:prstTxWarp>
          </a:bodyPr>
          <a:lstStyle/>
          <a:p>
            <a:r>
              <a:rPr lang="en-US" altLang="zh-CN" sz="3600" b="1" kern="10" dirty="0">
                <a:ln w="12700">
                  <a:solidFill>
                    <a:srgbClr val="000000"/>
                  </a:solidFill>
                  <a:round/>
                </a:ln>
                <a:solidFill>
                  <a:srgbClr val="CC00FF"/>
                </a:solidFill>
                <a:effectLst>
                  <a:outerShdw dist="45791" dir="2021404" algn="ctr" rotWithShape="0">
                    <a:srgbClr val="808080">
                      <a:alpha val="76999"/>
                    </a:srgbClr>
                  </a:outerShdw>
                </a:effectLst>
                <a:latin typeface="Arial" panose="020B0604020202020204"/>
                <a:cs typeface="Arial" panose="020B0604020202020204"/>
              </a:rPr>
              <a:t>Homework </a:t>
            </a:r>
            <a:endParaRPr lang="zh-CN" altLang="en-US" sz="3600" b="1" kern="10" dirty="0">
              <a:ln w="12700">
                <a:solidFill>
                  <a:srgbClr val="000000"/>
                </a:solidFill>
                <a:round/>
              </a:ln>
              <a:solidFill>
                <a:srgbClr val="CC00FF"/>
              </a:solidFill>
              <a:effectLst>
                <a:outerShdw dist="45791" dir="2021404" algn="ctr" rotWithShape="0">
                  <a:srgbClr val="808080">
                    <a:alpha val="76999"/>
                  </a:srgbClr>
                </a:outerShdw>
              </a:effectLst>
              <a:latin typeface="Arial" panose="020B0604020202020204"/>
              <a:cs typeface="Arial" panose="020B0604020202020204"/>
            </a:endParaRPr>
          </a:p>
        </p:txBody>
      </p:sp>
    </p:spTree>
  </p:cSld>
  <p:clrMapOvr>
    <a:masterClrMapping/>
  </p:clrMapOvr>
  <p:transition>
    <p:zo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4450" name="WordArt 2"/>
          <p:cNvSpPr>
            <a:spLocks noChangeArrowheads="1" noChangeShapeType="1"/>
          </p:cNvSpPr>
          <p:nvPr/>
        </p:nvSpPr>
        <p:spPr bwMode="auto">
          <a:xfrm>
            <a:off x="1042988" y="2276475"/>
            <a:ext cx="7272337" cy="3024188"/>
          </a:xfrm>
          <a:prstGeom prst="rect">
            <a:avLst/>
          </a:prstGeom>
        </p:spPr>
        <p:txBody>
          <a:bodyPr wrap="none" fromWordArt="1">
            <a:prstTxWarp prst="textPlain">
              <a:avLst>
                <a:gd name="adj" fmla="val 50000"/>
              </a:avLst>
            </a:prstTxWarp>
          </a:bodyPr>
          <a:lstStyle/>
          <a:p>
            <a:r>
              <a:rPr lang="en-US" altLang="zh-CN" sz="3600" b="1" kern="10">
                <a:ln w="19050">
                  <a:solidFill>
                    <a:srgbClr val="99CCFF"/>
                  </a:solidFill>
                  <a:round/>
                </a:ln>
                <a:solidFill>
                  <a:srgbClr val="0070C0"/>
                </a:solidFill>
                <a:effectLst>
                  <a:outerShdw dist="35921" dir="2700000" algn="ctr" rotWithShape="0">
                    <a:srgbClr val="990000"/>
                  </a:outerShdw>
                </a:effectLst>
                <a:latin typeface="Arial Narrow" panose="020B0606020202030204"/>
              </a:rPr>
              <a:t>Thank you!</a:t>
            </a:r>
            <a:endParaRPr lang="zh-CN" altLang="en-US" sz="3600" b="1" kern="10">
              <a:ln w="19050">
                <a:solidFill>
                  <a:srgbClr val="99CCFF"/>
                </a:solidFill>
                <a:round/>
              </a:ln>
              <a:solidFill>
                <a:srgbClr val="0070C0"/>
              </a:solidFill>
              <a:effectLst>
                <a:outerShdw dist="35921" dir="2700000" algn="ctr" rotWithShape="0">
                  <a:srgbClr val="990000"/>
                </a:outerShdw>
              </a:effectLst>
              <a:latin typeface="Arial Narrow" panose="020B0606020202030204"/>
            </a:endParaRPr>
          </a:p>
        </p:txBody>
      </p:sp>
    </p:spTree>
  </p:cSld>
  <p:clrMapOvr>
    <a:masterClrMapping/>
  </p:clrMapOvr>
  <p:transition>
    <p:wheel spokes="2"/>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6802" name="Picture 4" descr="u=534082198,1372486458&amp;fm=21&amp;gp=0[1]"/>
          <p:cNvPicPr>
            <a:picLocks noChangeAspect="1" noChangeArrowheads="1"/>
          </p:cNvPicPr>
          <p:nvPr/>
        </p:nvPicPr>
        <p:blipFill>
          <a:blip r:embed="rId2"/>
          <a:srcRect/>
          <a:stretch>
            <a:fillRect/>
          </a:stretch>
        </p:blipFill>
        <p:spPr bwMode="auto">
          <a:xfrm>
            <a:off x="323850" y="740569"/>
            <a:ext cx="3933825" cy="209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6803" name="Text Box 6"/>
          <p:cNvSpPr txBox="1">
            <a:spLocks noChangeArrowheads="1"/>
          </p:cNvSpPr>
          <p:nvPr/>
        </p:nvSpPr>
        <p:spPr bwMode="auto">
          <a:xfrm>
            <a:off x="228600" y="3314700"/>
            <a:ext cx="856932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200" b="1" dirty="0"/>
              <a:t>In China, you </a:t>
            </a:r>
            <a:r>
              <a:rPr lang="en-US" altLang="zh-CN" sz="3200" b="1" dirty="0">
                <a:solidFill>
                  <a:srgbClr val="0000FF"/>
                </a:solidFill>
              </a:rPr>
              <a:t>are </a:t>
            </a:r>
            <a:r>
              <a:rPr lang="en-US" altLang="zh-CN" sz="3200" b="1" dirty="0">
                <a:solidFill>
                  <a:srgbClr val="339966"/>
                </a:solidFill>
              </a:rPr>
              <a:t>not</a:t>
            </a:r>
            <a:r>
              <a:rPr lang="en-US" altLang="zh-CN" sz="3200" b="1" dirty="0">
                <a:solidFill>
                  <a:srgbClr val="0000FF"/>
                </a:solidFill>
              </a:rPr>
              <a:t> supposed to</a:t>
            </a:r>
            <a:r>
              <a:rPr lang="en-US" altLang="zh-CN" sz="3200" b="1" dirty="0"/>
              <a:t> eat with your hands.</a:t>
            </a:r>
          </a:p>
        </p:txBody>
      </p:sp>
      <p:sp>
        <p:nvSpPr>
          <p:cNvPr id="76804" name="Text Box 6"/>
          <p:cNvSpPr txBox="1">
            <a:spLocks noChangeArrowheads="1"/>
          </p:cNvSpPr>
          <p:nvPr/>
        </p:nvSpPr>
        <p:spPr bwMode="auto">
          <a:xfrm>
            <a:off x="1835150" y="264319"/>
            <a:ext cx="30956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200"/>
              <a:t>India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6804"/>
                                        </p:tgtEl>
                                        <p:attrNameLst>
                                          <p:attrName>style.visibility</p:attrName>
                                        </p:attrNameLst>
                                      </p:cBhvr>
                                      <p:to>
                                        <p:strVal val="visible"/>
                                      </p:to>
                                    </p:set>
                                    <p:anim calcmode="lin" valueType="num">
                                      <p:cBhvr additive="base">
                                        <p:cTn id="7" dur="500" fill="hold"/>
                                        <p:tgtEl>
                                          <p:spTgt spid="76804"/>
                                        </p:tgtEl>
                                        <p:attrNameLst>
                                          <p:attrName>ppt_x</p:attrName>
                                        </p:attrNameLst>
                                      </p:cBhvr>
                                      <p:tavLst>
                                        <p:tav tm="0">
                                          <p:val>
                                            <p:strVal val="#ppt_x"/>
                                          </p:val>
                                        </p:tav>
                                        <p:tav tm="100000">
                                          <p:val>
                                            <p:strVal val="#ppt_x"/>
                                          </p:val>
                                        </p:tav>
                                      </p:tavLst>
                                    </p:anim>
                                    <p:anim calcmode="lin" valueType="num">
                                      <p:cBhvr additive="base">
                                        <p:cTn id="8" dur="500" fill="hold"/>
                                        <p:tgtEl>
                                          <p:spTgt spid="7680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6803"/>
                                        </p:tgtEl>
                                        <p:attrNameLst>
                                          <p:attrName>style.visibility</p:attrName>
                                        </p:attrNameLst>
                                      </p:cBhvr>
                                      <p:to>
                                        <p:strVal val="visible"/>
                                      </p:to>
                                    </p:set>
                                    <p:anim calcmode="lin" valueType="num">
                                      <p:cBhvr additive="base">
                                        <p:cTn id="13" dur="500" fill="hold"/>
                                        <p:tgtEl>
                                          <p:spTgt spid="76803"/>
                                        </p:tgtEl>
                                        <p:attrNameLst>
                                          <p:attrName>ppt_x</p:attrName>
                                        </p:attrNameLst>
                                      </p:cBhvr>
                                      <p:tavLst>
                                        <p:tav tm="0">
                                          <p:val>
                                            <p:strVal val="#ppt_x"/>
                                          </p:val>
                                        </p:tav>
                                        <p:tav tm="100000">
                                          <p:val>
                                            <p:strVal val="#ppt_x"/>
                                          </p:val>
                                        </p:tav>
                                      </p:tavLst>
                                    </p:anim>
                                    <p:anim calcmode="lin" valueType="num">
                                      <p:cBhvr additive="base">
                                        <p:cTn id="14" dur="500" fill="hold"/>
                                        <p:tgtEl>
                                          <p:spTgt spid="7680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3" grpId="0"/>
      <p:bldP spid="76804"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7826" name="Text Box 6"/>
          <p:cNvSpPr txBox="1">
            <a:spLocks noChangeArrowheads="1"/>
          </p:cNvSpPr>
          <p:nvPr/>
        </p:nvSpPr>
        <p:spPr bwMode="auto">
          <a:xfrm>
            <a:off x="323850" y="2781300"/>
            <a:ext cx="8569325"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200" b="1" i="1" dirty="0"/>
              <a:t>In China, you </a:t>
            </a:r>
            <a:r>
              <a:rPr lang="en-US" altLang="zh-CN" sz="3200" b="1" i="1" dirty="0">
                <a:solidFill>
                  <a:srgbClr val="0000FF"/>
                </a:solidFill>
              </a:rPr>
              <a:t>are</a:t>
            </a:r>
            <a:r>
              <a:rPr lang="en-US" altLang="zh-CN" sz="3200" b="1" i="1" dirty="0"/>
              <a:t> not </a:t>
            </a:r>
            <a:r>
              <a:rPr lang="en-US" altLang="zh-CN" sz="3200" b="1" i="1" dirty="0">
                <a:solidFill>
                  <a:srgbClr val="0000FF"/>
                </a:solidFill>
              </a:rPr>
              <a:t>supposed to</a:t>
            </a:r>
            <a:r>
              <a:rPr lang="en-US" altLang="zh-CN" sz="3200" b="1" i="1" dirty="0"/>
              <a:t> </a:t>
            </a:r>
          </a:p>
          <a:p>
            <a:r>
              <a:rPr lang="en-US" altLang="zh-CN" sz="3200" b="1" i="1" dirty="0">
                <a:solidFill>
                  <a:srgbClr val="339966"/>
                </a:solidFill>
              </a:rPr>
              <a:t>stick</a:t>
            </a:r>
            <a:r>
              <a:rPr lang="en-US" altLang="zh-CN" sz="3200" b="1" i="1" dirty="0"/>
              <a:t> your chopsticks </a:t>
            </a:r>
            <a:r>
              <a:rPr lang="en-US" altLang="zh-CN" sz="3200" b="1" i="1" dirty="0">
                <a:solidFill>
                  <a:srgbClr val="339966"/>
                </a:solidFill>
              </a:rPr>
              <a:t>into</a:t>
            </a:r>
            <a:r>
              <a:rPr lang="en-US" altLang="zh-CN" sz="3200" b="1" i="1" dirty="0"/>
              <a:t> the food</a:t>
            </a:r>
            <a:r>
              <a:rPr lang="en-US" altLang="zh-CN" sz="3200" b="1" i="1" dirty="0" smtClean="0"/>
              <a:t>.</a:t>
            </a:r>
            <a:endParaRPr lang="en-US" altLang="zh-CN" sz="3200" b="1" i="1" dirty="0"/>
          </a:p>
        </p:txBody>
      </p:sp>
      <p:pic>
        <p:nvPicPr>
          <p:cNvPr id="77827" name="Picture 4" descr="9_U10_SB_1b1"/>
          <p:cNvPicPr>
            <a:picLocks noChangeAspect="1" noChangeArrowheads="1"/>
          </p:cNvPicPr>
          <p:nvPr/>
        </p:nvPicPr>
        <p:blipFill>
          <a:blip r:embed="rId3"/>
          <a:srcRect/>
          <a:stretch>
            <a:fillRect/>
          </a:stretch>
        </p:blipFill>
        <p:spPr bwMode="auto">
          <a:xfrm>
            <a:off x="533400" y="381000"/>
            <a:ext cx="2667000" cy="2303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7828" name="Text Box 4"/>
          <p:cNvSpPr txBox="1">
            <a:spLocks noChangeArrowheads="1"/>
          </p:cNvSpPr>
          <p:nvPr/>
        </p:nvSpPr>
        <p:spPr bwMode="auto">
          <a:xfrm>
            <a:off x="571500" y="4292599"/>
            <a:ext cx="65913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200" dirty="0">
                <a:solidFill>
                  <a:srgbClr val="339966"/>
                </a:solidFill>
              </a:rPr>
              <a:t>stick….into….</a:t>
            </a:r>
            <a:r>
              <a:rPr lang="zh-CN" altLang="en-US" sz="3200" dirty="0">
                <a:solidFill>
                  <a:srgbClr val="339966"/>
                </a:solidFill>
              </a:rPr>
              <a:t>把</a:t>
            </a:r>
            <a:r>
              <a:rPr lang="en-US" altLang="zh-CN" sz="3200" dirty="0">
                <a:solidFill>
                  <a:srgbClr val="339966"/>
                </a:solidFill>
              </a:rPr>
              <a:t>…</a:t>
            </a:r>
            <a:r>
              <a:rPr lang="zh-CN" altLang="en-US" sz="3200" dirty="0">
                <a:solidFill>
                  <a:srgbClr val="339966"/>
                </a:solidFill>
              </a:rPr>
              <a:t>插入</a:t>
            </a:r>
            <a:r>
              <a:rPr lang="en-US" altLang="zh-CN" sz="3200" dirty="0">
                <a:solidFill>
                  <a:srgbClr val="339966"/>
                </a:solidFill>
              </a:rPr>
              <a:t>…</a:t>
            </a:r>
            <a:r>
              <a:rPr lang="zh-CN" altLang="en-US" sz="3200" dirty="0">
                <a:solidFill>
                  <a:srgbClr val="339966"/>
                </a:solidFill>
              </a:rPr>
              <a:t>里</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7826"/>
                                        </p:tgtEl>
                                        <p:attrNameLst>
                                          <p:attrName>style.visibility</p:attrName>
                                        </p:attrNameLst>
                                      </p:cBhvr>
                                      <p:to>
                                        <p:strVal val="visible"/>
                                      </p:to>
                                    </p:set>
                                    <p:anim calcmode="lin" valueType="num">
                                      <p:cBhvr additive="base">
                                        <p:cTn id="7" dur="500" fill="hold"/>
                                        <p:tgtEl>
                                          <p:spTgt spid="77826"/>
                                        </p:tgtEl>
                                        <p:attrNameLst>
                                          <p:attrName>ppt_x</p:attrName>
                                        </p:attrNameLst>
                                      </p:cBhvr>
                                      <p:tavLst>
                                        <p:tav tm="0">
                                          <p:val>
                                            <p:strVal val="#ppt_x"/>
                                          </p:val>
                                        </p:tav>
                                        <p:tav tm="100000">
                                          <p:val>
                                            <p:strVal val="#ppt_x"/>
                                          </p:val>
                                        </p:tav>
                                      </p:tavLst>
                                    </p:anim>
                                    <p:anim calcmode="lin" valueType="num">
                                      <p:cBhvr additive="base">
                                        <p:cTn id="8" dur="500" fill="hold"/>
                                        <p:tgtEl>
                                          <p:spTgt spid="7782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7828"/>
                                        </p:tgtEl>
                                        <p:attrNameLst>
                                          <p:attrName>style.visibility</p:attrName>
                                        </p:attrNameLst>
                                      </p:cBhvr>
                                      <p:to>
                                        <p:strVal val="visible"/>
                                      </p:to>
                                    </p:set>
                                    <p:anim calcmode="lin" valueType="num">
                                      <p:cBhvr additive="base">
                                        <p:cTn id="13" dur="500" fill="hold"/>
                                        <p:tgtEl>
                                          <p:spTgt spid="77828"/>
                                        </p:tgtEl>
                                        <p:attrNameLst>
                                          <p:attrName>ppt_x</p:attrName>
                                        </p:attrNameLst>
                                      </p:cBhvr>
                                      <p:tavLst>
                                        <p:tav tm="0">
                                          <p:val>
                                            <p:strVal val="#ppt_x"/>
                                          </p:val>
                                        </p:tav>
                                        <p:tav tm="100000">
                                          <p:val>
                                            <p:strVal val="#ppt_x"/>
                                          </p:val>
                                        </p:tav>
                                      </p:tavLst>
                                    </p:anim>
                                    <p:anim calcmode="lin" valueType="num">
                                      <p:cBhvr additive="base">
                                        <p:cTn id="14" dur="500" fill="hold"/>
                                        <p:tgtEl>
                                          <p:spTgt spid="778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6" grpId="0"/>
      <p:bldP spid="77828"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8850" name="Text Box 6"/>
          <p:cNvSpPr txBox="1">
            <a:spLocks noChangeArrowheads="1"/>
          </p:cNvSpPr>
          <p:nvPr/>
        </p:nvSpPr>
        <p:spPr bwMode="auto">
          <a:xfrm>
            <a:off x="179388" y="2997200"/>
            <a:ext cx="8569325"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800" b="1" dirty="0"/>
              <a:t>In </a:t>
            </a:r>
            <a:r>
              <a:rPr lang="en-US" altLang="zh-CN" sz="2800" b="1" dirty="0" err="1"/>
              <a:t>China,the</a:t>
            </a:r>
            <a:r>
              <a:rPr lang="en-US" altLang="zh-CN" sz="2800" b="1" dirty="0"/>
              <a:t> </a:t>
            </a:r>
            <a:r>
              <a:rPr lang="en-US" altLang="zh-CN" sz="2800" b="1" dirty="0">
                <a:solidFill>
                  <a:srgbClr val="FF0000"/>
                </a:solidFill>
              </a:rPr>
              <a:t>youngest person </a:t>
            </a:r>
            <a:r>
              <a:rPr lang="en-US" altLang="zh-CN" sz="2800" b="1" dirty="0">
                <a:solidFill>
                  <a:srgbClr val="0000FF"/>
                </a:solidFill>
              </a:rPr>
              <a:t>is </a:t>
            </a:r>
            <a:r>
              <a:rPr lang="en-US" altLang="zh-CN" sz="2800" b="1" dirty="0"/>
              <a:t>not </a:t>
            </a:r>
            <a:r>
              <a:rPr lang="en-US" altLang="zh-CN" sz="2800" b="1" dirty="0">
                <a:solidFill>
                  <a:srgbClr val="0000FF"/>
                </a:solidFill>
              </a:rPr>
              <a:t>excepted to</a:t>
            </a:r>
            <a:r>
              <a:rPr lang="en-US" altLang="zh-CN" sz="2800" b="1" dirty="0"/>
              <a:t> start  eating first.</a:t>
            </a:r>
          </a:p>
        </p:txBody>
      </p:sp>
      <p:pic>
        <p:nvPicPr>
          <p:cNvPr id="78851" name="Picture 5" descr="9_U10_SB_1b2"/>
          <p:cNvPicPr>
            <a:picLocks noChangeAspect="1" noChangeArrowheads="1"/>
          </p:cNvPicPr>
          <p:nvPr/>
        </p:nvPicPr>
        <p:blipFill>
          <a:blip r:embed="rId2"/>
          <a:srcRect/>
          <a:stretch>
            <a:fillRect/>
          </a:stretch>
        </p:blipFill>
        <p:spPr bwMode="auto">
          <a:xfrm>
            <a:off x="611188" y="188913"/>
            <a:ext cx="2808287" cy="263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1912" name="Line 8"/>
          <p:cNvSpPr>
            <a:spLocks noChangeShapeType="1"/>
          </p:cNvSpPr>
          <p:nvPr/>
        </p:nvSpPr>
        <p:spPr bwMode="auto">
          <a:xfrm flipH="1" flipV="1">
            <a:off x="3059113" y="2276475"/>
            <a:ext cx="865187" cy="865188"/>
          </a:xfrm>
          <a:prstGeom prst="line">
            <a:avLst/>
          </a:prstGeom>
          <a:noFill/>
          <a:ln w="57150">
            <a:solidFill>
              <a:srgbClr val="00FF00"/>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8850"/>
                                        </p:tgtEl>
                                        <p:attrNameLst>
                                          <p:attrName>style.visibility</p:attrName>
                                        </p:attrNameLst>
                                      </p:cBhvr>
                                      <p:to>
                                        <p:strVal val="visible"/>
                                      </p:to>
                                    </p:set>
                                    <p:anim calcmode="lin" valueType="num">
                                      <p:cBhvr additive="base">
                                        <p:cTn id="7" dur="500" fill="hold"/>
                                        <p:tgtEl>
                                          <p:spTgt spid="78850"/>
                                        </p:tgtEl>
                                        <p:attrNameLst>
                                          <p:attrName>ppt_x</p:attrName>
                                        </p:attrNameLst>
                                      </p:cBhvr>
                                      <p:tavLst>
                                        <p:tav tm="0">
                                          <p:val>
                                            <p:strVal val="#ppt_x"/>
                                          </p:val>
                                        </p:tav>
                                        <p:tav tm="100000">
                                          <p:val>
                                            <p:strVal val="#ppt_x"/>
                                          </p:val>
                                        </p:tav>
                                      </p:tavLst>
                                    </p:anim>
                                    <p:anim calcmode="lin" valueType="num">
                                      <p:cBhvr additive="base">
                                        <p:cTn id="8" dur="500" fill="hold"/>
                                        <p:tgtEl>
                                          <p:spTgt spid="78850"/>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51912"/>
                                        </p:tgtEl>
                                        <p:attrNameLst>
                                          <p:attrName>style.visibility</p:attrName>
                                        </p:attrNameLst>
                                      </p:cBhvr>
                                      <p:to>
                                        <p:strVal val="visible"/>
                                      </p:to>
                                    </p:set>
                                    <p:anim calcmode="lin" valueType="num">
                                      <p:cBhvr additive="base">
                                        <p:cTn id="11" dur="500" fill="hold"/>
                                        <p:tgtEl>
                                          <p:spTgt spid="251912"/>
                                        </p:tgtEl>
                                        <p:attrNameLst>
                                          <p:attrName>ppt_x</p:attrName>
                                        </p:attrNameLst>
                                      </p:cBhvr>
                                      <p:tavLst>
                                        <p:tav tm="0">
                                          <p:val>
                                            <p:strVal val="#ppt_x"/>
                                          </p:val>
                                        </p:tav>
                                        <p:tav tm="100000">
                                          <p:val>
                                            <p:strVal val="#ppt_x"/>
                                          </p:val>
                                        </p:tav>
                                      </p:tavLst>
                                    </p:anim>
                                    <p:anim calcmode="lin" valueType="num">
                                      <p:cBhvr additive="base">
                                        <p:cTn id="12" dur="500" fill="hold"/>
                                        <p:tgtEl>
                                          <p:spTgt spid="2519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0" grpId="0"/>
      <p:bldP spid="251912"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9874" name="Picture 2" descr="u=1103527911,692839405&amp;fm=21&amp;gp=0[1]"/>
          <p:cNvPicPr>
            <a:picLocks noChangeAspect="1" noChangeArrowheads="1"/>
          </p:cNvPicPr>
          <p:nvPr/>
        </p:nvPicPr>
        <p:blipFill>
          <a:blip r:embed="rId2"/>
          <a:srcRect/>
          <a:stretch>
            <a:fillRect/>
          </a:stretch>
        </p:blipFill>
        <p:spPr bwMode="auto">
          <a:xfrm>
            <a:off x="539750" y="549275"/>
            <a:ext cx="2952750" cy="266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9875" name="Rectangle 3"/>
          <p:cNvSpPr>
            <a:spLocks noChangeArrowheads="1"/>
          </p:cNvSpPr>
          <p:nvPr/>
        </p:nvSpPr>
        <p:spPr bwMode="auto">
          <a:xfrm>
            <a:off x="323850" y="3573463"/>
            <a:ext cx="8183563"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a:r>
              <a:rPr lang="en-US" altLang="zh-CN" sz="2800" b="1" i="1"/>
              <a:t>In China, you </a:t>
            </a:r>
            <a:r>
              <a:rPr lang="en-US" altLang="zh-CN" sz="2800" b="1" i="1">
                <a:solidFill>
                  <a:srgbClr val="0000FF"/>
                </a:solidFill>
              </a:rPr>
              <a:t>are</a:t>
            </a:r>
            <a:r>
              <a:rPr lang="en-US" altLang="zh-CN" sz="2800" b="1" i="1"/>
              <a:t> not </a:t>
            </a:r>
            <a:r>
              <a:rPr lang="en-US" altLang="zh-CN" sz="2800" b="1" i="1">
                <a:solidFill>
                  <a:srgbClr val="0000FF"/>
                </a:solidFill>
              </a:rPr>
              <a:t>supposed  to</a:t>
            </a:r>
            <a:r>
              <a:rPr lang="en-US" altLang="zh-CN" sz="2800" b="1" i="1"/>
              <a:t>  use your </a:t>
            </a:r>
          </a:p>
          <a:p>
            <a:pPr algn="l"/>
            <a:r>
              <a:rPr lang="en-US" altLang="zh-CN" sz="2800" b="1" i="1"/>
              <a:t>chopsticks to </a:t>
            </a:r>
            <a:r>
              <a:rPr lang="en-US" altLang="zh-CN" sz="2800" b="1" i="1">
                <a:solidFill>
                  <a:srgbClr val="FF0000"/>
                </a:solidFill>
              </a:rPr>
              <a:t>hit</a:t>
            </a:r>
            <a:r>
              <a:rPr lang="en-US" altLang="zh-CN" sz="2800" b="1" i="1"/>
              <a:t> </a:t>
            </a:r>
            <a:r>
              <a:rPr lang="zh-CN" altLang="en-US" sz="2800" b="1" i="1">
                <a:solidFill>
                  <a:srgbClr val="339966"/>
                </a:solidFill>
              </a:rPr>
              <a:t>撞击，敲打</a:t>
            </a:r>
            <a:r>
              <a:rPr lang="en-US" altLang="zh-CN" sz="2800" b="1" i="1"/>
              <a:t>an </a:t>
            </a:r>
            <a:r>
              <a:rPr lang="en-US" altLang="zh-CN" sz="2800" b="1" i="1">
                <a:solidFill>
                  <a:srgbClr val="FF0000"/>
                </a:solidFill>
              </a:rPr>
              <a:t>empty</a:t>
            </a:r>
            <a:r>
              <a:rPr lang="zh-CN" altLang="en-US" sz="2800" b="1" i="1">
                <a:solidFill>
                  <a:srgbClr val="339966"/>
                </a:solidFill>
              </a:rPr>
              <a:t>空的 </a:t>
            </a:r>
            <a:r>
              <a:rPr lang="en-US" altLang="zh-CN" sz="2800" b="1" i="1"/>
              <a:t>bowl.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9875"/>
                                        </p:tgtEl>
                                        <p:attrNameLst>
                                          <p:attrName>style.visibility</p:attrName>
                                        </p:attrNameLst>
                                      </p:cBhvr>
                                      <p:to>
                                        <p:strVal val="visible"/>
                                      </p:to>
                                    </p:set>
                                    <p:anim calcmode="lin" valueType="num">
                                      <p:cBhvr additive="base">
                                        <p:cTn id="7" dur="500" fill="hold"/>
                                        <p:tgtEl>
                                          <p:spTgt spid="79875"/>
                                        </p:tgtEl>
                                        <p:attrNameLst>
                                          <p:attrName>ppt_x</p:attrName>
                                        </p:attrNameLst>
                                      </p:cBhvr>
                                      <p:tavLst>
                                        <p:tav tm="0">
                                          <p:val>
                                            <p:strVal val="#ppt_x"/>
                                          </p:val>
                                        </p:tav>
                                        <p:tav tm="100000">
                                          <p:val>
                                            <p:strVal val="#ppt_x"/>
                                          </p:val>
                                        </p:tav>
                                      </p:tavLst>
                                    </p:anim>
                                    <p:anim calcmode="lin" valueType="num">
                                      <p:cBhvr additive="base">
                                        <p:cTn id="8" dur="500" fill="hold"/>
                                        <p:tgtEl>
                                          <p:spTgt spid="7987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0898" name="Text Box 2"/>
          <p:cNvSpPr txBox="1">
            <a:spLocks noChangeArrowheads="1"/>
          </p:cNvSpPr>
          <p:nvPr/>
        </p:nvSpPr>
        <p:spPr bwMode="auto">
          <a:xfrm>
            <a:off x="0" y="2206625"/>
            <a:ext cx="8027988" cy="442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Tx/>
              <a:buAutoNum type="arabicPeriod"/>
            </a:pPr>
            <a:r>
              <a:rPr lang="en-US" altLang="zh-CN" sz="3200" b="1" i="1" dirty="0"/>
              <a:t> </a:t>
            </a:r>
            <a:r>
              <a:rPr lang="en-US" altLang="zh-CN" sz="2800" b="1" i="1" dirty="0"/>
              <a:t>In India, you’</a:t>
            </a:r>
            <a:r>
              <a:rPr lang="en-US" altLang="zh-CN" sz="2800" b="1" i="1" dirty="0">
                <a:solidFill>
                  <a:srgbClr val="0000FF"/>
                </a:solidFill>
              </a:rPr>
              <a:t>re</a:t>
            </a:r>
            <a:r>
              <a:rPr lang="en-US" altLang="zh-CN" sz="2800" b="1" i="1" dirty="0"/>
              <a:t> </a:t>
            </a:r>
            <a:r>
              <a:rPr lang="en-US" altLang="zh-CN" sz="2800" b="1" i="1" dirty="0">
                <a:solidFill>
                  <a:srgbClr val="0000FF"/>
                </a:solidFill>
              </a:rPr>
              <a:t>supposed to</a:t>
            </a:r>
            <a:r>
              <a:rPr lang="en-US" altLang="zh-CN" sz="2800" b="1" i="1" dirty="0"/>
              <a:t> eat with your hands.</a:t>
            </a:r>
          </a:p>
          <a:p>
            <a:r>
              <a:rPr lang="en-US" altLang="zh-CN" sz="2800" b="1" i="1" dirty="0"/>
              <a:t>2. In China, you </a:t>
            </a:r>
            <a:r>
              <a:rPr lang="en-US" altLang="zh-CN" sz="2800" b="1" i="1" dirty="0">
                <a:solidFill>
                  <a:srgbClr val="0000FF"/>
                </a:solidFill>
              </a:rPr>
              <a:t>are</a:t>
            </a:r>
            <a:r>
              <a:rPr lang="en-US" altLang="zh-CN" sz="2800" b="1" i="1" dirty="0"/>
              <a:t> not </a:t>
            </a:r>
            <a:r>
              <a:rPr lang="en-US" altLang="zh-CN" sz="2800" b="1" i="1" dirty="0">
                <a:solidFill>
                  <a:srgbClr val="0000FF"/>
                </a:solidFill>
              </a:rPr>
              <a:t>supposed to</a:t>
            </a:r>
            <a:r>
              <a:rPr lang="en-US" altLang="zh-CN" sz="2800" b="1" i="1" dirty="0"/>
              <a:t> </a:t>
            </a:r>
          </a:p>
          <a:p>
            <a:r>
              <a:rPr lang="en-US" altLang="zh-CN" sz="2800" b="1" i="1" dirty="0"/>
              <a:t>   </a:t>
            </a:r>
            <a:r>
              <a:rPr lang="en-US" altLang="zh-CN" sz="2800" b="1" i="1" dirty="0">
                <a:solidFill>
                  <a:srgbClr val="FF33CC"/>
                </a:solidFill>
              </a:rPr>
              <a:t>stick </a:t>
            </a:r>
            <a:r>
              <a:rPr lang="en-US" altLang="zh-CN" sz="2800" b="1" i="1" dirty="0"/>
              <a:t>your chopsticks </a:t>
            </a:r>
            <a:r>
              <a:rPr lang="en-US" altLang="zh-CN" sz="2800" b="1" i="1" dirty="0">
                <a:solidFill>
                  <a:srgbClr val="FF33CC"/>
                </a:solidFill>
              </a:rPr>
              <a:t>into </a:t>
            </a:r>
            <a:r>
              <a:rPr lang="en-US" altLang="zh-CN" sz="2800" b="1" i="1" dirty="0"/>
              <a:t>the food.</a:t>
            </a:r>
          </a:p>
          <a:p>
            <a:r>
              <a:rPr lang="en-US" altLang="zh-CN" sz="2800" b="1" i="1" dirty="0"/>
              <a:t>3. In Korea, the youngest person </a:t>
            </a:r>
            <a:r>
              <a:rPr lang="en-US" altLang="zh-CN" sz="2800" b="1" i="1" dirty="0">
                <a:solidFill>
                  <a:srgbClr val="0000FF"/>
                </a:solidFill>
              </a:rPr>
              <a:t>is expected</a:t>
            </a:r>
            <a:r>
              <a:rPr lang="en-US" altLang="zh-CN" sz="2800" b="1" i="1" dirty="0"/>
              <a:t> </a:t>
            </a:r>
            <a:r>
              <a:rPr lang="en-US" altLang="zh-CN" sz="2800" b="1" i="1" dirty="0">
                <a:solidFill>
                  <a:srgbClr val="0000FF"/>
                </a:solidFill>
              </a:rPr>
              <a:t>to </a:t>
            </a:r>
            <a:r>
              <a:rPr lang="en-US" altLang="zh-CN" sz="2800" b="1" i="1" dirty="0"/>
              <a:t>start eating first.</a:t>
            </a:r>
          </a:p>
          <a:p>
            <a:r>
              <a:rPr lang="en-US" altLang="zh-CN" sz="2800" b="1" i="1" dirty="0"/>
              <a:t>4. In France, you </a:t>
            </a:r>
            <a:r>
              <a:rPr lang="en-US" altLang="zh-CN" sz="2800" b="1" i="1" dirty="0">
                <a:solidFill>
                  <a:srgbClr val="0000FF"/>
                </a:solidFill>
              </a:rPr>
              <a:t>are supposed</a:t>
            </a:r>
            <a:r>
              <a:rPr lang="en-US" altLang="zh-CN" sz="2800" b="1" i="1" dirty="0"/>
              <a:t> </a:t>
            </a:r>
            <a:r>
              <a:rPr lang="en-US" altLang="zh-CN" sz="2800" b="1" i="1" dirty="0">
                <a:solidFill>
                  <a:srgbClr val="0000FF"/>
                </a:solidFill>
              </a:rPr>
              <a:t>to</a:t>
            </a:r>
            <a:r>
              <a:rPr lang="en-US" altLang="zh-CN" sz="2800" b="1" i="1" dirty="0"/>
              <a:t> put your bread on the table.</a:t>
            </a:r>
          </a:p>
          <a:p>
            <a:r>
              <a:rPr lang="en-US" altLang="zh-CN" sz="2800" b="1" i="1" dirty="0"/>
              <a:t>5. In China, </a:t>
            </a:r>
            <a:r>
              <a:rPr lang="en-US" altLang="zh-CN" sz="2800" b="1" i="1" dirty="0">
                <a:solidFill>
                  <a:srgbClr val="339966"/>
                </a:solidFill>
              </a:rPr>
              <a:t>it’s impolite to</a:t>
            </a:r>
            <a:r>
              <a:rPr lang="en-US" altLang="zh-CN" sz="2800" b="1" i="1" dirty="0"/>
              <a:t> use your chopsticks to hit an empty bowl.</a:t>
            </a:r>
          </a:p>
        </p:txBody>
      </p:sp>
      <p:sp>
        <p:nvSpPr>
          <p:cNvPr id="80899" name="Text Box 7"/>
          <p:cNvSpPr txBox="1">
            <a:spLocks noChangeArrowheads="1"/>
          </p:cNvSpPr>
          <p:nvPr/>
        </p:nvSpPr>
        <p:spPr bwMode="auto">
          <a:xfrm>
            <a:off x="7667625" y="2422525"/>
            <a:ext cx="125888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200" b="1">
                <a:solidFill>
                  <a:srgbClr val="FF33CC"/>
                </a:solidFill>
                <a:effectLst>
                  <a:outerShdw blurRad="38100" dist="38100" dir="2700000" algn="tl">
                    <a:srgbClr val="C0C0C0"/>
                  </a:outerShdw>
                </a:effectLst>
              </a:rPr>
              <a:t>T    F</a:t>
            </a:r>
          </a:p>
        </p:txBody>
      </p:sp>
      <p:pic>
        <p:nvPicPr>
          <p:cNvPr id="80900" name="Picture 13" descr="10pen09"/>
          <p:cNvPicPr>
            <a:picLocks noChangeAspect="1" noChangeArrowheads="1" noCrop="1"/>
          </p:cNvPicPr>
          <p:nvPr/>
        </p:nvPicPr>
        <p:blipFill>
          <a:blip r:embed="rId2"/>
          <a:srcRect/>
          <a:stretch>
            <a:fillRect/>
          </a:stretch>
        </p:blipFill>
        <p:spPr bwMode="auto">
          <a:xfrm rot="1951772">
            <a:off x="7615237" y="290512"/>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0901" name="Freeform 14"/>
          <p:cNvSpPr/>
          <p:nvPr/>
        </p:nvSpPr>
        <p:spPr bwMode="auto">
          <a:xfrm>
            <a:off x="641350" y="508000"/>
            <a:ext cx="7034212" cy="393700"/>
          </a:xfrm>
          <a:custGeom>
            <a:avLst/>
            <a:gdLst>
              <a:gd name="T0" fmla="*/ 0 w 4431"/>
              <a:gd name="T1" fmla="*/ 0 h 248"/>
              <a:gd name="T2" fmla="*/ 2147483647 w 4431"/>
              <a:gd name="T3" fmla="*/ 2147483647 h 248"/>
              <a:gd name="T4" fmla="*/ 2147483647 w 4431"/>
              <a:gd name="T5" fmla="*/ 2147483647 h 248"/>
              <a:gd name="T6" fmla="*/ 2147483647 w 4431"/>
              <a:gd name="T7" fmla="*/ 2147483647 h 248"/>
              <a:gd name="T8" fmla="*/ 2147483647 w 4431"/>
              <a:gd name="T9" fmla="*/ 2147483647 h 248"/>
              <a:gd name="T10" fmla="*/ 2147483647 w 4431"/>
              <a:gd name="T11" fmla="*/ 2147483647 h 248"/>
              <a:gd name="T12" fmla="*/ 2147483647 w 4431"/>
              <a:gd name="T13" fmla="*/ 2147483647 h 248"/>
              <a:gd name="T14" fmla="*/ 2147483647 w 4431"/>
              <a:gd name="T15" fmla="*/ 2147483647 h 248"/>
              <a:gd name="T16" fmla="*/ 2147483647 w 4431"/>
              <a:gd name="T17" fmla="*/ 2147483647 h 248"/>
              <a:gd name="T18" fmla="*/ 2147483647 w 4431"/>
              <a:gd name="T19" fmla="*/ 2147483647 h 248"/>
              <a:gd name="T20" fmla="*/ 2147483647 w 4431"/>
              <a:gd name="T21" fmla="*/ 2147483647 h 248"/>
              <a:gd name="T22" fmla="*/ 2147483647 w 4431"/>
              <a:gd name="T23" fmla="*/ 2147483647 h 248"/>
              <a:gd name="T24" fmla="*/ 2147483647 w 4431"/>
              <a:gd name="T25" fmla="*/ 2147483647 h 248"/>
              <a:gd name="T26" fmla="*/ 2147483647 w 4431"/>
              <a:gd name="T27" fmla="*/ 2147483647 h 248"/>
              <a:gd name="T28" fmla="*/ 2147483647 w 4431"/>
              <a:gd name="T29" fmla="*/ 2147483647 h 248"/>
              <a:gd name="T30" fmla="*/ 2147483647 w 4431"/>
              <a:gd name="T31" fmla="*/ 2147483647 h 248"/>
              <a:gd name="T32" fmla="*/ 2147483647 w 4431"/>
              <a:gd name="T33" fmla="*/ 2147483647 h 248"/>
              <a:gd name="T34" fmla="*/ 2147483647 w 4431"/>
              <a:gd name="T35" fmla="*/ 2147483647 h 248"/>
              <a:gd name="T36" fmla="*/ 2147483647 w 4431"/>
              <a:gd name="T37" fmla="*/ 2147483647 h 248"/>
              <a:gd name="T38" fmla="*/ 2147483647 w 4431"/>
              <a:gd name="T39" fmla="*/ 2147483647 h 248"/>
              <a:gd name="T40" fmla="*/ 2147483647 w 4431"/>
              <a:gd name="T41" fmla="*/ 2147483647 h 248"/>
              <a:gd name="T42" fmla="*/ 2147483647 w 4431"/>
              <a:gd name="T43" fmla="*/ 2147483647 h 248"/>
              <a:gd name="T44" fmla="*/ 2147483647 w 4431"/>
              <a:gd name="T45" fmla="*/ 2147483647 h 248"/>
              <a:gd name="T46" fmla="*/ 2147483647 w 4431"/>
              <a:gd name="T47" fmla="*/ 2147483647 h 248"/>
              <a:gd name="T48" fmla="*/ 2147483647 w 4431"/>
              <a:gd name="T49" fmla="*/ 2147483647 h 248"/>
              <a:gd name="T50" fmla="*/ 2147483647 w 4431"/>
              <a:gd name="T51" fmla="*/ 2147483647 h 248"/>
              <a:gd name="T52" fmla="*/ 2147483647 w 4431"/>
              <a:gd name="T53" fmla="*/ 2147483647 h 248"/>
              <a:gd name="T54" fmla="*/ 2147483647 w 4431"/>
              <a:gd name="T55" fmla="*/ 2147483647 h 248"/>
              <a:gd name="T56" fmla="*/ 2147483647 w 4431"/>
              <a:gd name="T57" fmla="*/ 2147483647 h 248"/>
              <a:gd name="T58" fmla="*/ 2147483647 w 4431"/>
              <a:gd name="T59" fmla="*/ 2147483647 h 248"/>
              <a:gd name="T60" fmla="*/ 2147483647 w 4431"/>
              <a:gd name="T61" fmla="*/ 2147483647 h 248"/>
              <a:gd name="T62" fmla="*/ 2147483647 w 4431"/>
              <a:gd name="T63" fmla="*/ 2147483647 h 248"/>
              <a:gd name="T64" fmla="*/ 2147483647 w 4431"/>
              <a:gd name="T65" fmla="*/ 2147483647 h 248"/>
              <a:gd name="T66" fmla="*/ 2147483647 w 4431"/>
              <a:gd name="T67" fmla="*/ 2147483647 h 248"/>
              <a:gd name="T68" fmla="*/ 2147483647 w 4431"/>
              <a:gd name="T69" fmla="*/ 2147483647 h 248"/>
              <a:gd name="T70" fmla="*/ 2147483647 w 4431"/>
              <a:gd name="T71" fmla="*/ 2147483647 h 248"/>
              <a:gd name="T72" fmla="*/ 2147483647 w 4431"/>
              <a:gd name="T73" fmla="*/ 2147483647 h 248"/>
              <a:gd name="T74" fmla="*/ 2147483647 w 4431"/>
              <a:gd name="T75" fmla="*/ 2147483647 h 248"/>
              <a:gd name="T76" fmla="*/ 2147483647 w 4431"/>
              <a:gd name="T77" fmla="*/ 2147483647 h 248"/>
              <a:gd name="T78" fmla="*/ 2147483647 w 4431"/>
              <a:gd name="T79" fmla="*/ 2147483647 h 248"/>
              <a:gd name="T80" fmla="*/ 2147483647 w 4431"/>
              <a:gd name="T81" fmla="*/ 2147483647 h 248"/>
              <a:gd name="T82" fmla="*/ 2147483647 w 4431"/>
              <a:gd name="T83" fmla="*/ 2147483647 h 248"/>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4431"/>
              <a:gd name="T127" fmla="*/ 0 h 248"/>
              <a:gd name="T128" fmla="*/ 4431 w 4431"/>
              <a:gd name="T129" fmla="*/ 248 h 248"/>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4431" h="248">
                <a:moveTo>
                  <a:pt x="0" y="0"/>
                </a:moveTo>
                <a:cubicBezTo>
                  <a:pt x="59" y="30"/>
                  <a:pt x="114" y="68"/>
                  <a:pt x="178" y="89"/>
                </a:cubicBezTo>
                <a:cubicBezTo>
                  <a:pt x="207" y="86"/>
                  <a:pt x="238" y="89"/>
                  <a:pt x="266" y="80"/>
                </a:cubicBezTo>
                <a:cubicBezTo>
                  <a:pt x="278" y="76"/>
                  <a:pt x="282" y="59"/>
                  <a:pt x="293" y="53"/>
                </a:cubicBezTo>
                <a:cubicBezTo>
                  <a:pt x="303" y="47"/>
                  <a:pt x="316" y="48"/>
                  <a:pt x="328" y="45"/>
                </a:cubicBezTo>
                <a:cubicBezTo>
                  <a:pt x="346" y="54"/>
                  <a:pt x="365" y="60"/>
                  <a:pt x="381" y="71"/>
                </a:cubicBezTo>
                <a:cubicBezTo>
                  <a:pt x="392" y="78"/>
                  <a:pt x="395" y="96"/>
                  <a:pt x="408" y="98"/>
                </a:cubicBezTo>
                <a:cubicBezTo>
                  <a:pt x="443" y="103"/>
                  <a:pt x="479" y="92"/>
                  <a:pt x="514" y="89"/>
                </a:cubicBezTo>
                <a:cubicBezTo>
                  <a:pt x="573" y="50"/>
                  <a:pt x="632" y="26"/>
                  <a:pt x="700" y="9"/>
                </a:cubicBezTo>
                <a:cubicBezTo>
                  <a:pt x="721" y="15"/>
                  <a:pt x="744" y="16"/>
                  <a:pt x="762" y="27"/>
                </a:cubicBezTo>
                <a:cubicBezTo>
                  <a:pt x="816" y="60"/>
                  <a:pt x="812" y="88"/>
                  <a:pt x="869" y="107"/>
                </a:cubicBezTo>
                <a:cubicBezTo>
                  <a:pt x="1026" y="98"/>
                  <a:pt x="989" y="110"/>
                  <a:pt x="1099" y="80"/>
                </a:cubicBezTo>
                <a:cubicBezTo>
                  <a:pt x="1120" y="74"/>
                  <a:pt x="1140" y="68"/>
                  <a:pt x="1161" y="62"/>
                </a:cubicBezTo>
                <a:cubicBezTo>
                  <a:pt x="1179" y="57"/>
                  <a:pt x="1214" y="45"/>
                  <a:pt x="1214" y="45"/>
                </a:cubicBezTo>
                <a:cubicBezTo>
                  <a:pt x="1235" y="48"/>
                  <a:pt x="1259" y="41"/>
                  <a:pt x="1276" y="53"/>
                </a:cubicBezTo>
                <a:cubicBezTo>
                  <a:pt x="1288" y="62"/>
                  <a:pt x="1277" y="85"/>
                  <a:pt x="1285" y="98"/>
                </a:cubicBezTo>
                <a:cubicBezTo>
                  <a:pt x="1292" y="110"/>
                  <a:pt x="1326" y="120"/>
                  <a:pt x="1338" y="124"/>
                </a:cubicBezTo>
                <a:cubicBezTo>
                  <a:pt x="1391" y="121"/>
                  <a:pt x="1445" y="122"/>
                  <a:pt x="1498" y="115"/>
                </a:cubicBezTo>
                <a:cubicBezTo>
                  <a:pt x="1554" y="108"/>
                  <a:pt x="1611" y="46"/>
                  <a:pt x="1666" y="27"/>
                </a:cubicBezTo>
                <a:cubicBezTo>
                  <a:pt x="1731" y="43"/>
                  <a:pt x="1688" y="21"/>
                  <a:pt x="1719" y="107"/>
                </a:cubicBezTo>
                <a:cubicBezTo>
                  <a:pt x="1733" y="146"/>
                  <a:pt x="1773" y="160"/>
                  <a:pt x="1808" y="169"/>
                </a:cubicBezTo>
                <a:cubicBezTo>
                  <a:pt x="1858" y="166"/>
                  <a:pt x="1910" y="171"/>
                  <a:pt x="1959" y="160"/>
                </a:cubicBezTo>
                <a:cubicBezTo>
                  <a:pt x="1969" y="158"/>
                  <a:pt x="1968" y="140"/>
                  <a:pt x="1976" y="133"/>
                </a:cubicBezTo>
                <a:cubicBezTo>
                  <a:pt x="1983" y="127"/>
                  <a:pt x="1994" y="127"/>
                  <a:pt x="2003" y="124"/>
                </a:cubicBezTo>
                <a:cubicBezTo>
                  <a:pt x="2046" y="83"/>
                  <a:pt x="2114" y="29"/>
                  <a:pt x="2171" y="9"/>
                </a:cubicBezTo>
                <a:cubicBezTo>
                  <a:pt x="2189" y="36"/>
                  <a:pt x="2189" y="80"/>
                  <a:pt x="2225" y="89"/>
                </a:cubicBezTo>
                <a:cubicBezTo>
                  <a:pt x="2251" y="96"/>
                  <a:pt x="2278" y="95"/>
                  <a:pt x="2304" y="98"/>
                </a:cubicBezTo>
                <a:cubicBezTo>
                  <a:pt x="2377" y="116"/>
                  <a:pt x="2448" y="108"/>
                  <a:pt x="2508" y="62"/>
                </a:cubicBezTo>
                <a:cubicBezTo>
                  <a:pt x="2651" y="76"/>
                  <a:pt x="2678" y="78"/>
                  <a:pt x="2854" y="71"/>
                </a:cubicBezTo>
                <a:cubicBezTo>
                  <a:pt x="2890" y="56"/>
                  <a:pt x="2924" y="39"/>
                  <a:pt x="2960" y="27"/>
                </a:cubicBezTo>
                <a:cubicBezTo>
                  <a:pt x="3014" y="45"/>
                  <a:pt x="3079" y="32"/>
                  <a:pt x="3128" y="62"/>
                </a:cubicBezTo>
                <a:cubicBezTo>
                  <a:pt x="3143" y="71"/>
                  <a:pt x="3146" y="157"/>
                  <a:pt x="3155" y="178"/>
                </a:cubicBezTo>
                <a:cubicBezTo>
                  <a:pt x="3164" y="198"/>
                  <a:pt x="3203" y="234"/>
                  <a:pt x="3217" y="248"/>
                </a:cubicBezTo>
                <a:cubicBezTo>
                  <a:pt x="3238" y="245"/>
                  <a:pt x="3260" y="248"/>
                  <a:pt x="3279" y="240"/>
                </a:cubicBezTo>
                <a:cubicBezTo>
                  <a:pt x="3367" y="203"/>
                  <a:pt x="3439" y="98"/>
                  <a:pt x="3527" y="53"/>
                </a:cubicBezTo>
                <a:cubicBezTo>
                  <a:pt x="3593" y="152"/>
                  <a:pt x="3705" y="63"/>
                  <a:pt x="3784" y="36"/>
                </a:cubicBezTo>
                <a:cubicBezTo>
                  <a:pt x="3830" y="51"/>
                  <a:pt x="3857" y="67"/>
                  <a:pt x="3908" y="80"/>
                </a:cubicBezTo>
                <a:cubicBezTo>
                  <a:pt x="3941" y="123"/>
                  <a:pt x="3951" y="173"/>
                  <a:pt x="3997" y="204"/>
                </a:cubicBezTo>
                <a:cubicBezTo>
                  <a:pt x="4061" y="193"/>
                  <a:pt x="4081" y="170"/>
                  <a:pt x="4139" y="151"/>
                </a:cubicBezTo>
                <a:cubicBezTo>
                  <a:pt x="4361" y="164"/>
                  <a:pt x="4240" y="128"/>
                  <a:pt x="4334" y="222"/>
                </a:cubicBezTo>
                <a:cubicBezTo>
                  <a:pt x="4343" y="213"/>
                  <a:pt x="4353" y="205"/>
                  <a:pt x="4360" y="195"/>
                </a:cubicBezTo>
                <a:cubicBezTo>
                  <a:pt x="4384" y="159"/>
                  <a:pt x="4376" y="133"/>
                  <a:pt x="4431" y="133"/>
                </a:cubicBezTo>
              </a:path>
            </a:pathLst>
          </a:custGeom>
          <a:noFill/>
          <a:ln w="57150" cmpd="sng">
            <a:pattFill prst="pct10">
              <a:fgClr>
                <a:srgbClr val="FF9933"/>
              </a:fgClr>
              <a:bgClr>
                <a:srgbClr val="009900"/>
              </a:bgClr>
            </a:pattFill>
            <a:prstDash val="solid"/>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80903" name="Text Box 2"/>
          <p:cNvSpPr txBox="1">
            <a:spLocks noChangeArrowheads="1"/>
          </p:cNvSpPr>
          <p:nvPr/>
        </p:nvSpPr>
        <p:spPr bwMode="auto">
          <a:xfrm>
            <a:off x="163512" y="146050"/>
            <a:ext cx="8675688" cy="1116012"/>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80000"/>
              </a:lnSpc>
            </a:pPr>
            <a:r>
              <a:rPr lang="en-US" altLang="zh-CN" sz="2800" b="1" i="1" dirty="0">
                <a:solidFill>
                  <a:srgbClr val="FF0000"/>
                </a:solidFill>
                <a:effectLst>
                  <a:outerShdw blurRad="38100" dist="38100" dir="2700000" algn="tl">
                    <a:srgbClr val="C0C0C0"/>
                  </a:outerShdw>
                </a:effectLst>
                <a:latin typeface="Times New Roman" panose="02020603050405020304" pitchFamily="18" charset="0"/>
              </a:rPr>
              <a:t>1a</a:t>
            </a:r>
            <a:r>
              <a:rPr lang="en-US" altLang="zh-CN" sz="2800" b="1" i="1" dirty="0">
                <a:effectLst>
                  <a:outerShdw blurRad="38100" dist="38100" dir="2700000" algn="tl">
                    <a:srgbClr val="C0C0C0"/>
                  </a:outerShdw>
                </a:effectLst>
                <a:latin typeface="Times New Roman" panose="02020603050405020304" pitchFamily="18" charset="0"/>
              </a:rPr>
              <a:t>.How much do you know about </a:t>
            </a:r>
            <a:r>
              <a:rPr lang="en-US" altLang="zh-CN" sz="2800" b="1" i="1" dirty="0">
                <a:solidFill>
                  <a:srgbClr val="FF33CC"/>
                </a:solidFill>
                <a:effectLst>
                  <a:outerShdw blurRad="38100" dist="38100" dir="2700000" algn="tl">
                    <a:srgbClr val="C0C0C0"/>
                  </a:outerShdw>
                </a:effectLst>
                <a:latin typeface="Times New Roman" panose="02020603050405020304" pitchFamily="18" charset="0"/>
              </a:rPr>
              <a:t>table manners</a:t>
            </a:r>
            <a:r>
              <a:rPr lang="en-US" altLang="zh-CN" sz="2800" b="1" i="1" dirty="0">
                <a:effectLst>
                  <a:outerShdw blurRad="38100" dist="38100" dir="2700000" algn="tl">
                    <a:srgbClr val="C0C0C0"/>
                  </a:outerShdw>
                </a:effectLst>
                <a:latin typeface="Times New Roman" panose="02020603050405020304" pitchFamily="18" charset="0"/>
              </a:rPr>
              <a:t> </a:t>
            </a:r>
          </a:p>
          <a:p>
            <a:pPr>
              <a:lnSpc>
                <a:spcPct val="80000"/>
              </a:lnSpc>
            </a:pPr>
            <a:r>
              <a:rPr lang="en-US" altLang="zh-CN" sz="2800" b="1" i="1" dirty="0">
                <a:effectLst>
                  <a:outerShdw blurRad="38100" dist="38100" dir="2700000" algn="tl">
                    <a:srgbClr val="C0C0C0"/>
                  </a:outerShdw>
                </a:effectLst>
                <a:latin typeface="Times New Roman" panose="02020603050405020304" pitchFamily="18" charset="0"/>
              </a:rPr>
              <a:t>     around the </a:t>
            </a:r>
            <a:r>
              <a:rPr lang="en-US" altLang="zh-CN" sz="2800" b="1" i="1" dirty="0" err="1">
                <a:effectLst>
                  <a:outerShdw blurRad="38100" dist="38100" dir="2700000" algn="tl">
                    <a:srgbClr val="C0C0C0"/>
                  </a:outerShdw>
                </a:effectLst>
                <a:latin typeface="Times New Roman" panose="02020603050405020304" pitchFamily="18" charset="0"/>
              </a:rPr>
              <a:t>world?Take</a:t>
            </a:r>
            <a:r>
              <a:rPr lang="en-US" altLang="zh-CN" sz="2800" b="1" i="1" dirty="0">
                <a:effectLst>
                  <a:outerShdw blurRad="38100" dist="38100" dir="2700000" algn="tl">
                    <a:srgbClr val="C0C0C0"/>
                  </a:outerShdw>
                </a:effectLst>
                <a:latin typeface="Times New Roman" panose="02020603050405020304" pitchFamily="18" charset="0"/>
              </a:rPr>
              <a:t> the following quiz</a:t>
            </a:r>
            <a:r>
              <a:rPr lang="zh-CN" altLang="en-US" sz="2800" b="1" i="1" dirty="0">
                <a:effectLst>
                  <a:outerShdw blurRad="38100" dist="38100" dir="2700000" algn="tl">
                    <a:srgbClr val="C0C0C0"/>
                  </a:outerShdw>
                </a:effectLst>
                <a:latin typeface="Times New Roman" panose="02020603050405020304" pitchFamily="18" charset="0"/>
              </a:rPr>
              <a:t>测试</a:t>
            </a:r>
            <a:r>
              <a:rPr lang="en-US" altLang="zh-CN" sz="2800" b="1" i="1" dirty="0">
                <a:effectLst>
                  <a:outerShdw blurRad="38100" dist="38100" dir="2700000" algn="tl">
                    <a:srgbClr val="C0C0C0"/>
                  </a:outerShdw>
                </a:effectLst>
                <a:latin typeface="Times New Roman" panose="02020603050405020304" pitchFamily="18" charset="0"/>
              </a:rPr>
              <a:t>.</a:t>
            </a:r>
          </a:p>
          <a:p>
            <a:pPr>
              <a:lnSpc>
                <a:spcPct val="80000"/>
              </a:lnSpc>
            </a:pPr>
            <a:r>
              <a:rPr lang="en-US" altLang="zh-CN" sz="2800" b="1" i="1" dirty="0">
                <a:effectLst>
                  <a:outerShdw blurRad="38100" dist="38100" dir="2700000" algn="tl">
                    <a:srgbClr val="C0C0C0"/>
                  </a:outerShdw>
                </a:effectLst>
                <a:latin typeface="Times New Roman" panose="02020603050405020304" pitchFamily="18" charset="0"/>
              </a:rPr>
              <a:t>    Circle T for </a:t>
            </a:r>
            <a:r>
              <a:rPr lang="en-US" altLang="zh-CN" sz="2800" b="1" i="1" dirty="0" err="1">
                <a:effectLst>
                  <a:outerShdw blurRad="38100" dist="38100" dir="2700000" algn="tl">
                    <a:srgbClr val="C0C0C0"/>
                  </a:outerShdw>
                </a:effectLst>
                <a:latin typeface="Times New Roman" panose="02020603050405020304" pitchFamily="18" charset="0"/>
              </a:rPr>
              <a:t>ture</a:t>
            </a:r>
            <a:r>
              <a:rPr lang="en-US" altLang="zh-CN" sz="2800" b="1" i="1" dirty="0">
                <a:effectLst>
                  <a:outerShdw blurRad="38100" dist="38100" dir="2700000" algn="tl">
                    <a:srgbClr val="C0C0C0"/>
                  </a:outerShdw>
                </a:effectLst>
                <a:latin typeface="Times New Roman" panose="02020603050405020304" pitchFamily="18" charset="0"/>
              </a:rPr>
              <a:t> or F for false after each sentence.</a:t>
            </a:r>
          </a:p>
        </p:txBody>
      </p:sp>
      <p:sp>
        <p:nvSpPr>
          <p:cNvPr id="80904" name="Oval 17"/>
          <p:cNvSpPr>
            <a:spLocks noChangeArrowheads="1"/>
          </p:cNvSpPr>
          <p:nvPr/>
        </p:nvSpPr>
        <p:spPr bwMode="auto">
          <a:xfrm>
            <a:off x="487362" y="795337"/>
            <a:ext cx="1079500" cy="576263"/>
          </a:xfrm>
          <a:prstGeom prst="ellipse">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FF00"/>
                </a:solidFill>
                <a:round/>
              </a14:hiddenLine>
            </a:ext>
          </a:extLst>
        </p:spPr>
        <p:txBody>
          <a:bodyPr wrap="none" anchor="ctr"/>
          <a:lstStyle/>
          <a:p>
            <a:pPr algn="l"/>
            <a:endParaRPr lang="zh-CN" altLang="zh-CN"/>
          </a:p>
        </p:txBody>
      </p:sp>
      <p:sp>
        <p:nvSpPr>
          <p:cNvPr id="80905" name="Rectangle 19"/>
          <p:cNvSpPr>
            <a:spLocks noChangeArrowheads="1"/>
          </p:cNvSpPr>
          <p:nvPr/>
        </p:nvSpPr>
        <p:spPr bwMode="auto">
          <a:xfrm>
            <a:off x="5240337" y="30162"/>
            <a:ext cx="3598863" cy="549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FF0000"/>
                </a:solidFill>
                <a:miter lim="800000"/>
                <a:headEnd/>
                <a:tailEnd/>
              </a14:hiddenLine>
            </a:ext>
          </a:extLst>
        </p:spPr>
        <p:txBody>
          <a:bodyPr wrap="none" anchor="ctr"/>
          <a:lstStyle/>
          <a:p>
            <a:r>
              <a:rPr lang="en-US" altLang="zh-CN"/>
              <a:t>                                </a:t>
            </a:r>
            <a:r>
              <a:rPr lang="zh-CN" altLang="en-US" b="1">
                <a:solidFill>
                  <a:srgbClr val="FF0000"/>
                </a:solidFill>
                <a:effectLst>
                  <a:outerShdw blurRad="38100" dist="38100" dir="2700000" algn="tl">
                    <a:srgbClr val="C0C0C0"/>
                  </a:outerShdw>
                </a:effectLst>
              </a:rPr>
              <a:t>餐桌礼仪</a:t>
            </a:r>
          </a:p>
        </p:txBody>
      </p:sp>
      <p:sp>
        <p:nvSpPr>
          <p:cNvPr id="239636" name="Line 20"/>
          <p:cNvSpPr>
            <a:spLocks noChangeShapeType="1"/>
          </p:cNvSpPr>
          <p:nvPr/>
        </p:nvSpPr>
        <p:spPr bwMode="auto">
          <a:xfrm>
            <a:off x="323850" y="4006850"/>
            <a:ext cx="935038" cy="0"/>
          </a:xfrm>
          <a:prstGeom prst="line">
            <a:avLst/>
          </a:prstGeom>
          <a:noFill/>
          <a:ln w="38100">
            <a:solidFill>
              <a:srgbClr val="FF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239637" name="Line 21"/>
          <p:cNvSpPr>
            <a:spLocks noChangeShapeType="1"/>
          </p:cNvSpPr>
          <p:nvPr/>
        </p:nvSpPr>
        <p:spPr bwMode="auto">
          <a:xfrm>
            <a:off x="3995738" y="4006850"/>
            <a:ext cx="935037" cy="0"/>
          </a:xfrm>
          <a:prstGeom prst="line">
            <a:avLst/>
          </a:prstGeom>
          <a:noFill/>
          <a:ln w="38100">
            <a:solidFill>
              <a:srgbClr val="FF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80908" name="Text Box 22"/>
          <p:cNvSpPr txBox="1">
            <a:spLocks noChangeArrowheads="1"/>
          </p:cNvSpPr>
          <p:nvPr/>
        </p:nvSpPr>
        <p:spPr bwMode="auto">
          <a:xfrm>
            <a:off x="1352550" y="3527425"/>
            <a:ext cx="2536825" cy="519112"/>
          </a:xfrm>
          <a:prstGeom prst="rect">
            <a:avLst/>
          </a:prstGeom>
          <a:solidFill>
            <a:schemeClr val="bg1"/>
          </a:solidFill>
          <a:ln>
            <a:noFill/>
          </a:ln>
        </p:spPr>
        <p:txBody>
          <a:bodyPr wrap="squar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zh-CN" altLang="en-US" sz="2800" b="1" dirty="0">
                <a:solidFill>
                  <a:srgbClr val="FF0000"/>
                </a:solidFill>
                <a:effectLst>
                  <a:outerShdw blurRad="38100" dist="38100" dir="2700000" algn="tl">
                    <a:srgbClr val="C0C0C0"/>
                  </a:outerShdw>
                </a:effectLst>
              </a:rPr>
              <a:t>把</a:t>
            </a:r>
            <a:r>
              <a:rPr lang="en-US" altLang="zh-CN" sz="2800" b="1" dirty="0">
                <a:solidFill>
                  <a:srgbClr val="FF0000"/>
                </a:solidFill>
                <a:effectLst>
                  <a:outerShdw blurRad="38100" dist="38100" dir="2700000" algn="tl">
                    <a:srgbClr val="C0C0C0"/>
                  </a:outerShdw>
                </a:effectLst>
              </a:rPr>
              <a:t>….</a:t>
            </a:r>
            <a:r>
              <a:rPr lang="zh-CN" altLang="en-US" sz="2800" b="1" dirty="0">
                <a:solidFill>
                  <a:srgbClr val="FF0000"/>
                </a:solidFill>
                <a:effectLst>
                  <a:outerShdw blurRad="38100" dist="38100" dir="2700000" algn="tl">
                    <a:srgbClr val="C0C0C0"/>
                  </a:outerShdw>
                </a:effectLst>
              </a:rPr>
              <a:t>插入</a:t>
            </a:r>
            <a:r>
              <a:rPr lang="en-US" altLang="zh-CN" sz="2800" b="1" dirty="0">
                <a:solidFill>
                  <a:srgbClr val="FF0000"/>
                </a:solidFill>
                <a:effectLst>
                  <a:outerShdw blurRad="38100" dist="38100" dir="2700000" algn="tl">
                    <a:srgbClr val="C0C0C0"/>
                  </a:outerShdw>
                </a:effectLst>
              </a:rPr>
              <a:t>…</a:t>
            </a:r>
            <a:r>
              <a:rPr lang="zh-CN" altLang="en-US" sz="2800" b="1" dirty="0">
                <a:solidFill>
                  <a:srgbClr val="FF0000"/>
                </a:solidFill>
                <a:effectLst>
                  <a:outerShdw blurRad="38100" dist="38100" dir="2700000" algn="tl">
                    <a:srgbClr val="C0C0C0"/>
                  </a:outerShdw>
                </a:effectLst>
              </a:rPr>
              <a:t>里</a:t>
            </a:r>
          </a:p>
        </p:txBody>
      </p:sp>
      <p:sp>
        <p:nvSpPr>
          <p:cNvPr id="239639" name="Line 23"/>
          <p:cNvSpPr>
            <a:spLocks noChangeShapeType="1"/>
          </p:cNvSpPr>
          <p:nvPr/>
        </p:nvSpPr>
        <p:spPr bwMode="auto">
          <a:xfrm>
            <a:off x="5940425" y="2711450"/>
            <a:ext cx="1727200" cy="0"/>
          </a:xfrm>
          <a:prstGeom prst="line">
            <a:avLst/>
          </a:prstGeom>
          <a:noFill/>
          <a:ln w="38100">
            <a:solidFill>
              <a:srgbClr val="0000FF"/>
            </a:solidFill>
            <a:round/>
          </a:ln>
          <a:extLst>
            <a:ext uri="{909E8E84-426E-40DD-AFC4-6F175D3DCCD1}">
              <a14:hiddenFill xmlns:a14="http://schemas.microsoft.com/office/drawing/2010/main">
                <a:noFill/>
              </a14:hiddenFill>
            </a:ext>
          </a:extLst>
        </p:spPr>
        <p:txBody>
          <a:bodyPr/>
          <a:lstStyle/>
          <a:p>
            <a:endParaRPr lang="zh-CN" altLang="en-US"/>
          </a:p>
        </p:txBody>
      </p:sp>
      <p:sp>
        <p:nvSpPr>
          <p:cNvPr id="239640" name="Line 24"/>
          <p:cNvSpPr>
            <a:spLocks noChangeShapeType="1"/>
          </p:cNvSpPr>
          <p:nvPr/>
        </p:nvSpPr>
        <p:spPr bwMode="auto">
          <a:xfrm>
            <a:off x="323850" y="3143250"/>
            <a:ext cx="1223963" cy="0"/>
          </a:xfrm>
          <a:prstGeom prst="line">
            <a:avLst/>
          </a:prstGeom>
          <a:noFill/>
          <a:ln w="38100">
            <a:solidFill>
              <a:srgbClr val="0000FF"/>
            </a:solidFill>
            <a:round/>
          </a:ln>
          <a:extLst>
            <a:ext uri="{909E8E84-426E-40DD-AFC4-6F175D3DCCD1}">
              <a14:hiddenFill xmlns:a14="http://schemas.microsoft.com/office/drawing/2010/main">
                <a:noFill/>
              </a14:hiddenFill>
            </a:ext>
          </a:extLst>
        </p:spPr>
        <p:txBody>
          <a:bodyPr/>
          <a:lstStyle/>
          <a:p>
            <a:endParaRPr lang="zh-CN" altLang="en-US"/>
          </a:p>
        </p:txBody>
      </p:sp>
      <p:sp>
        <p:nvSpPr>
          <p:cNvPr id="80911" name="Text Box 7"/>
          <p:cNvSpPr txBox="1">
            <a:spLocks noChangeArrowheads="1"/>
          </p:cNvSpPr>
          <p:nvPr/>
        </p:nvSpPr>
        <p:spPr bwMode="auto">
          <a:xfrm>
            <a:off x="7667625" y="3214687"/>
            <a:ext cx="125888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200" b="1">
                <a:solidFill>
                  <a:srgbClr val="FF33CC"/>
                </a:solidFill>
                <a:effectLst>
                  <a:outerShdw blurRad="38100" dist="38100" dir="2700000" algn="tl">
                    <a:srgbClr val="C0C0C0"/>
                  </a:outerShdw>
                </a:effectLst>
              </a:rPr>
              <a:t>T    F</a:t>
            </a:r>
          </a:p>
        </p:txBody>
      </p:sp>
      <p:sp>
        <p:nvSpPr>
          <p:cNvPr id="80912" name="Text Box 7"/>
          <p:cNvSpPr txBox="1">
            <a:spLocks noChangeArrowheads="1"/>
          </p:cNvSpPr>
          <p:nvPr/>
        </p:nvSpPr>
        <p:spPr bwMode="auto">
          <a:xfrm>
            <a:off x="7596188" y="4006850"/>
            <a:ext cx="125888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200" b="1">
                <a:solidFill>
                  <a:srgbClr val="FF33CC"/>
                </a:solidFill>
                <a:effectLst>
                  <a:outerShdw blurRad="38100" dist="38100" dir="2700000" algn="tl">
                    <a:srgbClr val="C0C0C0"/>
                  </a:outerShdw>
                </a:effectLst>
              </a:rPr>
              <a:t>T    F</a:t>
            </a:r>
          </a:p>
        </p:txBody>
      </p:sp>
      <p:sp>
        <p:nvSpPr>
          <p:cNvPr id="80913" name="Text Box 7"/>
          <p:cNvSpPr txBox="1">
            <a:spLocks noChangeArrowheads="1"/>
          </p:cNvSpPr>
          <p:nvPr/>
        </p:nvSpPr>
        <p:spPr bwMode="auto">
          <a:xfrm>
            <a:off x="7524750" y="4727575"/>
            <a:ext cx="125888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200" b="1">
                <a:solidFill>
                  <a:srgbClr val="FF33CC"/>
                </a:solidFill>
                <a:effectLst>
                  <a:outerShdw blurRad="38100" dist="38100" dir="2700000" algn="tl">
                    <a:srgbClr val="C0C0C0"/>
                  </a:outerShdw>
                </a:effectLst>
              </a:rPr>
              <a:t>T    F</a:t>
            </a:r>
          </a:p>
        </p:txBody>
      </p:sp>
      <p:sp>
        <p:nvSpPr>
          <p:cNvPr id="80914" name="Text Box 7"/>
          <p:cNvSpPr txBox="1">
            <a:spLocks noChangeArrowheads="1"/>
          </p:cNvSpPr>
          <p:nvPr/>
        </p:nvSpPr>
        <p:spPr bwMode="auto">
          <a:xfrm>
            <a:off x="7596188" y="5807075"/>
            <a:ext cx="125888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200" b="1">
                <a:solidFill>
                  <a:srgbClr val="FF33CC"/>
                </a:solidFill>
                <a:effectLst>
                  <a:outerShdw blurRad="38100" dist="38100" dir="2700000" algn="tl">
                    <a:srgbClr val="C0C0C0"/>
                  </a:outerShdw>
                </a:effectLst>
              </a:rPr>
              <a:t>T    F</a:t>
            </a:r>
          </a:p>
        </p:txBody>
      </p:sp>
      <p:sp>
        <p:nvSpPr>
          <p:cNvPr id="80915" name="Oval 29"/>
          <p:cNvSpPr>
            <a:spLocks noChangeArrowheads="1"/>
          </p:cNvSpPr>
          <p:nvPr/>
        </p:nvSpPr>
        <p:spPr bwMode="auto">
          <a:xfrm>
            <a:off x="7667625" y="2206625"/>
            <a:ext cx="504825" cy="792162"/>
          </a:xfrm>
          <a:prstGeom prst="ellipse">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FF33CC"/>
                </a:solidFill>
                <a:round/>
              </a14:hiddenLine>
            </a:ext>
          </a:extLst>
        </p:spPr>
        <p:txBody>
          <a:bodyPr wrap="none" anchor="ctr"/>
          <a:lstStyle/>
          <a:p>
            <a:pPr algn="l"/>
            <a:endParaRPr lang="zh-CN" altLang="zh-CN"/>
          </a:p>
        </p:txBody>
      </p:sp>
      <p:sp>
        <p:nvSpPr>
          <p:cNvPr id="80916" name="Oval 30"/>
          <p:cNvSpPr>
            <a:spLocks noChangeArrowheads="1"/>
          </p:cNvSpPr>
          <p:nvPr/>
        </p:nvSpPr>
        <p:spPr bwMode="auto">
          <a:xfrm>
            <a:off x="7596188" y="3143250"/>
            <a:ext cx="504825" cy="792162"/>
          </a:xfrm>
          <a:prstGeom prst="ellipse">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FF33CC"/>
                </a:solidFill>
                <a:round/>
              </a14:hiddenLine>
            </a:ext>
          </a:extLst>
        </p:spPr>
        <p:txBody>
          <a:bodyPr wrap="none" anchor="ctr"/>
          <a:lstStyle/>
          <a:p>
            <a:pPr algn="l"/>
            <a:endParaRPr lang="zh-CN" altLang="zh-CN"/>
          </a:p>
        </p:txBody>
      </p:sp>
      <p:sp>
        <p:nvSpPr>
          <p:cNvPr id="80917" name="Oval 31"/>
          <p:cNvSpPr>
            <a:spLocks noChangeArrowheads="1"/>
          </p:cNvSpPr>
          <p:nvPr/>
        </p:nvSpPr>
        <p:spPr bwMode="auto">
          <a:xfrm>
            <a:off x="8316913" y="3863975"/>
            <a:ext cx="504825" cy="792162"/>
          </a:xfrm>
          <a:prstGeom prst="ellipse">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FF33CC"/>
                </a:solidFill>
                <a:round/>
              </a14:hiddenLine>
            </a:ext>
          </a:extLst>
        </p:spPr>
        <p:txBody>
          <a:bodyPr wrap="none" anchor="ctr"/>
          <a:lstStyle/>
          <a:p>
            <a:pPr algn="l"/>
            <a:endParaRPr lang="zh-CN" altLang="zh-CN"/>
          </a:p>
        </p:txBody>
      </p:sp>
      <p:sp>
        <p:nvSpPr>
          <p:cNvPr id="80918" name="Oval 32"/>
          <p:cNvSpPr>
            <a:spLocks noChangeArrowheads="1"/>
          </p:cNvSpPr>
          <p:nvPr/>
        </p:nvSpPr>
        <p:spPr bwMode="auto">
          <a:xfrm>
            <a:off x="7524750" y="4656137"/>
            <a:ext cx="504825" cy="792163"/>
          </a:xfrm>
          <a:prstGeom prst="ellipse">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FF33CC"/>
                </a:solidFill>
                <a:round/>
              </a14:hiddenLine>
            </a:ext>
          </a:extLst>
        </p:spPr>
        <p:txBody>
          <a:bodyPr wrap="none" anchor="ctr"/>
          <a:lstStyle/>
          <a:p>
            <a:pPr algn="l"/>
            <a:endParaRPr lang="zh-CN" altLang="zh-CN"/>
          </a:p>
        </p:txBody>
      </p:sp>
      <p:sp>
        <p:nvSpPr>
          <p:cNvPr id="80919" name="Oval 33"/>
          <p:cNvSpPr>
            <a:spLocks noChangeArrowheads="1"/>
          </p:cNvSpPr>
          <p:nvPr/>
        </p:nvSpPr>
        <p:spPr bwMode="auto">
          <a:xfrm>
            <a:off x="7596188" y="5664200"/>
            <a:ext cx="504825" cy="792162"/>
          </a:xfrm>
          <a:prstGeom prst="ellipse">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FF33CC"/>
                </a:solidFill>
                <a:round/>
              </a14:hiddenLine>
            </a:ext>
          </a:extLst>
        </p:spPr>
        <p:txBody>
          <a:bodyPr wrap="none" anchor="ctr"/>
          <a:lstStyle/>
          <a:p>
            <a:pPr algn="l"/>
            <a:endParaRPr lang="zh-CN" altLang="zh-CN"/>
          </a:p>
        </p:txBody>
      </p:sp>
      <p:sp>
        <p:nvSpPr>
          <p:cNvPr id="80920" name="Text Box 34"/>
          <p:cNvSpPr txBox="1">
            <a:spLocks noChangeArrowheads="1"/>
          </p:cNvSpPr>
          <p:nvPr/>
        </p:nvSpPr>
        <p:spPr bwMode="auto">
          <a:xfrm>
            <a:off x="685800" y="1413403"/>
            <a:ext cx="7788275" cy="720197"/>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85000"/>
              </a:lnSpc>
            </a:pPr>
            <a:r>
              <a:rPr lang="en-US" altLang="zh-CN" sz="2400" dirty="0">
                <a:solidFill>
                  <a:srgbClr val="0000FF"/>
                </a:solidFill>
              </a:rPr>
              <a:t>Stick to</a:t>
            </a:r>
            <a:r>
              <a:rPr lang="en-US" altLang="zh-CN" sz="2400" dirty="0"/>
              <a:t> your dream ,you’ll succeed.</a:t>
            </a:r>
          </a:p>
          <a:p>
            <a:pPr>
              <a:lnSpc>
                <a:spcPct val="85000"/>
              </a:lnSpc>
            </a:pPr>
            <a:r>
              <a:rPr lang="zh-CN" altLang="en-US" sz="2400" dirty="0">
                <a:solidFill>
                  <a:srgbClr val="0000FF"/>
                </a:solidFill>
              </a:rPr>
              <a:t>坚持</a:t>
            </a:r>
            <a:r>
              <a:rPr lang="zh-CN" altLang="en-US" sz="2400" dirty="0"/>
              <a:t>你的梦想，你就会成功</a:t>
            </a:r>
            <a:r>
              <a:rPr lang="zh-CN" altLang="en-US" sz="2400" dirty="0" smtClean="0"/>
              <a:t>。</a:t>
            </a:r>
            <a:r>
              <a:rPr lang="zh-CN" altLang="en-US" sz="2400" b="1" dirty="0" smtClean="0"/>
              <a:t>（</a:t>
            </a:r>
            <a:r>
              <a:rPr lang="en-US" altLang="zh-CN" sz="2400" b="1" dirty="0"/>
              <a:t>stick---st</a:t>
            </a:r>
            <a:r>
              <a:rPr lang="en-US" altLang="zh-CN" sz="2400" b="1" dirty="0">
                <a:solidFill>
                  <a:srgbClr val="339966"/>
                </a:solidFill>
              </a:rPr>
              <a:t>u</a:t>
            </a:r>
            <a:r>
              <a:rPr lang="en-US" altLang="zh-CN" sz="2400" b="1" dirty="0"/>
              <a:t>ck—st</a:t>
            </a:r>
            <a:r>
              <a:rPr lang="en-US" altLang="zh-CN" sz="2400" b="1" dirty="0">
                <a:solidFill>
                  <a:srgbClr val="339966"/>
                </a:solidFill>
              </a:rPr>
              <a:t>u</a:t>
            </a:r>
            <a:r>
              <a:rPr lang="en-US" altLang="zh-CN" sz="2400" b="1" dirty="0"/>
              <a:t>ck.</a:t>
            </a:r>
            <a:r>
              <a:rPr lang="zh-CN" altLang="en-US" sz="2400" b="1" dirty="0"/>
              <a:t>）</a:t>
            </a:r>
          </a:p>
        </p:txBody>
      </p:sp>
      <p:sp>
        <p:nvSpPr>
          <p:cNvPr id="80921" name="Rectangle 35"/>
          <p:cNvSpPr>
            <a:spLocks noChangeArrowheads="1"/>
          </p:cNvSpPr>
          <p:nvPr/>
        </p:nvSpPr>
        <p:spPr bwMode="auto">
          <a:xfrm>
            <a:off x="2667000" y="5735637"/>
            <a:ext cx="1473200" cy="504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333399"/>
                </a:solidFill>
                <a:miter lim="800000"/>
                <a:headEnd/>
                <a:tailEnd/>
              </a14:hiddenLine>
            </a:ext>
          </a:extLst>
        </p:spPr>
        <p:txBody>
          <a:bodyPr wrap="none" anchor="ctr"/>
          <a:lstStyle/>
          <a:p>
            <a:pPr algn="l"/>
            <a:endParaRPr lang="zh-CN"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0905"/>
                                        </p:tgtEl>
                                        <p:attrNameLst>
                                          <p:attrName>style.visibility</p:attrName>
                                        </p:attrNameLst>
                                      </p:cBhvr>
                                      <p:to>
                                        <p:strVal val="visible"/>
                                      </p:to>
                                    </p:set>
                                    <p:anim calcmode="lin" valueType="num">
                                      <p:cBhvr additive="base">
                                        <p:cTn id="7" dur="500" fill="hold"/>
                                        <p:tgtEl>
                                          <p:spTgt spid="80905"/>
                                        </p:tgtEl>
                                        <p:attrNameLst>
                                          <p:attrName>ppt_x</p:attrName>
                                        </p:attrNameLst>
                                      </p:cBhvr>
                                      <p:tavLst>
                                        <p:tav tm="0">
                                          <p:val>
                                            <p:strVal val="#ppt_x"/>
                                          </p:val>
                                        </p:tav>
                                        <p:tav tm="100000">
                                          <p:val>
                                            <p:strVal val="#ppt_x"/>
                                          </p:val>
                                        </p:tav>
                                      </p:tavLst>
                                    </p:anim>
                                    <p:anim calcmode="lin" valueType="num">
                                      <p:cBhvr additive="base">
                                        <p:cTn id="8" dur="500" fill="hold"/>
                                        <p:tgtEl>
                                          <p:spTgt spid="8090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nodePh="1">
                                  <p:stCondLst>
                                    <p:cond delay="0"/>
                                  </p:stCondLst>
                                  <p:endCondLst>
                                    <p:cond evt="begin" delay="0">
                                      <p:tn val="11"/>
                                    </p:cond>
                                  </p:endCondLst>
                                  <p:childTnLst>
                                    <p:set>
                                      <p:cBhvr>
                                        <p:cTn id="12" dur="1" fill="hold">
                                          <p:stCondLst>
                                            <p:cond delay="0"/>
                                          </p:stCondLst>
                                        </p:cTn>
                                        <p:tgtEl>
                                          <p:spTgt spid="80915"/>
                                        </p:tgtEl>
                                        <p:attrNameLst>
                                          <p:attrName>style.visibility</p:attrName>
                                        </p:attrNameLst>
                                      </p:cBhvr>
                                      <p:to>
                                        <p:strVal val="visible"/>
                                      </p:to>
                                    </p:set>
                                    <p:anim calcmode="lin" valueType="num">
                                      <p:cBhvr additive="base">
                                        <p:cTn id="13" dur="500" fill="hold"/>
                                        <p:tgtEl>
                                          <p:spTgt spid="80915"/>
                                        </p:tgtEl>
                                        <p:attrNameLst>
                                          <p:attrName>ppt_x</p:attrName>
                                        </p:attrNameLst>
                                      </p:cBhvr>
                                      <p:tavLst>
                                        <p:tav tm="0">
                                          <p:val>
                                            <p:strVal val="#ppt_x"/>
                                          </p:val>
                                        </p:tav>
                                        <p:tav tm="100000">
                                          <p:val>
                                            <p:strVal val="#ppt_x"/>
                                          </p:val>
                                        </p:tav>
                                      </p:tavLst>
                                    </p:anim>
                                    <p:anim calcmode="lin" valueType="num">
                                      <p:cBhvr additive="base">
                                        <p:cTn id="14" dur="500" fill="hold"/>
                                        <p:tgtEl>
                                          <p:spTgt spid="80915"/>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nodePh="1">
                                  <p:stCondLst>
                                    <p:cond delay="0"/>
                                  </p:stCondLst>
                                  <p:endCondLst>
                                    <p:cond evt="begin" delay="0">
                                      <p:tn val="15"/>
                                    </p:cond>
                                  </p:endCondLst>
                                  <p:childTnLst>
                                    <p:set>
                                      <p:cBhvr>
                                        <p:cTn id="16" dur="1" fill="hold">
                                          <p:stCondLst>
                                            <p:cond delay="0"/>
                                          </p:stCondLst>
                                        </p:cTn>
                                        <p:tgtEl>
                                          <p:spTgt spid="80916"/>
                                        </p:tgtEl>
                                        <p:attrNameLst>
                                          <p:attrName>style.visibility</p:attrName>
                                        </p:attrNameLst>
                                      </p:cBhvr>
                                      <p:to>
                                        <p:strVal val="visible"/>
                                      </p:to>
                                    </p:set>
                                    <p:anim calcmode="lin" valueType="num">
                                      <p:cBhvr additive="base">
                                        <p:cTn id="17" dur="500" fill="hold"/>
                                        <p:tgtEl>
                                          <p:spTgt spid="80916"/>
                                        </p:tgtEl>
                                        <p:attrNameLst>
                                          <p:attrName>ppt_x</p:attrName>
                                        </p:attrNameLst>
                                      </p:cBhvr>
                                      <p:tavLst>
                                        <p:tav tm="0">
                                          <p:val>
                                            <p:strVal val="#ppt_x"/>
                                          </p:val>
                                        </p:tav>
                                        <p:tav tm="100000">
                                          <p:val>
                                            <p:strVal val="#ppt_x"/>
                                          </p:val>
                                        </p:tav>
                                      </p:tavLst>
                                    </p:anim>
                                    <p:anim calcmode="lin" valueType="num">
                                      <p:cBhvr additive="base">
                                        <p:cTn id="18" dur="500" fill="hold"/>
                                        <p:tgtEl>
                                          <p:spTgt spid="80916"/>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nodePh="1">
                                  <p:stCondLst>
                                    <p:cond delay="0"/>
                                  </p:stCondLst>
                                  <p:endCondLst>
                                    <p:cond evt="begin" delay="0">
                                      <p:tn val="19"/>
                                    </p:cond>
                                  </p:endCondLst>
                                  <p:childTnLst>
                                    <p:set>
                                      <p:cBhvr>
                                        <p:cTn id="20" dur="1" fill="hold">
                                          <p:stCondLst>
                                            <p:cond delay="0"/>
                                          </p:stCondLst>
                                        </p:cTn>
                                        <p:tgtEl>
                                          <p:spTgt spid="80917"/>
                                        </p:tgtEl>
                                        <p:attrNameLst>
                                          <p:attrName>style.visibility</p:attrName>
                                        </p:attrNameLst>
                                      </p:cBhvr>
                                      <p:to>
                                        <p:strVal val="visible"/>
                                      </p:to>
                                    </p:set>
                                    <p:anim calcmode="lin" valueType="num">
                                      <p:cBhvr additive="base">
                                        <p:cTn id="21" dur="500" fill="hold"/>
                                        <p:tgtEl>
                                          <p:spTgt spid="80917"/>
                                        </p:tgtEl>
                                        <p:attrNameLst>
                                          <p:attrName>ppt_x</p:attrName>
                                        </p:attrNameLst>
                                      </p:cBhvr>
                                      <p:tavLst>
                                        <p:tav tm="0">
                                          <p:val>
                                            <p:strVal val="#ppt_x"/>
                                          </p:val>
                                        </p:tav>
                                        <p:tav tm="100000">
                                          <p:val>
                                            <p:strVal val="#ppt_x"/>
                                          </p:val>
                                        </p:tav>
                                      </p:tavLst>
                                    </p:anim>
                                    <p:anim calcmode="lin" valueType="num">
                                      <p:cBhvr additive="base">
                                        <p:cTn id="22" dur="500" fill="hold"/>
                                        <p:tgtEl>
                                          <p:spTgt spid="80917"/>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nodePh="1">
                                  <p:stCondLst>
                                    <p:cond delay="0"/>
                                  </p:stCondLst>
                                  <p:endCondLst>
                                    <p:cond evt="begin" delay="0">
                                      <p:tn val="23"/>
                                    </p:cond>
                                  </p:endCondLst>
                                  <p:childTnLst>
                                    <p:set>
                                      <p:cBhvr>
                                        <p:cTn id="24" dur="1" fill="hold">
                                          <p:stCondLst>
                                            <p:cond delay="0"/>
                                          </p:stCondLst>
                                        </p:cTn>
                                        <p:tgtEl>
                                          <p:spTgt spid="80918"/>
                                        </p:tgtEl>
                                        <p:attrNameLst>
                                          <p:attrName>style.visibility</p:attrName>
                                        </p:attrNameLst>
                                      </p:cBhvr>
                                      <p:to>
                                        <p:strVal val="visible"/>
                                      </p:to>
                                    </p:set>
                                    <p:anim calcmode="lin" valueType="num">
                                      <p:cBhvr additive="base">
                                        <p:cTn id="25" dur="500" fill="hold"/>
                                        <p:tgtEl>
                                          <p:spTgt spid="80918"/>
                                        </p:tgtEl>
                                        <p:attrNameLst>
                                          <p:attrName>ppt_x</p:attrName>
                                        </p:attrNameLst>
                                      </p:cBhvr>
                                      <p:tavLst>
                                        <p:tav tm="0">
                                          <p:val>
                                            <p:strVal val="#ppt_x"/>
                                          </p:val>
                                        </p:tav>
                                        <p:tav tm="100000">
                                          <p:val>
                                            <p:strVal val="#ppt_x"/>
                                          </p:val>
                                        </p:tav>
                                      </p:tavLst>
                                    </p:anim>
                                    <p:anim calcmode="lin" valueType="num">
                                      <p:cBhvr additive="base">
                                        <p:cTn id="26" dur="500" fill="hold"/>
                                        <p:tgtEl>
                                          <p:spTgt spid="80918"/>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nodePh="1">
                                  <p:stCondLst>
                                    <p:cond delay="0"/>
                                  </p:stCondLst>
                                  <p:endCondLst>
                                    <p:cond evt="begin" delay="0">
                                      <p:tn val="27"/>
                                    </p:cond>
                                  </p:endCondLst>
                                  <p:childTnLst>
                                    <p:set>
                                      <p:cBhvr>
                                        <p:cTn id="28" dur="1" fill="hold">
                                          <p:stCondLst>
                                            <p:cond delay="0"/>
                                          </p:stCondLst>
                                        </p:cTn>
                                        <p:tgtEl>
                                          <p:spTgt spid="80919"/>
                                        </p:tgtEl>
                                        <p:attrNameLst>
                                          <p:attrName>style.visibility</p:attrName>
                                        </p:attrNameLst>
                                      </p:cBhvr>
                                      <p:to>
                                        <p:strVal val="visible"/>
                                      </p:to>
                                    </p:set>
                                    <p:anim calcmode="lin" valueType="num">
                                      <p:cBhvr additive="base">
                                        <p:cTn id="29" dur="500" fill="hold"/>
                                        <p:tgtEl>
                                          <p:spTgt spid="80919"/>
                                        </p:tgtEl>
                                        <p:attrNameLst>
                                          <p:attrName>ppt_x</p:attrName>
                                        </p:attrNameLst>
                                      </p:cBhvr>
                                      <p:tavLst>
                                        <p:tav tm="0">
                                          <p:val>
                                            <p:strVal val="#ppt_x"/>
                                          </p:val>
                                        </p:tav>
                                        <p:tav tm="100000">
                                          <p:val>
                                            <p:strVal val="#ppt_x"/>
                                          </p:val>
                                        </p:tav>
                                      </p:tavLst>
                                    </p:anim>
                                    <p:anim calcmode="lin" valueType="num">
                                      <p:cBhvr additive="base">
                                        <p:cTn id="30" dur="500" fill="hold"/>
                                        <p:tgtEl>
                                          <p:spTgt spid="80919"/>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239639"/>
                                        </p:tgtEl>
                                        <p:attrNameLst>
                                          <p:attrName>style.visibility</p:attrName>
                                        </p:attrNameLst>
                                      </p:cBhvr>
                                      <p:to>
                                        <p:strVal val="visible"/>
                                      </p:to>
                                    </p:set>
                                    <p:anim calcmode="lin" valueType="num">
                                      <p:cBhvr additive="base">
                                        <p:cTn id="35" dur="500" fill="hold"/>
                                        <p:tgtEl>
                                          <p:spTgt spid="239639"/>
                                        </p:tgtEl>
                                        <p:attrNameLst>
                                          <p:attrName>ppt_x</p:attrName>
                                        </p:attrNameLst>
                                      </p:cBhvr>
                                      <p:tavLst>
                                        <p:tav tm="0">
                                          <p:val>
                                            <p:strVal val="#ppt_x"/>
                                          </p:val>
                                        </p:tav>
                                        <p:tav tm="100000">
                                          <p:val>
                                            <p:strVal val="#ppt_x"/>
                                          </p:val>
                                        </p:tav>
                                      </p:tavLst>
                                    </p:anim>
                                    <p:anim calcmode="lin" valueType="num">
                                      <p:cBhvr additive="base">
                                        <p:cTn id="36" dur="500" fill="hold"/>
                                        <p:tgtEl>
                                          <p:spTgt spid="239639"/>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239640"/>
                                        </p:tgtEl>
                                        <p:attrNameLst>
                                          <p:attrName>style.visibility</p:attrName>
                                        </p:attrNameLst>
                                      </p:cBhvr>
                                      <p:to>
                                        <p:strVal val="visible"/>
                                      </p:to>
                                    </p:set>
                                    <p:anim calcmode="lin" valueType="num">
                                      <p:cBhvr additive="base">
                                        <p:cTn id="39" dur="500" fill="hold"/>
                                        <p:tgtEl>
                                          <p:spTgt spid="239640"/>
                                        </p:tgtEl>
                                        <p:attrNameLst>
                                          <p:attrName>ppt_x</p:attrName>
                                        </p:attrNameLst>
                                      </p:cBhvr>
                                      <p:tavLst>
                                        <p:tav tm="0">
                                          <p:val>
                                            <p:strVal val="#ppt_x"/>
                                          </p:val>
                                        </p:tav>
                                        <p:tav tm="100000">
                                          <p:val>
                                            <p:strVal val="#ppt_x"/>
                                          </p:val>
                                        </p:tav>
                                      </p:tavLst>
                                    </p:anim>
                                    <p:anim calcmode="lin" valueType="num">
                                      <p:cBhvr additive="base">
                                        <p:cTn id="40" dur="500" fill="hold"/>
                                        <p:tgtEl>
                                          <p:spTgt spid="239640"/>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80908"/>
                                        </p:tgtEl>
                                        <p:attrNameLst>
                                          <p:attrName>style.visibility</p:attrName>
                                        </p:attrNameLst>
                                      </p:cBhvr>
                                      <p:to>
                                        <p:strVal val="visible"/>
                                      </p:to>
                                    </p:set>
                                    <p:anim calcmode="lin" valueType="num">
                                      <p:cBhvr additive="base">
                                        <p:cTn id="45" dur="500" fill="hold"/>
                                        <p:tgtEl>
                                          <p:spTgt spid="80908"/>
                                        </p:tgtEl>
                                        <p:attrNameLst>
                                          <p:attrName>ppt_x</p:attrName>
                                        </p:attrNameLst>
                                      </p:cBhvr>
                                      <p:tavLst>
                                        <p:tav tm="0">
                                          <p:val>
                                            <p:strVal val="#ppt_x"/>
                                          </p:val>
                                        </p:tav>
                                        <p:tav tm="100000">
                                          <p:val>
                                            <p:strVal val="#ppt_x"/>
                                          </p:val>
                                        </p:tav>
                                      </p:tavLst>
                                    </p:anim>
                                    <p:anim calcmode="lin" valueType="num">
                                      <p:cBhvr additive="base">
                                        <p:cTn id="46" dur="500" fill="hold"/>
                                        <p:tgtEl>
                                          <p:spTgt spid="80908"/>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239636"/>
                                        </p:tgtEl>
                                        <p:attrNameLst>
                                          <p:attrName>style.visibility</p:attrName>
                                        </p:attrNameLst>
                                      </p:cBhvr>
                                      <p:to>
                                        <p:strVal val="visible"/>
                                      </p:to>
                                    </p:set>
                                    <p:anim calcmode="lin" valueType="num">
                                      <p:cBhvr additive="base">
                                        <p:cTn id="49" dur="500" fill="hold"/>
                                        <p:tgtEl>
                                          <p:spTgt spid="239636"/>
                                        </p:tgtEl>
                                        <p:attrNameLst>
                                          <p:attrName>ppt_x</p:attrName>
                                        </p:attrNameLst>
                                      </p:cBhvr>
                                      <p:tavLst>
                                        <p:tav tm="0">
                                          <p:val>
                                            <p:strVal val="#ppt_x"/>
                                          </p:val>
                                        </p:tav>
                                        <p:tav tm="100000">
                                          <p:val>
                                            <p:strVal val="#ppt_x"/>
                                          </p:val>
                                        </p:tav>
                                      </p:tavLst>
                                    </p:anim>
                                    <p:anim calcmode="lin" valueType="num">
                                      <p:cBhvr additive="base">
                                        <p:cTn id="50" dur="500" fill="hold"/>
                                        <p:tgtEl>
                                          <p:spTgt spid="239636"/>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239637"/>
                                        </p:tgtEl>
                                        <p:attrNameLst>
                                          <p:attrName>style.visibility</p:attrName>
                                        </p:attrNameLst>
                                      </p:cBhvr>
                                      <p:to>
                                        <p:strVal val="visible"/>
                                      </p:to>
                                    </p:set>
                                    <p:anim calcmode="lin" valueType="num">
                                      <p:cBhvr additive="base">
                                        <p:cTn id="53" dur="500" fill="hold"/>
                                        <p:tgtEl>
                                          <p:spTgt spid="239637"/>
                                        </p:tgtEl>
                                        <p:attrNameLst>
                                          <p:attrName>ppt_x</p:attrName>
                                        </p:attrNameLst>
                                      </p:cBhvr>
                                      <p:tavLst>
                                        <p:tav tm="0">
                                          <p:val>
                                            <p:strVal val="#ppt_x"/>
                                          </p:val>
                                        </p:tav>
                                        <p:tav tm="100000">
                                          <p:val>
                                            <p:strVal val="#ppt_x"/>
                                          </p:val>
                                        </p:tav>
                                      </p:tavLst>
                                    </p:anim>
                                    <p:anim calcmode="lin" valueType="num">
                                      <p:cBhvr additive="base">
                                        <p:cTn id="54" dur="500" fill="hold"/>
                                        <p:tgtEl>
                                          <p:spTgt spid="239637"/>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80920">
                                            <p:txEl>
                                              <p:pRg st="0" end="0"/>
                                            </p:txEl>
                                          </p:spTgt>
                                        </p:tgtEl>
                                        <p:attrNameLst>
                                          <p:attrName>style.visibility</p:attrName>
                                        </p:attrNameLst>
                                      </p:cBhvr>
                                      <p:to>
                                        <p:strVal val="visible"/>
                                      </p:to>
                                    </p:set>
                                    <p:anim calcmode="lin" valueType="num">
                                      <p:cBhvr additive="base">
                                        <p:cTn id="59" dur="500" fill="hold"/>
                                        <p:tgtEl>
                                          <p:spTgt spid="80920">
                                            <p:txEl>
                                              <p:pRg st="0" end="0"/>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80920">
                                            <p:txEl>
                                              <p:pRg st="0" end="0"/>
                                            </p:txEl>
                                          </p:spTgt>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80920">
                                            <p:txEl>
                                              <p:pRg st="1" end="1"/>
                                            </p:txEl>
                                          </p:spTgt>
                                        </p:tgtEl>
                                        <p:attrNameLst>
                                          <p:attrName>style.visibility</p:attrName>
                                        </p:attrNameLst>
                                      </p:cBhvr>
                                      <p:to>
                                        <p:strVal val="visible"/>
                                      </p:to>
                                    </p:set>
                                    <p:anim calcmode="lin" valueType="num">
                                      <p:cBhvr additive="base">
                                        <p:cTn id="63" dur="500" fill="hold"/>
                                        <p:tgtEl>
                                          <p:spTgt spid="80920">
                                            <p:txEl>
                                              <p:pRg st="1" end="1"/>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8092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3" presetClass="exit" presetSubtype="10" fill="hold" grpId="1" nodeType="clickEffect">
                                  <p:stCondLst>
                                    <p:cond delay="0"/>
                                  </p:stCondLst>
                                  <p:childTnLst>
                                    <p:animEffect transition="out" filter="blinds(horizontal)">
                                      <p:cBhvr>
                                        <p:cTn id="68" dur="500"/>
                                        <p:tgtEl>
                                          <p:spTgt spid="80920">
                                            <p:txEl>
                                              <p:pRg st="0" end="0"/>
                                            </p:txEl>
                                          </p:spTgt>
                                        </p:tgtEl>
                                      </p:cBhvr>
                                    </p:animEffect>
                                    <p:set>
                                      <p:cBhvr>
                                        <p:cTn id="69" dur="1" fill="hold">
                                          <p:stCondLst>
                                            <p:cond delay="499"/>
                                          </p:stCondLst>
                                        </p:cTn>
                                        <p:tgtEl>
                                          <p:spTgt spid="80920">
                                            <p:txEl>
                                              <p:pRg st="0" end="0"/>
                                            </p:txEl>
                                          </p:spTgt>
                                        </p:tgtEl>
                                        <p:attrNameLst>
                                          <p:attrName>style.visibility</p:attrName>
                                        </p:attrNameLst>
                                      </p:cBhvr>
                                      <p:to>
                                        <p:strVal val="hidden"/>
                                      </p:to>
                                    </p:set>
                                  </p:childTnLst>
                                </p:cTn>
                              </p:par>
                              <p:par>
                                <p:cTn id="70" presetID="3" presetClass="exit" presetSubtype="10" fill="hold" grpId="1" nodeType="withEffect">
                                  <p:stCondLst>
                                    <p:cond delay="0"/>
                                  </p:stCondLst>
                                  <p:childTnLst>
                                    <p:animEffect transition="out" filter="blinds(horizontal)">
                                      <p:cBhvr>
                                        <p:cTn id="71" dur="500"/>
                                        <p:tgtEl>
                                          <p:spTgt spid="80920">
                                            <p:txEl>
                                              <p:pRg st="1" end="1"/>
                                            </p:txEl>
                                          </p:spTgt>
                                        </p:tgtEl>
                                      </p:cBhvr>
                                    </p:animEffect>
                                    <p:set>
                                      <p:cBhvr>
                                        <p:cTn id="72" dur="1" fill="hold">
                                          <p:stCondLst>
                                            <p:cond delay="499"/>
                                          </p:stCondLst>
                                        </p:cTn>
                                        <p:tgtEl>
                                          <p:spTgt spid="80920">
                                            <p:txEl>
                                              <p:pRg st="1" end="1"/>
                                            </p:txEl>
                                          </p:spTgt>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grpId="0" nodeType="clickEffect" nodePh="1">
                                  <p:stCondLst>
                                    <p:cond delay="0"/>
                                  </p:stCondLst>
                                  <p:endCondLst>
                                    <p:cond evt="begin" delay="0">
                                      <p:tn val="75"/>
                                    </p:cond>
                                  </p:endCondLst>
                                  <p:childTnLst>
                                    <p:set>
                                      <p:cBhvr>
                                        <p:cTn id="76" dur="1" fill="hold">
                                          <p:stCondLst>
                                            <p:cond delay="0"/>
                                          </p:stCondLst>
                                        </p:cTn>
                                        <p:tgtEl>
                                          <p:spTgt spid="80921"/>
                                        </p:tgtEl>
                                        <p:attrNameLst>
                                          <p:attrName>style.visibility</p:attrName>
                                        </p:attrNameLst>
                                      </p:cBhvr>
                                      <p:to>
                                        <p:strVal val="visible"/>
                                      </p:to>
                                    </p:set>
                                    <p:anim calcmode="lin" valueType="num">
                                      <p:cBhvr additive="base">
                                        <p:cTn id="77" dur="500" fill="hold"/>
                                        <p:tgtEl>
                                          <p:spTgt spid="80921"/>
                                        </p:tgtEl>
                                        <p:attrNameLst>
                                          <p:attrName>ppt_x</p:attrName>
                                        </p:attrNameLst>
                                      </p:cBhvr>
                                      <p:tavLst>
                                        <p:tav tm="0">
                                          <p:val>
                                            <p:strVal val="#ppt_x"/>
                                          </p:val>
                                        </p:tav>
                                        <p:tav tm="100000">
                                          <p:val>
                                            <p:strVal val="#ppt_x"/>
                                          </p:val>
                                        </p:tav>
                                      </p:tavLst>
                                    </p:anim>
                                    <p:anim calcmode="lin" valueType="num">
                                      <p:cBhvr additive="base">
                                        <p:cTn id="78" dur="500" fill="hold"/>
                                        <p:tgtEl>
                                          <p:spTgt spid="809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905" grpId="0"/>
      <p:bldP spid="239636" grpId="0" animBg="1"/>
      <p:bldP spid="239637" grpId="0" animBg="1"/>
      <p:bldP spid="80908" grpId="0" animBg="1"/>
      <p:bldP spid="239639" grpId="0" animBg="1"/>
      <p:bldP spid="239640" grpId="0" animBg="1"/>
      <p:bldP spid="80915" grpId="0"/>
      <p:bldP spid="80916" grpId="0"/>
      <p:bldP spid="80917" grpId="0"/>
      <p:bldP spid="80918" grpId="0"/>
      <p:bldP spid="80919" grpId="0"/>
      <p:bldP spid="80920" grpId="0" build="allAtOnce"/>
      <p:bldP spid="80920" grpId="1" build="allAtOnce"/>
      <p:bldP spid="80921"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22" name="Rectangle 11"/>
          <p:cNvSpPr>
            <a:spLocks noGrp="1" noChangeArrowheads="1"/>
          </p:cNvSpPr>
          <p:nvPr>
            <p:ph type="title" idx="4294967295"/>
          </p:nvPr>
        </p:nvSpPr>
        <p:spPr>
          <a:xfrm>
            <a:off x="250825" y="836613"/>
            <a:ext cx="8686800" cy="685800"/>
          </a:xfrm>
        </p:spPr>
        <p:txBody>
          <a:bodyPr lIns="0" tIns="0" rIns="0" bIns="0"/>
          <a:lstStyle/>
          <a:p>
            <a:pPr algn="l">
              <a:lnSpc>
                <a:spcPct val="75000"/>
              </a:lnSpc>
            </a:pPr>
            <a:r>
              <a:rPr lang="en-US" altLang="zh-CN" sz="2800" b="1" dirty="0">
                <a:solidFill>
                  <a:srgbClr val="FF0000"/>
                </a:solidFill>
              </a:rPr>
              <a:t>1b</a:t>
            </a:r>
            <a:r>
              <a:rPr lang="en-US" altLang="zh-CN" sz="2800" b="1" dirty="0">
                <a:solidFill>
                  <a:schemeClr val="tx1"/>
                </a:solidFill>
              </a:rPr>
              <a:t>.</a:t>
            </a:r>
            <a:r>
              <a:rPr lang="en-US" altLang="zh-CN" sz="2800" b="1" dirty="0">
                <a:solidFill>
                  <a:srgbClr val="0000FF"/>
                </a:solidFill>
              </a:rPr>
              <a:t>Steve is going to China to study. His friend Yang Ming is telling him about the </a:t>
            </a:r>
            <a:r>
              <a:rPr lang="en-US" altLang="zh-CN" sz="2800" b="1" dirty="0">
                <a:solidFill>
                  <a:srgbClr val="339966"/>
                </a:solidFill>
              </a:rPr>
              <a:t>table manners</a:t>
            </a:r>
            <a:r>
              <a:rPr lang="en-US" altLang="zh-CN" sz="2800" b="1" dirty="0">
                <a:solidFill>
                  <a:srgbClr val="0000FF"/>
                </a:solidFill>
              </a:rPr>
              <a:t>  in China.</a:t>
            </a:r>
            <a:r>
              <a:rPr lang="en-US" altLang="zh-CN" sz="2800" b="1" dirty="0">
                <a:solidFill>
                  <a:schemeClr val="tx1"/>
                </a:solidFill>
              </a:rPr>
              <a:t> Listen and number the pictures in the order you hear them.</a:t>
            </a:r>
          </a:p>
        </p:txBody>
      </p:sp>
      <p:pic>
        <p:nvPicPr>
          <p:cNvPr id="81923" name="Picture 4" descr="9_U10_SB_1b1"/>
          <p:cNvPicPr>
            <a:picLocks noChangeAspect="1" noChangeArrowheads="1"/>
          </p:cNvPicPr>
          <p:nvPr/>
        </p:nvPicPr>
        <p:blipFill>
          <a:blip r:embed="rId2"/>
          <a:srcRect/>
          <a:stretch>
            <a:fillRect/>
          </a:stretch>
        </p:blipFill>
        <p:spPr bwMode="auto">
          <a:xfrm>
            <a:off x="0" y="1905000"/>
            <a:ext cx="26670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24" name="Picture 5" descr="9_U10_SB_1b2"/>
          <p:cNvPicPr>
            <a:picLocks noChangeAspect="1" noChangeArrowheads="1"/>
          </p:cNvPicPr>
          <p:nvPr/>
        </p:nvPicPr>
        <p:blipFill>
          <a:blip r:embed="rId3"/>
          <a:srcRect/>
          <a:stretch>
            <a:fillRect/>
          </a:stretch>
        </p:blipFill>
        <p:spPr bwMode="auto">
          <a:xfrm>
            <a:off x="3352800" y="1905000"/>
            <a:ext cx="22098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25" name="Picture 6" descr="9_U10_SB_1b3"/>
          <p:cNvPicPr>
            <a:picLocks noChangeAspect="1" noChangeArrowheads="1"/>
          </p:cNvPicPr>
          <p:nvPr/>
        </p:nvPicPr>
        <p:blipFill>
          <a:blip r:embed="rId4"/>
          <a:srcRect/>
          <a:stretch>
            <a:fillRect/>
          </a:stretch>
        </p:blipFill>
        <p:spPr bwMode="auto">
          <a:xfrm>
            <a:off x="6248400" y="2057400"/>
            <a:ext cx="243840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26" name="WordArt 7"/>
          <p:cNvSpPr>
            <a:spLocks noChangeArrowheads="1" noChangeShapeType="1" noTextEdit="1"/>
          </p:cNvSpPr>
          <p:nvPr/>
        </p:nvSpPr>
        <p:spPr bwMode="auto">
          <a:xfrm>
            <a:off x="2555875" y="0"/>
            <a:ext cx="3768725" cy="404813"/>
          </a:xfrm>
          <a:prstGeom prst="rect">
            <a:avLst/>
          </a:prstGeom>
        </p:spPr>
        <p:txBody>
          <a:bodyPr wrap="none" fromWordArt="1">
            <a:prstTxWarp prst="textSlantUp">
              <a:avLst>
                <a:gd name="adj" fmla="val 32056"/>
              </a:avLst>
            </a:prstTxWarp>
          </a:bodyPr>
          <a:lstStyle/>
          <a:p>
            <a:r>
              <a:rPr lang="en-US" altLang="zh-CN" sz="3600" kern="10">
                <a:ln w="9525">
                  <a:solidFill>
                    <a:srgbClr val="CC99FF"/>
                  </a:solidFill>
                  <a:rou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宋体" panose="02010600030101010101" pitchFamily="2" charset="-122"/>
                <a:ea typeface="宋体" panose="02010600030101010101" pitchFamily="2" charset="-122"/>
              </a:rPr>
              <a:t>Listening</a:t>
            </a:r>
            <a:endParaRPr lang="zh-CN" altLang="en-US" sz="3600" kern="10">
              <a:ln w="9525">
                <a:solidFill>
                  <a:srgbClr val="CC99FF"/>
                </a:solidFill>
                <a:rou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宋体" panose="02010600030101010101" pitchFamily="2" charset="-122"/>
              <a:ea typeface="宋体" panose="02010600030101010101" pitchFamily="2" charset="-122"/>
            </a:endParaRPr>
          </a:p>
        </p:txBody>
      </p:sp>
      <p:sp>
        <p:nvSpPr>
          <p:cNvPr id="81927" name="Text Box 12"/>
          <p:cNvSpPr txBox="1">
            <a:spLocks noChangeArrowheads="1"/>
          </p:cNvSpPr>
          <p:nvPr/>
        </p:nvSpPr>
        <p:spPr bwMode="auto">
          <a:xfrm>
            <a:off x="762000" y="5119688"/>
            <a:ext cx="1219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0" hangingPunct="0"/>
            <a:r>
              <a:rPr lang="en-US" altLang="zh-CN" sz="5400" b="1"/>
              <a:t> 2</a:t>
            </a:r>
          </a:p>
        </p:txBody>
      </p:sp>
      <p:sp>
        <p:nvSpPr>
          <p:cNvPr id="81928" name="Text Box 13"/>
          <p:cNvSpPr txBox="1">
            <a:spLocks noChangeArrowheads="1"/>
          </p:cNvSpPr>
          <p:nvPr/>
        </p:nvSpPr>
        <p:spPr bwMode="auto">
          <a:xfrm>
            <a:off x="4251325" y="5105400"/>
            <a:ext cx="5651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0" hangingPunct="0"/>
            <a:r>
              <a:rPr lang="en-US" altLang="zh-CN" sz="5400" b="1"/>
              <a:t>1</a:t>
            </a:r>
          </a:p>
        </p:txBody>
      </p:sp>
      <p:sp>
        <p:nvSpPr>
          <p:cNvPr id="81929" name="Text Box 14"/>
          <p:cNvSpPr txBox="1">
            <a:spLocks noChangeArrowheads="1"/>
          </p:cNvSpPr>
          <p:nvPr/>
        </p:nvSpPr>
        <p:spPr bwMode="auto">
          <a:xfrm>
            <a:off x="7239000" y="5105400"/>
            <a:ext cx="5651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0" hangingPunct="0"/>
            <a:r>
              <a:rPr lang="en-US" altLang="zh-CN" sz="5400" b="1"/>
              <a:t>3</a:t>
            </a:r>
          </a:p>
        </p:txBody>
      </p:sp>
      <p:sp>
        <p:nvSpPr>
          <p:cNvPr id="81930" name="Rectangle 7"/>
          <p:cNvSpPr>
            <a:spLocks noChangeArrowheads="1"/>
          </p:cNvSpPr>
          <p:nvPr/>
        </p:nvSpPr>
        <p:spPr bwMode="auto">
          <a:xfrm>
            <a:off x="6172200" y="5791200"/>
            <a:ext cx="2743200" cy="838200"/>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bg1"/>
                </a:solidFill>
                <a:round/>
              </a14:hiddenLine>
            </a:ext>
          </a:extLst>
        </p:spPr>
        <p:txBody>
          <a:bodyPr/>
          <a:lstStyle/>
          <a:p>
            <a:pPr algn="l" eaLnBrk="0" hangingPunct="0"/>
            <a:endParaRPr lang="zh-CN"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1927">
                                            <p:txEl>
                                              <p:pRg st="0" end="0"/>
                                            </p:txEl>
                                          </p:spTgt>
                                        </p:tgtEl>
                                        <p:attrNameLst>
                                          <p:attrName>style.visibility</p:attrName>
                                        </p:attrNameLst>
                                      </p:cBhvr>
                                      <p:to>
                                        <p:strVal val="visible"/>
                                      </p:to>
                                    </p:set>
                                    <p:animEffect transition="in" filter="blinds(horizontal)">
                                      <p:cBhvr>
                                        <p:cTn id="7" dur="500"/>
                                        <p:tgtEl>
                                          <p:spTgt spid="819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81928">
                                            <p:txEl>
                                              <p:pRg st="0" end="0"/>
                                            </p:txEl>
                                          </p:spTgt>
                                        </p:tgtEl>
                                        <p:attrNameLst>
                                          <p:attrName>style.visibility</p:attrName>
                                        </p:attrNameLst>
                                      </p:cBhvr>
                                      <p:to>
                                        <p:strVal val="visible"/>
                                      </p:to>
                                    </p:set>
                                    <p:anim calcmode="lin" valueType="num">
                                      <p:cBhvr additive="base">
                                        <p:cTn id="12" dur="500" fill="hold"/>
                                        <p:tgtEl>
                                          <p:spTgt spid="81928">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8192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81929">
                                            <p:txEl>
                                              <p:pRg st="0" end="0"/>
                                            </p:txEl>
                                          </p:spTgt>
                                        </p:tgtEl>
                                        <p:attrNameLst>
                                          <p:attrName>style.visibility</p:attrName>
                                        </p:attrNameLst>
                                      </p:cBhvr>
                                      <p:to>
                                        <p:strVal val="visible"/>
                                      </p:to>
                                    </p:set>
                                    <p:animEffect transition="in" filter="blinds(horizontal)">
                                      <p:cBhvr>
                                        <p:cTn id="18" dur="500"/>
                                        <p:tgtEl>
                                          <p:spTgt spid="8192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2946" name="Picture 7"/>
          <p:cNvPicPr>
            <a:picLocks noChangeAspect="1" noChangeArrowheads="1"/>
          </p:cNvPicPr>
          <p:nvPr/>
        </p:nvPicPr>
        <p:blipFill>
          <a:blip r:embed="rId2"/>
          <a:srcRect/>
          <a:stretch>
            <a:fillRect/>
          </a:stretch>
        </p:blipFill>
        <p:spPr bwMode="auto">
          <a:xfrm>
            <a:off x="14288" y="2343150"/>
            <a:ext cx="9115425" cy="217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947" name="Rectangle 2"/>
          <p:cNvSpPr>
            <a:spLocks noGrp="1" noChangeArrowheads="1"/>
          </p:cNvSpPr>
          <p:nvPr>
            <p:ph type="title" idx="4294967295"/>
          </p:nvPr>
        </p:nvSpPr>
        <p:spPr>
          <a:xfrm>
            <a:off x="182563" y="912813"/>
            <a:ext cx="8961437" cy="685800"/>
          </a:xfrm>
        </p:spPr>
        <p:txBody>
          <a:bodyPr lIns="0" tIns="0" rIns="0" bIns="0"/>
          <a:lstStyle/>
          <a:p>
            <a:r>
              <a:rPr lang="en-US" altLang="zh-CN" sz="5500" b="1">
                <a:solidFill>
                  <a:srgbClr val="CC3300"/>
                </a:solidFill>
              </a:rPr>
              <a:t>1c. Listen again. Match these sentence parts.</a:t>
            </a:r>
          </a:p>
        </p:txBody>
      </p:sp>
      <p:sp>
        <p:nvSpPr>
          <p:cNvPr id="82948" name="Text Box 4"/>
          <p:cNvSpPr txBox="1">
            <a:spLocks noChangeArrowheads="1"/>
          </p:cNvSpPr>
          <p:nvPr/>
        </p:nvSpPr>
        <p:spPr bwMode="auto">
          <a:xfrm flipH="1">
            <a:off x="244475" y="2330450"/>
            <a:ext cx="3651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0" hangingPunct="0"/>
            <a:r>
              <a:rPr lang="en-US" altLang="zh-CN" sz="3600" b="1">
                <a:solidFill>
                  <a:srgbClr val="339966"/>
                </a:solidFill>
              </a:rPr>
              <a:t>c</a:t>
            </a:r>
          </a:p>
        </p:txBody>
      </p:sp>
      <p:sp>
        <p:nvSpPr>
          <p:cNvPr id="82949" name="Text Box 5"/>
          <p:cNvSpPr txBox="1">
            <a:spLocks noChangeArrowheads="1"/>
          </p:cNvSpPr>
          <p:nvPr/>
        </p:nvSpPr>
        <p:spPr bwMode="auto">
          <a:xfrm>
            <a:off x="254000" y="3352800"/>
            <a:ext cx="4318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0" hangingPunct="0"/>
            <a:r>
              <a:rPr lang="en-US" altLang="zh-CN" sz="3200" b="1">
                <a:solidFill>
                  <a:srgbClr val="339966"/>
                </a:solidFill>
              </a:rPr>
              <a:t>b</a:t>
            </a:r>
          </a:p>
        </p:txBody>
      </p:sp>
      <p:sp>
        <p:nvSpPr>
          <p:cNvPr id="82950" name="Text Box 6"/>
          <p:cNvSpPr txBox="1">
            <a:spLocks noChangeArrowheads="1"/>
          </p:cNvSpPr>
          <p:nvPr/>
        </p:nvSpPr>
        <p:spPr bwMode="auto">
          <a:xfrm>
            <a:off x="-76200" y="2819400"/>
            <a:ext cx="7778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0" hangingPunct="0"/>
            <a:r>
              <a:rPr lang="en-US" altLang="zh-CN" sz="3200" b="1">
                <a:solidFill>
                  <a:srgbClr val="CC3300"/>
                </a:solidFill>
              </a:rPr>
              <a:t>   </a:t>
            </a:r>
            <a:r>
              <a:rPr lang="en-US" altLang="zh-CN" sz="3200" b="1">
                <a:solidFill>
                  <a:srgbClr val="339966"/>
                </a:solidFill>
              </a:rPr>
              <a:t>a</a:t>
            </a:r>
          </a:p>
        </p:txBody>
      </p:sp>
      <p:sp>
        <p:nvSpPr>
          <p:cNvPr id="82951" name="Rectangle 7"/>
          <p:cNvSpPr>
            <a:spLocks noChangeArrowheads="1"/>
          </p:cNvSpPr>
          <p:nvPr/>
        </p:nvSpPr>
        <p:spPr bwMode="auto">
          <a:xfrm>
            <a:off x="6172200" y="5791200"/>
            <a:ext cx="2743200" cy="838200"/>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bg1"/>
                </a:solidFill>
                <a:round/>
              </a14:hiddenLine>
            </a:ext>
          </a:extLst>
        </p:spPr>
        <p:txBody>
          <a:bodyPr/>
          <a:lstStyle/>
          <a:p>
            <a:pPr algn="l" eaLnBrk="0" hangingPunct="0"/>
            <a:endParaRPr lang="zh-CN" altLang="zh-CN"/>
          </a:p>
        </p:txBody>
      </p:sp>
      <p:sp>
        <p:nvSpPr>
          <p:cNvPr id="82952" name="Line 11"/>
          <p:cNvSpPr>
            <a:spLocks noChangeShapeType="1"/>
          </p:cNvSpPr>
          <p:nvPr/>
        </p:nvSpPr>
        <p:spPr bwMode="auto">
          <a:xfrm>
            <a:off x="4427538" y="3860800"/>
            <a:ext cx="1296987" cy="0"/>
          </a:xfrm>
          <a:prstGeom prst="line">
            <a:avLst/>
          </a:prstGeom>
          <a:noFill/>
          <a:ln w="28575">
            <a:solidFill>
              <a:srgbClr val="0000FF"/>
            </a:solidFill>
            <a:round/>
          </a:ln>
          <a:extLst>
            <a:ext uri="{909E8E84-426E-40DD-AFC4-6F175D3DCCD1}">
              <a14:hiddenFill xmlns:a14="http://schemas.microsoft.com/office/drawing/2010/main">
                <a:noFill/>
              </a14:hiddenFill>
            </a:ext>
          </a:extLst>
        </p:spPr>
        <p:txBody>
          <a:bodyPr/>
          <a:lstStyle/>
          <a:p>
            <a:endParaRPr lang="zh-CN" altLang="en-US"/>
          </a:p>
        </p:txBody>
      </p:sp>
      <p:sp>
        <p:nvSpPr>
          <p:cNvPr id="82953" name="Text Box 13"/>
          <p:cNvSpPr txBox="1">
            <a:spLocks noChangeArrowheads="1"/>
          </p:cNvSpPr>
          <p:nvPr/>
        </p:nvSpPr>
        <p:spPr bwMode="auto">
          <a:xfrm>
            <a:off x="468313" y="4508500"/>
            <a:ext cx="7127875" cy="112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80000"/>
              </a:lnSpc>
            </a:pPr>
            <a:r>
              <a:rPr lang="en-US" altLang="zh-CN" sz="2800" b="1">
                <a:solidFill>
                  <a:srgbClr val="FF0000"/>
                </a:solidFill>
              </a:rPr>
              <a:t>point at…</a:t>
            </a:r>
            <a:r>
              <a:rPr lang="zh-CN" altLang="en-US" sz="2800" b="1"/>
              <a:t>指向（近处，有不礼貌之意）</a:t>
            </a:r>
          </a:p>
          <a:p>
            <a:pPr>
              <a:lnSpc>
                <a:spcPct val="80000"/>
              </a:lnSpc>
            </a:pPr>
            <a:r>
              <a:rPr lang="en-US" altLang="zh-CN" sz="2800" b="1">
                <a:solidFill>
                  <a:srgbClr val="FF0000"/>
                </a:solidFill>
              </a:rPr>
              <a:t>point to</a:t>
            </a:r>
            <a:r>
              <a:rPr lang="en-US" altLang="zh-CN" sz="2800" b="1"/>
              <a:t>…</a:t>
            </a:r>
            <a:r>
              <a:rPr lang="zh-CN" altLang="en-US" sz="2800" b="1"/>
              <a:t>指向（远处）</a:t>
            </a:r>
          </a:p>
          <a:p>
            <a:pPr>
              <a:lnSpc>
                <a:spcPct val="80000"/>
              </a:lnSpc>
            </a:pPr>
            <a:r>
              <a:rPr lang="en-US" altLang="zh-CN" sz="2800" b="1">
                <a:solidFill>
                  <a:srgbClr val="FF0000"/>
                </a:solidFill>
              </a:rPr>
              <a:t>point out</a:t>
            </a:r>
            <a:r>
              <a:rPr lang="zh-CN" altLang="en-US" sz="2800" b="1"/>
              <a:t>指出</a:t>
            </a:r>
          </a:p>
        </p:txBody>
      </p:sp>
      <p:sp>
        <p:nvSpPr>
          <p:cNvPr id="82954" name="Line 20"/>
          <p:cNvSpPr>
            <a:spLocks noChangeShapeType="1"/>
          </p:cNvSpPr>
          <p:nvPr/>
        </p:nvSpPr>
        <p:spPr bwMode="auto">
          <a:xfrm>
            <a:off x="4500563" y="4292600"/>
            <a:ext cx="1366837" cy="0"/>
          </a:xfrm>
          <a:prstGeom prst="line">
            <a:avLst/>
          </a:prstGeom>
          <a:noFill/>
          <a:ln w="28575">
            <a:solidFill>
              <a:srgbClr val="0000FF"/>
            </a:solidFill>
            <a:round/>
          </a:ln>
          <a:extLst>
            <a:ext uri="{909E8E84-426E-40DD-AFC4-6F175D3DCCD1}">
              <a14:hiddenFill xmlns:a14="http://schemas.microsoft.com/office/drawing/2010/main">
                <a:noFill/>
              </a14:hiddenFill>
            </a:ext>
          </a:extLst>
        </p:spPr>
        <p:txBody>
          <a:bodyPr/>
          <a:lstStyle/>
          <a:p>
            <a:endParaRPr lang="zh-CN" altLang="en-US"/>
          </a:p>
        </p:txBody>
      </p:sp>
      <p:sp>
        <p:nvSpPr>
          <p:cNvPr id="241686" name="Line 22"/>
          <p:cNvSpPr>
            <a:spLocks noChangeShapeType="1"/>
          </p:cNvSpPr>
          <p:nvPr/>
        </p:nvSpPr>
        <p:spPr bwMode="auto">
          <a:xfrm>
            <a:off x="4427538" y="3357563"/>
            <a:ext cx="1873250" cy="0"/>
          </a:xfrm>
          <a:prstGeom prst="line">
            <a:avLst/>
          </a:prstGeom>
          <a:noFill/>
          <a:ln w="28575">
            <a:solidFill>
              <a:srgbClr val="FF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241687" name="Line 23"/>
          <p:cNvSpPr>
            <a:spLocks noChangeShapeType="1"/>
          </p:cNvSpPr>
          <p:nvPr/>
        </p:nvSpPr>
        <p:spPr bwMode="auto">
          <a:xfrm>
            <a:off x="6372225" y="3357563"/>
            <a:ext cx="2376488" cy="0"/>
          </a:xfrm>
          <a:prstGeom prst="line">
            <a:avLst/>
          </a:prstGeom>
          <a:noFill/>
          <a:ln w="28575">
            <a:solidFill>
              <a:srgbClr val="FF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82957" name="Rectangle 24"/>
          <p:cNvSpPr>
            <a:spLocks noChangeArrowheads="1"/>
          </p:cNvSpPr>
          <p:nvPr/>
        </p:nvSpPr>
        <p:spPr bwMode="auto">
          <a:xfrm>
            <a:off x="4284663" y="3933825"/>
            <a:ext cx="3455987" cy="5032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rgbClr val="FF0000"/>
                </a:solidFill>
                <a:miter lim="800000"/>
                <a:headEnd/>
                <a:tailEnd/>
              </a14:hiddenLine>
            </a:ext>
          </a:extLst>
        </p:spPr>
        <p:txBody>
          <a:bodyPr wrap="none" anchor="ctr"/>
          <a:lstStyle/>
          <a:p>
            <a:r>
              <a:rPr lang="en-US" altLang="zh-CN"/>
              <a:t>              </a:t>
            </a:r>
            <a:r>
              <a:rPr lang="zh-CN" altLang="en-US" b="1">
                <a:solidFill>
                  <a:srgbClr val="FF0000"/>
                </a:solidFill>
                <a:effectLst>
                  <a:outerShdw blurRad="38100" dist="38100" dir="2700000" algn="tl">
                    <a:srgbClr val="C0C0C0"/>
                  </a:outerShdw>
                </a:effectLst>
              </a:rPr>
              <a:t>在餐桌旁</a:t>
            </a:r>
          </a:p>
        </p:txBody>
      </p:sp>
      <p:sp>
        <p:nvSpPr>
          <p:cNvPr id="82958" name="Line 25"/>
          <p:cNvSpPr>
            <a:spLocks noChangeShapeType="1"/>
          </p:cNvSpPr>
          <p:nvPr/>
        </p:nvSpPr>
        <p:spPr bwMode="auto">
          <a:xfrm>
            <a:off x="4500563" y="2924175"/>
            <a:ext cx="503237" cy="0"/>
          </a:xfrm>
          <a:prstGeom prst="line">
            <a:avLst/>
          </a:prstGeom>
          <a:noFill/>
          <a:ln w="28575">
            <a:solidFill>
              <a:srgbClr val="0000FF"/>
            </a:solidFill>
            <a:round/>
          </a:ln>
          <a:extLst>
            <a:ext uri="{909E8E84-426E-40DD-AFC4-6F175D3DCCD1}">
              <a14:hiddenFill xmlns:a14="http://schemas.microsoft.com/office/drawing/2010/main">
                <a:noFill/>
              </a14:hiddenFill>
            </a:ext>
          </a:extLst>
        </p:spPr>
        <p:txBody>
          <a:bodyPr/>
          <a:lstStyle/>
          <a:p>
            <a:endParaRPr lang="zh-CN" altLang="en-US"/>
          </a:p>
        </p:txBody>
      </p:sp>
      <p:sp>
        <p:nvSpPr>
          <p:cNvPr id="82959" name="Line 26"/>
          <p:cNvSpPr>
            <a:spLocks noChangeShapeType="1"/>
          </p:cNvSpPr>
          <p:nvPr/>
        </p:nvSpPr>
        <p:spPr bwMode="auto">
          <a:xfrm>
            <a:off x="6877050" y="2924175"/>
            <a:ext cx="431800" cy="0"/>
          </a:xfrm>
          <a:prstGeom prst="line">
            <a:avLst/>
          </a:prstGeom>
          <a:noFill/>
          <a:ln w="28575">
            <a:solidFill>
              <a:srgbClr val="0000FF"/>
            </a:solidFill>
            <a:round/>
          </a:ln>
          <a:extLst>
            <a:ext uri="{909E8E84-426E-40DD-AFC4-6F175D3DCCD1}">
              <a14:hiddenFill xmlns:a14="http://schemas.microsoft.com/office/drawing/2010/main">
                <a:noFill/>
              </a14:hiddenFill>
            </a:ext>
          </a:extLst>
        </p:spPr>
        <p:txBody>
          <a:bodyP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2948"/>
                                        </p:tgtEl>
                                        <p:attrNameLst>
                                          <p:attrName>style.visibility</p:attrName>
                                        </p:attrNameLst>
                                      </p:cBhvr>
                                      <p:to>
                                        <p:strVal val="visible"/>
                                      </p:to>
                                    </p:set>
                                    <p:animEffect transition="in" filter="wipe(down)">
                                      <p:cBhvr>
                                        <p:cTn id="7" dur="500"/>
                                        <p:tgtEl>
                                          <p:spTgt spid="8294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2950"/>
                                        </p:tgtEl>
                                        <p:attrNameLst>
                                          <p:attrName>style.visibility</p:attrName>
                                        </p:attrNameLst>
                                      </p:cBhvr>
                                      <p:to>
                                        <p:strVal val="visible"/>
                                      </p:to>
                                    </p:set>
                                    <p:animEffect transition="in" filter="wipe(down)">
                                      <p:cBhvr>
                                        <p:cTn id="12" dur="500"/>
                                        <p:tgtEl>
                                          <p:spTgt spid="8295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82949"/>
                                        </p:tgtEl>
                                        <p:attrNameLst>
                                          <p:attrName>style.visibility</p:attrName>
                                        </p:attrNameLst>
                                      </p:cBhvr>
                                      <p:to>
                                        <p:strVal val="visible"/>
                                      </p:to>
                                    </p:set>
                                    <p:animEffect transition="in" filter="wipe(down)">
                                      <p:cBhvr>
                                        <p:cTn id="17" dur="500"/>
                                        <p:tgtEl>
                                          <p:spTgt spid="82949"/>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82957"/>
                                        </p:tgtEl>
                                        <p:attrNameLst>
                                          <p:attrName>style.visibility</p:attrName>
                                        </p:attrNameLst>
                                      </p:cBhvr>
                                      <p:to>
                                        <p:strVal val="visible"/>
                                      </p:to>
                                    </p:set>
                                    <p:anim calcmode="lin" valueType="num">
                                      <p:cBhvr additive="base">
                                        <p:cTn id="22" dur="500" fill="hold"/>
                                        <p:tgtEl>
                                          <p:spTgt spid="82957"/>
                                        </p:tgtEl>
                                        <p:attrNameLst>
                                          <p:attrName>ppt_x</p:attrName>
                                        </p:attrNameLst>
                                      </p:cBhvr>
                                      <p:tavLst>
                                        <p:tav tm="0">
                                          <p:val>
                                            <p:strVal val="#ppt_x"/>
                                          </p:val>
                                        </p:tav>
                                        <p:tav tm="100000">
                                          <p:val>
                                            <p:strVal val="#ppt_x"/>
                                          </p:val>
                                        </p:tav>
                                      </p:tavLst>
                                    </p:anim>
                                    <p:anim calcmode="lin" valueType="num">
                                      <p:cBhvr additive="base">
                                        <p:cTn id="23" dur="500" fill="hold"/>
                                        <p:tgtEl>
                                          <p:spTgt spid="82957"/>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241686"/>
                                        </p:tgtEl>
                                        <p:attrNameLst>
                                          <p:attrName>style.visibility</p:attrName>
                                        </p:attrNameLst>
                                      </p:cBhvr>
                                      <p:to>
                                        <p:strVal val="visible"/>
                                      </p:to>
                                    </p:set>
                                    <p:anim calcmode="lin" valueType="num">
                                      <p:cBhvr additive="base">
                                        <p:cTn id="28" dur="500" fill="hold"/>
                                        <p:tgtEl>
                                          <p:spTgt spid="241686"/>
                                        </p:tgtEl>
                                        <p:attrNameLst>
                                          <p:attrName>ppt_x</p:attrName>
                                        </p:attrNameLst>
                                      </p:cBhvr>
                                      <p:tavLst>
                                        <p:tav tm="0">
                                          <p:val>
                                            <p:strVal val="#ppt_x"/>
                                          </p:val>
                                        </p:tav>
                                        <p:tav tm="100000">
                                          <p:val>
                                            <p:strVal val="#ppt_x"/>
                                          </p:val>
                                        </p:tav>
                                      </p:tavLst>
                                    </p:anim>
                                    <p:anim calcmode="lin" valueType="num">
                                      <p:cBhvr additive="base">
                                        <p:cTn id="29" dur="500" fill="hold"/>
                                        <p:tgtEl>
                                          <p:spTgt spid="241686"/>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241687"/>
                                        </p:tgtEl>
                                        <p:attrNameLst>
                                          <p:attrName>style.visibility</p:attrName>
                                        </p:attrNameLst>
                                      </p:cBhvr>
                                      <p:to>
                                        <p:strVal val="visible"/>
                                      </p:to>
                                    </p:set>
                                    <p:anim calcmode="lin" valueType="num">
                                      <p:cBhvr additive="base">
                                        <p:cTn id="34" dur="500" fill="hold"/>
                                        <p:tgtEl>
                                          <p:spTgt spid="241687"/>
                                        </p:tgtEl>
                                        <p:attrNameLst>
                                          <p:attrName>ppt_x</p:attrName>
                                        </p:attrNameLst>
                                      </p:cBhvr>
                                      <p:tavLst>
                                        <p:tav tm="0">
                                          <p:val>
                                            <p:strVal val="#ppt_x"/>
                                          </p:val>
                                        </p:tav>
                                        <p:tav tm="100000">
                                          <p:val>
                                            <p:strVal val="#ppt_x"/>
                                          </p:val>
                                        </p:tav>
                                      </p:tavLst>
                                    </p:anim>
                                    <p:anim calcmode="lin" valueType="num">
                                      <p:cBhvr additive="base">
                                        <p:cTn id="35" dur="500" fill="hold"/>
                                        <p:tgtEl>
                                          <p:spTgt spid="241687"/>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nodeType="clickEffect">
                                  <p:stCondLst>
                                    <p:cond delay="0"/>
                                  </p:stCondLst>
                                  <p:childTnLst>
                                    <p:set>
                                      <p:cBhvr>
                                        <p:cTn id="39" dur="1" fill="hold">
                                          <p:stCondLst>
                                            <p:cond delay="0"/>
                                          </p:stCondLst>
                                        </p:cTn>
                                        <p:tgtEl>
                                          <p:spTgt spid="82953">
                                            <p:txEl>
                                              <p:pRg st="0" end="0"/>
                                            </p:txEl>
                                          </p:spTgt>
                                        </p:tgtEl>
                                        <p:attrNameLst>
                                          <p:attrName>style.visibility</p:attrName>
                                        </p:attrNameLst>
                                      </p:cBhvr>
                                      <p:to>
                                        <p:strVal val="visible"/>
                                      </p:to>
                                    </p:set>
                                    <p:anim calcmode="lin" valueType="num">
                                      <p:cBhvr additive="base">
                                        <p:cTn id="40" dur="500" fill="hold"/>
                                        <p:tgtEl>
                                          <p:spTgt spid="82953">
                                            <p:txEl>
                                              <p:pRg st="0" end="0"/>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8295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 presetClass="entr" presetSubtype="16" fill="hold" nodeType="clickEffect">
                                  <p:stCondLst>
                                    <p:cond delay="0"/>
                                  </p:stCondLst>
                                  <p:childTnLst>
                                    <p:set>
                                      <p:cBhvr>
                                        <p:cTn id="45" dur="1" fill="hold">
                                          <p:stCondLst>
                                            <p:cond delay="0"/>
                                          </p:stCondLst>
                                        </p:cTn>
                                        <p:tgtEl>
                                          <p:spTgt spid="82953">
                                            <p:txEl>
                                              <p:pRg st="1" end="1"/>
                                            </p:txEl>
                                          </p:spTgt>
                                        </p:tgtEl>
                                        <p:attrNameLst>
                                          <p:attrName>style.visibility</p:attrName>
                                        </p:attrNameLst>
                                      </p:cBhvr>
                                      <p:to>
                                        <p:strVal val="visible"/>
                                      </p:to>
                                    </p:set>
                                    <p:animEffect transition="in" filter="box(in)">
                                      <p:cBhvr>
                                        <p:cTn id="46" dur="500"/>
                                        <p:tgtEl>
                                          <p:spTgt spid="82953">
                                            <p:txEl>
                                              <p:pRg st="1" end="1"/>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82953">
                                            <p:txEl>
                                              <p:pRg st="2" end="2"/>
                                            </p:txEl>
                                          </p:spTgt>
                                        </p:tgtEl>
                                        <p:attrNameLst>
                                          <p:attrName>style.visibility</p:attrName>
                                        </p:attrNameLst>
                                      </p:cBhvr>
                                      <p:to>
                                        <p:strVal val="visible"/>
                                      </p:to>
                                    </p:set>
                                    <p:anim calcmode="lin" valueType="num">
                                      <p:cBhvr additive="base">
                                        <p:cTn id="51" dur="500" fill="hold"/>
                                        <p:tgtEl>
                                          <p:spTgt spid="82953">
                                            <p:txEl>
                                              <p:pRg st="2" end="2"/>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8295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8" grpId="0"/>
      <p:bldP spid="82949" grpId="0"/>
      <p:bldP spid="82950" grpId="0"/>
      <p:bldP spid="241686" grpId="0" animBg="1"/>
      <p:bldP spid="241687" grpId="0" animBg="1"/>
      <p:bldP spid="82957" grpId="0"/>
    </p:bldLst>
  </p:timing>
</p:sld>
</file>

<file path=ppt/theme/theme1.xml><?xml version="1.0" encoding="utf-8"?>
<a:theme xmlns:a="http://schemas.openxmlformats.org/drawingml/2006/main" name="WWW.2PPT.COM&#10;">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2015</Words>
  <Application>Microsoft Office PowerPoint</Application>
  <PresentationFormat>全屏显示(4:3)</PresentationFormat>
  <Paragraphs>186</Paragraphs>
  <Slides>28</Slides>
  <Notes>4</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28</vt:i4>
      </vt:variant>
    </vt:vector>
  </HeadingPairs>
  <TitlesOfParts>
    <vt:vector size="38" baseType="lpstr">
      <vt:lpstr>黑体</vt:lpstr>
      <vt:lpstr>宋体</vt:lpstr>
      <vt:lpstr>微软雅黑</vt:lpstr>
      <vt:lpstr>Arial</vt:lpstr>
      <vt:lpstr>Arial Black</vt:lpstr>
      <vt:lpstr>Arial Narrow</vt:lpstr>
      <vt:lpstr>Calibri</vt:lpstr>
      <vt:lpstr>Times New Roman</vt:lpstr>
      <vt:lpstr>Wingdings</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1b.Steve is going to China to study. His friend Yang Ming is telling him about the table manners  in China. Listen and number the pictures in the order you hear them.</vt:lpstr>
      <vt:lpstr>1c. Listen again. Match these sentence parts.</vt:lpstr>
      <vt:lpstr>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cp:lastPrinted>2113-01-01T00:00:00Z</cp:lastPrinted>
  <dcterms:created xsi:type="dcterms:W3CDTF">2113-01-01T00:00:00Z</dcterms:created>
  <dcterms:modified xsi:type="dcterms:W3CDTF">2023-01-16T19:53:23Z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ICV">
    <vt:lpwstr>F5986151B2E44A06A689C26F6D8BA030</vt:lpwstr>
  </property>
  <property fmtid="{D5CDD505-2E9C-101B-9397-08002B2CF9AE}" pid="4" name="KSOProductBuildVer">
    <vt:lpwstr>2052-11.1.0.11294</vt:lpwstr>
  </property>
  <property fmtid="{A09F084E-AD41-489F-8076-AA5BE3082BCA}" pid="100">
    <vt:ui4>5</vt:ui4>
  </property>
  <property fmtid="{64440492-4C8B-11D1-8B70-080036B11A03}" pid="11">
    <vt:lpwstr>www.2ppt.com-爱PPT提供资源下载</vt:lpwstr>
  </property>
</Properties>
</file>