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473" r:id="rId2"/>
    <p:sldId id="465" r:id="rId3"/>
    <p:sldId id="466" r:id="rId4"/>
    <p:sldId id="481" r:id="rId5"/>
    <p:sldId id="496" r:id="rId6"/>
    <p:sldId id="487" r:id="rId7"/>
    <p:sldId id="497" r:id="rId8"/>
    <p:sldId id="470" r:id="rId9"/>
    <p:sldId id="478" r:id="rId10"/>
    <p:sldId id="491" r:id="rId11"/>
    <p:sldId id="484" r:id="rId12"/>
    <p:sldId id="490" r:id="rId13"/>
    <p:sldId id="471" r:id="rId14"/>
    <p:sldId id="492" r:id="rId15"/>
    <p:sldId id="493" r:id="rId16"/>
    <p:sldId id="494" r:id="rId17"/>
    <p:sldId id="468" r:id="rId18"/>
    <p:sldId id="479" r:id="rId19"/>
    <p:sldId id="472" r:id="rId20"/>
    <p:sldId id="475" r:id="rId21"/>
    <p:sldId id="488" r:id="rId22"/>
    <p:sldId id="495" r:id="rId23"/>
    <p:sldId id="489" r:id="rId24"/>
    <p:sldId id="49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661"/>
    <a:srgbClr val="DA8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snapToGrid="0">
      <p:cViewPr varScale="1">
        <p:scale>
          <a:sx n="112" d="100"/>
          <a:sy n="112" d="100"/>
        </p:scale>
        <p:origin x="702" y="138"/>
      </p:cViewPr>
      <p:guideLst/>
    </p:cSldViewPr>
  </p:slideViewPr>
  <p:notesTextViewPr>
    <p:cViewPr>
      <p:scale>
        <a:sx n="1" d="1"/>
        <a:sy n="1" d="1"/>
      </p:scale>
      <p:origin x="0" y="0"/>
    </p:cViewPr>
  </p:notesTextViewPr>
  <p:sorterViewPr>
    <p:cViewPr>
      <p:scale>
        <a:sx n="42" d="100"/>
        <a:sy n="42"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1"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91B95-4814-4A8A-A8A6-0A5CED9DF36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p:spPr>
      </p:sp>
      <p:sp>
        <p:nvSpPr>
          <p:cNvPr id="48131"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8132"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3782EFFD-92CB-4B26-BF0A-532C6AB84739}" type="slidenum">
              <a:rPr lang="zh-CN" altLang="en-US" sz="1200">
                <a:latin typeface="Calibri" panose="020F0502020204030204" pitchFamily="34" charset="0"/>
                <a:ea typeface="微软雅黑" panose="020B0503020204020204" pitchFamily="34" charset="-122"/>
              </a:rPr>
              <a:t>22</a:t>
            </a:fld>
            <a:endParaRPr lang="en-US" altLang="zh-CN" sz="1200">
              <a:latin typeface="Calibri" panose="020F0502020204030204" pitchFamily="34" charset="0"/>
              <a:ea typeface="微软雅黑" panose="020B0503020204020204"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435A6-09D2-4ABC-903D-BAA221EEE20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alphaModFix amt="20000"/>
          </a:blip>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44"/>
            <a:ext cx="10515600" cy="2852913"/>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89747"/>
            <a:ext cx="10515600" cy="150028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pic>
        <p:nvPicPr>
          <p:cNvPr id="7" name="图片 6" descr="2ppt"/>
          <p:cNvPicPr>
            <a:picLocks noChangeAspect="1"/>
          </p:cNvPicPr>
          <p:nvPr userDrawn="1"/>
        </p:nvPicPr>
        <p:blipFill>
          <a:blip r:embed="rId3"/>
          <a:stretch>
            <a:fillRect/>
          </a:stretch>
        </p:blipFill>
        <p:spPr>
          <a:xfrm>
            <a:off x="635"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47"/>
            <a:ext cx="2628900" cy="581219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47"/>
            <a:ext cx="7734300" cy="581219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90"/>
            <a:ext cx="4368800" cy="3083755"/>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2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5" y="3801687"/>
            <a:ext cx="4511964" cy="431807"/>
          </a:xfrm>
          <a:prstGeom prst="rect">
            <a:avLst/>
          </a:prstGeom>
        </p:spPr>
        <p:txBody>
          <a:bodyPr vert="horz" lIns="0" tIns="40504" rIns="0" bIns="40504" anchor="ctr"/>
          <a:lstStyle>
            <a:lvl1pPr marL="0" indent="0" algn="ctr">
              <a:lnSpc>
                <a:spcPct val="100000"/>
              </a:lnSpc>
              <a:spcBef>
                <a:spcPts val="0"/>
              </a:spcBef>
              <a:buNone/>
              <a:defRPr sz="4665"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5" y="4385522"/>
            <a:ext cx="4511964" cy="228465"/>
          </a:xfrm>
          <a:prstGeom prst="rect">
            <a:avLst/>
          </a:prstGeom>
        </p:spPr>
        <p:txBody>
          <a:bodyPr vert="horz" lIns="0" tIns="40504" rIns="0" bIns="40504" anchor="ctr"/>
          <a:lstStyle>
            <a:lvl1pPr marL="0" indent="0" algn="ctr">
              <a:lnSpc>
                <a:spcPct val="100000"/>
              </a:lnSpc>
              <a:spcBef>
                <a:spcPts val="0"/>
              </a:spcBef>
              <a:spcAft>
                <a:spcPts val="0"/>
              </a:spcAft>
              <a:buNone/>
              <a:defRPr sz="20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9" y="4818122"/>
            <a:ext cx="4488039" cy="1536963"/>
          </a:xfrm>
          <a:prstGeom prst="rect">
            <a:avLst/>
          </a:prstGeom>
        </p:spPr>
        <p:txBody>
          <a:bodyPr vert="horz" lIns="0" tIns="0" rIns="0" bIns="0"/>
          <a:lstStyle>
            <a:lvl1pPr marL="0" indent="0" algn="ctr">
              <a:lnSpc>
                <a:spcPct val="130000"/>
              </a:lnSpc>
              <a:buNone/>
              <a:defRPr sz="16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5461995" y="270773"/>
            <a:ext cx="1400810" cy="459105"/>
          </a:xfrm>
          <a:prstGeom prst="rect">
            <a:avLst/>
          </a:prstGeom>
          <a:noFill/>
        </p:spPr>
        <p:txBody>
          <a:bodyPr wrap="none" lIns="91394" tIns="45698" rIns="91394" bIns="45698" rtlCol="0">
            <a:spAutoFit/>
          </a:bodyPr>
          <a:lstStyle/>
          <a:p>
            <a:pPr algn="r"/>
            <a:r>
              <a:rPr lang="zh-CN" altLang="en-US" sz="2400" dirty="0">
                <a:solidFill>
                  <a:schemeClr val="accent1"/>
                </a:solidFill>
                <a:ea typeface="微软雅黑" panose="020B0503020204020204" pitchFamily="34" charset="-122"/>
              </a:rPr>
              <a:t>工作回顾</a:t>
            </a:r>
          </a:p>
        </p:txBody>
      </p:sp>
      <p:cxnSp>
        <p:nvCxnSpPr>
          <p:cNvPr id="6" name="直接连接符 5"/>
          <p:cNvCxnSpPr/>
          <p:nvPr userDrawn="1"/>
        </p:nvCxnSpPr>
        <p:spPr>
          <a:xfrm>
            <a:off x="381" y="501609"/>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7340981" y="501609"/>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5459779" y="270773"/>
            <a:ext cx="1400810" cy="459105"/>
          </a:xfrm>
          <a:prstGeom prst="rect">
            <a:avLst/>
          </a:prstGeom>
          <a:noFill/>
        </p:spPr>
        <p:txBody>
          <a:bodyPr wrap="none" lIns="91394" tIns="45698" rIns="91394" bIns="45698" rtlCol="0">
            <a:spAutoFit/>
          </a:bodyPr>
          <a:lstStyle/>
          <a:p>
            <a:r>
              <a:rPr lang="zh-CN" altLang="en-US" sz="2400" dirty="0">
                <a:solidFill>
                  <a:schemeClr val="accent1"/>
                </a:solidFill>
                <a:ea typeface="微软雅黑" panose="020B0503020204020204" pitchFamily="34" charset="-122"/>
              </a:rPr>
              <a:t>自我评价</a:t>
            </a:r>
          </a:p>
        </p:txBody>
      </p:sp>
      <p:cxnSp>
        <p:nvCxnSpPr>
          <p:cNvPr id="6" name="直接连接符 5"/>
          <p:cNvCxnSpPr/>
          <p:nvPr userDrawn="1"/>
        </p:nvCxnSpPr>
        <p:spPr>
          <a:xfrm>
            <a:off x="381" y="501609"/>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7340981" y="501609"/>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5474695" y="270773"/>
            <a:ext cx="1400810" cy="459105"/>
          </a:xfrm>
          <a:prstGeom prst="rect">
            <a:avLst/>
          </a:prstGeom>
          <a:noFill/>
        </p:spPr>
        <p:txBody>
          <a:bodyPr wrap="none" lIns="91394" tIns="45698" rIns="91394" bIns="45698" rtlCol="0">
            <a:spAutoFit/>
          </a:bodyPr>
          <a:lstStyle/>
          <a:p>
            <a:pPr algn="r"/>
            <a:r>
              <a:rPr lang="zh-CN" altLang="en-US" sz="2400" dirty="0">
                <a:solidFill>
                  <a:schemeClr val="accent1"/>
                </a:solidFill>
                <a:ea typeface="微软雅黑" panose="020B0503020204020204" pitchFamily="34" charset="-122"/>
              </a:rPr>
              <a:t>工作体会</a:t>
            </a:r>
          </a:p>
        </p:txBody>
      </p:sp>
      <p:cxnSp>
        <p:nvCxnSpPr>
          <p:cNvPr id="6" name="直接连接符 5"/>
          <p:cNvCxnSpPr/>
          <p:nvPr userDrawn="1"/>
        </p:nvCxnSpPr>
        <p:spPr>
          <a:xfrm>
            <a:off x="381" y="501609"/>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7340981" y="501609"/>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5459779" y="270773"/>
            <a:ext cx="2315210" cy="459105"/>
          </a:xfrm>
          <a:prstGeom prst="rect">
            <a:avLst/>
          </a:prstGeom>
          <a:noFill/>
        </p:spPr>
        <p:txBody>
          <a:bodyPr wrap="none" lIns="91394" tIns="45698" rIns="91394" bIns="45698" rtlCol="0">
            <a:spAutoFit/>
          </a:bodyPr>
          <a:lstStyle/>
          <a:p>
            <a:r>
              <a:rPr lang="zh-CN" altLang="en-US" sz="2400" dirty="0">
                <a:solidFill>
                  <a:schemeClr val="accent1"/>
                </a:solidFill>
                <a:ea typeface="微软雅黑" panose="020B0503020204020204" pitchFamily="34" charset="-122"/>
              </a:rPr>
              <a:t>工作规划和展望</a:t>
            </a:r>
          </a:p>
        </p:txBody>
      </p:sp>
      <p:cxnSp>
        <p:nvCxnSpPr>
          <p:cNvPr id="6" name="直接连接符 5"/>
          <p:cNvCxnSpPr/>
          <p:nvPr userDrawn="1"/>
        </p:nvCxnSpPr>
        <p:spPr>
          <a:xfrm>
            <a:off x="381" y="501609"/>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7340981" y="501609"/>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5842000" y="6492220"/>
            <a:ext cx="508000" cy="366206"/>
          </a:xfrm>
          <a:prstGeom prst="rect">
            <a:avLst/>
          </a:prstGeom>
        </p:spPr>
        <p:txBody>
          <a:bodyPr vert="horz" lIns="91440" tIns="45720" rIns="91440" bIns="45720" rtlCol="0" anchor="ctr"/>
          <a:lstStyle>
            <a:lvl1pPr algn="ctr">
              <a:defRPr sz="1335">
                <a:solidFill>
                  <a:srgbClr val="FFFFFF"/>
                </a:solidFill>
                <a:latin typeface="Glegoo"/>
                <a:cs typeface="Glegoo"/>
              </a:defRPr>
            </a:lvl1pPr>
          </a:lstStyle>
          <a:p>
            <a:fld id="{4F30D5C1-D155-2E40-A967-511B3BD0F2AE}" type="slidenum">
              <a:rPr lang="en-US" smtClean="0"/>
              <a:t>‹#›</a:t>
            </a:fld>
            <a:endParaRPr lang="en-US" dirty="0"/>
          </a:p>
        </p:txBody>
      </p:sp>
      <p:sp>
        <p:nvSpPr>
          <p:cNvPr id="10" name="Title 1"/>
          <p:cNvSpPr>
            <a:spLocks noGrp="1"/>
          </p:cNvSpPr>
          <p:nvPr>
            <p:ph type="title"/>
          </p:nvPr>
        </p:nvSpPr>
        <p:spPr>
          <a:xfrm>
            <a:off x="609601" y="381025"/>
            <a:ext cx="10972800" cy="1143071"/>
          </a:xfrm>
        </p:spPr>
        <p:txBody>
          <a:bodyPr>
            <a:normAutofit/>
          </a:bodyPr>
          <a:lstStyle>
            <a:lvl1pPr>
              <a:defRPr sz="373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743201" y="1168473"/>
            <a:ext cx="6705600" cy="431827"/>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165" indent="0">
              <a:buFontTx/>
              <a:buNone/>
              <a:defRPr sz="1400">
                <a:latin typeface="Mission Gothic Regular" pitchFamily="50" charset="0"/>
              </a:defRPr>
            </a:lvl4pPr>
            <a:lvl5pPr marL="2437765" indent="0">
              <a:buFontTx/>
              <a:buNone/>
              <a:defRPr sz="140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432"/>
            <a:ext cx="9144000" cy="2387748"/>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261"/>
            <a:ext cx="9144000" cy="1655864"/>
          </a:xfr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424"/>
          </a:xfrm>
          <a:prstGeom prst="rect">
            <a:avLst/>
          </a:prstGeom>
        </p:spPr>
      </p:pic>
      <p:sp>
        <p:nvSpPr>
          <p:cNvPr id="2" name="矩形 1"/>
          <p:cNvSpPr/>
          <p:nvPr userDrawn="1"/>
        </p:nvSpPr>
        <p:spPr>
          <a:xfrm>
            <a:off x="0" y="0"/>
            <a:ext cx="12192000" cy="685842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sz="2400"/>
          </a:p>
        </p:txBody>
      </p:sp>
      <p:sp>
        <p:nvSpPr>
          <p:cNvPr id="3" name="TextBox 1"/>
          <p:cNvSpPr txBox="1"/>
          <p:nvPr userDrawn="1"/>
        </p:nvSpPr>
        <p:spPr>
          <a:xfrm>
            <a:off x="5163171" y="491643"/>
            <a:ext cx="1705610" cy="397510"/>
          </a:xfrm>
          <a:prstGeom prst="rect">
            <a:avLst/>
          </a:prstGeom>
          <a:noFill/>
        </p:spPr>
        <p:txBody>
          <a:bodyPr wrap="none" lIns="91429" tIns="45715" rIns="91429" bIns="45715"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4366331" y="947455"/>
            <a:ext cx="3416309" cy="459105"/>
          </a:xfrm>
          <a:prstGeom prst="rect">
            <a:avLst/>
          </a:prstGeom>
          <a:noFill/>
        </p:spPr>
        <p:txBody>
          <a:bodyPr wrap="square" lIns="91429" tIns="45715" rIns="91429" bIns="45715" rtlCol="0">
            <a:spAutoFit/>
          </a:bodyPr>
          <a:lstStyle/>
          <a:p>
            <a:pPr algn="ct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advClick="0" advTm="0">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40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9" y="0"/>
            <a:ext cx="12188825" cy="685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 y="1"/>
            <a:ext cx="12191999" cy="589522"/>
          </a:xfrm>
          <a:prstGeom prst="rect">
            <a:avLst/>
          </a:prstGeom>
        </p:spPr>
      </p:pic>
      <p:sp>
        <p:nvSpPr>
          <p:cNvPr id="2" name="标题 1"/>
          <p:cNvSpPr>
            <a:spLocks noGrp="1"/>
          </p:cNvSpPr>
          <p:nvPr>
            <p:ph type="title"/>
          </p:nvPr>
        </p:nvSpPr>
        <p:spPr>
          <a:xfrm>
            <a:off x="838200" y="115758"/>
            <a:ext cx="4505696" cy="478053"/>
          </a:xfrm>
          <a:prstGeom prst="rect">
            <a:avLst/>
          </a:prstGeom>
        </p:spPr>
        <p:txBody>
          <a:bodyPr/>
          <a:lstStyle>
            <a:lvl1pPr>
              <a:defRPr sz="28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1" name="燕尾形 10"/>
          <p:cNvSpPr/>
          <p:nvPr userDrawn="1"/>
        </p:nvSpPr>
        <p:spPr>
          <a:xfrm>
            <a:off x="232499" y="134916"/>
            <a:ext cx="355395" cy="383352"/>
          </a:xfrm>
          <a:prstGeom prst="chevron">
            <a:avLst/>
          </a:prstGeom>
          <a:solidFill>
            <a:srgbClr val="678D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fontAlgn="base">
              <a:spcBef>
                <a:spcPct val="0"/>
              </a:spcBef>
              <a:spcAft>
                <a:spcPct val="0"/>
              </a:spcAft>
            </a:pPr>
            <a:endParaRPr lang="zh-CN" altLang="en-US" sz="2400">
              <a:solidFill>
                <a:prstClr val="black"/>
              </a:solidFill>
            </a:endParaRPr>
          </a:p>
        </p:txBody>
      </p:sp>
      <p:sp>
        <p:nvSpPr>
          <p:cNvPr id="12" name="燕尾形 11"/>
          <p:cNvSpPr/>
          <p:nvPr userDrawn="1"/>
        </p:nvSpPr>
        <p:spPr>
          <a:xfrm>
            <a:off x="484023" y="134916"/>
            <a:ext cx="355395" cy="383352"/>
          </a:xfrm>
          <a:prstGeom prst="chevron">
            <a:avLst/>
          </a:prstGeom>
          <a:solidFill>
            <a:srgbClr val="F7D839"/>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fontAlgn="base">
              <a:spcBef>
                <a:spcPct val="0"/>
              </a:spcBef>
              <a:spcAft>
                <a:spcPct val="0"/>
              </a:spcAft>
            </a:pPr>
            <a:endParaRPr lang="zh-CN" altLang="en-US" sz="2400">
              <a:solidFill>
                <a:prstClr val="black"/>
              </a:solidFill>
            </a:endParaRPr>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585" y="6292654"/>
            <a:ext cx="12191999" cy="5895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739"/>
            <a:ext cx="5181600" cy="435160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739"/>
            <a:ext cx="5181600" cy="435160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49"/>
            <a:ext cx="10515600" cy="1325645"/>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266"/>
            <a:ext cx="5157787" cy="823963"/>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229"/>
            <a:ext cx="5157787" cy="368481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266"/>
            <a:ext cx="5183188" cy="823963"/>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229"/>
            <a:ext cx="5183188" cy="368481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28"/>
            <a:ext cx="3932237" cy="16003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87"/>
            <a:ext cx="6172200" cy="48739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527"/>
            <a:ext cx="3932237" cy="3811824"/>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28"/>
            <a:ext cx="3932237" cy="16003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87"/>
            <a:ext cx="6172200" cy="4873926"/>
          </a:xfrm>
        </p:spPr>
        <p:txBody>
          <a:bodyPr anchor="t"/>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527"/>
            <a:ext cx="3932237" cy="3811824"/>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49"/>
            <a:ext cx="10515600" cy="1325645"/>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739"/>
            <a:ext cx="10515600" cy="435160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744"/>
            <a:ext cx="2743200" cy="365147"/>
          </a:xfrm>
          <a:prstGeom prst="rect">
            <a:avLst/>
          </a:prstGeom>
        </p:spPr>
        <p:txBody>
          <a:bodyPr vert="horz" lIns="91440" tIns="45720" rIns="91440" bIns="45720" rtlCol="0" anchor="ctr"/>
          <a:lstStyle>
            <a:lvl1pPr algn="l">
              <a:defRPr sz="1200">
                <a:solidFill>
                  <a:schemeClr val="tx1">
                    <a:tint val="75000"/>
                  </a:schemeClr>
                </a:solidFill>
              </a:defRPr>
            </a:lvl1pPr>
          </a:lstStyle>
          <a:p>
            <a:fld id="{B452C926-1AF6-4C84-925A-B6B02113653E}" type="datetimeFigureOut">
              <a:rPr lang="zh-CN" altLang="en-US" smtClean="0"/>
              <a:t>2023-01-10</a:t>
            </a:fld>
            <a:endParaRPr lang="zh-CN" altLang="en-US"/>
          </a:p>
        </p:txBody>
      </p:sp>
      <p:sp>
        <p:nvSpPr>
          <p:cNvPr id="5" name="Footer Placeholder 4"/>
          <p:cNvSpPr>
            <a:spLocks noGrp="1"/>
          </p:cNvSpPr>
          <p:nvPr>
            <p:ph type="ftr" sz="quarter" idx="3"/>
          </p:nvPr>
        </p:nvSpPr>
        <p:spPr>
          <a:xfrm>
            <a:off x="4038600" y="6356744"/>
            <a:ext cx="4114800" cy="36514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744"/>
            <a:ext cx="2743200" cy="365147"/>
          </a:xfrm>
          <a:prstGeom prst="rect">
            <a:avLst/>
          </a:prstGeom>
        </p:spPr>
        <p:txBody>
          <a:bodyPr vert="horz" lIns="91440" tIns="45720" rIns="91440" bIns="45720" rtlCol="0" anchor="ctr"/>
          <a:lstStyle>
            <a:lvl1pPr algn="r">
              <a:defRPr sz="1200">
                <a:solidFill>
                  <a:schemeClr val="tx1">
                    <a:tint val="75000"/>
                  </a:schemeClr>
                </a:solidFill>
              </a:defRPr>
            </a:lvl1pPr>
          </a:lstStyle>
          <a:p>
            <a:fld id="{9DBAA99D-0B2A-4248-B920-D9E6984CC9C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9.xml"/><Relationship Id="rId5" Type="http://schemas.openxmlformats.org/officeDocument/2006/relationships/tags" Target="../tags/tag5.xml"/><Relationship Id="rId10" Type="http://schemas.openxmlformats.org/officeDocument/2006/relationships/slideLayout" Target="../slideLayouts/slideLayout14.xml"/><Relationship Id="rId4" Type="http://schemas.openxmlformats.org/officeDocument/2006/relationships/tags" Target="../tags/tag4.xml"/><Relationship Id="rId9"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5" y="0"/>
            <a:ext cx="12188990" cy="6858339"/>
          </a:xfrm>
          <a:prstGeom prst="rect">
            <a:avLst/>
          </a:prstGeom>
        </p:spPr>
      </p:pic>
      <p:sp>
        <p:nvSpPr>
          <p:cNvPr id="8" name="TextBox 6"/>
          <p:cNvSpPr txBox="1">
            <a:spLocks noChangeArrowheads="1"/>
          </p:cNvSpPr>
          <p:nvPr/>
        </p:nvSpPr>
        <p:spPr bwMode="auto">
          <a:xfrm>
            <a:off x="2702175" y="1350563"/>
            <a:ext cx="5711224" cy="337185"/>
          </a:xfrm>
          <a:prstGeom prst="rect">
            <a:avLst/>
          </a:prstGeom>
          <a:noFill/>
          <a:ln w="9525">
            <a:noFill/>
            <a:miter lim="800000"/>
          </a:ln>
        </p:spPr>
        <p:txBody>
          <a:bodyPr wrap="squar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buClrTx/>
              <a:buSzTx/>
              <a:buFontTx/>
              <a:buNone/>
            </a:pPr>
            <a:r>
              <a:rPr lang="zh-CN" altLang="en-US" sz="1600" dirty="0">
                <a:solidFill>
                  <a:schemeClr val="bg1"/>
                </a:solidFill>
                <a:latin typeface="Verdana" panose="020B0604030504040204" pitchFamily="34" charset="0"/>
              </a:rPr>
              <a:t>动态</a:t>
            </a:r>
            <a:r>
              <a:rPr lang="en-US" altLang="zh-CN" sz="1600" dirty="0">
                <a:solidFill>
                  <a:schemeClr val="bg1"/>
                </a:solidFill>
                <a:latin typeface="Verdana" panose="020B0604030504040204" pitchFamily="34" charset="0"/>
              </a:rPr>
              <a:t>PPT/</a:t>
            </a:r>
            <a:r>
              <a:rPr lang="zh-CN" altLang="en-US" sz="1600" dirty="0">
                <a:solidFill>
                  <a:schemeClr val="bg1"/>
                </a:solidFill>
                <a:latin typeface="Verdana" panose="020B0604030504040204" pitchFamily="34" charset="0"/>
              </a:rPr>
              <a:t>策划方案</a:t>
            </a:r>
            <a:r>
              <a:rPr lang="en-US" altLang="zh-CN" sz="1600" dirty="0">
                <a:solidFill>
                  <a:schemeClr val="bg1"/>
                </a:solidFill>
                <a:latin typeface="Verdana" panose="020B0604030504040204" pitchFamily="34" charset="0"/>
              </a:rPr>
              <a:t>/</a:t>
            </a:r>
            <a:r>
              <a:rPr lang="zh-CN" altLang="en-US" sz="1600" dirty="0">
                <a:solidFill>
                  <a:schemeClr val="bg1"/>
                </a:solidFill>
                <a:latin typeface="Verdana" panose="020B0604030504040204" pitchFamily="34" charset="0"/>
              </a:rPr>
              <a:t>总结计划</a:t>
            </a:r>
            <a:r>
              <a:rPr lang="en-US" altLang="zh-CN" sz="1600" dirty="0">
                <a:solidFill>
                  <a:schemeClr val="bg1"/>
                </a:solidFill>
                <a:latin typeface="Verdana" panose="020B0604030504040204" pitchFamily="34" charset="0"/>
              </a:rPr>
              <a:t>/</a:t>
            </a:r>
            <a:r>
              <a:rPr lang="zh-CN" altLang="en-US" sz="1600" dirty="0">
                <a:solidFill>
                  <a:schemeClr val="bg1"/>
                </a:solidFill>
                <a:latin typeface="Verdana" panose="020B0604030504040204" pitchFamily="34" charset="0"/>
              </a:rPr>
              <a:t>述职报告</a:t>
            </a:r>
            <a:r>
              <a:rPr lang="en-US" altLang="zh-CN" sz="1600" dirty="0">
                <a:solidFill>
                  <a:schemeClr val="bg1"/>
                </a:solidFill>
                <a:latin typeface="Verdana" panose="020B0604030504040204" pitchFamily="34" charset="0"/>
              </a:rPr>
              <a:t>/</a:t>
            </a:r>
            <a:r>
              <a:rPr lang="zh-CN" altLang="en-US" sz="1600" dirty="0">
                <a:solidFill>
                  <a:schemeClr val="bg1"/>
                </a:solidFill>
                <a:latin typeface="Verdana" panose="020B0604030504040204" pitchFamily="34" charset="0"/>
              </a:rPr>
              <a:t>企业策划等</a:t>
            </a:r>
            <a:endParaRPr lang="en-US" altLang="zh-CN" sz="1600" dirty="0">
              <a:solidFill>
                <a:schemeClr val="bg1"/>
              </a:solidFill>
              <a:latin typeface="Verdana" panose="020B0604030504040204" pitchFamily="34" charset="0"/>
            </a:endParaRPr>
          </a:p>
        </p:txBody>
      </p:sp>
      <p:pic>
        <p:nvPicPr>
          <p:cNvPr id="2" name="月亮门 moon gat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6690" y="1724346"/>
            <a:ext cx="765554" cy="812599"/>
          </a:xfrm>
          <a:prstGeom prst="rect">
            <a:avLst/>
          </a:prstGeom>
        </p:spPr>
      </p:pic>
      <p:sp>
        <p:nvSpPr>
          <p:cNvPr id="6" name="TextBox 5"/>
          <p:cNvSpPr txBox="1"/>
          <p:nvPr/>
        </p:nvSpPr>
        <p:spPr>
          <a:xfrm>
            <a:off x="2717210" y="228999"/>
            <a:ext cx="6593435" cy="1319530"/>
          </a:xfrm>
          <a:prstGeom prst="rect">
            <a:avLst/>
          </a:prstGeom>
          <a:noFill/>
        </p:spPr>
        <p:txBody>
          <a:bodyPr wrap="square" lIns="91417" tIns="45708" rIns="91417" bIns="4570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zh-CN" altLang="en-US" sz="5330" dirty="0">
                <a:solidFill>
                  <a:schemeClr val="bg1"/>
                </a:solidFill>
                <a:latin typeface="微软雅黑" panose="020B0503020204020204" pitchFamily="34" charset="-122"/>
                <a:ea typeface="微软雅黑" panose="020B0503020204020204" pitchFamily="34" charset="-122"/>
                <a:cs typeface="Clear Sans Light" pitchFamily="34" charset="0"/>
              </a:rPr>
              <a:t>室内设计</a:t>
            </a:r>
            <a:r>
              <a:rPr lang="en-US" altLang="zh-CN" sz="5330" dirty="0">
                <a:solidFill>
                  <a:schemeClr val="bg1"/>
                </a:solidFill>
                <a:latin typeface="微软雅黑" panose="020B0503020204020204" pitchFamily="34" charset="-122"/>
                <a:ea typeface="微软雅黑" panose="020B0503020204020204" pitchFamily="34" charset="-122"/>
                <a:cs typeface="Clear Sans Light" pitchFamily="34" charset="0"/>
              </a:rPr>
              <a:t>PPT</a:t>
            </a:r>
            <a:r>
              <a:rPr lang="zh-CN" altLang="en-US" sz="5330" dirty="0">
                <a:solidFill>
                  <a:schemeClr val="bg1"/>
                </a:solidFill>
                <a:latin typeface="微软雅黑" panose="020B0503020204020204" pitchFamily="34" charset="-122"/>
                <a:ea typeface="微软雅黑" panose="020B0503020204020204" pitchFamily="34" charset="-122"/>
                <a:cs typeface="Clear Sans Light" pitchFamily="34" charset="0"/>
              </a:rPr>
              <a:t>模板</a:t>
            </a:r>
            <a:endParaRPr lang="id-ID" altLang="zh-CN" sz="5330" dirty="0">
              <a:solidFill>
                <a:schemeClr val="bg1"/>
              </a:solidFill>
              <a:latin typeface="微软雅黑" panose="020B0503020204020204" pitchFamily="34" charset="-122"/>
              <a:ea typeface="微软雅黑" panose="020B0503020204020204" pitchFamily="34" charset="-122"/>
              <a:cs typeface="Clear Sans Light" pitchFamily="34" charset="0"/>
            </a:endParaRPr>
          </a:p>
        </p:txBody>
      </p:sp>
      <p:sp>
        <p:nvSpPr>
          <p:cNvPr id="10" name="TextBox 5"/>
          <p:cNvSpPr txBox="1"/>
          <p:nvPr/>
        </p:nvSpPr>
        <p:spPr>
          <a:xfrm>
            <a:off x="807010" y="-130372"/>
            <a:ext cx="2382800" cy="2305685"/>
          </a:xfrm>
          <a:prstGeom prst="rect">
            <a:avLst/>
          </a:prstGeom>
          <a:noFill/>
        </p:spPr>
        <p:txBody>
          <a:bodyPr wrap="square" lIns="91417" tIns="45708" rIns="91417" bIns="4570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zh-CN" sz="9600" dirty="0">
                <a:solidFill>
                  <a:schemeClr val="bg1"/>
                </a:solidFill>
                <a:latin typeface="Agency FB" panose="020B0503020202020204" pitchFamily="34" charset="0"/>
                <a:ea typeface="微软雅黑" panose="020B0503020204020204" pitchFamily="34" charset="-122"/>
                <a:cs typeface="Clear Sans Light" pitchFamily="34" charset="0"/>
              </a:rPr>
              <a:t>20X</a:t>
            </a:r>
            <a:r>
              <a:rPr lang="en-US" sz="9600" dirty="0">
                <a:solidFill>
                  <a:schemeClr val="bg1"/>
                </a:solidFill>
                <a:latin typeface="Agency FB" panose="020B0503020202020204" pitchFamily="34" charset="0"/>
                <a:ea typeface="微软雅黑" panose="020B0503020204020204" pitchFamily="34" charset="-122"/>
                <a:cs typeface="Clear Sans Light" pitchFamily="34" charset="0"/>
              </a:rPr>
              <a:t>X</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50" presetClass="entr" presetSubtype="0" decel="10000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1000" fill="hold"/>
                                        <p:tgtEl>
                                          <p:spTgt spid="11"/>
                                        </p:tgtEl>
                                        <p:attrNameLst>
                                          <p:attrName>ppt_w</p:attrName>
                                        </p:attrNameLst>
                                      </p:cBhvr>
                                      <p:tavLst>
                                        <p:tav tm="0">
                                          <p:val>
                                            <p:strVal val="#ppt_w+.3"/>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Effect transition="in" filter="fade">
                                      <p:cBhvr>
                                        <p:cTn id="11" dur="1000"/>
                                        <p:tgtEl>
                                          <p:spTgt spid="11"/>
                                        </p:tgtEl>
                                      </p:cBhvr>
                                    </p:animEffect>
                                  </p:childTnLst>
                                </p:cTn>
                              </p:par>
                            </p:childTnLst>
                          </p:cTn>
                        </p:par>
                        <p:par>
                          <p:cTn id="12" fill="hold">
                            <p:stCondLst>
                              <p:cond delay="0"/>
                            </p:stCondLst>
                            <p:childTnLst>
                              <p:par>
                                <p:cTn id="13" presetID="52" presetClass="entr" presetSubtype="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Scale>
                                      <p:cBhvr>
                                        <p:cTn id="15" dur="1000" decel="50000" fill="hold">
                                          <p:stCondLst>
                                            <p:cond delay="0"/>
                                          </p:stCondLst>
                                        </p:cTn>
                                        <p:tgtEl>
                                          <p:spTgt spid="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0">
                                            <p:txEl>
                                              <p:pRg st="0" end="0"/>
                                            </p:txEl>
                                          </p:spTgt>
                                        </p:tgtEl>
                                        <p:attrNameLst>
                                          <p:attrName>ppt_x</p:attrName>
                                          <p:attrName>ppt_y</p:attrName>
                                        </p:attrNameLst>
                                      </p:cBhvr>
                                    </p:animMotion>
                                    <p:animEffect transition="in" filter="fade">
                                      <p:cBhvr>
                                        <p:cTn id="17" dur="1000"/>
                                        <p:tgtEl>
                                          <p:spTgt spid="10">
                                            <p:txEl>
                                              <p:pRg st="0" end="0"/>
                                            </p:txEl>
                                          </p:spTgt>
                                        </p:tgtEl>
                                      </p:cBhvr>
                                    </p:animEffect>
                                  </p:childTnLst>
                                </p:cTn>
                              </p:par>
                            </p:childTnLst>
                          </p:cTn>
                        </p:par>
                        <p:par>
                          <p:cTn id="18" fill="hold">
                            <p:stCondLst>
                              <p:cond delay="1000"/>
                            </p:stCondLst>
                            <p:childTnLst>
                              <p:par>
                                <p:cTn id="19" presetID="52" presetClass="entr" presetSubtype="0"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Scale>
                                      <p:cBhvr>
                                        <p:cTn id="21"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0" end="0"/>
                                            </p:txEl>
                                          </p:spTgt>
                                        </p:tgtEl>
                                        <p:attrNameLst>
                                          <p:attrName>ppt_x</p:attrName>
                                          <p:attrName>ppt_y</p:attrName>
                                        </p:attrNameLst>
                                      </p:cBhvr>
                                    </p:animMotion>
                                    <p:animEffect transition="in" filter="fade">
                                      <p:cBhvr>
                                        <p:cTn id="23" dur="1000"/>
                                        <p:tgtEl>
                                          <p:spTgt spid="6">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750" fill="hold"/>
                                        <p:tgtEl>
                                          <p:spTgt spid="8"/>
                                        </p:tgtEl>
                                        <p:attrNameLst>
                                          <p:attrName>ppt_w</p:attrName>
                                        </p:attrNameLst>
                                      </p:cBhvr>
                                      <p:tavLst>
                                        <p:tav tm="0">
                                          <p:val>
                                            <p:fltVal val="0"/>
                                          </p:val>
                                        </p:tav>
                                        <p:tav tm="100000">
                                          <p:val>
                                            <p:strVal val="#ppt_w"/>
                                          </p:val>
                                        </p:tav>
                                      </p:tavLst>
                                    </p:anim>
                                    <p:anim calcmode="lin" valueType="num">
                                      <p:cBhvr>
                                        <p:cTn id="28" dur="750" fill="hold"/>
                                        <p:tgtEl>
                                          <p:spTgt spid="8"/>
                                        </p:tgtEl>
                                        <p:attrNameLst>
                                          <p:attrName>ppt_h</p:attrName>
                                        </p:attrNameLst>
                                      </p:cBhvr>
                                      <p:tavLst>
                                        <p:tav tm="0">
                                          <p:val>
                                            <p:fltVal val="0"/>
                                          </p:val>
                                        </p:tav>
                                        <p:tav tm="100000">
                                          <p:val>
                                            <p:strVal val="#ppt_h"/>
                                          </p:val>
                                        </p:tav>
                                      </p:tavLst>
                                    </p:anim>
                                    <p:animEffect transition="in" filter="fade">
                                      <p:cBhvr>
                                        <p:cTn id="2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30" repeatCount="indefinite" fill="hold" display="0">
                  <p:stCondLst>
                    <p:cond delay="indefinite"/>
                  </p:stCondLst>
                  <p:endCondLst>
                    <p:cond evt="onStopAudio" delay="0">
                      <p:tgtEl>
                        <p:sldTgt/>
                      </p:tgtEl>
                    </p:cond>
                  </p:endCondLst>
                </p:cTn>
                <p:tgtEl>
                  <p:spTgt spid="2"/>
                </p:tgtEl>
              </p:cMediaNode>
            </p:audio>
          </p:childTnLst>
        </p:cTn>
      </p:par>
    </p:tnLst>
    <p:bldLst>
      <p:bldP spid="8" grpId="0"/>
      <p:bldP spid="6" grpId="0" build="p"/>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31874" y="1291858"/>
            <a:ext cx="2626927" cy="2859490"/>
          </a:xfrm>
          <a:prstGeom prst="rect">
            <a:avLst/>
          </a:prstGeom>
          <a:blipFill dpi="0" rotWithShape="1">
            <a:blip r:embed="rId3"/>
            <a:srcRect/>
            <a:stretch>
              <a:fillRect r="-290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87" tIns="43343" rIns="86687" bIns="43343" rtlCol="0" anchor="ctr"/>
          <a:lstStyle/>
          <a:p>
            <a:pPr algn="ctr"/>
            <a:endParaRPr lang="zh-CN" altLang="en-US" sz="2400"/>
          </a:p>
        </p:txBody>
      </p:sp>
      <p:sp>
        <p:nvSpPr>
          <p:cNvPr id="39" name="矩形 38"/>
          <p:cNvSpPr/>
          <p:nvPr/>
        </p:nvSpPr>
        <p:spPr>
          <a:xfrm flipH="1">
            <a:off x="1227599" y="1194166"/>
            <a:ext cx="2843946" cy="4158001"/>
          </a:xfrm>
          <a:prstGeom prst="rect">
            <a:avLst/>
          </a:prstGeom>
          <a:noFill/>
          <a:ln w="508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86687" tIns="43343" rIns="86687" bIns="43343" rtlCol="0" anchor="ctr"/>
          <a:lstStyle/>
          <a:p>
            <a:pPr algn="ctr"/>
            <a:endParaRPr lang="zh-CN" altLang="en-US" sz="2400"/>
          </a:p>
        </p:txBody>
      </p:sp>
      <p:sp>
        <p:nvSpPr>
          <p:cNvPr id="15" name="矩形 14"/>
          <p:cNvSpPr/>
          <p:nvPr/>
        </p:nvSpPr>
        <p:spPr>
          <a:xfrm flipH="1">
            <a:off x="1839" y="5703880"/>
            <a:ext cx="12188321" cy="11617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6687" tIns="43343" rIns="86687" bIns="43343" rtlCol="0" anchor="ctr"/>
          <a:lstStyle/>
          <a:p>
            <a:pPr algn="ctr"/>
            <a:endParaRPr lang="zh-CN" altLang="en-US" sz="2400"/>
          </a:p>
        </p:txBody>
      </p:sp>
      <p:sp>
        <p:nvSpPr>
          <p:cNvPr id="19" name="矩形 18"/>
          <p:cNvSpPr/>
          <p:nvPr/>
        </p:nvSpPr>
        <p:spPr>
          <a:xfrm flipH="1">
            <a:off x="1839" y="5844792"/>
            <a:ext cx="12188321" cy="1020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87" tIns="43343" rIns="86687" bIns="43343" rtlCol="0" anchor="ctr"/>
          <a:lstStyle/>
          <a:p>
            <a:pPr algn="ctr"/>
            <a:endParaRPr lang="zh-CN" altLang="en-US" sz="2400"/>
          </a:p>
        </p:txBody>
      </p:sp>
      <p:sp>
        <p:nvSpPr>
          <p:cNvPr id="20" name="文本框 19"/>
          <p:cNvSpPr txBox="1"/>
          <p:nvPr/>
        </p:nvSpPr>
        <p:spPr>
          <a:xfrm>
            <a:off x="898989" y="5990717"/>
            <a:ext cx="10384573" cy="640080"/>
          </a:xfrm>
          <a:prstGeom prst="rect">
            <a:avLst/>
          </a:prstGeom>
          <a:noFill/>
          <a:effectLst/>
        </p:spPr>
        <p:txBody>
          <a:bodyPr wrap="square" lIns="86687" tIns="43343" rIns="86687" bIns="43343" rtlCol="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p>
        </p:txBody>
      </p:sp>
      <p:grpSp>
        <p:nvGrpSpPr>
          <p:cNvPr id="2" name="组合 26"/>
          <p:cNvGrpSpPr/>
          <p:nvPr/>
        </p:nvGrpSpPr>
        <p:grpSpPr bwMode="auto">
          <a:xfrm>
            <a:off x="1010723" y="3227306"/>
            <a:ext cx="2626927" cy="915901"/>
            <a:chOff x="578159" y="1949614"/>
            <a:chExt cx="1971069" cy="687382"/>
          </a:xfrm>
        </p:grpSpPr>
        <p:sp>
          <p:nvSpPr>
            <p:cNvPr id="28" name="Content Placeholder 2"/>
            <p:cNvSpPr txBox="1"/>
            <p:nvPr/>
          </p:nvSpPr>
          <p:spPr>
            <a:xfrm>
              <a:off x="578159" y="2171520"/>
              <a:ext cx="1971069" cy="4654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800" dirty="0">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9" name="文本框 28"/>
            <p:cNvSpPr txBox="1"/>
            <p:nvPr/>
          </p:nvSpPr>
          <p:spPr>
            <a:xfrm>
              <a:off x="579173" y="1949614"/>
              <a:ext cx="1525803" cy="503130"/>
            </a:xfrm>
            <a:prstGeom prst="rect">
              <a:avLst/>
            </a:prstGeom>
            <a:noFill/>
          </p:spPr>
          <p:txBody>
            <a:bodyPr>
              <a:spAutoFit/>
            </a:bodyPr>
            <a:lstStyle/>
            <a:p>
              <a:r>
                <a:rPr lang="zh-CN" altLang="en-US"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30" name="矩形 29"/>
          <p:cNvSpPr/>
          <p:nvPr/>
        </p:nvSpPr>
        <p:spPr>
          <a:xfrm>
            <a:off x="4788807" y="1291858"/>
            <a:ext cx="2626927" cy="285949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87" tIns="43343" rIns="86687" bIns="43343" rtlCol="0" anchor="ctr"/>
          <a:lstStyle/>
          <a:p>
            <a:pPr algn="ctr"/>
            <a:endParaRPr lang="zh-CN" altLang="en-US" sz="2400"/>
          </a:p>
        </p:txBody>
      </p:sp>
      <p:sp>
        <p:nvSpPr>
          <p:cNvPr id="31" name="矩形 30"/>
          <p:cNvSpPr/>
          <p:nvPr/>
        </p:nvSpPr>
        <p:spPr>
          <a:xfrm flipH="1">
            <a:off x="4667603" y="1194166"/>
            <a:ext cx="2843946" cy="4158001"/>
          </a:xfrm>
          <a:prstGeom prst="rect">
            <a:avLst/>
          </a:prstGeom>
          <a:noFill/>
          <a:ln w="508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86687" tIns="43343" rIns="86687" bIns="43343" rtlCol="0" anchor="ctr"/>
          <a:lstStyle/>
          <a:p>
            <a:pPr algn="ctr"/>
            <a:endParaRPr lang="zh-CN" altLang="en-US" sz="2400"/>
          </a:p>
        </p:txBody>
      </p:sp>
      <p:grpSp>
        <p:nvGrpSpPr>
          <p:cNvPr id="3" name="组合 31"/>
          <p:cNvGrpSpPr/>
          <p:nvPr/>
        </p:nvGrpSpPr>
        <p:grpSpPr bwMode="auto">
          <a:xfrm>
            <a:off x="3591363" y="3227306"/>
            <a:ext cx="2626927" cy="915901"/>
            <a:chOff x="578159" y="1949614"/>
            <a:chExt cx="1971069" cy="687382"/>
          </a:xfrm>
        </p:grpSpPr>
        <p:sp>
          <p:nvSpPr>
            <p:cNvPr id="33" name="Content Placeholder 2"/>
            <p:cNvSpPr txBox="1"/>
            <p:nvPr/>
          </p:nvSpPr>
          <p:spPr>
            <a:xfrm>
              <a:off x="578159" y="2171520"/>
              <a:ext cx="1971069" cy="4654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800" dirty="0">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4" name="文本框 33"/>
            <p:cNvSpPr txBox="1"/>
            <p:nvPr/>
          </p:nvSpPr>
          <p:spPr>
            <a:xfrm>
              <a:off x="579173" y="1949614"/>
              <a:ext cx="1525803" cy="503130"/>
            </a:xfrm>
            <a:prstGeom prst="rect">
              <a:avLst/>
            </a:prstGeom>
            <a:noFill/>
          </p:spPr>
          <p:txBody>
            <a:bodyPr>
              <a:spAutoFit/>
            </a:bodyPr>
            <a:lstStyle/>
            <a:p>
              <a:r>
                <a:rPr lang="zh-CN" altLang="en-US"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35" name="矩形 34"/>
          <p:cNvSpPr/>
          <p:nvPr/>
        </p:nvSpPr>
        <p:spPr>
          <a:xfrm>
            <a:off x="8243764" y="1291858"/>
            <a:ext cx="2643857" cy="2859490"/>
          </a:xfrm>
          <a:prstGeom prst="rect">
            <a:avLst/>
          </a:prstGeom>
          <a:blipFill dpi="0" rotWithShape="1">
            <a:blip r:embed="rId3"/>
            <a:srcRect/>
            <a:stretch>
              <a:fillRect l="-2095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87" tIns="43343" rIns="86687" bIns="43343" rtlCol="0" anchor="ctr"/>
          <a:lstStyle/>
          <a:p>
            <a:pPr algn="ctr"/>
            <a:endParaRPr lang="zh-CN" altLang="en-US" sz="2400"/>
          </a:p>
        </p:txBody>
      </p:sp>
      <p:sp>
        <p:nvSpPr>
          <p:cNvPr id="36" name="矩形 35"/>
          <p:cNvSpPr/>
          <p:nvPr/>
        </p:nvSpPr>
        <p:spPr>
          <a:xfrm flipH="1">
            <a:off x="8143722" y="1194166"/>
            <a:ext cx="2843946" cy="4158001"/>
          </a:xfrm>
          <a:prstGeom prst="rect">
            <a:avLst/>
          </a:prstGeom>
          <a:noFill/>
          <a:ln w="508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86687" tIns="43343" rIns="86687" bIns="43343" rtlCol="0" anchor="ctr"/>
          <a:lstStyle/>
          <a:p>
            <a:pPr algn="ctr"/>
            <a:endParaRPr lang="zh-CN" altLang="en-US" sz="2400"/>
          </a:p>
        </p:txBody>
      </p:sp>
      <p:grpSp>
        <p:nvGrpSpPr>
          <p:cNvPr id="4" name="组合 36"/>
          <p:cNvGrpSpPr/>
          <p:nvPr/>
        </p:nvGrpSpPr>
        <p:grpSpPr bwMode="auto">
          <a:xfrm>
            <a:off x="6199096" y="3227306"/>
            <a:ext cx="2626927" cy="915901"/>
            <a:chOff x="578159" y="1949614"/>
            <a:chExt cx="1971069" cy="687382"/>
          </a:xfrm>
        </p:grpSpPr>
        <p:sp>
          <p:nvSpPr>
            <p:cNvPr id="38" name="Content Placeholder 2"/>
            <p:cNvSpPr txBox="1"/>
            <p:nvPr/>
          </p:nvSpPr>
          <p:spPr>
            <a:xfrm>
              <a:off x="578159" y="2171520"/>
              <a:ext cx="1971069" cy="4654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800" dirty="0">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40" name="文本框 39"/>
            <p:cNvSpPr txBox="1"/>
            <p:nvPr/>
          </p:nvSpPr>
          <p:spPr>
            <a:xfrm>
              <a:off x="579173" y="1949614"/>
              <a:ext cx="1525803" cy="503130"/>
            </a:xfrm>
            <a:prstGeom prst="rect">
              <a:avLst/>
            </a:prstGeom>
            <a:noFill/>
          </p:spPr>
          <p:txBody>
            <a:bodyPr>
              <a:spAutoFit/>
            </a:bodyPr>
            <a:lstStyle/>
            <a:p>
              <a:r>
                <a:rPr lang="zh-CN" altLang="en-US"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p:stCondLst>
                              <p:cond delay="500"/>
                            </p:stCondLst>
                            <p:childTnLst>
                              <p:par>
                                <p:cTn id="12" presetID="2" presetClass="entr" presetSubtype="8" decel="100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1" fill="hold" grpId="0" nodeType="withEffect">
                                  <p:stCondLst>
                                    <p:cond delay="25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500"/>
                                        <p:tgtEl>
                                          <p:spTgt spid="30"/>
                                        </p:tgtEl>
                                      </p:cBhvr>
                                    </p:animEffect>
                                  </p:childTnLst>
                                </p:cTn>
                              </p:par>
                            </p:childTnLst>
                          </p:cTn>
                        </p:par>
                        <p:par>
                          <p:cTn id="23" fill="hold">
                            <p:stCondLst>
                              <p:cond delay="1500"/>
                            </p:stCondLst>
                            <p:childTnLst>
                              <p:par>
                                <p:cTn id="24" presetID="2" presetClass="entr" presetSubtype="8" decel="10000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500"/>
                                        <p:tgtEl>
                                          <p:spTgt spid="36"/>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childTnLst>
                          </p:cTn>
                        </p:par>
                        <p:par>
                          <p:cTn id="35" fill="hold">
                            <p:stCondLst>
                              <p:cond delay="2500"/>
                            </p:stCondLst>
                            <p:childTnLst>
                              <p:par>
                                <p:cTn id="36" presetID="2" presetClass="entr" presetSubtype="8" decel="10000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0-#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9" grpId="0" bldLvl="0" animBg="1"/>
      <p:bldP spid="15" grpId="0" bldLvl="0" animBg="1"/>
      <p:bldP spid="19" grpId="0" bldLvl="0" animBg="1"/>
      <p:bldP spid="20" grpId="0" bldLvl="0" animBg="1"/>
      <p:bldP spid="30" grpId="0" bldLvl="0" animBg="1"/>
      <p:bldP spid="31" grpId="0" bldLvl="0" animBg="1"/>
      <p:bldP spid="35" grpId="0" bldLvl="0" animBg="1"/>
      <p:bldP spid="3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平行四边形 5"/>
          <p:cNvSpPr/>
          <p:nvPr/>
        </p:nvSpPr>
        <p:spPr>
          <a:xfrm rot="16200000">
            <a:off x="5448341" y="2728286"/>
            <a:ext cx="1247683" cy="2708701"/>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平行四边形 6"/>
          <p:cNvSpPr/>
          <p:nvPr/>
        </p:nvSpPr>
        <p:spPr>
          <a:xfrm rot="16200000">
            <a:off x="5448340" y="1276906"/>
            <a:ext cx="1247680" cy="2708701"/>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 name="右箭头 7"/>
          <p:cNvSpPr/>
          <p:nvPr/>
        </p:nvSpPr>
        <p:spPr>
          <a:xfrm>
            <a:off x="4717824" y="1839277"/>
            <a:ext cx="3527382" cy="870033"/>
          </a:xfrm>
          <a:prstGeom prst="rightArrow">
            <a:avLst>
              <a:gd name="adj1" fmla="val 66953"/>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 name="右箭头 8"/>
          <p:cNvSpPr/>
          <p:nvPr/>
        </p:nvSpPr>
        <p:spPr>
          <a:xfrm rot="10800000">
            <a:off x="3899142" y="2613647"/>
            <a:ext cx="3527382" cy="870033"/>
          </a:xfrm>
          <a:prstGeom prst="rightArrow">
            <a:avLst>
              <a:gd name="adj1" fmla="val 66953"/>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10" name="右箭头 9"/>
          <p:cNvSpPr/>
          <p:nvPr/>
        </p:nvSpPr>
        <p:spPr>
          <a:xfrm>
            <a:off x="4717824" y="3285231"/>
            <a:ext cx="3527382" cy="870033"/>
          </a:xfrm>
          <a:prstGeom prst="rightArrow">
            <a:avLst>
              <a:gd name="adj1" fmla="val 66953"/>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1" name="右箭头 10"/>
          <p:cNvSpPr/>
          <p:nvPr/>
        </p:nvSpPr>
        <p:spPr>
          <a:xfrm rot="10800000">
            <a:off x="3899142" y="4060253"/>
            <a:ext cx="3527382" cy="870033"/>
          </a:xfrm>
          <a:prstGeom prst="rightArrow">
            <a:avLst>
              <a:gd name="adj1" fmla="val 66953"/>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12" name="TextBox 9"/>
          <p:cNvSpPr txBox="1"/>
          <p:nvPr/>
        </p:nvSpPr>
        <p:spPr>
          <a:xfrm>
            <a:off x="5088137" y="2085394"/>
            <a:ext cx="2297499" cy="28702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sz="1865" b="0" dirty="0">
                <a:solidFill>
                  <a:schemeClr val="bg1"/>
                </a:solidFill>
              </a:rPr>
              <a:t>单击此处输入标题</a:t>
            </a:r>
          </a:p>
        </p:txBody>
      </p:sp>
      <p:sp>
        <p:nvSpPr>
          <p:cNvPr id="13" name="TextBox 10"/>
          <p:cNvSpPr txBox="1"/>
          <p:nvPr/>
        </p:nvSpPr>
        <p:spPr>
          <a:xfrm>
            <a:off x="8591661" y="2709310"/>
            <a:ext cx="2606314" cy="73850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defTabSz="913765">
              <a:defRPr/>
            </a:pPr>
            <a:r>
              <a:rPr lang="zh-CN" altLang="en-US" sz="1200" kern="0" spc="225" dirty="0">
                <a:solidFill>
                  <a:schemeClr val="tx1">
                    <a:lumMod val="50000"/>
                    <a:lumOff val="50000"/>
                  </a:schemeClr>
                </a:solidFill>
              </a:rPr>
              <a:t>点击输入本栏的具体文字，简明扼要的说明分项内容，此为概念图解，请根据您的具体内容酌情修改</a:t>
            </a:r>
            <a:endParaRPr lang="en-US" altLang="zh-CN" sz="1200" kern="0" spc="225" dirty="0">
              <a:solidFill>
                <a:schemeClr val="tx1">
                  <a:lumMod val="50000"/>
                  <a:lumOff val="50000"/>
                </a:schemeClr>
              </a:solidFill>
            </a:endParaRPr>
          </a:p>
        </p:txBody>
      </p:sp>
      <p:sp>
        <p:nvSpPr>
          <p:cNvPr id="14" name="TextBox 11"/>
          <p:cNvSpPr txBox="1"/>
          <p:nvPr/>
        </p:nvSpPr>
        <p:spPr>
          <a:xfrm>
            <a:off x="4717826" y="2854063"/>
            <a:ext cx="2297499" cy="28702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sz="1865" b="0" dirty="0">
                <a:solidFill>
                  <a:schemeClr val="bg1"/>
                </a:solidFill>
              </a:rPr>
              <a:t>单击此处输入标题</a:t>
            </a:r>
          </a:p>
        </p:txBody>
      </p:sp>
      <p:sp>
        <p:nvSpPr>
          <p:cNvPr id="15" name="TextBox 12"/>
          <p:cNvSpPr txBox="1"/>
          <p:nvPr/>
        </p:nvSpPr>
        <p:spPr>
          <a:xfrm>
            <a:off x="5088137" y="3579343"/>
            <a:ext cx="2297499" cy="28702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sz="1865" b="0" dirty="0">
                <a:solidFill>
                  <a:schemeClr val="bg1"/>
                </a:solidFill>
              </a:rPr>
              <a:t>单击此处输入标题</a:t>
            </a:r>
          </a:p>
        </p:txBody>
      </p:sp>
      <p:sp>
        <p:nvSpPr>
          <p:cNvPr id="16" name="TextBox 13"/>
          <p:cNvSpPr txBox="1"/>
          <p:nvPr/>
        </p:nvSpPr>
        <p:spPr>
          <a:xfrm>
            <a:off x="4717826" y="4214245"/>
            <a:ext cx="2297499" cy="28702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sz="1865" b="0" dirty="0">
                <a:solidFill>
                  <a:schemeClr val="bg1"/>
                </a:solidFill>
              </a:rPr>
              <a:t>单击此处输入标题</a:t>
            </a:r>
          </a:p>
        </p:txBody>
      </p:sp>
      <p:sp>
        <p:nvSpPr>
          <p:cNvPr id="17" name="TextBox 14"/>
          <p:cNvSpPr txBox="1"/>
          <p:nvPr/>
        </p:nvSpPr>
        <p:spPr>
          <a:xfrm>
            <a:off x="560167" y="2037401"/>
            <a:ext cx="3197788" cy="553720"/>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defTabSz="913765">
              <a:defRPr/>
            </a:pPr>
            <a:r>
              <a:rPr lang="zh-CN" altLang="en-US" sz="1200" kern="0" spc="225" dirty="0">
                <a:solidFill>
                  <a:schemeClr val="tx1">
                    <a:lumMod val="50000"/>
                    <a:lumOff val="50000"/>
                  </a:schemeClr>
                </a:solidFill>
              </a:rPr>
              <a:t>点击输入本栏的具体文字，简明扼要的说明分项内容，此为概念图解，请根据您的具体内容酌情修改</a:t>
            </a:r>
            <a:endParaRPr lang="en-US" altLang="zh-CN" sz="1200" kern="0" spc="225" dirty="0">
              <a:solidFill>
                <a:schemeClr val="tx1">
                  <a:lumMod val="50000"/>
                  <a:lumOff val="50000"/>
                </a:schemeClr>
              </a:solidFill>
            </a:endParaRPr>
          </a:p>
        </p:txBody>
      </p:sp>
      <p:sp>
        <p:nvSpPr>
          <p:cNvPr id="18" name="TextBox 15"/>
          <p:cNvSpPr txBox="1"/>
          <p:nvPr/>
        </p:nvSpPr>
        <p:spPr>
          <a:xfrm>
            <a:off x="8303700" y="4293095"/>
            <a:ext cx="2783621" cy="830580"/>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spc="225" dirty="0">
                <a:solidFill>
                  <a:schemeClr val="tx1">
                    <a:lumMod val="50000"/>
                    <a:lumOff val="50000"/>
                  </a:schemeClr>
                </a:solidFill>
              </a:rPr>
              <a:t>点击输入简要文字内容，文字内容需概括精炼，不用多余的文字修饰，言简意赅的说明该项内容。</a:t>
            </a:r>
            <a:endParaRPr lang="en-US" altLang="zh-CN" sz="1200" spc="225" dirty="0">
              <a:solidFill>
                <a:schemeClr val="tx1">
                  <a:lumMod val="50000"/>
                  <a:lumOff val="50000"/>
                </a:schemeClr>
              </a:solidFill>
            </a:endParaRPr>
          </a:p>
        </p:txBody>
      </p:sp>
      <p:sp>
        <p:nvSpPr>
          <p:cNvPr id="19" name="TextBox 16"/>
          <p:cNvSpPr txBox="1"/>
          <p:nvPr/>
        </p:nvSpPr>
        <p:spPr>
          <a:xfrm>
            <a:off x="672736" y="3333225"/>
            <a:ext cx="2783621" cy="830580"/>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spc="225" dirty="0">
                <a:solidFill>
                  <a:schemeClr val="tx1">
                    <a:lumMod val="50000"/>
                    <a:lumOff val="50000"/>
                  </a:schemeClr>
                </a:solidFill>
              </a:rPr>
              <a:t>点击输入简要文字内容，文字内容需概括精炼，不用多余的文字修饰，言简意赅的说明该项内容。</a:t>
            </a:r>
            <a:endParaRPr lang="en-US" altLang="zh-CN" sz="1200" spc="225"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0-#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16" presetClass="entr" presetSubtype="21"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arn(inVertical)">
                                      <p:cBhvr>
                                        <p:cTn id="51" dur="500"/>
                                        <p:tgtEl>
                                          <p:spTgt spid="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par>
                          <p:cTn id="68" fill="hold">
                            <p:stCondLst>
                              <p:cond delay="6500"/>
                            </p:stCondLst>
                            <p:childTnLst>
                              <p:par>
                                <p:cTn id="69" presetID="22" presetClass="entr" presetSubtype="2"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right)">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bldLvl="0" animBg="1"/>
      <p:bldP spid="12" grpId="0"/>
      <p:bldP spid="13" grpId="0"/>
      <p:bldP spid="1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505" y="596"/>
            <a:ext cx="6761085" cy="685723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algn="ctr"/>
            <a:endParaRPr lang="en-US" sz="2400"/>
          </a:p>
        </p:txBody>
      </p:sp>
      <p:sp>
        <p:nvSpPr>
          <p:cNvPr id="8" name="Rectangle 7"/>
          <p:cNvSpPr/>
          <p:nvPr/>
        </p:nvSpPr>
        <p:spPr>
          <a:xfrm>
            <a:off x="1505" y="5238773"/>
            <a:ext cx="12188990" cy="1619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algn="ctr"/>
            <a:endParaRPr lang="en-US" sz="2400"/>
          </a:p>
        </p:txBody>
      </p:sp>
      <p:grpSp>
        <p:nvGrpSpPr>
          <p:cNvPr id="2" name="Group 35"/>
          <p:cNvGrpSpPr/>
          <p:nvPr/>
        </p:nvGrpSpPr>
        <p:grpSpPr>
          <a:xfrm>
            <a:off x="5715009" y="572010"/>
            <a:ext cx="3999540" cy="1485840"/>
            <a:chOff x="5715008" y="571486"/>
            <a:chExt cx="3000396" cy="1114504"/>
          </a:xfrm>
        </p:grpSpPr>
        <p:sp>
          <p:nvSpPr>
            <p:cNvPr id="22" name="Rectangle 21"/>
            <p:cNvSpPr/>
            <p:nvPr/>
          </p:nvSpPr>
          <p:spPr>
            <a:xfrm>
              <a:off x="5715008" y="571486"/>
              <a:ext cx="2214578" cy="501582"/>
            </a:xfrm>
            <a:prstGeom prst="rect">
              <a:avLst/>
            </a:prstGeom>
          </p:spPr>
          <p:txBody>
            <a:bodyPr wrap="square">
              <a:spAutoFit/>
            </a:bodyPr>
            <a:lstStyle/>
            <a:p>
              <a:r>
                <a:rPr lang="en-US" sz="2665"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ABOUT US</a:t>
              </a:r>
              <a:endParaRPr lang="id-ID" sz="2665"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p:cNvSpPr/>
            <p:nvPr/>
          </p:nvSpPr>
          <p:spPr>
            <a:xfrm>
              <a:off x="5715008" y="1000114"/>
              <a:ext cx="3000396" cy="685876"/>
            </a:xfrm>
            <a:prstGeom prst="rect">
              <a:avLst/>
            </a:prstGeom>
          </p:spPr>
          <p:txBody>
            <a:bodyPr wrap="square">
              <a:spAutoFit/>
            </a:bodyPr>
            <a:lstStyle/>
            <a:p>
              <a:r>
                <a:rPr lang="ms-MY" sz="1335" dirty="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Praesent sodales odio sit amet odio tristique quis tempus odio Lorem ipsum dolor sit amet</a:t>
              </a:r>
            </a:p>
          </p:txBody>
        </p:sp>
      </p:grpSp>
      <p:grpSp>
        <p:nvGrpSpPr>
          <p:cNvPr id="3" name="Group 22"/>
          <p:cNvGrpSpPr/>
          <p:nvPr/>
        </p:nvGrpSpPr>
        <p:grpSpPr>
          <a:xfrm>
            <a:off x="5786446" y="2215307"/>
            <a:ext cx="857044" cy="2285760"/>
            <a:chOff x="5786446" y="2214560"/>
            <a:chExt cx="642942" cy="1714512"/>
          </a:xfrm>
        </p:grpSpPr>
        <p:cxnSp>
          <p:nvCxnSpPr>
            <p:cNvPr id="10" name="Straight Connector 9"/>
            <p:cNvCxnSpPr/>
            <p:nvPr/>
          </p:nvCxnSpPr>
          <p:spPr>
            <a:xfrm rot="5400000">
              <a:off x="5608645" y="3464725"/>
              <a:ext cx="927900" cy="79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819796" y="2500312"/>
              <a:ext cx="504804" cy="5048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0"/>
            <p:cNvGrpSpPr/>
            <p:nvPr/>
          </p:nvGrpSpPr>
          <p:grpSpPr>
            <a:xfrm>
              <a:off x="5955879" y="2671958"/>
              <a:ext cx="260582" cy="163310"/>
              <a:chOff x="1091193" y="3568834"/>
              <a:chExt cx="365425" cy="229016"/>
            </a:xfrm>
            <a:solidFill>
              <a:schemeClr val="bg1"/>
            </a:solidFill>
          </p:grpSpPr>
          <p:sp>
            <p:nvSpPr>
              <p:cNvPr id="28" name="AutoShape 105"/>
              <p:cNvSpPr/>
              <p:nvPr/>
            </p:nvSpPr>
            <p:spPr bwMode="auto">
              <a:xfrm>
                <a:off x="1091193" y="3568834"/>
                <a:ext cx="365425" cy="229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78" tIns="50778" rIns="50778" bIns="50778" anchor="ctr"/>
              <a:lstStyle/>
              <a:p>
                <a:endParaRPr lang="en-US" sz="4000" dirty="0">
                  <a:solidFill>
                    <a:srgbClr val="FFFFFF"/>
                  </a:solidFill>
                  <a:effectLst>
                    <a:outerShdw blurRad="38100" dist="38100" dir="2700000" algn="tl">
                      <a:srgbClr val="000000"/>
                    </a:outerShdw>
                  </a:effectLst>
                </a:endParaRPr>
              </a:p>
            </p:txBody>
          </p:sp>
          <p:sp>
            <p:nvSpPr>
              <p:cNvPr id="29" name="AutoShape 106"/>
              <p:cNvSpPr/>
              <p:nvPr/>
            </p:nvSpPr>
            <p:spPr bwMode="auto">
              <a:xfrm>
                <a:off x="1228228" y="3637665"/>
                <a:ext cx="51935"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78" tIns="50778" rIns="50778" bIns="50778" anchor="ctr"/>
              <a:lstStyle/>
              <a:p>
                <a:endParaRPr lang="en-US" sz="4000" dirty="0">
                  <a:solidFill>
                    <a:srgbClr val="FFFFFF"/>
                  </a:solidFill>
                  <a:effectLst>
                    <a:outerShdw blurRad="38100" dist="38100" dir="2700000" algn="tl">
                      <a:srgbClr val="000000"/>
                    </a:outerShdw>
                  </a:effectLst>
                </a:endParaRPr>
              </a:p>
            </p:txBody>
          </p:sp>
          <p:sp>
            <p:nvSpPr>
              <p:cNvPr id="30" name="AutoShape 107"/>
              <p:cNvSpPr/>
              <p:nvPr/>
            </p:nvSpPr>
            <p:spPr bwMode="auto">
              <a:xfrm>
                <a:off x="1193811" y="3603249"/>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78" tIns="50778" rIns="50778" bIns="50778" anchor="ctr"/>
              <a:lstStyle/>
              <a:p>
                <a:endParaRPr lang="en-US" sz="4000" dirty="0">
                  <a:solidFill>
                    <a:srgbClr val="FFFFFF"/>
                  </a:solidFill>
                  <a:effectLst>
                    <a:outerShdw blurRad="38100" dist="38100" dir="2700000" algn="tl">
                      <a:srgbClr val="000000"/>
                    </a:outerShdw>
                  </a:effectLst>
                </a:endParaRPr>
              </a:p>
            </p:txBody>
          </p:sp>
        </p:grpSp>
        <p:sp>
          <p:nvSpPr>
            <p:cNvPr id="32" name="Rectangle 31"/>
            <p:cNvSpPr/>
            <p:nvPr/>
          </p:nvSpPr>
          <p:spPr>
            <a:xfrm>
              <a:off x="5786446" y="2214560"/>
              <a:ext cx="642942" cy="502852"/>
            </a:xfrm>
            <a:prstGeom prst="rect">
              <a:avLst/>
            </a:prstGeom>
          </p:spPr>
          <p:txBody>
            <a:bodyPr wrap="square">
              <a:spAutoFit/>
            </a:bodyPr>
            <a:lstStyle/>
            <a:p>
              <a:pPr algn="ctr"/>
              <a:r>
                <a:rPr lang="en-US" sz="1335"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Vision</a:t>
              </a:r>
              <a:endParaRPr lang="id-ID" sz="1335"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 name="Group 23"/>
          <p:cNvGrpSpPr/>
          <p:nvPr/>
        </p:nvGrpSpPr>
        <p:grpSpPr>
          <a:xfrm>
            <a:off x="6786578" y="2215307"/>
            <a:ext cx="857044" cy="2285760"/>
            <a:chOff x="6786578" y="2214560"/>
            <a:chExt cx="642942" cy="1714512"/>
          </a:xfrm>
        </p:grpSpPr>
        <p:cxnSp>
          <p:nvCxnSpPr>
            <p:cNvPr id="11" name="Straight Connector 10"/>
            <p:cNvCxnSpPr/>
            <p:nvPr/>
          </p:nvCxnSpPr>
          <p:spPr>
            <a:xfrm rot="5400000">
              <a:off x="6680612" y="3464328"/>
              <a:ext cx="927900"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888124" y="2500312"/>
              <a:ext cx="504804" cy="5048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AutoShape 29"/>
            <p:cNvSpPr/>
            <p:nvPr/>
          </p:nvSpPr>
          <p:spPr bwMode="auto">
            <a:xfrm>
              <a:off x="7016601" y="2637245"/>
              <a:ext cx="261030" cy="236488"/>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78" tIns="50778" rIns="50778" bIns="50778" anchor="ctr"/>
            <a:lstStyle/>
            <a:p>
              <a:endParaRPr lang="en-US" sz="4000" dirty="0">
                <a:solidFill>
                  <a:srgbClr val="FFFFFF"/>
                </a:solidFill>
                <a:effectLst>
                  <a:outerShdw blurRad="38100" dist="38100" dir="2700000" algn="tl">
                    <a:srgbClr val="000000"/>
                  </a:outerShdw>
                </a:effectLst>
              </a:endParaRPr>
            </a:p>
          </p:txBody>
        </p:sp>
        <p:sp>
          <p:nvSpPr>
            <p:cNvPr id="33" name="Rectangle 32"/>
            <p:cNvSpPr/>
            <p:nvPr/>
          </p:nvSpPr>
          <p:spPr>
            <a:xfrm>
              <a:off x="6786578" y="2214560"/>
              <a:ext cx="642942" cy="502852"/>
            </a:xfrm>
            <a:prstGeom prst="rect">
              <a:avLst/>
            </a:prstGeom>
          </p:spPr>
          <p:txBody>
            <a:bodyPr wrap="square">
              <a:spAutoFit/>
            </a:bodyPr>
            <a:lstStyle/>
            <a:p>
              <a:pPr algn="ctr"/>
              <a:r>
                <a:rPr lang="en-US" sz="1335"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Mission</a:t>
              </a:r>
              <a:endParaRPr lang="id-ID" sz="1335"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 name="Group 34"/>
          <p:cNvGrpSpPr/>
          <p:nvPr/>
        </p:nvGrpSpPr>
        <p:grpSpPr>
          <a:xfrm>
            <a:off x="7786710" y="2215307"/>
            <a:ext cx="857044" cy="2285760"/>
            <a:chOff x="7786710" y="2214560"/>
            <a:chExt cx="642942" cy="1714512"/>
          </a:xfrm>
        </p:grpSpPr>
        <p:cxnSp>
          <p:nvCxnSpPr>
            <p:cNvPr id="12" name="Straight Connector 11"/>
            <p:cNvCxnSpPr/>
            <p:nvPr/>
          </p:nvCxnSpPr>
          <p:spPr>
            <a:xfrm rot="5400000">
              <a:off x="7680744" y="3464328"/>
              <a:ext cx="927900"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888256" y="2500312"/>
              <a:ext cx="504804" cy="5048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AutoShape 46"/>
            <p:cNvSpPr/>
            <p:nvPr/>
          </p:nvSpPr>
          <p:spPr bwMode="auto">
            <a:xfrm>
              <a:off x="8024209" y="2612571"/>
              <a:ext cx="261032" cy="2610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78" tIns="50778" rIns="50778" bIns="50778" anchor="ctr"/>
            <a:lstStyle/>
            <a:p>
              <a:endParaRPr lang="en-US" sz="4000" dirty="0">
                <a:solidFill>
                  <a:srgbClr val="FFFFFF"/>
                </a:solidFill>
                <a:effectLst>
                  <a:outerShdw blurRad="38100" dist="38100" dir="2700000" algn="tl">
                    <a:srgbClr val="000000"/>
                  </a:outerShdw>
                </a:effectLst>
              </a:endParaRPr>
            </a:p>
          </p:txBody>
        </p:sp>
        <p:sp>
          <p:nvSpPr>
            <p:cNvPr id="34" name="Rectangle 33"/>
            <p:cNvSpPr/>
            <p:nvPr/>
          </p:nvSpPr>
          <p:spPr>
            <a:xfrm>
              <a:off x="7786710" y="2214560"/>
              <a:ext cx="642942" cy="502852"/>
            </a:xfrm>
            <a:prstGeom prst="rect">
              <a:avLst/>
            </a:prstGeom>
          </p:spPr>
          <p:txBody>
            <a:bodyPr wrap="square">
              <a:spAutoFit/>
            </a:bodyPr>
            <a:lstStyle/>
            <a:p>
              <a:pPr algn="ctr"/>
              <a:r>
                <a:rPr lang="en-US" sz="1335"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Finish</a:t>
              </a:r>
              <a:endParaRPr lang="id-ID" sz="1335"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6"/>
          <p:cNvSpPr/>
          <p:nvPr/>
        </p:nvSpPr>
        <p:spPr>
          <a:xfrm>
            <a:off x="858507" y="5619732"/>
            <a:ext cx="10360643" cy="737870"/>
          </a:xfrm>
          <a:prstGeom prst="rect">
            <a:avLst/>
          </a:prstGeom>
        </p:spPr>
        <p:txBody>
          <a:bodyPr wrap="square" lIns="121892" tIns="60946" rIns="121892" bIns="60946">
            <a:spAutoFit/>
          </a:bodyPr>
          <a:lstStyle/>
          <a:p>
            <a:r>
              <a:rPr lang="ms-MY" sz="1335"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a:t>
            </a:r>
          </a:p>
        </p:txBody>
      </p:sp>
      <p:sp>
        <p:nvSpPr>
          <p:cNvPr id="40" name="Rectangle 39"/>
          <p:cNvSpPr/>
          <p:nvPr/>
        </p:nvSpPr>
        <p:spPr>
          <a:xfrm>
            <a:off x="11333493" y="286291"/>
            <a:ext cx="476136" cy="4761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algn="ctr"/>
            <a:r>
              <a:rPr lang="en-US" sz="1465" dirty="0">
                <a:latin typeface="Open Sans" panose="020B0606030504020204" pitchFamily="34" charset="0"/>
                <a:ea typeface="Open Sans" panose="020B0606030504020204" pitchFamily="34" charset="0"/>
                <a:cs typeface="Open Sans" panose="020B0606030504020204" pitchFamily="34" charset="0"/>
              </a:rPr>
              <a:t>03</a:t>
            </a: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slide(fromLeft)">
                                      <p:cBhvr>
                                        <p:cTn id="7" dur="500"/>
                                        <p:tgtEl>
                                          <p:spTgt spid="38"/>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Left)">
                                      <p:cBhvr>
                                        <p:cTn id="15" dur="500"/>
                                        <p:tgtEl>
                                          <p:spTgt spid="8"/>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lide(fromBottom)">
                                      <p:cBhvr>
                                        <p:cTn id="19" dur="500"/>
                                        <p:tgtEl>
                                          <p:spTgt spid="3"/>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childTnLst>
                          </p:cTn>
                        </p:par>
                        <p:par>
                          <p:cTn id="24" fill="hold">
                            <p:stCondLst>
                              <p:cond delay="2500"/>
                            </p:stCondLst>
                            <p:childTnLst>
                              <p:par>
                                <p:cTn id="25" presetID="1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lide(fromBottom)">
                                      <p:cBhvr>
                                        <p:cTn id="27" dur="500"/>
                                        <p:tgtEl>
                                          <p:spTgt spid="6"/>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slide(fromLeft)">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8" grpId="0" bldLvl="0" animBg="1"/>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505" y="0"/>
            <a:ext cx="5569691" cy="6839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8514756" y="2051568"/>
            <a:ext cx="691976" cy="579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58" tIns="43327" rIns="86658" bIns="43327" rtlCol="0" anchor="ctr"/>
          <a:lstStyle/>
          <a:p>
            <a:pPr algn="ctr"/>
            <a:r>
              <a:rPr lang="en-US" altLang="zh-CN" sz="2400" dirty="0"/>
              <a:t>03</a:t>
            </a:r>
            <a:endParaRPr lang="zh-CN" altLang="en-US" sz="2400" dirty="0"/>
          </a:p>
        </p:txBody>
      </p:sp>
      <p:sp>
        <p:nvSpPr>
          <p:cNvPr id="3" name="TextBox 23"/>
          <p:cNvSpPr txBox="1"/>
          <p:nvPr/>
        </p:nvSpPr>
        <p:spPr>
          <a:xfrm>
            <a:off x="7131704" y="3499012"/>
            <a:ext cx="3458986" cy="332740"/>
          </a:xfrm>
          <a:prstGeom prst="rect">
            <a:avLst/>
          </a:prstGeom>
          <a:noFill/>
        </p:spPr>
        <p:txBody>
          <a:bodyPr wrap="square" lIns="86658" tIns="43327" rIns="86658" bIns="43327" rtlCol="0">
            <a:spAutoFit/>
          </a:bodyPr>
          <a:lstStyle/>
          <a:p>
            <a:pPr algn="ctr">
              <a:lnSpc>
                <a:spcPct val="150000"/>
              </a:lnSpc>
            </a:pPr>
            <a:r>
              <a:rPr lang="zh-CN" altLang="en-US" sz="1065"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1065"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4" name="TextBox 24"/>
          <p:cNvSpPr txBox="1"/>
          <p:nvPr/>
        </p:nvSpPr>
        <p:spPr>
          <a:xfrm>
            <a:off x="7969819" y="2812852"/>
            <a:ext cx="1798320" cy="578485"/>
          </a:xfrm>
          <a:prstGeom prst="rect">
            <a:avLst/>
          </a:prstGeom>
          <a:noFill/>
        </p:spPr>
        <p:txBody>
          <a:bodyPr wrap="none" lIns="86658" tIns="43327" rIns="86658" bIns="43327" rtlCol="0">
            <a:spAutoFit/>
          </a:bodyPr>
          <a:lstStyle/>
          <a:p>
            <a:pPr algn="r"/>
            <a:r>
              <a:rPr lang="zh-CN" altLang="en-US" sz="3200" dirty="0">
                <a:solidFill>
                  <a:schemeClr val="tx1">
                    <a:lumMod val="65000"/>
                    <a:lumOff val="35000"/>
                  </a:schemeClr>
                </a:solidFill>
                <a:ea typeface="微软雅黑" panose="020B0503020204020204" pitchFamily="34" charset="-122"/>
              </a:rPr>
              <a:t>工作体会</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5"/>
          <p:cNvCxnSpPr/>
          <p:nvPr/>
        </p:nvCxnSpPr>
        <p:spPr>
          <a:xfrm>
            <a:off x="6096000" y="5503193"/>
            <a:ext cx="0" cy="1355232"/>
          </a:xfrm>
          <a:prstGeom prst="line">
            <a:avLst/>
          </a:prstGeom>
          <a:ln w="19050">
            <a:solidFill>
              <a:schemeClr val="accent2"/>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4" name="Straight Connector 26"/>
          <p:cNvCxnSpPr/>
          <p:nvPr/>
        </p:nvCxnSpPr>
        <p:spPr>
          <a:xfrm>
            <a:off x="6096000" y="3429213"/>
            <a:ext cx="0" cy="1152212"/>
          </a:xfrm>
          <a:prstGeom prst="line">
            <a:avLst/>
          </a:prstGeom>
          <a:ln w="19050">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19"/>
          <p:cNvCxnSpPr/>
          <p:nvPr/>
        </p:nvCxnSpPr>
        <p:spPr>
          <a:xfrm>
            <a:off x="6096000" y="2353815"/>
            <a:ext cx="0" cy="1075397"/>
          </a:xfrm>
          <a:prstGeom prst="line">
            <a:avLst/>
          </a:prstGeom>
          <a:ln w="19050">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7" name="Text Placeholder 3"/>
          <p:cNvSpPr txBox="1"/>
          <p:nvPr/>
        </p:nvSpPr>
        <p:spPr>
          <a:xfrm>
            <a:off x="5723891" y="1813460"/>
            <a:ext cx="744220" cy="24574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600" dirty="0">
                <a:solidFill>
                  <a:schemeClr val="accent2"/>
                </a:solidFill>
                <a:latin typeface="Arial Black" panose="020B0A04020102020204" pitchFamily="34" charset="0"/>
              </a:rPr>
              <a:t>2013.5</a:t>
            </a:r>
            <a:endParaRPr lang="id-ID" altLang="zh-CN" sz="1600" dirty="0">
              <a:solidFill>
                <a:schemeClr val="accent2"/>
              </a:solidFill>
              <a:latin typeface="Arial Black" panose="020B0A04020102020204" pitchFamily="34" charset="0"/>
            </a:endParaRPr>
          </a:p>
        </p:txBody>
      </p:sp>
      <p:cxnSp>
        <p:nvCxnSpPr>
          <p:cNvPr id="9" name="Straight Connector 17"/>
          <p:cNvCxnSpPr/>
          <p:nvPr/>
        </p:nvCxnSpPr>
        <p:spPr>
          <a:xfrm>
            <a:off x="6096000" y="0"/>
            <a:ext cx="0" cy="1507781"/>
          </a:xfrm>
          <a:prstGeom prst="line">
            <a:avLst/>
          </a:prstGeom>
          <a:ln w="19050">
            <a:solidFill>
              <a:schemeClr val="accent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10" name="Oval 22"/>
          <p:cNvSpPr/>
          <p:nvPr/>
        </p:nvSpPr>
        <p:spPr>
          <a:xfrm>
            <a:off x="5629287" y="2962358"/>
            <a:ext cx="933426" cy="933709"/>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en-US" sz="3730" b="1" dirty="0">
              <a:solidFill>
                <a:schemeClr val="bg1">
                  <a:lumMod val="65000"/>
                </a:schemeClr>
              </a:solidFill>
              <a:latin typeface="FontAwesome" pitchFamily="2" charset="0"/>
            </a:endParaRPr>
          </a:p>
        </p:txBody>
      </p:sp>
      <p:sp>
        <p:nvSpPr>
          <p:cNvPr id="12" name="Text Placeholder 3"/>
          <p:cNvSpPr txBox="1"/>
          <p:nvPr/>
        </p:nvSpPr>
        <p:spPr>
          <a:xfrm>
            <a:off x="5507674" y="4877816"/>
            <a:ext cx="1176655" cy="328930"/>
          </a:xfrm>
          <a:prstGeom prst="rect">
            <a:avLst/>
          </a:prstGeom>
        </p:spPr>
        <p:txBody>
          <a:bodyPr wrap="none" lIns="0" tIns="0" rIns="0" bIns="0" anchor="ctr" anchorCtr="0">
            <a:spAutoFit/>
          </a:bodyPr>
          <a:lstStyle>
            <a:defPPr>
              <a:defRPr lang="zh-CN"/>
            </a:defPPr>
            <a:lvl1pPr indent="0" algn="ctr">
              <a:buNone/>
              <a:defRPr sz="1600" baseline="0">
                <a:solidFill>
                  <a:schemeClr val="bg1"/>
                </a:solidFill>
                <a:latin typeface="Arial Black" panose="020B0A04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2135" dirty="0">
                <a:solidFill>
                  <a:schemeClr val="accent2"/>
                </a:solidFill>
              </a:rPr>
              <a:t>2015.11</a:t>
            </a:r>
            <a:endParaRPr lang="id-ID" altLang="zh-CN" sz="2135" dirty="0">
              <a:solidFill>
                <a:schemeClr val="accent2"/>
              </a:solidFill>
            </a:endParaRPr>
          </a:p>
        </p:txBody>
      </p:sp>
      <p:sp>
        <p:nvSpPr>
          <p:cNvPr id="14" name="矩形 47"/>
          <p:cNvSpPr>
            <a:spLocks noChangeArrowheads="1"/>
          </p:cNvSpPr>
          <p:nvPr/>
        </p:nvSpPr>
        <p:spPr bwMode="auto">
          <a:xfrm>
            <a:off x="6940181" y="1679576"/>
            <a:ext cx="4127643" cy="83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65" dirty="0">
                <a:solidFill>
                  <a:schemeClr val="bg1">
                    <a:lumMod val="65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15" name="Text Placeholder 3"/>
          <p:cNvSpPr txBox="1"/>
          <p:nvPr/>
        </p:nvSpPr>
        <p:spPr>
          <a:xfrm>
            <a:off x="6940180" y="1275589"/>
            <a:ext cx="994410" cy="335915"/>
          </a:xfrm>
          <a:prstGeom prst="rect">
            <a:avLst/>
          </a:prstGeom>
          <a:noFill/>
        </p:spPr>
        <p:txBody>
          <a:bodyPr wrap="none" lIns="91417" tIns="45708" rIns="91417" bIns="45708" rtlCol="0">
            <a:spAutoFit/>
          </a:bodyPr>
          <a:lstStyle>
            <a:defPPr>
              <a:defRPr lang="zh-CN"/>
            </a:defPPr>
            <a:lvl1pPr>
              <a:defRPr sz="1800" b="1">
                <a:solidFill>
                  <a:schemeClr val="bg1">
                    <a:lumMod val="95000"/>
                  </a:schemeClr>
                </a:solidFill>
                <a:latin typeface="微软雅黑" panose="020B0503020204020204" pitchFamily="34" charset="-122"/>
                <a:ea typeface="微软雅黑" panose="020B0503020204020204" pitchFamily="34" charset="-122"/>
              </a:defRPr>
            </a:lvl1pPr>
          </a:lstStyle>
          <a:p>
            <a:r>
              <a:rPr lang="zh-CN" altLang="en-US" sz="1600" b="0" dirty="0">
                <a:solidFill>
                  <a:schemeClr val="bg1">
                    <a:lumMod val="65000"/>
                  </a:schemeClr>
                </a:solidFill>
              </a:rPr>
              <a:t>公司成立</a:t>
            </a:r>
            <a:endParaRPr lang="en-US" sz="1600" b="0" dirty="0">
              <a:solidFill>
                <a:schemeClr val="bg1">
                  <a:lumMod val="65000"/>
                </a:schemeClr>
              </a:solidFill>
            </a:endParaRPr>
          </a:p>
        </p:txBody>
      </p:sp>
      <p:sp>
        <p:nvSpPr>
          <p:cNvPr id="16" name="TextBox 149"/>
          <p:cNvSpPr txBox="1"/>
          <p:nvPr/>
        </p:nvSpPr>
        <p:spPr>
          <a:xfrm>
            <a:off x="5633088" y="3274173"/>
            <a:ext cx="925830" cy="335915"/>
          </a:xfrm>
          <a:prstGeom prst="rect">
            <a:avLst/>
          </a:prstGeom>
          <a:noFill/>
        </p:spPr>
        <p:txBody>
          <a:bodyPr wrap="none" lIns="91417" tIns="45708" rIns="91417" bIns="45708" rtlCol="0">
            <a:spAutoFit/>
          </a:bodyPr>
          <a:lstStyle>
            <a:defPPr>
              <a:defRPr lang="zh-CN"/>
            </a:defPPr>
            <a:lvl1pPr algn="r">
              <a:defRPr sz="1400">
                <a:solidFill>
                  <a:schemeClr val="bg1">
                    <a:lumMod val="65000"/>
                  </a:schemeClr>
                </a:solidFill>
                <a:latin typeface="Arial Black" panose="020B0A04020102020204" pitchFamily="34" charset="0"/>
              </a:defRPr>
            </a:lvl1pPr>
          </a:lstStyle>
          <a:p>
            <a:pPr algn="ctr"/>
            <a:r>
              <a:rPr lang="id-ID" sz="1600" dirty="0">
                <a:solidFill>
                  <a:schemeClr val="bg1"/>
                </a:solidFill>
              </a:rPr>
              <a:t>20</a:t>
            </a:r>
            <a:r>
              <a:rPr lang="en-US" sz="1600" dirty="0">
                <a:solidFill>
                  <a:schemeClr val="bg1"/>
                </a:solidFill>
              </a:rPr>
              <a:t>14.5</a:t>
            </a:r>
            <a:endParaRPr lang="id-ID" sz="1600" dirty="0">
              <a:solidFill>
                <a:schemeClr val="bg1"/>
              </a:solidFill>
            </a:endParaRPr>
          </a:p>
        </p:txBody>
      </p:sp>
      <p:sp>
        <p:nvSpPr>
          <p:cNvPr id="17" name="TextBox 159"/>
          <p:cNvSpPr txBox="1"/>
          <p:nvPr/>
        </p:nvSpPr>
        <p:spPr>
          <a:xfrm>
            <a:off x="6940181" y="4297295"/>
            <a:ext cx="1248410" cy="305435"/>
          </a:xfrm>
          <a:prstGeom prst="rect">
            <a:avLst/>
          </a:prstGeom>
          <a:noFill/>
        </p:spPr>
        <p:txBody>
          <a:bodyPr wrap="none" lIns="91417" tIns="45708" rIns="91417" bIns="45708" rtlCol="0">
            <a:spAutoFit/>
          </a:bodyPr>
          <a:lstStyle/>
          <a:p>
            <a:r>
              <a:rPr lang="zh-CN" altLang="en-US" sz="1400" dirty="0">
                <a:solidFill>
                  <a:schemeClr val="bg1">
                    <a:lumMod val="65000"/>
                  </a:schemeClr>
                </a:solidFill>
                <a:latin typeface="微软雅黑" panose="020B0503020204020204" pitchFamily="34" charset="-122"/>
                <a:ea typeface="微软雅黑" panose="020B0503020204020204" pitchFamily="34" charset="-122"/>
              </a:rPr>
              <a:t>点击输入内容</a:t>
            </a:r>
            <a:endParaRPr lang="id-ID" sz="14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6940181" y="4661114"/>
            <a:ext cx="4127643" cy="54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465" dirty="0">
                <a:solidFill>
                  <a:schemeClr val="bg1">
                    <a:lumMod val="65000"/>
                  </a:schemeClr>
                </a:solidFill>
                <a:sym typeface="微软雅黑" panose="020B0503020204020204" pitchFamily="34" charset="-122"/>
              </a:rPr>
              <a:t>在此录入上述图表的综合描述说明，在此录入上述图表的描述说明。</a:t>
            </a:r>
          </a:p>
        </p:txBody>
      </p:sp>
      <p:sp>
        <p:nvSpPr>
          <p:cNvPr id="20" name="椭圆 19"/>
          <p:cNvSpPr/>
          <p:nvPr/>
        </p:nvSpPr>
        <p:spPr>
          <a:xfrm>
            <a:off x="7030033" y="5196228"/>
            <a:ext cx="1212357" cy="1212731"/>
          </a:xfrm>
          <a:prstGeom prst="ellipse">
            <a:avLst/>
          </a:prstGeom>
          <a:blipFill>
            <a:blip r:embed="rId3"/>
            <a:srcRect/>
            <a:stretch>
              <a:fillRect/>
            </a:stretch>
          </a:blipFill>
          <a:ln w="44450" cap="rnd">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solidFill>
                <a:schemeClr val="bg1">
                  <a:lumMod val="65000"/>
                </a:schemeClr>
              </a:solidFill>
            </a:endParaRPr>
          </a:p>
        </p:txBody>
      </p:sp>
      <p:sp>
        <p:nvSpPr>
          <p:cNvPr id="21" name="椭圆 20"/>
          <p:cNvSpPr/>
          <p:nvPr/>
        </p:nvSpPr>
        <p:spPr>
          <a:xfrm>
            <a:off x="9716527" y="5196228"/>
            <a:ext cx="1212357" cy="1212731"/>
          </a:xfrm>
          <a:prstGeom prst="ellipse">
            <a:avLst/>
          </a:prstGeom>
          <a:blipFill>
            <a:blip r:embed="rId4"/>
            <a:srcRect/>
            <a:stretch>
              <a:fillRect/>
            </a:stretch>
          </a:blipFill>
          <a:ln w="44450" cap="rnd">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22" name="椭圆 21"/>
          <p:cNvSpPr/>
          <p:nvPr/>
        </p:nvSpPr>
        <p:spPr>
          <a:xfrm>
            <a:off x="8373280" y="5196228"/>
            <a:ext cx="1212357" cy="1212731"/>
          </a:xfrm>
          <a:prstGeom prst="ellipse">
            <a:avLst/>
          </a:prstGeom>
          <a:blipFill>
            <a:blip r:embed="rId5"/>
            <a:srcRect/>
            <a:stretch>
              <a:fillRect/>
            </a:stretch>
          </a:blipFill>
          <a:ln w="44450" cap="rnd">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137" name="矩形 47"/>
          <p:cNvSpPr>
            <a:spLocks noChangeArrowheads="1"/>
          </p:cNvSpPr>
          <p:nvPr/>
        </p:nvSpPr>
        <p:spPr bwMode="auto">
          <a:xfrm>
            <a:off x="1065122" y="2888060"/>
            <a:ext cx="4127643" cy="83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465" dirty="0">
                <a:solidFill>
                  <a:schemeClr val="bg1">
                    <a:lumMod val="65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138" name="Text Placeholder 3"/>
          <p:cNvSpPr txBox="1"/>
          <p:nvPr/>
        </p:nvSpPr>
        <p:spPr>
          <a:xfrm>
            <a:off x="3791956" y="2529627"/>
            <a:ext cx="1400810" cy="335915"/>
          </a:xfrm>
          <a:prstGeom prst="rect">
            <a:avLst/>
          </a:prstGeom>
          <a:noFill/>
        </p:spPr>
        <p:txBody>
          <a:bodyPr wrap="none" lIns="91417" tIns="45708" rIns="91417" bIns="45708" rtlCol="0">
            <a:spAutoFit/>
          </a:bodyPr>
          <a:lstStyle>
            <a:defPPr>
              <a:defRPr lang="zh-CN"/>
            </a:defPPr>
            <a:lvl1pPr>
              <a:defRPr sz="1800" b="1">
                <a:solidFill>
                  <a:schemeClr val="bg1">
                    <a:lumMod val="95000"/>
                  </a:schemeClr>
                </a:solidFill>
                <a:latin typeface="微软雅黑" panose="020B0503020204020204" pitchFamily="34" charset="-122"/>
                <a:ea typeface="微软雅黑" panose="020B0503020204020204" pitchFamily="34" charset="-122"/>
              </a:defRPr>
            </a:lvl1pPr>
          </a:lstStyle>
          <a:p>
            <a:pPr algn="r"/>
            <a:r>
              <a:rPr lang="zh-CN" altLang="en-US" sz="1600" b="0" dirty="0">
                <a:solidFill>
                  <a:schemeClr val="bg1">
                    <a:lumMod val="65000"/>
                  </a:schemeClr>
                </a:solidFill>
              </a:rPr>
              <a:t>点击输入标题</a:t>
            </a:r>
            <a:endParaRPr lang="en-US" sz="1600" b="0" dirty="0">
              <a:solidFill>
                <a:schemeClr val="bg1">
                  <a:lumMod val="65000"/>
                </a:schemeClr>
              </a:solidFill>
            </a:endParaRPr>
          </a:p>
        </p:txBody>
      </p:sp>
      <p:sp>
        <p:nvSpPr>
          <p:cNvPr id="140" name="矩形 139"/>
          <p:cNvSpPr/>
          <p:nvPr/>
        </p:nvSpPr>
        <p:spPr>
          <a:xfrm>
            <a:off x="2366845" y="3667785"/>
            <a:ext cx="2744709" cy="1835408"/>
          </a:xfrm>
          <a:prstGeom prst="rect">
            <a:avLst/>
          </a:prstGeom>
          <a:blipFill rotWithShape="1">
            <a:blip r:embed="rId6"/>
            <a:srcRect/>
            <a:stretch>
              <a:fillRect/>
            </a:stretch>
          </a:blipFill>
          <a:ln w="44450" cap="rnd">
            <a:noFill/>
          </a:ln>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Bottom)">
                                      <p:cBhvr>
                                        <p:cTn id="11" dur="500"/>
                                        <p:tgtEl>
                                          <p:spTgt spid="7"/>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400" fill="hold"/>
                                        <p:tgtEl>
                                          <p:spTgt spid="15"/>
                                        </p:tgtEl>
                                        <p:attrNameLst>
                                          <p:attrName>ppt_x</p:attrName>
                                        </p:attrNameLst>
                                      </p:cBhvr>
                                      <p:tavLst>
                                        <p:tav tm="0">
                                          <p:val>
                                            <p:strVal val="1+#ppt_w/2"/>
                                          </p:val>
                                        </p:tav>
                                        <p:tav tm="100000">
                                          <p:val>
                                            <p:strVal val="#ppt_x"/>
                                          </p:val>
                                        </p:tav>
                                      </p:tavLst>
                                    </p:anim>
                                    <p:anim calcmode="lin" valueType="num">
                                      <p:cBhvr additive="base">
                                        <p:cTn id="16" dur="4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400" fill="hold"/>
                                        <p:tgtEl>
                                          <p:spTgt spid="14"/>
                                        </p:tgtEl>
                                        <p:attrNameLst>
                                          <p:attrName>ppt_x</p:attrName>
                                        </p:attrNameLst>
                                      </p:cBhvr>
                                      <p:tavLst>
                                        <p:tav tm="0">
                                          <p:val>
                                            <p:strVal val="1+#ppt_w/2"/>
                                          </p:val>
                                        </p:tav>
                                        <p:tav tm="100000">
                                          <p:val>
                                            <p:strVal val="#ppt_x"/>
                                          </p:val>
                                        </p:tav>
                                      </p:tavLst>
                                    </p:anim>
                                    <p:anim calcmode="lin" valueType="num">
                                      <p:cBhvr additive="base">
                                        <p:cTn id="20" dur="4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 calcmode="lin" valueType="num">
                                      <p:cBhvr additive="base">
                                        <p:cTn id="37" dur="400" fill="hold"/>
                                        <p:tgtEl>
                                          <p:spTgt spid="138"/>
                                        </p:tgtEl>
                                        <p:attrNameLst>
                                          <p:attrName>ppt_x</p:attrName>
                                        </p:attrNameLst>
                                      </p:cBhvr>
                                      <p:tavLst>
                                        <p:tav tm="0">
                                          <p:val>
                                            <p:strVal val="0-#ppt_w/2"/>
                                          </p:val>
                                        </p:tav>
                                        <p:tav tm="100000">
                                          <p:val>
                                            <p:strVal val="#ppt_x"/>
                                          </p:val>
                                        </p:tav>
                                      </p:tavLst>
                                    </p:anim>
                                    <p:anim calcmode="lin" valueType="num">
                                      <p:cBhvr additive="base">
                                        <p:cTn id="38" dur="400" fill="hold"/>
                                        <p:tgtEl>
                                          <p:spTgt spid="13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37"/>
                                        </p:tgtEl>
                                        <p:attrNameLst>
                                          <p:attrName>style.visibility</p:attrName>
                                        </p:attrNameLst>
                                      </p:cBhvr>
                                      <p:to>
                                        <p:strVal val="visible"/>
                                      </p:to>
                                    </p:set>
                                    <p:anim calcmode="lin" valueType="num">
                                      <p:cBhvr additive="base">
                                        <p:cTn id="41" dur="400" fill="hold"/>
                                        <p:tgtEl>
                                          <p:spTgt spid="137"/>
                                        </p:tgtEl>
                                        <p:attrNameLst>
                                          <p:attrName>ppt_x</p:attrName>
                                        </p:attrNameLst>
                                      </p:cBhvr>
                                      <p:tavLst>
                                        <p:tav tm="0">
                                          <p:val>
                                            <p:strVal val="0-#ppt_w/2"/>
                                          </p:val>
                                        </p:tav>
                                        <p:tav tm="100000">
                                          <p:val>
                                            <p:strVal val="#ppt_x"/>
                                          </p:val>
                                        </p:tav>
                                      </p:tavLst>
                                    </p:anim>
                                    <p:anim calcmode="lin" valueType="num">
                                      <p:cBhvr additive="base">
                                        <p:cTn id="42" dur="400" fill="hold"/>
                                        <p:tgtEl>
                                          <p:spTgt spid="137"/>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9" presetClass="entr" presetSubtype="0" fill="hold" grpId="0" nodeType="afterEffect">
                                  <p:stCondLst>
                                    <p:cond delay="0"/>
                                  </p:stCondLst>
                                  <p:childTnLst>
                                    <p:set>
                                      <p:cBhvr>
                                        <p:cTn id="45" dur="1" fill="hold">
                                          <p:stCondLst>
                                            <p:cond delay="0"/>
                                          </p:stCondLst>
                                        </p:cTn>
                                        <p:tgtEl>
                                          <p:spTgt spid="140"/>
                                        </p:tgtEl>
                                        <p:attrNameLst>
                                          <p:attrName>style.visibility</p:attrName>
                                        </p:attrNameLst>
                                      </p:cBhvr>
                                      <p:to>
                                        <p:strVal val="visible"/>
                                      </p:to>
                                    </p:set>
                                    <p:animEffect transition="in" filter="dissolve">
                                      <p:cBhvr>
                                        <p:cTn id="46" dur="750"/>
                                        <p:tgtEl>
                                          <p:spTgt spid="140"/>
                                        </p:tgtEl>
                                      </p:cBhvr>
                                    </p:animEffect>
                                  </p:childTnLst>
                                </p:cTn>
                              </p:par>
                            </p:childTnLst>
                          </p:cTn>
                        </p:par>
                        <p:par>
                          <p:cTn id="47" fill="hold">
                            <p:stCondLst>
                              <p:cond delay="4000"/>
                            </p:stCondLst>
                            <p:childTnLst>
                              <p:par>
                                <p:cTn id="48" presetID="22" presetClass="entr" presetSubtype="1"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up)">
                                      <p:cBhvr>
                                        <p:cTn id="50" dur="500"/>
                                        <p:tgtEl>
                                          <p:spTgt spid="4"/>
                                        </p:tgtEl>
                                      </p:cBhvr>
                                    </p:animEffect>
                                  </p:childTnLst>
                                </p:cTn>
                              </p:par>
                            </p:childTnLst>
                          </p:cTn>
                        </p:par>
                        <p:par>
                          <p:cTn id="51" fill="hold">
                            <p:stCondLst>
                              <p:cond delay="4500"/>
                            </p:stCondLst>
                            <p:childTnLst>
                              <p:par>
                                <p:cTn id="52" presetID="12" presetClass="entr" presetSubtype="4"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slide(fromBottom)">
                                      <p:cBhvr>
                                        <p:cTn id="54" dur="500"/>
                                        <p:tgtEl>
                                          <p:spTgt spid="12"/>
                                        </p:tgtEl>
                                      </p:cBhvr>
                                    </p:animEffect>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up)">
                                      <p:cBhvr>
                                        <p:cTn id="58" dur="500"/>
                                        <p:tgtEl>
                                          <p:spTgt spid="3"/>
                                        </p:tgtEl>
                                      </p:cBhvr>
                                    </p:animEffect>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400" fill="hold"/>
                                        <p:tgtEl>
                                          <p:spTgt spid="17"/>
                                        </p:tgtEl>
                                        <p:attrNameLst>
                                          <p:attrName>ppt_x</p:attrName>
                                        </p:attrNameLst>
                                      </p:cBhvr>
                                      <p:tavLst>
                                        <p:tav tm="0">
                                          <p:val>
                                            <p:strVal val="1+#ppt_w/2"/>
                                          </p:val>
                                        </p:tav>
                                        <p:tav tm="100000">
                                          <p:val>
                                            <p:strVal val="#ppt_x"/>
                                          </p:val>
                                        </p:tav>
                                      </p:tavLst>
                                    </p:anim>
                                    <p:anim calcmode="lin" valueType="num">
                                      <p:cBhvr additive="base">
                                        <p:cTn id="63" dur="400" fill="hold"/>
                                        <p:tgtEl>
                                          <p:spTgt spid="17"/>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400" fill="hold"/>
                                        <p:tgtEl>
                                          <p:spTgt spid="18"/>
                                        </p:tgtEl>
                                        <p:attrNameLst>
                                          <p:attrName>ppt_x</p:attrName>
                                        </p:attrNameLst>
                                      </p:cBhvr>
                                      <p:tavLst>
                                        <p:tav tm="0">
                                          <p:val>
                                            <p:strVal val="1+#ppt_w/2"/>
                                          </p:val>
                                        </p:tav>
                                        <p:tav tm="100000">
                                          <p:val>
                                            <p:strVal val="#ppt_x"/>
                                          </p:val>
                                        </p:tav>
                                      </p:tavLst>
                                    </p:anim>
                                    <p:anim calcmode="lin" valueType="num">
                                      <p:cBhvr additive="base">
                                        <p:cTn id="67" dur="400" fill="hold"/>
                                        <p:tgtEl>
                                          <p:spTgt spid="18"/>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3" presetClass="entr" presetSubtype="16"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25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50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ldLvl="0" animBg="1"/>
      <p:bldP spid="12" grpId="0"/>
      <p:bldP spid="14" grpId="0"/>
      <p:bldP spid="15" grpId="0"/>
      <p:bldP spid="16" grpId="0"/>
      <p:bldP spid="17" grpId="0"/>
      <p:bldP spid="18" grpId="0"/>
      <p:bldP spid="20" grpId="0" bldLvl="0" animBg="1"/>
      <p:bldP spid="21" grpId="0" bldLvl="0" animBg="1"/>
      <p:bldP spid="22" grpId="0" bldLvl="0" animBg="1"/>
      <p:bldP spid="137" grpId="0"/>
      <p:bldP spid="138" grpId="0"/>
      <p:bldP spid="14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6"/>
          <p:cNvCxnSpPr/>
          <p:nvPr/>
        </p:nvCxnSpPr>
        <p:spPr>
          <a:xfrm>
            <a:off x="6096000" y="1676679"/>
            <a:ext cx="0" cy="1329517"/>
          </a:xfrm>
          <a:prstGeom prst="line">
            <a:avLst/>
          </a:prstGeom>
          <a:ln w="19050">
            <a:solidFill>
              <a:schemeClr val="tx1">
                <a:lumMod val="75000"/>
                <a:lumOff val="2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19"/>
          <p:cNvCxnSpPr/>
          <p:nvPr/>
        </p:nvCxnSpPr>
        <p:spPr>
          <a:xfrm>
            <a:off x="6096000" y="3852229"/>
            <a:ext cx="0" cy="1332130"/>
          </a:xfrm>
          <a:prstGeom prst="line">
            <a:avLst/>
          </a:prstGeom>
          <a:ln w="19050">
            <a:solidFill>
              <a:schemeClr val="tx1">
                <a:lumMod val="75000"/>
                <a:lumOff val="2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17"/>
          <p:cNvCxnSpPr/>
          <p:nvPr/>
        </p:nvCxnSpPr>
        <p:spPr>
          <a:xfrm>
            <a:off x="6096000" y="0"/>
            <a:ext cx="0" cy="1676678"/>
          </a:xfrm>
          <a:prstGeom prst="line">
            <a:avLst/>
          </a:prstGeom>
          <a:ln w="19050">
            <a:solidFill>
              <a:schemeClr val="tx1">
                <a:lumMod val="75000"/>
                <a:lumOff val="25000"/>
              </a:schemeClr>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9" name="Oval 22"/>
          <p:cNvSpPr/>
          <p:nvPr/>
        </p:nvSpPr>
        <p:spPr>
          <a:xfrm>
            <a:off x="5629287" y="1209824"/>
            <a:ext cx="933426" cy="933709"/>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en-US" sz="3730" b="1" dirty="0">
              <a:solidFill>
                <a:schemeClr val="tx2">
                  <a:lumMod val="75000"/>
                </a:schemeClr>
              </a:solidFill>
              <a:latin typeface="FontAwesome" pitchFamily="2" charset="0"/>
            </a:endParaRPr>
          </a:p>
        </p:txBody>
      </p:sp>
      <p:sp>
        <p:nvSpPr>
          <p:cNvPr id="30" name="Text Placeholder 3"/>
          <p:cNvSpPr txBox="1"/>
          <p:nvPr/>
        </p:nvSpPr>
        <p:spPr>
          <a:xfrm>
            <a:off x="5507673" y="3264748"/>
            <a:ext cx="1176655" cy="328930"/>
          </a:xfrm>
          <a:prstGeom prst="rect">
            <a:avLst/>
          </a:prstGeom>
        </p:spPr>
        <p:txBody>
          <a:bodyPr wrap="none" lIns="0" tIns="0" rIns="0" bIns="0" anchor="ctr" anchorCtr="0">
            <a:spAutoFit/>
          </a:bodyPr>
          <a:lstStyle>
            <a:defPPr>
              <a:defRPr lang="zh-CN"/>
            </a:defPPr>
            <a:lvl1pPr indent="0" algn="ctr">
              <a:buNone/>
              <a:defRPr sz="1600" baseline="0">
                <a:solidFill>
                  <a:schemeClr val="bg1"/>
                </a:solidFill>
                <a:latin typeface="Arial Black" panose="020B0A04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altLang="zh-CN" sz="2135" dirty="0">
                <a:solidFill>
                  <a:schemeClr val="accent1"/>
                </a:solidFill>
              </a:rPr>
              <a:t>20</a:t>
            </a:r>
            <a:r>
              <a:rPr lang="en-US" altLang="zh-CN" sz="2135" dirty="0">
                <a:solidFill>
                  <a:schemeClr val="accent1"/>
                </a:solidFill>
              </a:rPr>
              <a:t>17.10</a:t>
            </a:r>
            <a:endParaRPr lang="id-ID" altLang="zh-CN" sz="2135" dirty="0">
              <a:solidFill>
                <a:schemeClr val="accent1"/>
              </a:solidFill>
            </a:endParaRPr>
          </a:p>
        </p:txBody>
      </p:sp>
      <p:sp>
        <p:nvSpPr>
          <p:cNvPr id="33" name="TextBox 149"/>
          <p:cNvSpPr txBox="1"/>
          <p:nvPr/>
        </p:nvSpPr>
        <p:spPr>
          <a:xfrm>
            <a:off x="5644164" y="1521639"/>
            <a:ext cx="925830" cy="335915"/>
          </a:xfrm>
          <a:prstGeom prst="rect">
            <a:avLst/>
          </a:prstGeom>
          <a:noFill/>
        </p:spPr>
        <p:txBody>
          <a:bodyPr wrap="none" lIns="91417" tIns="45708" rIns="91417" bIns="45708" rtlCol="0">
            <a:spAutoFit/>
          </a:bodyPr>
          <a:lstStyle>
            <a:defPPr>
              <a:defRPr lang="zh-CN"/>
            </a:defPPr>
            <a:lvl1pPr algn="r">
              <a:defRPr sz="1400">
                <a:solidFill>
                  <a:schemeClr val="bg1">
                    <a:lumMod val="65000"/>
                  </a:schemeClr>
                </a:solidFill>
                <a:latin typeface="Arial Black" panose="020B0A04020102020204" pitchFamily="34" charset="0"/>
              </a:defRPr>
            </a:lvl1pPr>
          </a:lstStyle>
          <a:p>
            <a:pPr algn="ctr"/>
            <a:r>
              <a:rPr lang="id-ID" sz="1600" dirty="0">
                <a:solidFill>
                  <a:schemeClr val="bg1">
                    <a:lumMod val="95000"/>
                  </a:schemeClr>
                </a:solidFill>
              </a:rPr>
              <a:t>20</a:t>
            </a:r>
            <a:r>
              <a:rPr lang="en-US" sz="1600" dirty="0">
                <a:solidFill>
                  <a:schemeClr val="bg1">
                    <a:lumMod val="95000"/>
                  </a:schemeClr>
                </a:solidFill>
              </a:rPr>
              <a:t>16.1</a:t>
            </a:r>
            <a:endParaRPr lang="id-ID" sz="1600" dirty="0">
              <a:solidFill>
                <a:schemeClr val="bg1">
                  <a:lumMod val="95000"/>
                </a:schemeClr>
              </a:solidFill>
            </a:endParaRPr>
          </a:p>
        </p:txBody>
      </p:sp>
      <p:sp>
        <p:nvSpPr>
          <p:cNvPr id="34" name="TextBox 159"/>
          <p:cNvSpPr txBox="1"/>
          <p:nvPr/>
        </p:nvSpPr>
        <p:spPr>
          <a:xfrm>
            <a:off x="6940181" y="2449808"/>
            <a:ext cx="1606550" cy="377190"/>
          </a:xfrm>
          <a:prstGeom prst="rect">
            <a:avLst/>
          </a:prstGeom>
          <a:noFill/>
        </p:spPr>
        <p:txBody>
          <a:bodyPr wrap="none" lIns="91417" tIns="45708" rIns="91417" bIns="45708" rtlCol="0">
            <a:spAutoFit/>
          </a:bodyPr>
          <a:lstStyle/>
          <a:p>
            <a:r>
              <a:rPr lang="zh-CN" altLang="en-US" sz="1865" dirty="0">
                <a:solidFill>
                  <a:schemeClr val="tx1">
                    <a:lumMod val="65000"/>
                    <a:lumOff val="35000"/>
                  </a:schemeClr>
                </a:solidFill>
                <a:latin typeface="微软雅黑" panose="020B0503020204020204" pitchFamily="34" charset="-122"/>
                <a:ea typeface="微软雅黑" panose="020B0503020204020204" pitchFamily="34" charset="-122"/>
              </a:rPr>
              <a:t>点击输入内容</a:t>
            </a:r>
            <a:endParaRPr lang="id-ID" sz="18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6940181" y="2813629"/>
            <a:ext cx="2897062"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065" dirty="0">
                <a:solidFill>
                  <a:schemeClr val="bg1">
                    <a:lumMod val="65000"/>
                  </a:schemeClr>
                </a:solidFill>
                <a:sym typeface="微软雅黑" panose="020B0503020204020204" pitchFamily="34" charset="-122"/>
              </a:rPr>
              <a:t>在此录入图表的描述说明，在此录入上述图表的综合描述说明，在此录入上述图表的综合描述说明。</a:t>
            </a:r>
          </a:p>
        </p:txBody>
      </p:sp>
      <p:sp>
        <p:nvSpPr>
          <p:cNvPr id="44" name="矩形 47"/>
          <p:cNvSpPr>
            <a:spLocks noChangeArrowheads="1"/>
          </p:cNvSpPr>
          <p:nvPr/>
        </p:nvSpPr>
        <p:spPr bwMode="auto">
          <a:xfrm>
            <a:off x="1065122" y="4382698"/>
            <a:ext cx="412764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200" dirty="0">
                <a:solidFill>
                  <a:schemeClr val="bg1">
                    <a:lumMod val="65000"/>
                  </a:schemeClr>
                </a:solidFill>
                <a:sym typeface="微软雅黑" panose="020B0503020204020204" pitchFamily="34" charset="-122"/>
              </a:rPr>
              <a:t>在此录入上述图表的综合描述说明，在此录入上述图表的综合描述说明。</a:t>
            </a:r>
          </a:p>
        </p:txBody>
      </p:sp>
      <p:sp>
        <p:nvSpPr>
          <p:cNvPr id="45" name="Text Placeholder 3"/>
          <p:cNvSpPr txBox="1"/>
          <p:nvPr/>
        </p:nvSpPr>
        <p:spPr>
          <a:xfrm>
            <a:off x="3586216" y="4024265"/>
            <a:ext cx="1606550" cy="377190"/>
          </a:xfrm>
          <a:prstGeom prst="rect">
            <a:avLst/>
          </a:prstGeom>
          <a:noFill/>
        </p:spPr>
        <p:txBody>
          <a:bodyPr wrap="none" lIns="91417" tIns="45708" rIns="91417" bIns="45708" rtlCol="0">
            <a:spAutoFit/>
          </a:bodyPr>
          <a:lstStyle>
            <a:defPPr>
              <a:defRPr lang="zh-CN"/>
            </a:defPPr>
            <a:lvl1pPr>
              <a:defRPr sz="1800" b="1">
                <a:solidFill>
                  <a:schemeClr val="bg1">
                    <a:lumMod val="95000"/>
                  </a:schemeClr>
                </a:solidFill>
                <a:latin typeface="微软雅黑" panose="020B0503020204020204" pitchFamily="34" charset="-122"/>
                <a:ea typeface="微软雅黑" panose="020B0503020204020204" pitchFamily="34" charset="-122"/>
              </a:defRPr>
            </a:lvl1pPr>
          </a:lstStyle>
          <a:p>
            <a:pPr algn="r"/>
            <a:r>
              <a:rPr lang="zh-CN" altLang="en-US" sz="1865" b="0" dirty="0">
                <a:solidFill>
                  <a:schemeClr val="tx1">
                    <a:lumMod val="65000"/>
                    <a:lumOff val="35000"/>
                  </a:schemeClr>
                </a:solidFill>
              </a:rPr>
              <a:t>点击输入标题</a:t>
            </a:r>
            <a:endParaRPr lang="en-US" sz="1865" b="0" dirty="0">
              <a:solidFill>
                <a:schemeClr val="tx1">
                  <a:lumMod val="65000"/>
                  <a:lumOff val="35000"/>
                </a:schemeClr>
              </a:solidFill>
            </a:endParaRPr>
          </a:p>
        </p:txBody>
      </p:sp>
      <p:cxnSp>
        <p:nvCxnSpPr>
          <p:cNvPr id="51" name="Straight Connector 17"/>
          <p:cNvCxnSpPr/>
          <p:nvPr/>
        </p:nvCxnSpPr>
        <p:spPr>
          <a:xfrm flipV="1">
            <a:off x="6096000" y="5200139"/>
            <a:ext cx="0" cy="1676678"/>
          </a:xfrm>
          <a:prstGeom prst="line">
            <a:avLst/>
          </a:prstGeom>
          <a:ln w="19050">
            <a:solidFill>
              <a:schemeClr val="tx1">
                <a:lumMod val="75000"/>
                <a:lumOff val="25000"/>
              </a:schemeClr>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54" name="Oval 22"/>
          <p:cNvSpPr/>
          <p:nvPr/>
        </p:nvSpPr>
        <p:spPr>
          <a:xfrm>
            <a:off x="5629287" y="4711966"/>
            <a:ext cx="933426" cy="933709"/>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en-US" sz="3730" b="1" dirty="0">
              <a:solidFill>
                <a:schemeClr val="tx2">
                  <a:lumMod val="75000"/>
                </a:schemeClr>
              </a:solidFill>
              <a:latin typeface="FontAwesome" pitchFamily="2" charset="0"/>
            </a:endParaRPr>
          </a:p>
        </p:txBody>
      </p:sp>
      <p:sp>
        <p:nvSpPr>
          <p:cNvPr id="55" name="TextBox 149"/>
          <p:cNvSpPr txBox="1"/>
          <p:nvPr/>
        </p:nvSpPr>
        <p:spPr>
          <a:xfrm>
            <a:off x="5633086" y="5023781"/>
            <a:ext cx="925830" cy="335915"/>
          </a:xfrm>
          <a:prstGeom prst="rect">
            <a:avLst/>
          </a:prstGeom>
          <a:noFill/>
        </p:spPr>
        <p:txBody>
          <a:bodyPr wrap="none" lIns="91417" tIns="45708" rIns="91417" bIns="45708" rtlCol="0">
            <a:spAutoFit/>
          </a:bodyPr>
          <a:lstStyle>
            <a:defPPr>
              <a:defRPr lang="zh-CN"/>
            </a:defPPr>
            <a:lvl1pPr algn="r">
              <a:defRPr sz="1400">
                <a:solidFill>
                  <a:schemeClr val="bg1">
                    <a:lumMod val="65000"/>
                  </a:schemeClr>
                </a:solidFill>
                <a:latin typeface="Arial Black" panose="020B0A04020102020204" pitchFamily="34" charset="0"/>
              </a:defRPr>
            </a:lvl1pPr>
          </a:lstStyle>
          <a:p>
            <a:pPr algn="ctr"/>
            <a:r>
              <a:rPr lang="id-ID" sz="1600" dirty="0">
                <a:solidFill>
                  <a:schemeClr val="bg1">
                    <a:lumMod val="95000"/>
                  </a:schemeClr>
                </a:solidFill>
              </a:rPr>
              <a:t>20</a:t>
            </a:r>
            <a:r>
              <a:rPr lang="en-US" sz="1600" dirty="0">
                <a:solidFill>
                  <a:schemeClr val="bg1">
                    <a:lumMod val="95000"/>
                  </a:schemeClr>
                </a:solidFill>
              </a:rPr>
              <a:t>18.6</a:t>
            </a:r>
            <a:endParaRPr lang="id-ID" sz="1600" dirty="0">
              <a:solidFill>
                <a:schemeClr val="bg1">
                  <a:lumMod val="95000"/>
                </a:schemeClr>
              </a:solidFill>
            </a:endParaRPr>
          </a:p>
        </p:txBody>
      </p:sp>
      <p:sp>
        <p:nvSpPr>
          <p:cNvPr id="57" name="矩形 56"/>
          <p:cNvSpPr/>
          <p:nvPr/>
        </p:nvSpPr>
        <p:spPr>
          <a:xfrm>
            <a:off x="2471379" y="5010893"/>
            <a:ext cx="2690588" cy="1532996"/>
          </a:xfrm>
          <a:prstGeom prst="rect">
            <a:avLst/>
          </a:prstGeom>
          <a:blipFill rotWithShape="1">
            <a:blip r:embed="rId3"/>
            <a:srcRect/>
            <a:stretch>
              <a:fillRect r="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59" name="TextBox 159"/>
          <p:cNvSpPr txBox="1"/>
          <p:nvPr/>
        </p:nvSpPr>
        <p:spPr>
          <a:xfrm>
            <a:off x="6940181" y="3558467"/>
            <a:ext cx="1606550" cy="377190"/>
          </a:xfrm>
          <a:prstGeom prst="rect">
            <a:avLst/>
          </a:prstGeom>
          <a:noFill/>
        </p:spPr>
        <p:txBody>
          <a:bodyPr wrap="none" lIns="91417" tIns="45708" rIns="91417" bIns="45708" rtlCol="0">
            <a:spAutoFit/>
          </a:bodyPr>
          <a:lstStyle/>
          <a:p>
            <a:r>
              <a:rPr lang="zh-CN" altLang="en-US" sz="1865" dirty="0">
                <a:solidFill>
                  <a:schemeClr val="tx1">
                    <a:lumMod val="65000"/>
                    <a:lumOff val="35000"/>
                  </a:schemeClr>
                </a:solidFill>
                <a:latin typeface="微软雅黑" panose="020B0503020204020204" pitchFamily="34" charset="-122"/>
                <a:ea typeface="微软雅黑" panose="020B0503020204020204" pitchFamily="34" charset="-122"/>
              </a:rPr>
              <a:t>点击输入内容</a:t>
            </a:r>
            <a:endParaRPr lang="id-ID" sz="18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0" name="矩形 47"/>
          <p:cNvSpPr>
            <a:spLocks noChangeArrowheads="1"/>
          </p:cNvSpPr>
          <p:nvPr/>
        </p:nvSpPr>
        <p:spPr bwMode="auto">
          <a:xfrm>
            <a:off x="6940181" y="3922286"/>
            <a:ext cx="2897062" cy="41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065" dirty="0">
                <a:solidFill>
                  <a:schemeClr val="bg1">
                    <a:lumMod val="65000"/>
                  </a:schemeClr>
                </a:solidFill>
                <a:sym typeface="微软雅黑" panose="020B0503020204020204" pitchFamily="34" charset="-122"/>
              </a:rPr>
              <a:t>在此录入上述图表的描述说明，在此录入上述图表的描述说明。</a:t>
            </a:r>
          </a:p>
        </p:txBody>
      </p:sp>
      <p:sp>
        <p:nvSpPr>
          <p:cNvPr id="62" name="矩形 61"/>
          <p:cNvSpPr/>
          <p:nvPr/>
        </p:nvSpPr>
        <p:spPr>
          <a:xfrm>
            <a:off x="9837243" y="2499931"/>
            <a:ext cx="2353252" cy="1681570"/>
          </a:xfrm>
          <a:prstGeom prst="rect">
            <a:avLst/>
          </a:prstGeom>
          <a:blipFill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slide(fromBottom)">
                                      <p:cBhvr>
                                        <p:cTn id="20" dur="500"/>
                                        <p:tgtEl>
                                          <p:spTgt spid="30"/>
                                        </p:tgtEl>
                                      </p:cBhvr>
                                    </p:animEffect>
                                  </p:childTnLst>
                                </p:cTn>
                              </p:par>
                            </p:childTnLst>
                          </p:cTn>
                        </p:par>
                        <p:par>
                          <p:cTn id="21" fill="hold">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400" fill="hold"/>
                                        <p:tgtEl>
                                          <p:spTgt spid="34"/>
                                        </p:tgtEl>
                                        <p:attrNameLst>
                                          <p:attrName>ppt_x</p:attrName>
                                        </p:attrNameLst>
                                      </p:cBhvr>
                                      <p:tavLst>
                                        <p:tav tm="0">
                                          <p:val>
                                            <p:strVal val="1+#ppt_w/2"/>
                                          </p:val>
                                        </p:tav>
                                        <p:tav tm="100000">
                                          <p:val>
                                            <p:strVal val="#ppt_x"/>
                                          </p:val>
                                        </p:tav>
                                      </p:tavLst>
                                    </p:anim>
                                    <p:anim calcmode="lin" valueType="num">
                                      <p:cBhvr additive="base">
                                        <p:cTn id="25" dur="400" fill="hold"/>
                                        <p:tgtEl>
                                          <p:spTgt spid="34"/>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400" fill="hold"/>
                                        <p:tgtEl>
                                          <p:spTgt spid="35"/>
                                        </p:tgtEl>
                                        <p:attrNameLst>
                                          <p:attrName>ppt_x</p:attrName>
                                        </p:attrNameLst>
                                      </p:cBhvr>
                                      <p:tavLst>
                                        <p:tav tm="0">
                                          <p:val>
                                            <p:strVal val="1+#ppt_w/2"/>
                                          </p:val>
                                        </p:tav>
                                        <p:tav tm="100000">
                                          <p:val>
                                            <p:strVal val="#ppt_x"/>
                                          </p:val>
                                        </p:tav>
                                      </p:tavLst>
                                    </p:anim>
                                    <p:anim calcmode="lin" valueType="num">
                                      <p:cBhvr additive="base">
                                        <p:cTn id="29" dur="400" fill="hold"/>
                                        <p:tgtEl>
                                          <p:spTgt spid="3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additive="base">
                                        <p:cTn id="32" dur="400" fill="hold"/>
                                        <p:tgtEl>
                                          <p:spTgt spid="59"/>
                                        </p:tgtEl>
                                        <p:attrNameLst>
                                          <p:attrName>ppt_x</p:attrName>
                                        </p:attrNameLst>
                                      </p:cBhvr>
                                      <p:tavLst>
                                        <p:tav tm="0">
                                          <p:val>
                                            <p:strVal val="1+#ppt_w/2"/>
                                          </p:val>
                                        </p:tav>
                                        <p:tav tm="100000">
                                          <p:val>
                                            <p:strVal val="#ppt_x"/>
                                          </p:val>
                                        </p:tav>
                                      </p:tavLst>
                                    </p:anim>
                                    <p:anim calcmode="lin" valueType="num">
                                      <p:cBhvr additive="base">
                                        <p:cTn id="33" dur="400" fill="hold"/>
                                        <p:tgtEl>
                                          <p:spTgt spid="59"/>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400" fill="hold"/>
                                        <p:tgtEl>
                                          <p:spTgt spid="60"/>
                                        </p:tgtEl>
                                        <p:attrNameLst>
                                          <p:attrName>ppt_x</p:attrName>
                                        </p:attrNameLst>
                                      </p:cBhvr>
                                      <p:tavLst>
                                        <p:tav tm="0">
                                          <p:val>
                                            <p:strVal val="1+#ppt_w/2"/>
                                          </p:val>
                                        </p:tav>
                                        <p:tav tm="100000">
                                          <p:val>
                                            <p:strVal val="#ppt_x"/>
                                          </p:val>
                                        </p:tav>
                                      </p:tavLst>
                                    </p:anim>
                                    <p:anim calcmode="lin" valueType="num">
                                      <p:cBhvr additive="base">
                                        <p:cTn id="37" dur="400" fill="hold"/>
                                        <p:tgtEl>
                                          <p:spTgt spid="60"/>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 presetClass="entr" presetSubtype="2"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500" fill="hold"/>
                                        <p:tgtEl>
                                          <p:spTgt spid="62"/>
                                        </p:tgtEl>
                                        <p:attrNameLst>
                                          <p:attrName>ppt_x</p:attrName>
                                        </p:attrNameLst>
                                      </p:cBhvr>
                                      <p:tavLst>
                                        <p:tav tm="0">
                                          <p:val>
                                            <p:strVal val="1+#ppt_w/2"/>
                                          </p:val>
                                        </p:tav>
                                        <p:tav tm="100000">
                                          <p:val>
                                            <p:strVal val="#ppt_x"/>
                                          </p:val>
                                        </p:tav>
                                      </p:tavLst>
                                    </p:anim>
                                    <p:anim calcmode="lin" valueType="num">
                                      <p:cBhvr additive="base">
                                        <p:cTn id="42" dur="500" fill="hold"/>
                                        <p:tgtEl>
                                          <p:spTgt spid="62"/>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2" presetClass="entr" presetSubtype="1"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up)">
                                      <p:cBhvr>
                                        <p:cTn id="46" dur="500"/>
                                        <p:tgtEl>
                                          <p:spTgt spid="26"/>
                                        </p:tgtEl>
                                      </p:cBhvr>
                                    </p:animEffect>
                                  </p:childTnLst>
                                </p:cTn>
                              </p:par>
                            </p:childTnLst>
                          </p:cTn>
                        </p:par>
                        <p:par>
                          <p:cTn id="47" fill="hold">
                            <p:stCondLst>
                              <p:cond delay="3000"/>
                            </p:stCondLst>
                            <p:childTnLst>
                              <p:par>
                                <p:cTn id="48" presetID="23" presetClass="entr" presetSubtype="16"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childTnLst>
                                </p:cTn>
                              </p:par>
                            </p:childTnLst>
                          </p:cTn>
                        </p:par>
                        <p:par>
                          <p:cTn id="56" fill="hold">
                            <p:stCondLst>
                              <p:cond delay="3500"/>
                            </p:stCondLst>
                            <p:childTnLst>
                              <p:par>
                                <p:cTn id="57" presetID="2" presetClass="entr" presetSubtype="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400" fill="hold"/>
                                        <p:tgtEl>
                                          <p:spTgt spid="45"/>
                                        </p:tgtEl>
                                        <p:attrNameLst>
                                          <p:attrName>ppt_x</p:attrName>
                                        </p:attrNameLst>
                                      </p:cBhvr>
                                      <p:tavLst>
                                        <p:tav tm="0">
                                          <p:val>
                                            <p:strVal val="0-#ppt_w/2"/>
                                          </p:val>
                                        </p:tav>
                                        <p:tav tm="100000">
                                          <p:val>
                                            <p:strVal val="#ppt_x"/>
                                          </p:val>
                                        </p:tav>
                                      </p:tavLst>
                                    </p:anim>
                                    <p:anim calcmode="lin" valueType="num">
                                      <p:cBhvr additive="base">
                                        <p:cTn id="60" dur="400" fill="hold"/>
                                        <p:tgtEl>
                                          <p:spTgt spid="45"/>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400" fill="hold"/>
                                        <p:tgtEl>
                                          <p:spTgt spid="44"/>
                                        </p:tgtEl>
                                        <p:attrNameLst>
                                          <p:attrName>ppt_x</p:attrName>
                                        </p:attrNameLst>
                                      </p:cBhvr>
                                      <p:tavLst>
                                        <p:tav tm="0">
                                          <p:val>
                                            <p:strVal val="0-#ppt_w/2"/>
                                          </p:val>
                                        </p:tav>
                                        <p:tav tm="100000">
                                          <p:val>
                                            <p:strVal val="#ppt_x"/>
                                          </p:val>
                                        </p:tav>
                                      </p:tavLst>
                                    </p:anim>
                                    <p:anim calcmode="lin" valueType="num">
                                      <p:cBhvr additive="base">
                                        <p:cTn id="64" dur="400" fill="hold"/>
                                        <p:tgtEl>
                                          <p:spTgt spid="44"/>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9" presetClass="entr" presetSubtype="0" fill="hold" grpId="0"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dissolve">
                                      <p:cBhvr>
                                        <p:cTn id="68" dur="850"/>
                                        <p:tgtEl>
                                          <p:spTgt spid="57"/>
                                        </p:tgtEl>
                                      </p:cBhvr>
                                    </p:animEffect>
                                  </p:childTnLst>
                                </p:cTn>
                              </p:par>
                            </p:childTnLst>
                          </p:cTn>
                        </p:par>
                        <p:par>
                          <p:cTn id="69" fill="hold">
                            <p:stCondLst>
                              <p:cond delay="5000"/>
                            </p:stCondLst>
                            <p:childTnLst>
                              <p:par>
                                <p:cTn id="70" presetID="22" presetClass="entr" presetSubtype="1" fill="hold"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wipe(up)">
                                      <p:cBhvr>
                                        <p:cTn id="7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p:bldP spid="33" grpId="0"/>
      <p:bldP spid="34" grpId="0"/>
      <p:bldP spid="35" grpId="0"/>
      <p:bldP spid="44" grpId="0"/>
      <p:bldP spid="45" grpId="0"/>
      <p:bldP spid="54" grpId="0" bldLvl="0" animBg="1"/>
      <p:bldP spid="55" grpId="0"/>
      <p:bldP spid="57" grpId="0" bldLvl="0" animBg="1"/>
      <p:bldP spid="59" grpId="0"/>
      <p:bldP spid="60" grpId="0"/>
      <p:bldP spid="6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9"/>
          <p:cNvCxnSpPr/>
          <p:nvPr/>
        </p:nvCxnSpPr>
        <p:spPr>
          <a:xfrm>
            <a:off x="6096000" y="2353815"/>
            <a:ext cx="0" cy="1075397"/>
          </a:xfrm>
          <a:prstGeom prst="line">
            <a:avLst/>
          </a:prstGeom>
          <a:ln w="19050">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7"/>
          <p:cNvCxnSpPr/>
          <p:nvPr/>
        </p:nvCxnSpPr>
        <p:spPr>
          <a:xfrm>
            <a:off x="6096000" y="0"/>
            <a:ext cx="0" cy="1507781"/>
          </a:xfrm>
          <a:prstGeom prst="line">
            <a:avLst/>
          </a:prstGeom>
          <a:ln w="19050">
            <a:solidFill>
              <a:schemeClr val="accent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0" name="Oval 22"/>
          <p:cNvSpPr/>
          <p:nvPr/>
        </p:nvSpPr>
        <p:spPr>
          <a:xfrm>
            <a:off x="5675348" y="3008435"/>
            <a:ext cx="841304" cy="84155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en-US" sz="3730" b="1" dirty="0">
              <a:solidFill>
                <a:schemeClr val="bg1"/>
              </a:solidFill>
              <a:latin typeface="FontAwesome" pitchFamily="2" charset="0"/>
            </a:endParaRPr>
          </a:p>
        </p:txBody>
      </p:sp>
      <p:cxnSp>
        <p:nvCxnSpPr>
          <p:cNvPr id="22" name="Straight Connector 13"/>
          <p:cNvCxnSpPr/>
          <p:nvPr/>
        </p:nvCxnSpPr>
        <p:spPr>
          <a:xfrm>
            <a:off x="1044225" y="5205352"/>
            <a:ext cx="10103556" cy="0"/>
          </a:xfrm>
          <a:prstGeom prst="line">
            <a:avLst/>
          </a:prstGeom>
          <a:ln w="19050">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 Placeholder 3"/>
          <p:cNvSpPr txBox="1"/>
          <p:nvPr/>
        </p:nvSpPr>
        <p:spPr>
          <a:xfrm>
            <a:off x="5723891" y="1813460"/>
            <a:ext cx="744220" cy="24574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altLang="zh-CN" sz="1600" dirty="0">
                <a:solidFill>
                  <a:schemeClr val="bg1">
                    <a:lumMod val="65000"/>
                  </a:schemeClr>
                </a:solidFill>
                <a:latin typeface="Arial Black" panose="020B0A04020102020204" pitchFamily="34" charset="0"/>
              </a:rPr>
              <a:t>20</a:t>
            </a:r>
            <a:r>
              <a:rPr lang="en-US" altLang="zh-CN" sz="1600" dirty="0">
                <a:solidFill>
                  <a:schemeClr val="bg1">
                    <a:lumMod val="65000"/>
                  </a:schemeClr>
                </a:solidFill>
                <a:latin typeface="Arial Black" panose="020B0A04020102020204" pitchFamily="34" charset="0"/>
              </a:rPr>
              <a:t>18.2</a:t>
            </a:r>
            <a:endParaRPr lang="id-ID" altLang="zh-CN" sz="1600" dirty="0">
              <a:solidFill>
                <a:schemeClr val="bg1">
                  <a:lumMod val="65000"/>
                </a:schemeClr>
              </a:solidFill>
              <a:latin typeface="Arial Black" panose="020B0A04020102020204" pitchFamily="34" charset="0"/>
            </a:endParaRPr>
          </a:p>
        </p:txBody>
      </p:sp>
      <p:sp>
        <p:nvSpPr>
          <p:cNvPr id="27" name="矩形 47"/>
          <p:cNvSpPr>
            <a:spLocks noChangeArrowheads="1"/>
          </p:cNvSpPr>
          <p:nvPr/>
        </p:nvSpPr>
        <p:spPr bwMode="auto">
          <a:xfrm>
            <a:off x="1065122" y="1681537"/>
            <a:ext cx="4127643" cy="76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335" dirty="0">
                <a:solidFill>
                  <a:schemeClr val="bg1">
                    <a:lumMod val="65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28" name="Text Placeholder 3"/>
          <p:cNvSpPr txBox="1"/>
          <p:nvPr/>
        </p:nvSpPr>
        <p:spPr>
          <a:xfrm>
            <a:off x="3791956" y="1323104"/>
            <a:ext cx="1400810" cy="335915"/>
          </a:xfrm>
          <a:prstGeom prst="rect">
            <a:avLst/>
          </a:prstGeom>
          <a:noFill/>
        </p:spPr>
        <p:txBody>
          <a:bodyPr wrap="none" lIns="91417" tIns="45708" rIns="91417" bIns="45708" rtlCol="0">
            <a:spAutoFit/>
          </a:bodyPr>
          <a:lstStyle>
            <a:defPPr>
              <a:defRPr lang="zh-CN"/>
            </a:defPPr>
            <a:lvl1pPr>
              <a:defRPr sz="1800" b="1">
                <a:solidFill>
                  <a:schemeClr val="bg1">
                    <a:lumMod val="95000"/>
                  </a:schemeClr>
                </a:solidFill>
                <a:latin typeface="微软雅黑" panose="020B0503020204020204" pitchFamily="34" charset="-122"/>
                <a:ea typeface="微软雅黑" panose="020B0503020204020204" pitchFamily="34" charset="-122"/>
              </a:defRPr>
            </a:lvl1pPr>
          </a:lstStyle>
          <a:p>
            <a:pPr algn="r"/>
            <a:r>
              <a:rPr lang="zh-CN" altLang="en-US" sz="1600" b="0" dirty="0">
                <a:solidFill>
                  <a:schemeClr val="bg1">
                    <a:lumMod val="65000"/>
                  </a:schemeClr>
                </a:solidFill>
              </a:rPr>
              <a:t>点击输入标题</a:t>
            </a:r>
            <a:endParaRPr lang="en-US" sz="1600" b="0" dirty="0">
              <a:solidFill>
                <a:schemeClr val="bg1">
                  <a:lumMod val="65000"/>
                </a:schemeClr>
              </a:solidFill>
            </a:endParaRPr>
          </a:p>
        </p:txBody>
      </p:sp>
      <p:sp>
        <p:nvSpPr>
          <p:cNvPr id="40" name="TextBox 44"/>
          <p:cNvSpPr txBox="1"/>
          <p:nvPr/>
        </p:nvSpPr>
        <p:spPr>
          <a:xfrm>
            <a:off x="5734051" y="3264749"/>
            <a:ext cx="723900" cy="328930"/>
          </a:xfrm>
          <a:prstGeom prst="rect">
            <a:avLst/>
          </a:prstGeom>
        </p:spPr>
        <p:txBody>
          <a:bodyPr wrap="none" lIns="0" tIns="0" rIns="0" bIns="0" anchor="ctr" anchorCtr="0">
            <a:spAutoFit/>
          </a:bodyPr>
          <a:lstStyle>
            <a:defPPr>
              <a:defRPr lang="zh-CN"/>
            </a:defPPr>
            <a:lvl1pPr indent="0" algn="ctr">
              <a:buNone/>
              <a:defRPr sz="1600" baseline="0">
                <a:solidFill>
                  <a:schemeClr val="bg1"/>
                </a:solidFill>
                <a:latin typeface="Arial Black" panose="020B0A04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sz="2135" dirty="0"/>
              <a:t>201</a:t>
            </a:r>
            <a:r>
              <a:rPr lang="en-US" sz="2135" dirty="0"/>
              <a:t>9</a:t>
            </a:r>
            <a:endParaRPr lang="id-ID" sz="2135" dirty="0"/>
          </a:p>
        </p:txBody>
      </p:sp>
      <p:sp>
        <p:nvSpPr>
          <p:cNvPr id="41" name="矩形 47"/>
          <p:cNvSpPr>
            <a:spLocks noChangeArrowheads="1"/>
          </p:cNvSpPr>
          <p:nvPr/>
        </p:nvSpPr>
        <p:spPr bwMode="auto">
          <a:xfrm>
            <a:off x="975854" y="5438562"/>
            <a:ext cx="10240294"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1065" dirty="0">
                <a:solidFill>
                  <a:schemeClr val="bg1">
                    <a:lumMod val="6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42" name="矩形 41"/>
          <p:cNvSpPr/>
          <p:nvPr/>
        </p:nvSpPr>
        <p:spPr>
          <a:xfrm>
            <a:off x="5305108" y="4050271"/>
            <a:ext cx="1581785" cy="335915"/>
          </a:xfrm>
          <a:prstGeom prst="rect">
            <a:avLst/>
          </a:prstGeom>
        </p:spPr>
        <p:txBody>
          <a:bodyPr wrap="none" lIns="91417" tIns="45708" rIns="91417" bIns="45708">
            <a:spAutoFit/>
          </a:bodyPr>
          <a:lstStyle/>
          <a:p>
            <a:pPr algn="ctr"/>
            <a:r>
              <a:rPr lang="zh-CN" altLang="en-US" sz="16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新纪元   新起点</a:t>
            </a:r>
            <a:endParaRPr lang="zh-CN" altLang="en-US" sz="1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3" name="矩形 47"/>
          <p:cNvSpPr>
            <a:spLocks noChangeArrowheads="1"/>
          </p:cNvSpPr>
          <p:nvPr/>
        </p:nvSpPr>
        <p:spPr bwMode="auto">
          <a:xfrm>
            <a:off x="4072693" y="4424449"/>
            <a:ext cx="4046616" cy="54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1335" dirty="0">
                <a:solidFill>
                  <a:schemeClr val="bg1">
                    <a:lumMod val="65000"/>
                  </a:schemeClr>
                </a:solidFill>
                <a:sym typeface="微软雅黑" panose="020B0503020204020204" pitchFamily="34" charset="-122"/>
              </a:rPr>
              <a:t>在此录入上述图表的综合描述说明，在此录入上述图表的描述说明。</a:t>
            </a:r>
          </a:p>
        </p:txBody>
      </p:sp>
      <p:sp>
        <p:nvSpPr>
          <p:cNvPr id="44" name="矩形 43"/>
          <p:cNvSpPr/>
          <p:nvPr/>
        </p:nvSpPr>
        <p:spPr>
          <a:xfrm>
            <a:off x="7042252" y="1262418"/>
            <a:ext cx="2165148" cy="1388180"/>
          </a:xfrm>
          <a:prstGeom prst="rect">
            <a:avLst/>
          </a:prstGeom>
          <a:blipFill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51" name="矩形 50"/>
          <p:cNvSpPr/>
          <p:nvPr/>
        </p:nvSpPr>
        <p:spPr>
          <a:xfrm>
            <a:off x="9260471" y="1262418"/>
            <a:ext cx="2165148" cy="1388180"/>
          </a:xfrm>
          <a:prstGeom prst="rect">
            <a:avLst/>
          </a:prstGeom>
          <a:blipFill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lide(fromBottom)">
                                          <p:cBhvr>
                                            <p:cTn id="7" dur="500"/>
                                            <p:tgtEl>
                                              <p:spTgt spid="2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400" fill="hold"/>
                                            <p:tgtEl>
                                              <p:spTgt spid="28"/>
                                            </p:tgtEl>
                                            <p:attrNameLst>
                                              <p:attrName>ppt_x</p:attrName>
                                            </p:attrNameLst>
                                          </p:cBhvr>
                                          <p:tavLst>
                                            <p:tav tm="0">
                                              <p:val>
                                                <p:strVal val="0-#ppt_w/2"/>
                                              </p:val>
                                            </p:tav>
                                            <p:tav tm="100000">
                                              <p:val>
                                                <p:strVal val="#ppt_x"/>
                                              </p:val>
                                            </p:tav>
                                          </p:tavLst>
                                        </p:anim>
                                        <p:anim calcmode="lin" valueType="num">
                                          <p:cBhvr additive="base">
                                            <p:cTn id="12" dur="4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400" fill="hold"/>
                                            <p:tgtEl>
                                              <p:spTgt spid="27"/>
                                            </p:tgtEl>
                                            <p:attrNameLst>
                                              <p:attrName>ppt_x</p:attrName>
                                            </p:attrNameLst>
                                          </p:cBhvr>
                                          <p:tavLst>
                                            <p:tav tm="0">
                                              <p:val>
                                                <p:strVal val="0-#ppt_w/2"/>
                                              </p:val>
                                            </p:tav>
                                            <p:tav tm="100000">
                                              <p:val>
                                                <p:strVal val="#ppt_x"/>
                                              </p:val>
                                            </p:tav>
                                          </p:tavLst>
                                        </p:anim>
                                        <p:anim calcmode="lin" valueType="num">
                                          <p:cBhvr additive="base">
                                            <p:cTn id="16" dur="400" fill="hold"/>
                                            <p:tgtEl>
                                              <p:spTgt spid="2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grpId="0" nodeType="afterEffect" p14:presetBounceEnd="45000">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14:bounceEnd="45000">
                                          <p:cBhvr additive="base">
                                            <p:cTn id="20" dur="400" fill="hold"/>
                                            <p:tgtEl>
                                              <p:spTgt spid="44"/>
                                            </p:tgtEl>
                                            <p:attrNameLst>
                                              <p:attrName>ppt_x</p:attrName>
                                            </p:attrNameLst>
                                          </p:cBhvr>
                                          <p:tavLst>
                                            <p:tav tm="0">
                                              <p:val>
                                                <p:strVal val="1+#ppt_w/2"/>
                                              </p:val>
                                            </p:tav>
                                            <p:tav tm="100000">
                                              <p:val>
                                                <p:strVal val="#ppt_x"/>
                                              </p:val>
                                            </p:tav>
                                          </p:tavLst>
                                        </p:anim>
                                        <p:anim calcmode="lin" valueType="num" p14:bounceEnd="45000">
                                          <p:cBhvr additive="base">
                                            <p:cTn id="21" dur="400" fill="hold"/>
                                            <p:tgtEl>
                                              <p:spTgt spid="44"/>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14:presetBounceEnd="45000">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14:bounceEnd="45000">
                                          <p:cBhvr additive="base">
                                            <p:cTn id="25" dur="400" fill="hold"/>
                                            <p:tgtEl>
                                              <p:spTgt spid="51"/>
                                            </p:tgtEl>
                                            <p:attrNameLst>
                                              <p:attrName>ppt_x</p:attrName>
                                            </p:attrNameLst>
                                          </p:cBhvr>
                                          <p:tavLst>
                                            <p:tav tm="0">
                                              <p:val>
                                                <p:strVal val="1+#ppt_w/2"/>
                                              </p:val>
                                            </p:tav>
                                            <p:tav tm="100000">
                                              <p:val>
                                                <p:strVal val="#ppt_x"/>
                                              </p:val>
                                            </p:tav>
                                          </p:tavLst>
                                        </p:anim>
                                        <p:anim calcmode="lin" valueType="num" p14:bounceEnd="45000">
                                          <p:cBhvr additive="base">
                                            <p:cTn id="26" dur="400" fill="hold"/>
                                            <p:tgtEl>
                                              <p:spTgt spid="51"/>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18" presetClass="entr" presetSubtype="12"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trips(downLeft)">
                                          <p:cBhvr>
                                            <p:cTn id="30" dur="500"/>
                                            <p:tgtEl>
                                              <p:spTgt spid="15"/>
                                            </p:tgtEl>
                                          </p:cBhvr>
                                        </p:animEffect>
                                      </p:childTnLst>
                                    </p:cTn>
                                  </p:par>
                                </p:childTnLst>
                              </p:cTn>
                            </p:par>
                            <p:par>
                              <p:cTn id="31" fill="hold">
                                <p:stCondLst>
                                  <p:cond delay="2500"/>
                                </p:stCondLst>
                                <p:childTnLst>
                                  <p:par>
                                    <p:cTn id="32" presetID="2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childTnLst>
                                    </p:cTn>
                                  </p:par>
                                </p:childTnLst>
                              </p:cTn>
                            </p:par>
                            <p:par>
                              <p:cTn id="40" fill="hold">
                                <p:stCondLst>
                                  <p:cond delay="3000"/>
                                </p:stCondLst>
                                <p:childTnLst>
                                  <p:par>
                                    <p:cTn id="41" presetID="12" presetClass="entr" presetSubtype="4"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slide(fromBottom)">
                                          <p:cBhvr>
                                            <p:cTn id="43" dur="500"/>
                                            <p:tgtEl>
                                              <p:spTgt spid="42"/>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slide(fromBottom)">
                                          <p:cBhvr>
                                            <p:cTn id="46" dur="500"/>
                                            <p:tgtEl>
                                              <p:spTgt spid="43"/>
                                            </p:tgtEl>
                                          </p:cBhvr>
                                        </p:animEffect>
                                      </p:childTnLst>
                                    </p:cTn>
                                  </p:par>
                                </p:childTnLst>
                              </p:cTn>
                            </p:par>
                            <p:par>
                              <p:cTn id="47" fill="hold">
                                <p:stCondLst>
                                  <p:cond delay="3500"/>
                                </p:stCondLst>
                                <p:childTnLst>
                                  <p:par>
                                    <p:cTn id="48" presetID="18" presetClass="entr" presetSubtype="3"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strips(upRight)">
                                          <p:cBhvr>
                                            <p:cTn id="50" dur="500"/>
                                            <p:tgtEl>
                                              <p:spTgt spid="22"/>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6" grpId="0"/>
          <p:bldP spid="27" grpId="0"/>
          <p:bldP spid="28" grpId="0"/>
          <p:bldP spid="40" grpId="0"/>
          <p:bldP spid="41" grpId="0"/>
          <p:bldP spid="42" grpId="0"/>
          <p:bldP spid="43" grpId="0"/>
          <p:bldP spid="44" grpId="0" bldLvl="0" animBg="1"/>
          <p:bldP spid="51"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lide(fromBottom)">
                                          <p:cBhvr>
                                            <p:cTn id="7" dur="500"/>
                                            <p:tgtEl>
                                              <p:spTgt spid="2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400" fill="hold"/>
                                            <p:tgtEl>
                                              <p:spTgt spid="28"/>
                                            </p:tgtEl>
                                            <p:attrNameLst>
                                              <p:attrName>ppt_x</p:attrName>
                                            </p:attrNameLst>
                                          </p:cBhvr>
                                          <p:tavLst>
                                            <p:tav tm="0">
                                              <p:val>
                                                <p:strVal val="0-#ppt_w/2"/>
                                              </p:val>
                                            </p:tav>
                                            <p:tav tm="100000">
                                              <p:val>
                                                <p:strVal val="#ppt_x"/>
                                              </p:val>
                                            </p:tav>
                                          </p:tavLst>
                                        </p:anim>
                                        <p:anim calcmode="lin" valueType="num">
                                          <p:cBhvr additive="base">
                                            <p:cTn id="12" dur="4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400" fill="hold"/>
                                            <p:tgtEl>
                                              <p:spTgt spid="27"/>
                                            </p:tgtEl>
                                            <p:attrNameLst>
                                              <p:attrName>ppt_x</p:attrName>
                                            </p:attrNameLst>
                                          </p:cBhvr>
                                          <p:tavLst>
                                            <p:tav tm="0">
                                              <p:val>
                                                <p:strVal val="0-#ppt_w/2"/>
                                              </p:val>
                                            </p:tav>
                                            <p:tav tm="100000">
                                              <p:val>
                                                <p:strVal val="#ppt_x"/>
                                              </p:val>
                                            </p:tav>
                                          </p:tavLst>
                                        </p:anim>
                                        <p:anim calcmode="lin" valueType="num">
                                          <p:cBhvr additive="base">
                                            <p:cTn id="16" dur="400" fill="hold"/>
                                            <p:tgtEl>
                                              <p:spTgt spid="2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400" fill="hold"/>
                                            <p:tgtEl>
                                              <p:spTgt spid="44"/>
                                            </p:tgtEl>
                                            <p:attrNameLst>
                                              <p:attrName>ppt_x</p:attrName>
                                            </p:attrNameLst>
                                          </p:cBhvr>
                                          <p:tavLst>
                                            <p:tav tm="0">
                                              <p:val>
                                                <p:strVal val="1+#ppt_w/2"/>
                                              </p:val>
                                            </p:tav>
                                            <p:tav tm="100000">
                                              <p:val>
                                                <p:strVal val="#ppt_x"/>
                                              </p:val>
                                            </p:tav>
                                          </p:tavLst>
                                        </p:anim>
                                        <p:anim calcmode="lin" valueType="num">
                                          <p:cBhvr additive="base">
                                            <p:cTn id="21" dur="400" fill="hold"/>
                                            <p:tgtEl>
                                              <p:spTgt spid="44"/>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400" fill="hold"/>
                                            <p:tgtEl>
                                              <p:spTgt spid="51"/>
                                            </p:tgtEl>
                                            <p:attrNameLst>
                                              <p:attrName>ppt_x</p:attrName>
                                            </p:attrNameLst>
                                          </p:cBhvr>
                                          <p:tavLst>
                                            <p:tav tm="0">
                                              <p:val>
                                                <p:strVal val="1+#ppt_w/2"/>
                                              </p:val>
                                            </p:tav>
                                            <p:tav tm="100000">
                                              <p:val>
                                                <p:strVal val="#ppt_x"/>
                                              </p:val>
                                            </p:tav>
                                          </p:tavLst>
                                        </p:anim>
                                        <p:anim calcmode="lin" valueType="num">
                                          <p:cBhvr additive="base">
                                            <p:cTn id="26" dur="400" fill="hold"/>
                                            <p:tgtEl>
                                              <p:spTgt spid="51"/>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18" presetClass="entr" presetSubtype="12"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trips(downLeft)">
                                          <p:cBhvr>
                                            <p:cTn id="30" dur="500"/>
                                            <p:tgtEl>
                                              <p:spTgt spid="15"/>
                                            </p:tgtEl>
                                          </p:cBhvr>
                                        </p:animEffect>
                                      </p:childTnLst>
                                    </p:cTn>
                                  </p:par>
                                </p:childTnLst>
                              </p:cTn>
                            </p:par>
                            <p:par>
                              <p:cTn id="31" fill="hold">
                                <p:stCondLst>
                                  <p:cond delay="2500"/>
                                </p:stCondLst>
                                <p:childTnLst>
                                  <p:par>
                                    <p:cTn id="32" presetID="2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childTnLst>
                                    </p:cTn>
                                  </p:par>
                                </p:childTnLst>
                              </p:cTn>
                            </p:par>
                            <p:par>
                              <p:cTn id="40" fill="hold">
                                <p:stCondLst>
                                  <p:cond delay="3000"/>
                                </p:stCondLst>
                                <p:childTnLst>
                                  <p:par>
                                    <p:cTn id="41" presetID="12" presetClass="entr" presetSubtype="4"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slide(fromBottom)">
                                          <p:cBhvr>
                                            <p:cTn id="43" dur="500"/>
                                            <p:tgtEl>
                                              <p:spTgt spid="42"/>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slide(fromBottom)">
                                          <p:cBhvr>
                                            <p:cTn id="46" dur="500"/>
                                            <p:tgtEl>
                                              <p:spTgt spid="43"/>
                                            </p:tgtEl>
                                          </p:cBhvr>
                                        </p:animEffect>
                                      </p:childTnLst>
                                    </p:cTn>
                                  </p:par>
                                </p:childTnLst>
                              </p:cTn>
                            </p:par>
                            <p:par>
                              <p:cTn id="47" fill="hold">
                                <p:stCondLst>
                                  <p:cond delay="3500"/>
                                </p:stCondLst>
                                <p:childTnLst>
                                  <p:par>
                                    <p:cTn id="48" presetID="18" presetClass="entr" presetSubtype="3"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strips(upRight)">
                                          <p:cBhvr>
                                            <p:cTn id="50" dur="500"/>
                                            <p:tgtEl>
                                              <p:spTgt spid="22"/>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6" grpId="0"/>
          <p:bldP spid="27" grpId="0"/>
          <p:bldP spid="28" grpId="0"/>
          <p:bldP spid="40" grpId="0"/>
          <p:bldP spid="41" grpId="0"/>
          <p:bldP spid="42" grpId="0"/>
          <p:bldP spid="43" grpId="0"/>
          <p:bldP spid="44" grpId="0" bldLvl="0" animBg="1"/>
          <p:bldP spid="51" grpId="0" bldLvl="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306108" y="1677202"/>
            <a:ext cx="1476012" cy="643890"/>
          </a:xfrm>
          <a:prstGeom prst="rect">
            <a:avLst/>
          </a:prstGeom>
          <a:noFill/>
        </p:spPr>
        <p:txBody>
          <a:bodyPr wrap="square" lIns="91413" tIns="45707" rIns="91413" bIns="45707" rtlCol="0">
            <a:spAutoFit/>
          </a:bodyPr>
          <a:lstStyle/>
          <a:p>
            <a:r>
              <a:rPr lang="en-US" altLang="zh-CN" sz="3600" b="1" dirty="0">
                <a:solidFill>
                  <a:schemeClr val="accent1"/>
                </a:solidFill>
                <a:latin typeface="微软雅黑" panose="020B0503020204020204" pitchFamily="34" charset="-122"/>
                <a:ea typeface="微软雅黑" panose="020B0503020204020204" pitchFamily="34" charset="-122"/>
              </a:rPr>
              <a:t>123</a:t>
            </a:r>
            <a:endParaRPr lang="zh-CN" altLang="en-US" sz="3600" b="1" dirty="0">
              <a:solidFill>
                <a:schemeClr val="accent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306108" y="2852329"/>
            <a:ext cx="1476012" cy="643890"/>
          </a:xfrm>
          <a:prstGeom prst="rect">
            <a:avLst/>
          </a:prstGeom>
          <a:noFill/>
        </p:spPr>
        <p:txBody>
          <a:bodyPr wrap="square" lIns="91413" tIns="45707" rIns="91413" bIns="45707" rtlCol="0">
            <a:spAutoFit/>
          </a:bodyPr>
          <a:lstStyle/>
          <a:p>
            <a:r>
              <a:rPr lang="en-US" altLang="zh-CN" sz="3600" b="1" dirty="0">
                <a:solidFill>
                  <a:schemeClr val="accent2"/>
                </a:solidFill>
                <a:latin typeface="微软雅黑" panose="020B0503020204020204" pitchFamily="34" charset="-122"/>
                <a:ea typeface="微软雅黑" panose="020B0503020204020204" pitchFamily="34" charset="-122"/>
              </a:rPr>
              <a:t>4</a:t>
            </a:r>
            <a:endParaRPr lang="zh-CN" altLang="en-US" sz="3600" b="1" dirty="0">
              <a:solidFill>
                <a:schemeClr val="accent2"/>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306108" y="3964613"/>
            <a:ext cx="1476012" cy="643890"/>
          </a:xfrm>
          <a:prstGeom prst="rect">
            <a:avLst/>
          </a:prstGeom>
          <a:noFill/>
        </p:spPr>
        <p:txBody>
          <a:bodyPr wrap="square" lIns="91413" tIns="45707" rIns="91413" bIns="45707" rtlCol="0">
            <a:spAutoFit/>
          </a:bodyPr>
          <a:lstStyle/>
          <a:p>
            <a:r>
              <a:rPr lang="en-US" altLang="zh-CN" sz="3600" b="1" dirty="0">
                <a:solidFill>
                  <a:schemeClr val="accent1"/>
                </a:solidFill>
                <a:latin typeface="微软雅黑" panose="020B0503020204020204" pitchFamily="34" charset="-122"/>
                <a:ea typeface="微软雅黑" panose="020B0503020204020204" pitchFamily="34" charset="-122"/>
              </a:rPr>
              <a:t>56</a:t>
            </a:r>
            <a:endParaRPr lang="zh-CN" altLang="en-US" sz="3600" b="1" dirty="0">
              <a:solidFill>
                <a:schemeClr val="accent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306108" y="5135045"/>
            <a:ext cx="1476012" cy="643890"/>
          </a:xfrm>
          <a:prstGeom prst="rect">
            <a:avLst/>
          </a:prstGeom>
          <a:noFill/>
        </p:spPr>
        <p:txBody>
          <a:bodyPr wrap="square" lIns="91413" tIns="45707" rIns="91413" bIns="45707" rtlCol="0">
            <a:spAutoFit/>
          </a:bodyPr>
          <a:lstStyle/>
          <a:p>
            <a:r>
              <a:rPr lang="en-US" altLang="zh-CN" sz="3600" b="1" dirty="0">
                <a:solidFill>
                  <a:schemeClr val="accent3"/>
                </a:solidFill>
                <a:latin typeface="微软雅黑" panose="020B0503020204020204" pitchFamily="34" charset="-122"/>
                <a:ea typeface="微软雅黑" panose="020B0503020204020204" pitchFamily="34" charset="-122"/>
              </a:rPr>
              <a:t>789</a:t>
            </a:r>
            <a:endParaRPr lang="zh-CN" altLang="en-US" sz="3600" b="1" dirty="0">
              <a:solidFill>
                <a:schemeClr val="accent3"/>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306108" y="2263215"/>
            <a:ext cx="1476012" cy="335915"/>
          </a:xfrm>
          <a:prstGeom prst="rect">
            <a:avLst/>
          </a:prstGeom>
          <a:noFill/>
        </p:spPr>
        <p:txBody>
          <a:bodyPr wrap="square" lIns="91413" tIns="45707" rIns="91413" bIns="45707" rtlCol="0">
            <a:spAutoFit/>
          </a:bodyPr>
          <a:lstStyle/>
          <a:p>
            <a:r>
              <a:rPr lang="en-US" altLang="zh-CN" sz="1600" dirty="0">
                <a:latin typeface="微软雅黑" panose="020B0503020204020204" pitchFamily="34" charset="-122"/>
                <a:ea typeface="微软雅黑" panose="020B0503020204020204" pitchFamily="34" charset="-122"/>
              </a:rPr>
              <a:t>TEXT HERE</a:t>
            </a:r>
            <a:endParaRPr lang="zh-CN" altLang="en-US" sz="16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1306108" y="3438342"/>
            <a:ext cx="1476012" cy="335915"/>
          </a:xfrm>
          <a:prstGeom prst="rect">
            <a:avLst/>
          </a:prstGeom>
          <a:noFill/>
        </p:spPr>
        <p:txBody>
          <a:bodyPr wrap="square" lIns="91413" tIns="45707" rIns="91413" bIns="45707" rtlCol="0">
            <a:spAutoFit/>
          </a:bodyPr>
          <a:lstStyle/>
          <a:p>
            <a:r>
              <a:rPr lang="en-US" altLang="zh-CN" sz="1600" dirty="0">
                <a:latin typeface="微软雅黑" panose="020B0503020204020204" pitchFamily="34" charset="-122"/>
                <a:ea typeface="微软雅黑" panose="020B0503020204020204" pitchFamily="34" charset="-122"/>
              </a:rPr>
              <a:t>TEXT HERE</a:t>
            </a:r>
            <a:endParaRPr lang="zh-CN" altLang="en-US" sz="16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1306108" y="4550626"/>
            <a:ext cx="1476012" cy="335915"/>
          </a:xfrm>
          <a:prstGeom prst="rect">
            <a:avLst/>
          </a:prstGeom>
          <a:noFill/>
        </p:spPr>
        <p:txBody>
          <a:bodyPr wrap="square" lIns="91413" tIns="45707" rIns="91413" bIns="45707" rtlCol="0">
            <a:spAutoFit/>
          </a:bodyPr>
          <a:lstStyle/>
          <a:p>
            <a:r>
              <a:rPr lang="en-US" altLang="zh-CN" sz="1600" dirty="0">
                <a:latin typeface="微软雅黑" panose="020B0503020204020204" pitchFamily="34" charset="-122"/>
                <a:ea typeface="微软雅黑" panose="020B0503020204020204" pitchFamily="34" charset="-122"/>
              </a:rPr>
              <a:t>TEXT HERE</a:t>
            </a:r>
            <a:endParaRPr lang="zh-CN" altLang="en-US" sz="16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06108" y="5721057"/>
            <a:ext cx="1476012" cy="335915"/>
          </a:xfrm>
          <a:prstGeom prst="rect">
            <a:avLst/>
          </a:prstGeom>
          <a:noFill/>
        </p:spPr>
        <p:txBody>
          <a:bodyPr wrap="square" lIns="91413" tIns="45707" rIns="91413" bIns="45707" rtlCol="0">
            <a:spAutoFit/>
          </a:bodyPr>
          <a:lstStyle/>
          <a:p>
            <a:r>
              <a:rPr lang="en-US" altLang="zh-CN" sz="1600" dirty="0">
                <a:latin typeface="微软雅黑" panose="020B0503020204020204" pitchFamily="34" charset="-122"/>
                <a:ea typeface="微软雅黑" panose="020B0503020204020204" pitchFamily="34" charset="-122"/>
              </a:rPr>
              <a:t>TEXT HERE</a:t>
            </a:r>
            <a:endParaRPr lang="zh-CN" altLang="en-US" sz="1600" dirty="0">
              <a:latin typeface="微软雅黑" panose="020B0503020204020204" pitchFamily="34" charset="-122"/>
              <a:ea typeface="微软雅黑" panose="020B0503020204020204" pitchFamily="34" charset="-122"/>
            </a:endParaRPr>
          </a:p>
        </p:txBody>
      </p:sp>
      <p:sp>
        <p:nvSpPr>
          <p:cNvPr id="14" name="矩形 13"/>
          <p:cNvSpPr/>
          <p:nvPr/>
        </p:nvSpPr>
        <p:spPr>
          <a:xfrm>
            <a:off x="449070" y="2857777"/>
            <a:ext cx="857038" cy="8571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zh-CN" altLang="en-US" sz="2400"/>
          </a:p>
        </p:txBody>
      </p:sp>
      <p:sp>
        <p:nvSpPr>
          <p:cNvPr id="15" name="矩形 14"/>
          <p:cNvSpPr/>
          <p:nvPr/>
        </p:nvSpPr>
        <p:spPr>
          <a:xfrm>
            <a:off x="5881212" y="1714903"/>
            <a:ext cx="5896636" cy="4285770"/>
          </a:xfrm>
          <a:prstGeom prst="rect">
            <a:avLst/>
          </a:prstGeom>
          <a:blipFill>
            <a:blip r:embed="rId3"/>
            <a:stretch>
              <a:fillRect l="-6930" t="-16549" r="-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zh-CN" altLang="en-US" sz="2400"/>
          </a:p>
        </p:txBody>
      </p:sp>
      <p:sp>
        <p:nvSpPr>
          <p:cNvPr id="16" name="矩形 15"/>
          <p:cNvSpPr/>
          <p:nvPr/>
        </p:nvSpPr>
        <p:spPr>
          <a:xfrm>
            <a:off x="10226713" y="1714903"/>
            <a:ext cx="1551136" cy="42857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nSpc>
                <a:spcPct val="150000"/>
              </a:lnSpc>
            </a:pPr>
            <a:r>
              <a:rPr lang="en-US" altLang="zh-CN" sz="1200" dirty="0">
                <a:latin typeface="微软雅黑" panose="020B0503020204020204" pitchFamily="34" charset="-122"/>
                <a:ea typeface="微软雅黑" panose="020B0503020204020204" pitchFamily="34" charset="-122"/>
              </a:rPr>
              <a:t>THIS IS A SUMMARY PART. CLICK HERE TO ADD YOUR DESCRIPTION SENTENCES ABOUT THIS PAR. THIS IS A SUMMARY PART. CLICK HERE TO ADD YOUR DESCRIPTION SENTENCES ABOUT THIS PAR.</a:t>
            </a:r>
            <a:endParaRPr lang="zh-CN" altLang="en-US" sz="1200" dirty="0">
              <a:latin typeface="微软雅黑" panose="020B0503020204020204" pitchFamily="34" charset="-122"/>
              <a:ea typeface="微软雅黑" panose="020B0503020204020204" pitchFamily="34" charset="-122"/>
            </a:endParaRPr>
          </a:p>
        </p:txBody>
      </p:sp>
      <p:sp>
        <p:nvSpPr>
          <p:cNvPr id="17" name="矩形 16"/>
          <p:cNvSpPr/>
          <p:nvPr/>
        </p:nvSpPr>
        <p:spPr>
          <a:xfrm>
            <a:off x="449070" y="1714903"/>
            <a:ext cx="857038" cy="8571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zh-CN" altLang="en-US" sz="2400"/>
          </a:p>
        </p:txBody>
      </p:sp>
      <p:sp>
        <p:nvSpPr>
          <p:cNvPr id="18" name="矩形 17"/>
          <p:cNvSpPr/>
          <p:nvPr/>
        </p:nvSpPr>
        <p:spPr>
          <a:xfrm>
            <a:off x="449070" y="4000648"/>
            <a:ext cx="857038" cy="8571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zh-CN" altLang="en-US" sz="2400"/>
          </a:p>
        </p:txBody>
      </p:sp>
      <p:sp>
        <p:nvSpPr>
          <p:cNvPr id="19" name="矩形 18"/>
          <p:cNvSpPr/>
          <p:nvPr/>
        </p:nvSpPr>
        <p:spPr>
          <a:xfrm>
            <a:off x="449070" y="5143521"/>
            <a:ext cx="857038" cy="857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zh-CN" altLang="en-US" sz="2400"/>
          </a:p>
        </p:txBody>
      </p:sp>
      <p:sp>
        <p:nvSpPr>
          <p:cNvPr id="20" name="任意多边形 19"/>
          <p:cNvSpPr>
            <a:spLocks noChangeAspect="1"/>
          </p:cNvSpPr>
          <p:nvPr/>
        </p:nvSpPr>
        <p:spPr>
          <a:xfrm>
            <a:off x="670796" y="1963502"/>
            <a:ext cx="413587" cy="359959"/>
          </a:xfrm>
          <a:custGeom>
            <a:avLst/>
            <a:gdLst>
              <a:gd name="connsiteX0" fmla="*/ 2136838 w 4244134"/>
              <a:gd name="connsiteY0" fmla="*/ 2537631 h 3693319"/>
              <a:gd name="connsiteX1" fmla="*/ 2299844 w 4244134"/>
              <a:gd name="connsiteY1" fmla="*/ 2700637 h 3693319"/>
              <a:gd name="connsiteX2" fmla="*/ 2462850 w 4244134"/>
              <a:gd name="connsiteY2" fmla="*/ 2537631 h 3693319"/>
              <a:gd name="connsiteX3" fmla="*/ 616723 w 4244134"/>
              <a:gd name="connsiteY3" fmla="*/ 1748051 h 3693319"/>
              <a:gd name="connsiteX4" fmla="*/ 2488723 w 4244134"/>
              <a:gd name="connsiteY4" fmla="*/ 1748051 h 3693319"/>
              <a:gd name="connsiteX5" fmla="*/ 2488723 w 4244134"/>
              <a:gd name="connsiteY5" fmla="*/ 1884677 h 3693319"/>
              <a:gd name="connsiteX6" fmla="*/ 616723 w 4244134"/>
              <a:gd name="connsiteY6" fmla="*/ 1884677 h 3693319"/>
              <a:gd name="connsiteX7" fmla="*/ 616723 w 4244134"/>
              <a:gd name="connsiteY7" fmla="*/ 1421574 h 3693319"/>
              <a:gd name="connsiteX8" fmla="*/ 2488723 w 4244134"/>
              <a:gd name="connsiteY8" fmla="*/ 1421574 h 3693319"/>
              <a:gd name="connsiteX9" fmla="*/ 2488723 w 4244134"/>
              <a:gd name="connsiteY9" fmla="*/ 1558200 h 3693319"/>
              <a:gd name="connsiteX10" fmla="*/ 616723 w 4244134"/>
              <a:gd name="connsiteY10" fmla="*/ 1558200 h 3693319"/>
              <a:gd name="connsiteX11" fmla="*/ 616723 w 4244134"/>
              <a:gd name="connsiteY11" fmla="*/ 1095097 h 3693319"/>
              <a:gd name="connsiteX12" fmla="*/ 2488723 w 4244134"/>
              <a:gd name="connsiteY12" fmla="*/ 1095097 h 3693319"/>
              <a:gd name="connsiteX13" fmla="*/ 2488723 w 4244134"/>
              <a:gd name="connsiteY13" fmla="*/ 1231723 h 3693319"/>
              <a:gd name="connsiteX14" fmla="*/ 616723 w 4244134"/>
              <a:gd name="connsiteY14" fmla="*/ 1231723 h 3693319"/>
              <a:gd name="connsiteX15" fmla="*/ 204718 w 4244134"/>
              <a:gd name="connsiteY15" fmla="*/ 204718 h 3693319"/>
              <a:gd name="connsiteX16" fmla="*/ 204718 w 4244134"/>
              <a:gd name="connsiteY16" fmla="*/ 3488601 h 3693319"/>
              <a:gd name="connsiteX17" fmla="*/ 2907082 w 4244134"/>
              <a:gd name="connsiteY17" fmla="*/ 3488601 h 3693319"/>
              <a:gd name="connsiteX18" fmla="*/ 2907082 w 4244134"/>
              <a:gd name="connsiteY18" fmla="*/ 3096000 h 3693319"/>
              <a:gd name="connsiteX19" fmla="*/ 2907082 w 4244134"/>
              <a:gd name="connsiteY19" fmla="*/ 2973318 h 3693319"/>
              <a:gd name="connsiteX20" fmla="*/ 2907082 w 4244134"/>
              <a:gd name="connsiteY20" fmla="*/ 2619924 h 3693319"/>
              <a:gd name="connsiteX21" fmla="*/ 2302633 w 4244134"/>
              <a:gd name="connsiteY21" fmla="*/ 3224372 h 3693319"/>
              <a:gd name="connsiteX22" fmla="*/ 2288873 w 4244134"/>
              <a:gd name="connsiteY22" fmla="*/ 3210611 h 3693319"/>
              <a:gd name="connsiteX23" fmla="*/ 2286083 w 4244134"/>
              <a:gd name="connsiteY23" fmla="*/ 3213400 h 3693319"/>
              <a:gd name="connsiteX24" fmla="*/ 1610314 w 4244134"/>
              <a:gd name="connsiteY24" fmla="*/ 2537631 h 3693319"/>
              <a:gd name="connsiteX25" fmla="*/ 616723 w 4244134"/>
              <a:gd name="connsiteY25" fmla="*/ 2537631 h 3693319"/>
              <a:gd name="connsiteX26" fmla="*/ 616723 w 4244134"/>
              <a:gd name="connsiteY26" fmla="*/ 2401005 h 3693319"/>
              <a:gd name="connsiteX27" fmla="*/ 1473688 w 4244134"/>
              <a:gd name="connsiteY27" fmla="*/ 2401005 h 3693319"/>
              <a:gd name="connsiteX28" fmla="*/ 1340342 w 4244134"/>
              <a:gd name="connsiteY28" fmla="*/ 2267659 h 3693319"/>
              <a:gd name="connsiteX29" fmla="*/ 1396846 w 4244134"/>
              <a:gd name="connsiteY29" fmla="*/ 2211154 h 3693319"/>
              <a:gd name="connsiteX30" fmla="*/ 616723 w 4244134"/>
              <a:gd name="connsiteY30" fmla="*/ 2211154 h 3693319"/>
              <a:gd name="connsiteX31" fmla="*/ 616723 w 4244134"/>
              <a:gd name="connsiteY31" fmla="*/ 2074528 h 3693319"/>
              <a:gd name="connsiteX32" fmla="*/ 1533472 w 4244134"/>
              <a:gd name="connsiteY32" fmla="*/ 2074528 h 3693319"/>
              <a:gd name="connsiteX33" fmla="*/ 1603604 w 4244134"/>
              <a:gd name="connsiteY33" fmla="*/ 2004396 h 3693319"/>
              <a:gd name="connsiteX34" fmla="*/ 1673735 w 4244134"/>
              <a:gd name="connsiteY34" fmla="*/ 2074528 h 3693319"/>
              <a:gd name="connsiteX35" fmla="*/ 2488723 w 4244134"/>
              <a:gd name="connsiteY35" fmla="*/ 2074528 h 3693319"/>
              <a:gd name="connsiteX36" fmla="*/ 2488723 w 4244134"/>
              <a:gd name="connsiteY36" fmla="*/ 2211154 h 3693319"/>
              <a:gd name="connsiteX37" fmla="*/ 1810361 w 4244134"/>
              <a:gd name="connsiteY37" fmla="*/ 2211154 h 3693319"/>
              <a:gd name="connsiteX38" fmla="*/ 2000212 w 4244134"/>
              <a:gd name="connsiteY38" fmla="*/ 2401005 h 3693319"/>
              <a:gd name="connsiteX39" fmla="*/ 2488723 w 4244134"/>
              <a:gd name="connsiteY39" fmla="*/ 2401005 h 3693319"/>
              <a:gd name="connsiteX40" fmla="*/ 2488723 w 4244134"/>
              <a:gd name="connsiteY40" fmla="*/ 2511758 h 3693319"/>
              <a:gd name="connsiteX41" fmla="*/ 2907082 w 4244134"/>
              <a:gd name="connsiteY41" fmla="*/ 2093399 h 3693319"/>
              <a:gd name="connsiteX42" fmla="*/ 2907082 w 4244134"/>
              <a:gd name="connsiteY42" fmla="*/ 204718 h 3693319"/>
              <a:gd name="connsiteX43" fmla="*/ 0 w 4244134"/>
              <a:gd name="connsiteY43" fmla="*/ 0 h 3693319"/>
              <a:gd name="connsiteX44" fmla="*/ 204718 w 4244134"/>
              <a:gd name="connsiteY44" fmla="*/ 0 h 3693319"/>
              <a:gd name="connsiteX45" fmla="*/ 204718 w 4244134"/>
              <a:gd name="connsiteY45" fmla="*/ 1 h 3693319"/>
              <a:gd name="connsiteX46" fmla="*/ 2907082 w 4244134"/>
              <a:gd name="connsiteY46" fmla="*/ 1 h 3693319"/>
              <a:gd name="connsiteX47" fmla="*/ 2907082 w 4244134"/>
              <a:gd name="connsiteY47" fmla="*/ 0 h 3693319"/>
              <a:gd name="connsiteX48" fmla="*/ 3111799 w 4244134"/>
              <a:gd name="connsiteY48" fmla="*/ 0 h 3693319"/>
              <a:gd name="connsiteX49" fmla="*/ 3111799 w 4244134"/>
              <a:gd name="connsiteY49" fmla="*/ 1888682 h 3693319"/>
              <a:gd name="connsiteX50" fmla="*/ 3980872 w 4244134"/>
              <a:gd name="connsiteY50" fmla="*/ 1019609 h 3693319"/>
              <a:gd name="connsiteX51" fmla="*/ 4244134 w 4244134"/>
              <a:gd name="connsiteY51" fmla="*/ 1282871 h 3693319"/>
              <a:gd name="connsiteX52" fmla="*/ 3111799 w 4244134"/>
              <a:gd name="connsiteY52" fmla="*/ 2415207 h 3693319"/>
              <a:gd name="connsiteX53" fmla="*/ 3111799 w 4244134"/>
              <a:gd name="connsiteY53" fmla="*/ 2973318 h 3693319"/>
              <a:gd name="connsiteX54" fmla="*/ 3111799 w 4244134"/>
              <a:gd name="connsiteY54" fmla="*/ 3096000 h 3693319"/>
              <a:gd name="connsiteX55" fmla="*/ 3111799 w 4244134"/>
              <a:gd name="connsiteY55" fmla="*/ 3693319 h 3693319"/>
              <a:gd name="connsiteX56" fmla="*/ 2907082 w 4244134"/>
              <a:gd name="connsiteY56" fmla="*/ 3693319 h 3693319"/>
              <a:gd name="connsiteX57" fmla="*/ 2907082 w 4244134"/>
              <a:gd name="connsiteY57" fmla="*/ 3693318 h 3693319"/>
              <a:gd name="connsiteX58" fmla="*/ 1 w 4244134"/>
              <a:gd name="connsiteY58" fmla="*/ 3693318 h 3693319"/>
              <a:gd name="connsiteX59" fmla="*/ 1 w 4244134"/>
              <a:gd name="connsiteY59" fmla="*/ 3636000 h 3693319"/>
              <a:gd name="connsiteX60" fmla="*/ 0 w 4244134"/>
              <a:gd name="connsiteY60" fmla="*/ 3636000 h 36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244134" h="3693319">
                <a:moveTo>
                  <a:pt x="2136838" y="2537631"/>
                </a:moveTo>
                <a:lnTo>
                  <a:pt x="2299844" y="2700637"/>
                </a:lnTo>
                <a:lnTo>
                  <a:pt x="2462850" y="2537631"/>
                </a:lnTo>
                <a:close/>
                <a:moveTo>
                  <a:pt x="616723" y="1748051"/>
                </a:moveTo>
                <a:lnTo>
                  <a:pt x="2488723" y="1748051"/>
                </a:lnTo>
                <a:lnTo>
                  <a:pt x="2488723" y="1884677"/>
                </a:lnTo>
                <a:lnTo>
                  <a:pt x="616723" y="1884677"/>
                </a:lnTo>
                <a:close/>
                <a:moveTo>
                  <a:pt x="616723" y="1421574"/>
                </a:moveTo>
                <a:lnTo>
                  <a:pt x="2488723" y="1421574"/>
                </a:lnTo>
                <a:lnTo>
                  <a:pt x="2488723" y="1558200"/>
                </a:lnTo>
                <a:lnTo>
                  <a:pt x="616723" y="1558200"/>
                </a:lnTo>
                <a:close/>
                <a:moveTo>
                  <a:pt x="616723" y="1095097"/>
                </a:moveTo>
                <a:lnTo>
                  <a:pt x="2488723" y="1095097"/>
                </a:lnTo>
                <a:lnTo>
                  <a:pt x="2488723" y="1231723"/>
                </a:lnTo>
                <a:lnTo>
                  <a:pt x="616723" y="1231723"/>
                </a:lnTo>
                <a:close/>
                <a:moveTo>
                  <a:pt x="204718" y="204718"/>
                </a:moveTo>
                <a:lnTo>
                  <a:pt x="204718" y="3488601"/>
                </a:lnTo>
                <a:lnTo>
                  <a:pt x="2907082" y="3488601"/>
                </a:lnTo>
                <a:lnTo>
                  <a:pt x="2907082" y="3096000"/>
                </a:lnTo>
                <a:lnTo>
                  <a:pt x="2907082" y="2973318"/>
                </a:lnTo>
                <a:lnTo>
                  <a:pt x="2907082" y="2619924"/>
                </a:lnTo>
                <a:lnTo>
                  <a:pt x="2302633" y="3224372"/>
                </a:lnTo>
                <a:lnTo>
                  <a:pt x="2288873" y="3210611"/>
                </a:lnTo>
                <a:lnTo>
                  <a:pt x="2286083" y="3213400"/>
                </a:lnTo>
                <a:lnTo>
                  <a:pt x="1610314" y="2537631"/>
                </a:lnTo>
                <a:lnTo>
                  <a:pt x="616723" y="2537631"/>
                </a:lnTo>
                <a:lnTo>
                  <a:pt x="616723" y="2401005"/>
                </a:lnTo>
                <a:lnTo>
                  <a:pt x="1473688" y="2401005"/>
                </a:lnTo>
                <a:lnTo>
                  <a:pt x="1340342" y="2267659"/>
                </a:lnTo>
                <a:lnTo>
                  <a:pt x="1396846" y="2211154"/>
                </a:lnTo>
                <a:lnTo>
                  <a:pt x="616723" y="2211154"/>
                </a:lnTo>
                <a:lnTo>
                  <a:pt x="616723" y="2074528"/>
                </a:lnTo>
                <a:lnTo>
                  <a:pt x="1533472" y="2074528"/>
                </a:lnTo>
                <a:lnTo>
                  <a:pt x="1603604" y="2004396"/>
                </a:lnTo>
                <a:lnTo>
                  <a:pt x="1673735" y="2074528"/>
                </a:lnTo>
                <a:lnTo>
                  <a:pt x="2488723" y="2074528"/>
                </a:lnTo>
                <a:lnTo>
                  <a:pt x="2488723" y="2211154"/>
                </a:lnTo>
                <a:lnTo>
                  <a:pt x="1810361" y="2211154"/>
                </a:lnTo>
                <a:lnTo>
                  <a:pt x="2000212" y="2401005"/>
                </a:lnTo>
                <a:lnTo>
                  <a:pt x="2488723" y="2401005"/>
                </a:lnTo>
                <a:lnTo>
                  <a:pt x="2488723" y="2511758"/>
                </a:lnTo>
                <a:lnTo>
                  <a:pt x="2907082" y="2093399"/>
                </a:lnTo>
                <a:lnTo>
                  <a:pt x="2907082" y="204718"/>
                </a:lnTo>
                <a:close/>
                <a:moveTo>
                  <a:pt x="0" y="0"/>
                </a:moveTo>
                <a:lnTo>
                  <a:pt x="204718" y="0"/>
                </a:lnTo>
                <a:lnTo>
                  <a:pt x="204718" y="1"/>
                </a:lnTo>
                <a:lnTo>
                  <a:pt x="2907082" y="1"/>
                </a:lnTo>
                <a:lnTo>
                  <a:pt x="2907082" y="0"/>
                </a:lnTo>
                <a:lnTo>
                  <a:pt x="3111799" y="0"/>
                </a:lnTo>
                <a:lnTo>
                  <a:pt x="3111799" y="1888682"/>
                </a:lnTo>
                <a:lnTo>
                  <a:pt x="3980872" y="1019609"/>
                </a:lnTo>
                <a:lnTo>
                  <a:pt x="4244134" y="1282871"/>
                </a:lnTo>
                <a:lnTo>
                  <a:pt x="3111799" y="2415207"/>
                </a:lnTo>
                <a:lnTo>
                  <a:pt x="3111799" y="2973318"/>
                </a:lnTo>
                <a:lnTo>
                  <a:pt x="3111799" y="3096000"/>
                </a:lnTo>
                <a:lnTo>
                  <a:pt x="3111799" y="3693319"/>
                </a:lnTo>
                <a:lnTo>
                  <a:pt x="2907082" y="3693319"/>
                </a:lnTo>
                <a:lnTo>
                  <a:pt x="2907082" y="3693318"/>
                </a:lnTo>
                <a:lnTo>
                  <a:pt x="1" y="3693318"/>
                </a:lnTo>
                <a:lnTo>
                  <a:pt x="1" y="3636000"/>
                </a:lnTo>
                <a:lnTo>
                  <a:pt x="0" y="3636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zh-CN" altLang="en-US" sz="2400"/>
          </a:p>
        </p:txBody>
      </p:sp>
      <p:sp>
        <p:nvSpPr>
          <p:cNvPr id="21" name="任意多边形 20"/>
          <p:cNvSpPr>
            <a:spLocks noChangeAspect="1"/>
          </p:cNvSpPr>
          <p:nvPr/>
        </p:nvSpPr>
        <p:spPr>
          <a:xfrm>
            <a:off x="708481" y="4249247"/>
            <a:ext cx="334079" cy="359959"/>
          </a:xfrm>
          <a:custGeom>
            <a:avLst/>
            <a:gdLst>
              <a:gd name="connsiteX0" fmla="*/ 2149595 w 4366834"/>
              <a:gd name="connsiteY0" fmla="*/ 2482640 h 4704489"/>
              <a:gd name="connsiteX1" fmla="*/ 2102840 w 4366834"/>
              <a:gd name="connsiteY1" fmla="*/ 2492080 h 4704489"/>
              <a:gd name="connsiteX2" fmla="*/ 2012340 w 4366834"/>
              <a:gd name="connsiteY2" fmla="*/ 2628611 h 4704489"/>
              <a:gd name="connsiteX3" fmla="*/ 2160516 w 4366834"/>
              <a:gd name="connsiteY3" fmla="*/ 2776787 h 4704489"/>
              <a:gd name="connsiteX4" fmla="*/ 2308692 w 4366834"/>
              <a:gd name="connsiteY4" fmla="*/ 2628611 h 4704489"/>
              <a:gd name="connsiteX5" fmla="*/ 2218193 w 4366834"/>
              <a:gd name="connsiteY5" fmla="*/ 2492080 h 4704489"/>
              <a:gd name="connsiteX6" fmla="*/ 2171438 w 4366834"/>
              <a:gd name="connsiteY6" fmla="*/ 2482640 h 4704489"/>
              <a:gd name="connsiteX7" fmla="*/ 2160518 w 4366834"/>
              <a:gd name="connsiteY7" fmla="*/ 951351 h 4704489"/>
              <a:gd name="connsiteX8" fmla="*/ 2302218 w 4366834"/>
              <a:gd name="connsiteY8" fmla="*/ 1093052 h 4704489"/>
              <a:gd name="connsiteX9" fmla="*/ 2302218 w 4366834"/>
              <a:gd name="connsiteY9" fmla="*/ 2314238 h 4704489"/>
              <a:gd name="connsiteX10" fmla="*/ 2353661 w 4366834"/>
              <a:gd name="connsiteY10" fmla="*/ 2342160 h 4704489"/>
              <a:gd name="connsiteX11" fmla="*/ 2505965 w 4366834"/>
              <a:gd name="connsiteY11" fmla="*/ 2628611 h 4704489"/>
              <a:gd name="connsiteX12" fmla="*/ 2160517 w 4366834"/>
              <a:gd name="connsiteY12" fmla="*/ 2974059 h 4704489"/>
              <a:gd name="connsiteX13" fmla="*/ 1815069 w 4366834"/>
              <a:gd name="connsiteY13" fmla="*/ 2628611 h 4704489"/>
              <a:gd name="connsiteX14" fmla="*/ 1967374 w 4366834"/>
              <a:gd name="connsiteY14" fmla="*/ 2342160 h 4704489"/>
              <a:gd name="connsiteX15" fmla="*/ 2018817 w 4366834"/>
              <a:gd name="connsiteY15" fmla="*/ 2314238 h 4704489"/>
              <a:gd name="connsiteX16" fmla="*/ 2018817 w 4366834"/>
              <a:gd name="connsiteY16" fmla="*/ 1093052 h 4704489"/>
              <a:gd name="connsiteX17" fmla="*/ 2163170 w 4366834"/>
              <a:gd name="connsiteY17" fmla="*/ 761506 h 4704489"/>
              <a:gd name="connsiteX18" fmla="*/ 383357 w 4366834"/>
              <a:gd name="connsiteY18" fmla="*/ 2541318 h 4704489"/>
              <a:gd name="connsiteX19" fmla="*/ 2163170 w 4366834"/>
              <a:gd name="connsiteY19" fmla="*/ 4321131 h 4704489"/>
              <a:gd name="connsiteX20" fmla="*/ 3942983 w 4366834"/>
              <a:gd name="connsiteY20" fmla="*/ 2541318 h 4704489"/>
              <a:gd name="connsiteX21" fmla="*/ 2163170 w 4366834"/>
              <a:gd name="connsiteY21" fmla="*/ 761506 h 4704489"/>
              <a:gd name="connsiteX22" fmla="*/ 1914854 w 4366834"/>
              <a:gd name="connsiteY22" fmla="*/ 0 h 4704489"/>
              <a:gd name="connsiteX23" fmla="*/ 2451372 w 4366834"/>
              <a:gd name="connsiteY23" fmla="*/ 0 h 4704489"/>
              <a:gd name="connsiteX24" fmla="*/ 2451372 w 4366834"/>
              <a:gd name="connsiteY24" fmla="*/ 398363 h 4704489"/>
              <a:gd name="connsiteX25" fmla="*/ 2492601 w 4366834"/>
              <a:gd name="connsiteY25" fmla="*/ 403072 h 4704489"/>
              <a:gd name="connsiteX26" fmla="*/ 3372621 w 4366834"/>
              <a:gd name="connsiteY26" fmla="*/ 747583 h 4704489"/>
              <a:gd name="connsiteX27" fmla="*/ 3532765 w 4366834"/>
              <a:gd name="connsiteY27" fmla="*/ 867337 h 4704489"/>
              <a:gd name="connsiteX28" fmla="*/ 3733861 w 4366834"/>
              <a:gd name="connsiteY28" fmla="*/ 666241 h 4704489"/>
              <a:gd name="connsiteX29" fmla="*/ 3498760 w 4366834"/>
              <a:gd name="connsiteY29" fmla="*/ 431140 h 4704489"/>
              <a:gd name="connsiteX30" fmla="*/ 3711472 w 4366834"/>
              <a:gd name="connsiteY30" fmla="*/ 218428 h 4704489"/>
              <a:gd name="connsiteX31" fmla="*/ 4366834 w 4366834"/>
              <a:gd name="connsiteY31" fmla="*/ 873790 h 4704489"/>
              <a:gd name="connsiteX32" fmla="*/ 4154122 w 4366834"/>
              <a:gd name="connsiteY32" fmla="*/ 1086502 h 4704489"/>
              <a:gd name="connsiteX33" fmla="*/ 3919022 w 4366834"/>
              <a:gd name="connsiteY33" fmla="*/ 851401 h 4704489"/>
              <a:gd name="connsiteX34" fmla="*/ 3724157 w 4366834"/>
              <a:gd name="connsiteY34" fmla="*/ 1046266 h 4704489"/>
              <a:gd name="connsiteX35" fmla="*/ 3832379 w 4366834"/>
              <a:gd name="connsiteY35" fmla="*/ 1165341 h 4704489"/>
              <a:gd name="connsiteX36" fmla="*/ 4326342 w 4366834"/>
              <a:gd name="connsiteY36" fmla="*/ 2541318 h 4704489"/>
              <a:gd name="connsiteX37" fmla="*/ 2163171 w 4366834"/>
              <a:gd name="connsiteY37" fmla="*/ 4704489 h 4704489"/>
              <a:gd name="connsiteX38" fmla="*/ 0 w 4366834"/>
              <a:gd name="connsiteY38" fmla="*/ 2541318 h 4704489"/>
              <a:gd name="connsiteX39" fmla="*/ 1727217 w 4366834"/>
              <a:gd name="connsiteY39" fmla="*/ 422095 h 4704489"/>
              <a:gd name="connsiteX40" fmla="*/ 1914854 w 4366834"/>
              <a:gd name="connsiteY40" fmla="*/ 393458 h 470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66834" h="4704489">
                <a:moveTo>
                  <a:pt x="2149595" y="2482640"/>
                </a:moveTo>
                <a:lnTo>
                  <a:pt x="2102840" y="2492080"/>
                </a:lnTo>
                <a:cubicBezTo>
                  <a:pt x="2049657" y="2514574"/>
                  <a:pt x="2012340" y="2567235"/>
                  <a:pt x="2012340" y="2628611"/>
                </a:cubicBezTo>
                <a:cubicBezTo>
                  <a:pt x="2012340" y="2710446"/>
                  <a:pt x="2078681" y="2776787"/>
                  <a:pt x="2160516" y="2776787"/>
                </a:cubicBezTo>
                <a:cubicBezTo>
                  <a:pt x="2242351" y="2776787"/>
                  <a:pt x="2308692" y="2710446"/>
                  <a:pt x="2308692" y="2628611"/>
                </a:cubicBezTo>
                <a:cubicBezTo>
                  <a:pt x="2308692" y="2567235"/>
                  <a:pt x="2271375" y="2514574"/>
                  <a:pt x="2218193" y="2492080"/>
                </a:cubicBezTo>
                <a:lnTo>
                  <a:pt x="2171438" y="2482640"/>
                </a:lnTo>
                <a:close/>
                <a:moveTo>
                  <a:pt x="2160518" y="951351"/>
                </a:moveTo>
                <a:lnTo>
                  <a:pt x="2302218" y="1093052"/>
                </a:lnTo>
                <a:lnTo>
                  <a:pt x="2302218" y="2314238"/>
                </a:lnTo>
                <a:lnTo>
                  <a:pt x="2353661" y="2342160"/>
                </a:lnTo>
                <a:cubicBezTo>
                  <a:pt x="2445550" y="2404240"/>
                  <a:pt x="2505965" y="2509370"/>
                  <a:pt x="2505965" y="2628611"/>
                </a:cubicBezTo>
                <a:cubicBezTo>
                  <a:pt x="2505965" y="2819397"/>
                  <a:pt x="2351303" y="2974059"/>
                  <a:pt x="2160517" y="2974059"/>
                </a:cubicBezTo>
                <a:cubicBezTo>
                  <a:pt x="1969731" y="2974059"/>
                  <a:pt x="1815069" y="2819397"/>
                  <a:pt x="1815069" y="2628611"/>
                </a:cubicBezTo>
                <a:cubicBezTo>
                  <a:pt x="1815069" y="2509370"/>
                  <a:pt x="1875484" y="2404240"/>
                  <a:pt x="1967374" y="2342160"/>
                </a:cubicBezTo>
                <a:lnTo>
                  <a:pt x="2018817" y="2314238"/>
                </a:lnTo>
                <a:lnTo>
                  <a:pt x="2018817" y="1093052"/>
                </a:lnTo>
                <a:close/>
                <a:moveTo>
                  <a:pt x="2163170" y="761506"/>
                </a:moveTo>
                <a:cubicBezTo>
                  <a:pt x="1180206" y="761506"/>
                  <a:pt x="383357" y="1558354"/>
                  <a:pt x="383357" y="2541318"/>
                </a:cubicBezTo>
                <a:cubicBezTo>
                  <a:pt x="383357" y="3524282"/>
                  <a:pt x="1180206" y="4321131"/>
                  <a:pt x="2163170" y="4321131"/>
                </a:cubicBezTo>
                <a:cubicBezTo>
                  <a:pt x="3146134" y="4321131"/>
                  <a:pt x="3942983" y="3524282"/>
                  <a:pt x="3942983" y="2541318"/>
                </a:cubicBezTo>
                <a:cubicBezTo>
                  <a:pt x="3942983" y="1558354"/>
                  <a:pt x="3146134" y="761506"/>
                  <a:pt x="2163170" y="761506"/>
                </a:cubicBezTo>
                <a:close/>
                <a:moveTo>
                  <a:pt x="1914854" y="0"/>
                </a:moveTo>
                <a:lnTo>
                  <a:pt x="2451372" y="0"/>
                </a:lnTo>
                <a:lnTo>
                  <a:pt x="2451372" y="398363"/>
                </a:lnTo>
                <a:lnTo>
                  <a:pt x="2492601" y="403072"/>
                </a:lnTo>
                <a:cubicBezTo>
                  <a:pt x="2814843" y="452310"/>
                  <a:pt x="3113687" y="572651"/>
                  <a:pt x="3372621" y="747583"/>
                </a:cubicBezTo>
                <a:lnTo>
                  <a:pt x="3532765" y="867337"/>
                </a:lnTo>
                <a:lnTo>
                  <a:pt x="3733861" y="666241"/>
                </a:lnTo>
                <a:lnTo>
                  <a:pt x="3498760" y="431140"/>
                </a:lnTo>
                <a:lnTo>
                  <a:pt x="3711472" y="218428"/>
                </a:lnTo>
                <a:lnTo>
                  <a:pt x="4366834" y="873790"/>
                </a:lnTo>
                <a:lnTo>
                  <a:pt x="4154122" y="1086502"/>
                </a:lnTo>
                <a:lnTo>
                  <a:pt x="3919022" y="851401"/>
                </a:lnTo>
                <a:lnTo>
                  <a:pt x="3724157" y="1046266"/>
                </a:lnTo>
                <a:lnTo>
                  <a:pt x="3832379" y="1165341"/>
                </a:lnTo>
                <a:cubicBezTo>
                  <a:pt x="4140968" y="1539264"/>
                  <a:pt x="4326342" y="2018643"/>
                  <a:pt x="4326342" y="2541318"/>
                </a:cubicBezTo>
                <a:cubicBezTo>
                  <a:pt x="4326342" y="3736004"/>
                  <a:pt x="3357857" y="4704489"/>
                  <a:pt x="2163171" y="4704489"/>
                </a:cubicBezTo>
                <a:cubicBezTo>
                  <a:pt x="968485" y="4704489"/>
                  <a:pt x="0" y="3736004"/>
                  <a:pt x="0" y="2541318"/>
                </a:cubicBezTo>
                <a:cubicBezTo>
                  <a:pt x="0" y="1495968"/>
                  <a:pt x="741497" y="623803"/>
                  <a:pt x="1727217" y="422095"/>
                </a:cubicBezTo>
                <a:lnTo>
                  <a:pt x="1914854" y="3934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zh-CN" altLang="en-US" sz="2400">
              <a:solidFill>
                <a:schemeClr val="tx1"/>
              </a:solidFill>
            </a:endParaRPr>
          </a:p>
        </p:txBody>
      </p:sp>
      <p:sp>
        <p:nvSpPr>
          <p:cNvPr id="22" name="任意多边形 21"/>
          <p:cNvSpPr>
            <a:spLocks noChangeAspect="1"/>
          </p:cNvSpPr>
          <p:nvPr/>
        </p:nvSpPr>
        <p:spPr>
          <a:xfrm>
            <a:off x="702071" y="5392119"/>
            <a:ext cx="351036" cy="359959"/>
          </a:xfrm>
          <a:custGeom>
            <a:avLst/>
            <a:gdLst>
              <a:gd name="connsiteX0" fmla="*/ 2429303 w 4858607"/>
              <a:gd name="connsiteY0" fmla="*/ 566170 h 4981435"/>
              <a:gd name="connsiteX1" fmla="*/ 408311 w 4858607"/>
              <a:gd name="connsiteY1" fmla="*/ 2468125 h 4981435"/>
              <a:gd name="connsiteX2" fmla="*/ 1023582 w 4858607"/>
              <a:gd name="connsiteY2" fmla="*/ 2468125 h 4981435"/>
              <a:gd name="connsiteX3" fmla="*/ 1023582 w 4858607"/>
              <a:gd name="connsiteY3" fmla="*/ 2523405 h 4981435"/>
              <a:gd name="connsiteX4" fmla="*/ 1028702 w 4858607"/>
              <a:gd name="connsiteY4" fmla="*/ 2523405 h 4981435"/>
              <a:gd name="connsiteX5" fmla="*/ 1028702 w 4858607"/>
              <a:gd name="connsiteY5" fmla="*/ 4599293 h 4981435"/>
              <a:gd name="connsiteX6" fmla="*/ 1675256 w 4858607"/>
              <a:gd name="connsiteY6" fmla="*/ 4599293 h 4981435"/>
              <a:gd name="connsiteX7" fmla="*/ 1675256 w 4858607"/>
              <a:gd name="connsiteY7" fmla="*/ 2850266 h 4981435"/>
              <a:gd name="connsiteX8" fmla="*/ 1675265 w 4858607"/>
              <a:gd name="connsiteY8" fmla="*/ 2850266 h 4981435"/>
              <a:gd name="connsiteX9" fmla="*/ 1675265 w 4858607"/>
              <a:gd name="connsiteY9" fmla="*/ 2850266 h 4981435"/>
              <a:gd name="connsiteX10" fmla="*/ 2801200 w 4858607"/>
              <a:gd name="connsiteY10" fmla="*/ 2850266 h 4981435"/>
              <a:gd name="connsiteX11" fmla="*/ 2801200 w 4858607"/>
              <a:gd name="connsiteY11" fmla="*/ 2850265 h 4981435"/>
              <a:gd name="connsiteX12" fmla="*/ 3183342 w 4858607"/>
              <a:gd name="connsiteY12" fmla="*/ 2850265 h 4981435"/>
              <a:gd name="connsiteX13" fmla="*/ 3183342 w 4858607"/>
              <a:gd name="connsiteY13" fmla="*/ 2850266 h 4981435"/>
              <a:gd name="connsiteX14" fmla="*/ 3183342 w 4858607"/>
              <a:gd name="connsiteY14" fmla="*/ 2850266 h 4981435"/>
              <a:gd name="connsiteX15" fmla="*/ 3183342 w 4858607"/>
              <a:gd name="connsiteY15" fmla="*/ 3232407 h 4981435"/>
              <a:gd name="connsiteX16" fmla="*/ 3183342 w 4858607"/>
              <a:gd name="connsiteY16" fmla="*/ 3232407 h 4981435"/>
              <a:gd name="connsiteX17" fmla="*/ 3183342 w 4858607"/>
              <a:gd name="connsiteY17" fmla="*/ 4599293 h 4981435"/>
              <a:gd name="connsiteX18" fmla="*/ 3829904 w 4858607"/>
              <a:gd name="connsiteY18" fmla="*/ 4599293 h 4981435"/>
              <a:gd name="connsiteX19" fmla="*/ 3829904 w 4858607"/>
              <a:gd name="connsiteY19" fmla="*/ 2523405 h 4981435"/>
              <a:gd name="connsiteX20" fmla="*/ 3835025 w 4858607"/>
              <a:gd name="connsiteY20" fmla="*/ 2523405 h 4981435"/>
              <a:gd name="connsiteX21" fmla="*/ 3835025 w 4858607"/>
              <a:gd name="connsiteY21" fmla="*/ 2468125 h 4981435"/>
              <a:gd name="connsiteX22" fmla="*/ 4450297 w 4858607"/>
              <a:gd name="connsiteY22" fmla="*/ 2468125 h 4981435"/>
              <a:gd name="connsiteX23" fmla="*/ 2429303 w 4858607"/>
              <a:gd name="connsiteY23" fmla="*/ 0 h 4981435"/>
              <a:gd name="connsiteX24" fmla="*/ 4858607 w 4858607"/>
              <a:gd name="connsiteY24" fmla="*/ 2286215 h 4981435"/>
              <a:gd name="connsiteX25" fmla="*/ 4858607 w 4858607"/>
              <a:gd name="connsiteY25" fmla="*/ 2468125 h 4981435"/>
              <a:gd name="connsiteX26" fmla="*/ 4858607 w 4858607"/>
              <a:gd name="connsiteY26" fmla="*/ 2468125 h 4981435"/>
              <a:gd name="connsiteX27" fmla="*/ 4858607 w 4858607"/>
              <a:gd name="connsiteY27" fmla="*/ 2850266 h 4981435"/>
              <a:gd name="connsiteX28" fmla="*/ 4858607 w 4858607"/>
              <a:gd name="connsiteY28" fmla="*/ 2850266 h 4981435"/>
              <a:gd name="connsiteX29" fmla="*/ 4858607 w 4858607"/>
              <a:gd name="connsiteY29" fmla="*/ 2852385 h 4981435"/>
              <a:gd name="connsiteX30" fmla="*/ 4856355 w 4858607"/>
              <a:gd name="connsiteY30" fmla="*/ 2850266 h 4981435"/>
              <a:gd name="connsiteX31" fmla="*/ 4212045 w 4858607"/>
              <a:gd name="connsiteY31" fmla="*/ 2850266 h 4981435"/>
              <a:gd name="connsiteX32" fmla="*/ 4212045 w 4858607"/>
              <a:gd name="connsiteY32" fmla="*/ 4981434 h 4981435"/>
              <a:gd name="connsiteX33" fmla="*/ 4088357 w 4858607"/>
              <a:gd name="connsiteY33" fmla="*/ 4981434 h 4981435"/>
              <a:gd name="connsiteX34" fmla="*/ 3829904 w 4858607"/>
              <a:gd name="connsiteY34" fmla="*/ 4981434 h 4981435"/>
              <a:gd name="connsiteX35" fmla="*/ 2924889 w 4858607"/>
              <a:gd name="connsiteY35" fmla="*/ 4981434 h 4981435"/>
              <a:gd name="connsiteX36" fmla="*/ 2924889 w 4858607"/>
              <a:gd name="connsiteY36" fmla="*/ 4981434 h 4981435"/>
              <a:gd name="connsiteX37" fmla="*/ 2801200 w 4858607"/>
              <a:gd name="connsiteY37" fmla="*/ 4981434 h 4981435"/>
              <a:gd name="connsiteX38" fmla="*/ 2801200 w 4858607"/>
              <a:gd name="connsiteY38" fmla="*/ 3232407 h 4981435"/>
              <a:gd name="connsiteX39" fmla="*/ 2057397 w 4858607"/>
              <a:gd name="connsiteY39" fmla="*/ 3232407 h 4981435"/>
              <a:gd name="connsiteX40" fmla="*/ 2057397 w 4858607"/>
              <a:gd name="connsiteY40" fmla="*/ 4981435 h 4981435"/>
              <a:gd name="connsiteX41" fmla="*/ 1675256 w 4858607"/>
              <a:gd name="connsiteY41" fmla="*/ 4981435 h 4981435"/>
              <a:gd name="connsiteX42" fmla="*/ 1675256 w 4858607"/>
              <a:gd name="connsiteY42" fmla="*/ 4981434 h 4981435"/>
              <a:gd name="connsiteX43" fmla="*/ 1028702 w 4858607"/>
              <a:gd name="connsiteY43" fmla="*/ 4981434 h 4981435"/>
              <a:gd name="connsiteX44" fmla="*/ 733573 w 4858607"/>
              <a:gd name="connsiteY44" fmla="*/ 4981434 h 4981435"/>
              <a:gd name="connsiteX45" fmla="*/ 646561 w 4858607"/>
              <a:gd name="connsiteY45" fmla="*/ 4981434 h 4981435"/>
              <a:gd name="connsiteX46" fmla="*/ 646561 w 4858607"/>
              <a:gd name="connsiteY46" fmla="*/ 2850266 h 4981435"/>
              <a:gd name="connsiteX47" fmla="*/ 2253 w 4858607"/>
              <a:gd name="connsiteY47" fmla="*/ 2850266 h 4981435"/>
              <a:gd name="connsiteX48" fmla="*/ 0 w 4858607"/>
              <a:gd name="connsiteY48" fmla="*/ 2852385 h 4981435"/>
              <a:gd name="connsiteX49" fmla="*/ 0 w 4858607"/>
              <a:gd name="connsiteY49" fmla="*/ 2850266 h 4981435"/>
              <a:gd name="connsiteX50" fmla="*/ 0 w 4858607"/>
              <a:gd name="connsiteY50" fmla="*/ 2850266 h 4981435"/>
              <a:gd name="connsiteX51" fmla="*/ 0 w 4858607"/>
              <a:gd name="connsiteY51" fmla="*/ 2468125 h 4981435"/>
              <a:gd name="connsiteX52" fmla="*/ 0 w 4858607"/>
              <a:gd name="connsiteY52" fmla="*/ 2468125 h 4981435"/>
              <a:gd name="connsiteX53" fmla="*/ 0 w 4858607"/>
              <a:gd name="connsiteY53" fmla="*/ 2286215 h 498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58607" h="4981435">
                <a:moveTo>
                  <a:pt x="2429303" y="566170"/>
                </a:moveTo>
                <a:lnTo>
                  <a:pt x="408311" y="2468125"/>
                </a:lnTo>
                <a:lnTo>
                  <a:pt x="1023582" y="2468125"/>
                </a:lnTo>
                <a:lnTo>
                  <a:pt x="1023582" y="2523405"/>
                </a:lnTo>
                <a:lnTo>
                  <a:pt x="1028702" y="2523405"/>
                </a:lnTo>
                <a:lnTo>
                  <a:pt x="1028702" y="4599293"/>
                </a:lnTo>
                <a:lnTo>
                  <a:pt x="1675256" y="4599293"/>
                </a:lnTo>
                <a:lnTo>
                  <a:pt x="1675256" y="2850266"/>
                </a:lnTo>
                <a:lnTo>
                  <a:pt x="1675265" y="2850266"/>
                </a:lnTo>
                <a:lnTo>
                  <a:pt x="1675265" y="2850266"/>
                </a:lnTo>
                <a:lnTo>
                  <a:pt x="2801200" y="2850266"/>
                </a:lnTo>
                <a:lnTo>
                  <a:pt x="2801200" y="2850265"/>
                </a:lnTo>
                <a:lnTo>
                  <a:pt x="3183342" y="2850265"/>
                </a:lnTo>
                <a:lnTo>
                  <a:pt x="3183342" y="2850266"/>
                </a:lnTo>
                <a:lnTo>
                  <a:pt x="3183342" y="2850266"/>
                </a:lnTo>
                <a:lnTo>
                  <a:pt x="3183342" y="3232407"/>
                </a:lnTo>
                <a:lnTo>
                  <a:pt x="3183342" y="3232407"/>
                </a:lnTo>
                <a:lnTo>
                  <a:pt x="3183342" y="4599293"/>
                </a:lnTo>
                <a:lnTo>
                  <a:pt x="3829904" y="4599293"/>
                </a:lnTo>
                <a:lnTo>
                  <a:pt x="3829904" y="2523405"/>
                </a:lnTo>
                <a:lnTo>
                  <a:pt x="3835025" y="2523405"/>
                </a:lnTo>
                <a:lnTo>
                  <a:pt x="3835025" y="2468125"/>
                </a:lnTo>
                <a:lnTo>
                  <a:pt x="4450297" y="2468125"/>
                </a:lnTo>
                <a:close/>
                <a:moveTo>
                  <a:pt x="2429303" y="0"/>
                </a:moveTo>
                <a:lnTo>
                  <a:pt x="4858607" y="2286215"/>
                </a:lnTo>
                <a:lnTo>
                  <a:pt x="4858607" y="2468125"/>
                </a:lnTo>
                <a:lnTo>
                  <a:pt x="4858607" y="2468125"/>
                </a:lnTo>
                <a:lnTo>
                  <a:pt x="4858607" y="2850266"/>
                </a:lnTo>
                <a:lnTo>
                  <a:pt x="4858607" y="2850266"/>
                </a:lnTo>
                <a:lnTo>
                  <a:pt x="4858607" y="2852385"/>
                </a:lnTo>
                <a:lnTo>
                  <a:pt x="4856355" y="2850266"/>
                </a:lnTo>
                <a:lnTo>
                  <a:pt x="4212045" y="2850266"/>
                </a:lnTo>
                <a:lnTo>
                  <a:pt x="4212045" y="4981434"/>
                </a:lnTo>
                <a:lnTo>
                  <a:pt x="4088357" y="4981434"/>
                </a:lnTo>
                <a:lnTo>
                  <a:pt x="3829904" y="4981434"/>
                </a:lnTo>
                <a:lnTo>
                  <a:pt x="2924889" y="4981434"/>
                </a:lnTo>
                <a:lnTo>
                  <a:pt x="2924889" y="4981434"/>
                </a:lnTo>
                <a:lnTo>
                  <a:pt x="2801200" y="4981434"/>
                </a:lnTo>
                <a:lnTo>
                  <a:pt x="2801200" y="3232407"/>
                </a:lnTo>
                <a:lnTo>
                  <a:pt x="2057397" y="3232407"/>
                </a:lnTo>
                <a:lnTo>
                  <a:pt x="2057397" y="4981435"/>
                </a:lnTo>
                <a:lnTo>
                  <a:pt x="1675256" y="4981435"/>
                </a:lnTo>
                <a:lnTo>
                  <a:pt x="1675256" y="4981434"/>
                </a:lnTo>
                <a:lnTo>
                  <a:pt x="1028702" y="4981434"/>
                </a:lnTo>
                <a:lnTo>
                  <a:pt x="733573" y="4981434"/>
                </a:lnTo>
                <a:lnTo>
                  <a:pt x="646561" y="4981434"/>
                </a:lnTo>
                <a:lnTo>
                  <a:pt x="646561" y="2850266"/>
                </a:lnTo>
                <a:lnTo>
                  <a:pt x="2253" y="2850266"/>
                </a:lnTo>
                <a:lnTo>
                  <a:pt x="0" y="2852385"/>
                </a:lnTo>
                <a:lnTo>
                  <a:pt x="0" y="2850266"/>
                </a:lnTo>
                <a:lnTo>
                  <a:pt x="0" y="2850266"/>
                </a:lnTo>
                <a:lnTo>
                  <a:pt x="0" y="2468125"/>
                </a:lnTo>
                <a:lnTo>
                  <a:pt x="0" y="2468125"/>
                </a:lnTo>
                <a:lnTo>
                  <a:pt x="0" y="22862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zh-CN" altLang="en-US" sz="2400"/>
          </a:p>
        </p:txBody>
      </p:sp>
      <p:sp>
        <p:nvSpPr>
          <p:cNvPr id="23" name="任意多边形 22"/>
          <p:cNvSpPr>
            <a:spLocks noChangeAspect="1"/>
          </p:cNvSpPr>
          <p:nvPr/>
        </p:nvSpPr>
        <p:spPr>
          <a:xfrm>
            <a:off x="687366" y="3106374"/>
            <a:ext cx="364279" cy="359959"/>
          </a:xfrm>
          <a:custGeom>
            <a:avLst/>
            <a:gdLst>
              <a:gd name="connsiteX0" fmla="*/ 3577275 w 5691115"/>
              <a:gd name="connsiteY0" fmla="*/ 3207225 h 5622876"/>
              <a:gd name="connsiteX1" fmla="*/ 3268639 w 5691115"/>
              <a:gd name="connsiteY1" fmla="*/ 3515861 h 5622876"/>
              <a:gd name="connsiteX2" fmla="*/ 3268639 w 5691115"/>
              <a:gd name="connsiteY2" fmla="*/ 5089053 h 5622876"/>
              <a:gd name="connsiteX3" fmla="*/ 3577275 w 5691115"/>
              <a:gd name="connsiteY3" fmla="*/ 5397689 h 5622876"/>
              <a:gd name="connsiteX4" fmla="*/ 5150467 w 5691115"/>
              <a:gd name="connsiteY4" fmla="*/ 5397689 h 5622876"/>
              <a:gd name="connsiteX5" fmla="*/ 5459103 w 5691115"/>
              <a:gd name="connsiteY5" fmla="*/ 5089053 h 5622876"/>
              <a:gd name="connsiteX6" fmla="*/ 5459103 w 5691115"/>
              <a:gd name="connsiteY6" fmla="*/ 3515861 h 5622876"/>
              <a:gd name="connsiteX7" fmla="*/ 5150467 w 5691115"/>
              <a:gd name="connsiteY7" fmla="*/ 3207225 h 5622876"/>
              <a:gd name="connsiteX8" fmla="*/ 533824 w 5691115"/>
              <a:gd name="connsiteY8" fmla="*/ 3207225 h 5622876"/>
              <a:gd name="connsiteX9" fmla="*/ 225188 w 5691115"/>
              <a:gd name="connsiteY9" fmla="*/ 3515861 h 5622876"/>
              <a:gd name="connsiteX10" fmla="*/ 225188 w 5691115"/>
              <a:gd name="connsiteY10" fmla="*/ 5089053 h 5622876"/>
              <a:gd name="connsiteX11" fmla="*/ 533824 w 5691115"/>
              <a:gd name="connsiteY11" fmla="*/ 5397689 h 5622876"/>
              <a:gd name="connsiteX12" fmla="*/ 2107016 w 5691115"/>
              <a:gd name="connsiteY12" fmla="*/ 5397689 h 5622876"/>
              <a:gd name="connsiteX13" fmla="*/ 2415652 w 5691115"/>
              <a:gd name="connsiteY13" fmla="*/ 5089053 h 5622876"/>
              <a:gd name="connsiteX14" fmla="*/ 2415652 w 5691115"/>
              <a:gd name="connsiteY14" fmla="*/ 3515861 h 5622876"/>
              <a:gd name="connsiteX15" fmla="*/ 2107016 w 5691115"/>
              <a:gd name="connsiteY15" fmla="*/ 3207225 h 5622876"/>
              <a:gd name="connsiteX16" fmla="*/ 3416507 w 5691115"/>
              <a:gd name="connsiteY16" fmla="*/ 2975212 h 5622876"/>
              <a:gd name="connsiteX17" fmla="*/ 5318059 w 5691115"/>
              <a:gd name="connsiteY17" fmla="*/ 2975212 h 5622876"/>
              <a:gd name="connsiteX18" fmla="*/ 5691115 w 5691115"/>
              <a:gd name="connsiteY18" fmla="*/ 3348268 h 5622876"/>
              <a:gd name="connsiteX19" fmla="*/ 5691115 w 5691115"/>
              <a:gd name="connsiteY19" fmla="*/ 5249820 h 5622876"/>
              <a:gd name="connsiteX20" fmla="*/ 5318059 w 5691115"/>
              <a:gd name="connsiteY20" fmla="*/ 5622876 h 5622876"/>
              <a:gd name="connsiteX21" fmla="*/ 3416507 w 5691115"/>
              <a:gd name="connsiteY21" fmla="*/ 5622876 h 5622876"/>
              <a:gd name="connsiteX22" fmla="*/ 3043451 w 5691115"/>
              <a:gd name="connsiteY22" fmla="*/ 5249820 h 5622876"/>
              <a:gd name="connsiteX23" fmla="*/ 3043451 w 5691115"/>
              <a:gd name="connsiteY23" fmla="*/ 3348268 h 5622876"/>
              <a:gd name="connsiteX24" fmla="*/ 3416507 w 5691115"/>
              <a:gd name="connsiteY24" fmla="*/ 2975212 h 5622876"/>
              <a:gd name="connsiteX25" fmla="*/ 373056 w 5691115"/>
              <a:gd name="connsiteY25" fmla="*/ 2975212 h 5622876"/>
              <a:gd name="connsiteX26" fmla="*/ 2274608 w 5691115"/>
              <a:gd name="connsiteY26" fmla="*/ 2975212 h 5622876"/>
              <a:gd name="connsiteX27" fmla="*/ 2647664 w 5691115"/>
              <a:gd name="connsiteY27" fmla="*/ 3348268 h 5622876"/>
              <a:gd name="connsiteX28" fmla="*/ 2647664 w 5691115"/>
              <a:gd name="connsiteY28" fmla="*/ 5249820 h 5622876"/>
              <a:gd name="connsiteX29" fmla="*/ 2274608 w 5691115"/>
              <a:gd name="connsiteY29" fmla="*/ 5622876 h 5622876"/>
              <a:gd name="connsiteX30" fmla="*/ 373056 w 5691115"/>
              <a:gd name="connsiteY30" fmla="*/ 5622876 h 5622876"/>
              <a:gd name="connsiteX31" fmla="*/ 0 w 5691115"/>
              <a:gd name="connsiteY31" fmla="*/ 5249820 h 5622876"/>
              <a:gd name="connsiteX32" fmla="*/ 0 w 5691115"/>
              <a:gd name="connsiteY32" fmla="*/ 3348268 h 5622876"/>
              <a:gd name="connsiteX33" fmla="*/ 373056 w 5691115"/>
              <a:gd name="connsiteY33" fmla="*/ 2975212 h 5622876"/>
              <a:gd name="connsiteX34" fmla="*/ 3577275 w 5691115"/>
              <a:gd name="connsiteY34" fmla="*/ 232013 h 5622876"/>
              <a:gd name="connsiteX35" fmla="*/ 3268639 w 5691115"/>
              <a:gd name="connsiteY35" fmla="*/ 540649 h 5622876"/>
              <a:gd name="connsiteX36" fmla="*/ 3268639 w 5691115"/>
              <a:gd name="connsiteY36" fmla="*/ 2113841 h 5622876"/>
              <a:gd name="connsiteX37" fmla="*/ 3577275 w 5691115"/>
              <a:gd name="connsiteY37" fmla="*/ 2422477 h 5622876"/>
              <a:gd name="connsiteX38" fmla="*/ 5150467 w 5691115"/>
              <a:gd name="connsiteY38" fmla="*/ 2422477 h 5622876"/>
              <a:gd name="connsiteX39" fmla="*/ 5459103 w 5691115"/>
              <a:gd name="connsiteY39" fmla="*/ 2113841 h 5622876"/>
              <a:gd name="connsiteX40" fmla="*/ 5459103 w 5691115"/>
              <a:gd name="connsiteY40" fmla="*/ 540649 h 5622876"/>
              <a:gd name="connsiteX41" fmla="*/ 5150467 w 5691115"/>
              <a:gd name="connsiteY41" fmla="*/ 232013 h 5622876"/>
              <a:gd name="connsiteX42" fmla="*/ 533824 w 5691115"/>
              <a:gd name="connsiteY42" fmla="*/ 232013 h 5622876"/>
              <a:gd name="connsiteX43" fmla="*/ 225188 w 5691115"/>
              <a:gd name="connsiteY43" fmla="*/ 540649 h 5622876"/>
              <a:gd name="connsiteX44" fmla="*/ 225188 w 5691115"/>
              <a:gd name="connsiteY44" fmla="*/ 2113841 h 5622876"/>
              <a:gd name="connsiteX45" fmla="*/ 533824 w 5691115"/>
              <a:gd name="connsiteY45" fmla="*/ 2422477 h 5622876"/>
              <a:gd name="connsiteX46" fmla="*/ 2107016 w 5691115"/>
              <a:gd name="connsiteY46" fmla="*/ 2422477 h 5622876"/>
              <a:gd name="connsiteX47" fmla="*/ 2415652 w 5691115"/>
              <a:gd name="connsiteY47" fmla="*/ 2113841 h 5622876"/>
              <a:gd name="connsiteX48" fmla="*/ 2415652 w 5691115"/>
              <a:gd name="connsiteY48" fmla="*/ 540649 h 5622876"/>
              <a:gd name="connsiteX49" fmla="*/ 2107016 w 5691115"/>
              <a:gd name="connsiteY49" fmla="*/ 232013 h 5622876"/>
              <a:gd name="connsiteX50" fmla="*/ 3416507 w 5691115"/>
              <a:gd name="connsiteY50" fmla="*/ 0 h 5622876"/>
              <a:gd name="connsiteX51" fmla="*/ 5318059 w 5691115"/>
              <a:gd name="connsiteY51" fmla="*/ 0 h 5622876"/>
              <a:gd name="connsiteX52" fmla="*/ 5691115 w 5691115"/>
              <a:gd name="connsiteY52" fmla="*/ 373056 h 5622876"/>
              <a:gd name="connsiteX53" fmla="*/ 5691115 w 5691115"/>
              <a:gd name="connsiteY53" fmla="*/ 2274608 h 5622876"/>
              <a:gd name="connsiteX54" fmla="*/ 5318059 w 5691115"/>
              <a:gd name="connsiteY54" fmla="*/ 2647664 h 5622876"/>
              <a:gd name="connsiteX55" fmla="*/ 3416507 w 5691115"/>
              <a:gd name="connsiteY55" fmla="*/ 2647664 h 5622876"/>
              <a:gd name="connsiteX56" fmla="*/ 3043451 w 5691115"/>
              <a:gd name="connsiteY56" fmla="*/ 2274608 h 5622876"/>
              <a:gd name="connsiteX57" fmla="*/ 3043451 w 5691115"/>
              <a:gd name="connsiteY57" fmla="*/ 373056 h 5622876"/>
              <a:gd name="connsiteX58" fmla="*/ 3416507 w 5691115"/>
              <a:gd name="connsiteY58" fmla="*/ 0 h 5622876"/>
              <a:gd name="connsiteX59" fmla="*/ 373056 w 5691115"/>
              <a:gd name="connsiteY59" fmla="*/ 0 h 5622876"/>
              <a:gd name="connsiteX60" fmla="*/ 2274608 w 5691115"/>
              <a:gd name="connsiteY60" fmla="*/ 0 h 5622876"/>
              <a:gd name="connsiteX61" fmla="*/ 2647664 w 5691115"/>
              <a:gd name="connsiteY61" fmla="*/ 373056 h 5622876"/>
              <a:gd name="connsiteX62" fmla="*/ 2647664 w 5691115"/>
              <a:gd name="connsiteY62" fmla="*/ 2274608 h 5622876"/>
              <a:gd name="connsiteX63" fmla="*/ 2274608 w 5691115"/>
              <a:gd name="connsiteY63" fmla="*/ 2647664 h 5622876"/>
              <a:gd name="connsiteX64" fmla="*/ 373056 w 5691115"/>
              <a:gd name="connsiteY64" fmla="*/ 2647664 h 5622876"/>
              <a:gd name="connsiteX65" fmla="*/ 0 w 5691115"/>
              <a:gd name="connsiteY65" fmla="*/ 2274608 h 5622876"/>
              <a:gd name="connsiteX66" fmla="*/ 0 w 5691115"/>
              <a:gd name="connsiteY66" fmla="*/ 373056 h 5622876"/>
              <a:gd name="connsiteX67" fmla="*/ 373056 w 5691115"/>
              <a:gd name="connsiteY67" fmla="*/ 0 h 562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691115" h="5622876">
                <a:moveTo>
                  <a:pt x="3577275" y="3207225"/>
                </a:moveTo>
                <a:cubicBezTo>
                  <a:pt x="3406820" y="3207225"/>
                  <a:pt x="3268639" y="3345406"/>
                  <a:pt x="3268639" y="3515861"/>
                </a:cubicBezTo>
                <a:lnTo>
                  <a:pt x="3268639" y="5089053"/>
                </a:lnTo>
                <a:cubicBezTo>
                  <a:pt x="3268639" y="5259508"/>
                  <a:pt x="3406820" y="5397689"/>
                  <a:pt x="3577275" y="5397689"/>
                </a:cubicBezTo>
                <a:lnTo>
                  <a:pt x="5150467" y="5397689"/>
                </a:lnTo>
                <a:cubicBezTo>
                  <a:pt x="5320922" y="5397689"/>
                  <a:pt x="5459103" y="5259508"/>
                  <a:pt x="5459103" y="5089053"/>
                </a:cubicBezTo>
                <a:lnTo>
                  <a:pt x="5459103" y="3515861"/>
                </a:lnTo>
                <a:cubicBezTo>
                  <a:pt x="5459103" y="3345406"/>
                  <a:pt x="5320922" y="3207225"/>
                  <a:pt x="5150467" y="3207225"/>
                </a:cubicBezTo>
                <a:close/>
                <a:moveTo>
                  <a:pt x="533824" y="3207225"/>
                </a:moveTo>
                <a:cubicBezTo>
                  <a:pt x="363369" y="3207225"/>
                  <a:pt x="225188" y="3345406"/>
                  <a:pt x="225188" y="3515861"/>
                </a:cubicBezTo>
                <a:lnTo>
                  <a:pt x="225188" y="5089053"/>
                </a:lnTo>
                <a:cubicBezTo>
                  <a:pt x="225188" y="5259508"/>
                  <a:pt x="363369" y="5397689"/>
                  <a:pt x="533824" y="5397689"/>
                </a:cubicBezTo>
                <a:lnTo>
                  <a:pt x="2107016" y="5397689"/>
                </a:lnTo>
                <a:cubicBezTo>
                  <a:pt x="2277471" y="5397689"/>
                  <a:pt x="2415652" y="5259508"/>
                  <a:pt x="2415652" y="5089053"/>
                </a:cubicBezTo>
                <a:lnTo>
                  <a:pt x="2415652" y="3515861"/>
                </a:lnTo>
                <a:cubicBezTo>
                  <a:pt x="2415652" y="3345406"/>
                  <a:pt x="2277471" y="3207225"/>
                  <a:pt x="2107016" y="3207225"/>
                </a:cubicBezTo>
                <a:close/>
                <a:moveTo>
                  <a:pt x="3416507" y="2975212"/>
                </a:moveTo>
                <a:lnTo>
                  <a:pt x="5318059" y="2975212"/>
                </a:lnTo>
                <a:cubicBezTo>
                  <a:pt x="5524092" y="2975212"/>
                  <a:pt x="5691115" y="3142235"/>
                  <a:pt x="5691115" y="3348268"/>
                </a:cubicBezTo>
                <a:lnTo>
                  <a:pt x="5691115" y="5249820"/>
                </a:lnTo>
                <a:cubicBezTo>
                  <a:pt x="5691115" y="5455853"/>
                  <a:pt x="5524092" y="5622876"/>
                  <a:pt x="5318059" y="5622876"/>
                </a:cubicBezTo>
                <a:lnTo>
                  <a:pt x="3416507" y="5622876"/>
                </a:lnTo>
                <a:cubicBezTo>
                  <a:pt x="3210474" y="5622876"/>
                  <a:pt x="3043451" y="5455853"/>
                  <a:pt x="3043451" y="5249820"/>
                </a:cubicBezTo>
                <a:lnTo>
                  <a:pt x="3043451" y="3348268"/>
                </a:lnTo>
                <a:cubicBezTo>
                  <a:pt x="3043451" y="3142235"/>
                  <a:pt x="3210474" y="2975212"/>
                  <a:pt x="3416507" y="2975212"/>
                </a:cubicBezTo>
                <a:close/>
                <a:moveTo>
                  <a:pt x="373056" y="2975212"/>
                </a:moveTo>
                <a:lnTo>
                  <a:pt x="2274608" y="2975212"/>
                </a:lnTo>
                <a:cubicBezTo>
                  <a:pt x="2480641" y="2975212"/>
                  <a:pt x="2647664" y="3142235"/>
                  <a:pt x="2647664" y="3348268"/>
                </a:cubicBezTo>
                <a:lnTo>
                  <a:pt x="2647664" y="5249820"/>
                </a:lnTo>
                <a:cubicBezTo>
                  <a:pt x="2647664" y="5455853"/>
                  <a:pt x="2480641" y="5622876"/>
                  <a:pt x="2274608" y="5622876"/>
                </a:cubicBezTo>
                <a:lnTo>
                  <a:pt x="373056" y="5622876"/>
                </a:lnTo>
                <a:cubicBezTo>
                  <a:pt x="167023" y="5622876"/>
                  <a:pt x="0" y="5455853"/>
                  <a:pt x="0" y="5249820"/>
                </a:cubicBezTo>
                <a:lnTo>
                  <a:pt x="0" y="3348268"/>
                </a:lnTo>
                <a:cubicBezTo>
                  <a:pt x="0" y="3142235"/>
                  <a:pt x="167023" y="2975212"/>
                  <a:pt x="373056" y="2975212"/>
                </a:cubicBezTo>
                <a:close/>
                <a:moveTo>
                  <a:pt x="3577275" y="232013"/>
                </a:moveTo>
                <a:cubicBezTo>
                  <a:pt x="3406820" y="232013"/>
                  <a:pt x="3268639" y="370194"/>
                  <a:pt x="3268639" y="540649"/>
                </a:cubicBezTo>
                <a:lnTo>
                  <a:pt x="3268639" y="2113841"/>
                </a:lnTo>
                <a:cubicBezTo>
                  <a:pt x="3268639" y="2284296"/>
                  <a:pt x="3406820" y="2422477"/>
                  <a:pt x="3577275" y="2422477"/>
                </a:cubicBezTo>
                <a:lnTo>
                  <a:pt x="5150467" y="2422477"/>
                </a:lnTo>
                <a:cubicBezTo>
                  <a:pt x="5320922" y="2422477"/>
                  <a:pt x="5459103" y="2284296"/>
                  <a:pt x="5459103" y="2113841"/>
                </a:cubicBezTo>
                <a:lnTo>
                  <a:pt x="5459103" y="540649"/>
                </a:lnTo>
                <a:cubicBezTo>
                  <a:pt x="5459103" y="370194"/>
                  <a:pt x="5320922" y="232013"/>
                  <a:pt x="5150467" y="232013"/>
                </a:cubicBezTo>
                <a:close/>
                <a:moveTo>
                  <a:pt x="533824" y="232013"/>
                </a:moveTo>
                <a:cubicBezTo>
                  <a:pt x="363369" y="232013"/>
                  <a:pt x="225188" y="370194"/>
                  <a:pt x="225188" y="540649"/>
                </a:cubicBezTo>
                <a:lnTo>
                  <a:pt x="225188" y="2113841"/>
                </a:lnTo>
                <a:cubicBezTo>
                  <a:pt x="225188" y="2284296"/>
                  <a:pt x="363369" y="2422477"/>
                  <a:pt x="533824" y="2422477"/>
                </a:cubicBezTo>
                <a:lnTo>
                  <a:pt x="2107016" y="2422477"/>
                </a:lnTo>
                <a:cubicBezTo>
                  <a:pt x="2277471" y="2422477"/>
                  <a:pt x="2415652" y="2284296"/>
                  <a:pt x="2415652" y="2113841"/>
                </a:cubicBezTo>
                <a:lnTo>
                  <a:pt x="2415652" y="540649"/>
                </a:lnTo>
                <a:cubicBezTo>
                  <a:pt x="2415652" y="370194"/>
                  <a:pt x="2277471" y="232013"/>
                  <a:pt x="2107016" y="232013"/>
                </a:cubicBezTo>
                <a:close/>
                <a:moveTo>
                  <a:pt x="3416507" y="0"/>
                </a:moveTo>
                <a:lnTo>
                  <a:pt x="5318059" y="0"/>
                </a:lnTo>
                <a:cubicBezTo>
                  <a:pt x="5524092" y="0"/>
                  <a:pt x="5691115" y="167023"/>
                  <a:pt x="5691115" y="373056"/>
                </a:cubicBezTo>
                <a:lnTo>
                  <a:pt x="5691115" y="2274608"/>
                </a:lnTo>
                <a:cubicBezTo>
                  <a:pt x="5691115" y="2480641"/>
                  <a:pt x="5524092" y="2647664"/>
                  <a:pt x="5318059" y="2647664"/>
                </a:cubicBezTo>
                <a:lnTo>
                  <a:pt x="3416507" y="2647664"/>
                </a:lnTo>
                <a:cubicBezTo>
                  <a:pt x="3210474" y="2647664"/>
                  <a:pt x="3043451" y="2480641"/>
                  <a:pt x="3043451" y="2274608"/>
                </a:cubicBezTo>
                <a:lnTo>
                  <a:pt x="3043451" y="373056"/>
                </a:lnTo>
                <a:cubicBezTo>
                  <a:pt x="3043451" y="167023"/>
                  <a:pt x="3210474" y="0"/>
                  <a:pt x="3416507" y="0"/>
                </a:cubicBezTo>
                <a:close/>
                <a:moveTo>
                  <a:pt x="373056" y="0"/>
                </a:moveTo>
                <a:lnTo>
                  <a:pt x="2274608" y="0"/>
                </a:lnTo>
                <a:cubicBezTo>
                  <a:pt x="2480641" y="0"/>
                  <a:pt x="2647664" y="167023"/>
                  <a:pt x="2647664" y="373056"/>
                </a:cubicBezTo>
                <a:lnTo>
                  <a:pt x="2647664" y="2274608"/>
                </a:lnTo>
                <a:cubicBezTo>
                  <a:pt x="2647664" y="2480641"/>
                  <a:pt x="2480641" y="2647664"/>
                  <a:pt x="2274608" y="2647664"/>
                </a:cubicBezTo>
                <a:lnTo>
                  <a:pt x="373056" y="2647664"/>
                </a:lnTo>
                <a:cubicBezTo>
                  <a:pt x="167023" y="2647664"/>
                  <a:pt x="0" y="2480641"/>
                  <a:pt x="0" y="2274608"/>
                </a:cubicBezTo>
                <a:lnTo>
                  <a:pt x="0" y="373056"/>
                </a:lnTo>
                <a:cubicBezTo>
                  <a:pt x="0" y="167023"/>
                  <a:pt x="167023" y="0"/>
                  <a:pt x="37305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zh-CN" altLang="en-US" sz="2400"/>
          </a:p>
        </p:txBody>
      </p:sp>
      <p:sp>
        <p:nvSpPr>
          <p:cNvPr id="24" name="文本框 23"/>
          <p:cNvSpPr txBox="1"/>
          <p:nvPr/>
        </p:nvSpPr>
        <p:spPr>
          <a:xfrm>
            <a:off x="2762603" y="1937543"/>
            <a:ext cx="2889007" cy="501650"/>
          </a:xfrm>
          <a:prstGeom prst="rect">
            <a:avLst/>
          </a:prstGeom>
          <a:noFill/>
        </p:spPr>
        <p:txBody>
          <a:bodyPr wrap="square" lIns="91413" tIns="45707" rIns="91413" bIns="45707" rtlCol="0">
            <a:spAutoFit/>
          </a:bodyPr>
          <a:lstStyle/>
          <a:p>
            <a:pPr>
              <a:lnSpc>
                <a:spcPct val="125000"/>
              </a:lnSpc>
            </a:pPr>
            <a:r>
              <a:rPr lang="en-US" altLang="zh-CN" sz="1065" dirty="0">
                <a:solidFill>
                  <a:schemeClr val="bg1">
                    <a:lumMod val="65000"/>
                  </a:schemeClr>
                </a:solidFill>
                <a:latin typeface="微软雅黑" panose="020B0503020204020204" pitchFamily="34" charset="-122"/>
                <a:ea typeface="微软雅黑" panose="020B0503020204020204" pitchFamily="34" charset="-122"/>
              </a:rPr>
              <a:t>CLICK HERE TO ADD YOUR DESCRIPTION SENTENCES ABOUT THIS PART</a:t>
            </a:r>
            <a:endParaRPr lang="zh-CN" altLang="en-US" sz="1065"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2762603" y="3077745"/>
            <a:ext cx="2889007" cy="501650"/>
          </a:xfrm>
          <a:prstGeom prst="rect">
            <a:avLst/>
          </a:prstGeom>
          <a:noFill/>
        </p:spPr>
        <p:txBody>
          <a:bodyPr wrap="square" lIns="91413" tIns="45707" rIns="91413" bIns="45707" rtlCol="0">
            <a:spAutoFit/>
          </a:bodyPr>
          <a:lstStyle/>
          <a:p>
            <a:pPr>
              <a:lnSpc>
                <a:spcPct val="125000"/>
              </a:lnSpc>
            </a:pPr>
            <a:r>
              <a:rPr lang="en-US" altLang="zh-CN" sz="1065" dirty="0">
                <a:solidFill>
                  <a:schemeClr val="bg1">
                    <a:lumMod val="65000"/>
                  </a:schemeClr>
                </a:solidFill>
                <a:latin typeface="微软雅黑" panose="020B0503020204020204" pitchFamily="34" charset="-122"/>
                <a:ea typeface="微软雅黑" panose="020B0503020204020204" pitchFamily="34" charset="-122"/>
              </a:rPr>
              <a:t>CLICK HERE TO ADD YOUR DESCRIPTION SENTENCES ABOUT THIS PART</a:t>
            </a:r>
            <a:endParaRPr lang="zh-CN" altLang="en-US" sz="1065"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762603" y="4217947"/>
            <a:ext cx="2889007" cy="501650"/>
          </a:xfrm>
          <a:prstGeom prst="rect">
            <a:avLst/>
          </a:prstGeom>
          <a:noFill/>
        </p:spPr>
        <p:txBody>
          <a:bodyPr wrap="square" lIns="91413" tIns="45707" rIns="91413" bIns="45707" rtlCol="0">
            <a:spAutoFit/>
          </a:bodyPr>
          <a:lstStyle/>
          <a:p>
            <a:pPr>
              <a:lnSpc>
                <a:spcPct val="125000"/>
              </a:lnSpc>
            </a:pPr>
            <a:r>
              <a:rPr lang="en-US" altLang="zh-CN" sz="1065" dirty="0">
                <a:solidFill>
                  <a:schemeClr val="bg1">
                    <a:lumMod val="65000"/>
                  </a:schemeClr>
                </a:solidFill>
                <a:latin typeface="微软雅黑" panose="020B0503020204020204" pitchFamily="34" charset="-122"/>
                <a:ea typeface="微软雅黑" panose="020B0503020204020204" pitchFamily="34" charset="-122"/>
              </a:rPr>
              <a:t>CLICK HERE TO ADD YOUR DESCRIPTION SENTENCES ABOUT THIS PART</a:t>
            </a:r>
            <a:endParaRPr lang="zh-CN" altLang="en-US" sz="1065"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2762603" y="5358148"/>
            <a:ext cx="2889007" cy="501650"/>
          </a:xfrm>
          <a:prstGeom prst="rect">
            <a:avLst/>
          </a:prstGeom>
          <a:noFill/>
        </p:spPr>
        <p:txBody>
          <a:bodyPr wrap="square" lIns="91413" tIns="45707" rIns="91413" bIns="45707" rtlCol="0">
            <a:spAutoFit/>
          </a:bodyPr>
          <a:lstStyle/>
          <a:p>
            <a:pPr>
              <a:lnSpc>
                <a:spcPct val="125000"/>
              </a:lnSpc>
            </a:pPr>
            <a:r>
              <a:rPr lang="en-US" altLang="zh-CN" sz="1065" dirty="0">
                <a:solidFill>
                  <a:schemeClr val="bg1">
                    <a:lumMod val="65000"/>
                  </a:schemeClr>
                </a:solidFill>
                <a:latin typeface="微软雅黑" panose="020B0503020204020204" pitchFamily="34" charset="-122"/>
                <a:ea typeface="微软雅黑" panose="020B0503020204020204" pitchFamily="34" charset="-122"/>
              </a:rPr>
              <a:t>CLICK HERE TO ADD YOUR DESCRIPTION SENTENCES ABOUT THIS PART</a:t>
            </a:r>
            <a:endParaRPr lang="zh-CN" altLang="en-US" sz="1065"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p:tgtEl>
                                          <p:spTgt spid="6"/>
                                        </p:tgtEl>
                                        <p:attrNameLst>
                                          <p:attrName>ppt_x</p:attrName>
                                        </p:attrNameLst>
                                      </p:cBhvr>
                                      <p:tavLst>
                                        <p:tav tm="0">
                                          <p:val>
                                            <p:strVal val="#ppt_x-#ppt_w*1.125000"/>
                                          </p:val>
                                        </p:tav>
                                        <p:tav tm="100000">
                                          <p:val>
                                            <p:strVal val="#ppt_x"/>
                                          </p:val>
                                        </p:tav>
                                      </p:tavLst>
                                    </p:anim>
                                    <p:animEffect transition="in" filter="wipe(right)">
                                      <p:cBhvr>
                                        <p:cTn id="15" dur="10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50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4949"/>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childTnLst>
                                </p:cTn>
                              </p:par>
                            </p:childTnLst>
                          </p:cTn>
                        </p:par>
                        <p:par>
                          <p:cTn id="31" fill="hold">
                            <p:stCondLst>
                              <p:cond delay="5949"/>
                            </p:stCondLst>
                            <p:childTnLst>
                              <p:par>
                                <p:cTn id="32" presetID="1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p:tgtEl>
                                          <p:spTgt spid="7"/>
                                        </p:tgtEl>
                                        <p:attrNameLst>
                                          <p:attrName>ppt_x</p:attrName>
                                        </p:attrNameLst>
                                      </p:cBhvr>
                                      <p:tavLst>
                                        <p:tav tm="0">
                                          <p:val>
                                            <p:strVal val="#ppt_x-#ppt_w*1.125000"/>
                                          </p:val>
                                        </p:tav>
                                        <p:tav tm="100000">
                                          <p:val>
                                            <p:strVal val="#ppt_x"/>
                                          </p:val>
                                        </p:tav>
                                      </p:tavLst>
                                    </p:anim>
                                    <p:animEffect transition="in" filter="wipe(right)">
                                      <p:cBhvr>
                                        <p:cTn id="35" dur="1000"/>
                                        <p:tgtEl>
                                          <p:spTgt spid="7"/>
                                        </p:tgtEl>
                                      </p:cBhvr>
                                    </p:animEffect>
                                  </p:childTnLst>
                                </p:cTn>
                              </p:par>
                            </p:childTnLst>
                          </p:cTn>
                        </p:par>
                        <p:par>
                          <p:cTn id="36" fill="hold">
                            <p:stCondLst>
                              <p:cond delay="6949"/>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7449"/>
                            </p:stCondLst>
                            <p:childTnLst>
                              <p:par>
                                <p:cTn id="41" presetID="10" presetClass="entr" presetSubtype="0" fill="hold" grpId="0" nodeType="afterEffect">
                                  <p:stCondLst>
                                    <p:cond delay="0"/>
                                  </p:stCondLst>
                                  <p:iterate type="lt">
                                    <p:tmPct val="10000"/>
                                  </p:iterate>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10899"/>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childTnLst>
                                </p:cTn>
                              </p:par>
                            </p:childTnLst>
                          </p:cTn>
                        </p:par>
                        <p:par>
                          <p:cTn id="51" fill="hold">
                            <p:stCondLst>
                              <p:cond delay="11899"/>
                            </p:stCondLst>
                            <p:childTnLst>
                              <p:par>
                                <p:cTn id="52" presetID="12" presetClass="entr" presetSubtype="8"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1000"/>
                                        <p:tgtEl>
                                          <p:spTgt spid="8"/>
                                        </p:tgtEl>
                                        <p:attrNameLst>
                                          <p:attrName>ppt_x</p:attrName>
                                        </p:attrNameLst>
                                      </p:cBhvr>
                                      <p:tavLst>
                                        <p:tav tm="0">
                                          <p:val>
                                            <p:strVal val="#ppt_x-#ppt_w*1.125000"/>
                                          </p:val>
                                        </p:tav>
                                        <p:tav tm="100000">
                                          <p:val>
                                            <p:strVal val="#ppt_x"/>
                                          </p:val>
                                        </p:tav>
                                      </p:tavLst>
                                    </p:anim>
                                    <p:animEffect transition="in" filter="wipe(right)">
                                      <p:cBhvr>
                                        <p:cTn id="55" dur="1000"/>
                                        <p:tgtEl>
                                          <p:spTgt spid="8"/>
                                        </p:tgtEl>
                                      </p:cBhvr>
                                    </p:animEffect>
                                  </p:childTnLst>
                                </p:cTn>
                              </p:par>
                            </p:childTnLst>
                          </p:cTn>
                        </p:par>
                        <p:par>
                          <p:cTn id="56" fill="hold">
                            <p:stCondLst>
                              <p:cond delay="12899"/>
                            </p:stCondLst>
                            <p:childTnLst>
                              <p:par>
                                <p:cTn id="57" presetID="10"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par>
                          <p:cTn id="60" fill="hold">
                            <p:stCondLst>
                              <p:cond delay="13399"/>
                            </p:stCondLst>
                            <p:childTnLst>
                              <p:par>
                                <p:cTn id="61" presetID="10" presetClass="entr" presetSubtype="0" fill="hold" grpId="0" nodeType="afterEffect">
                                  <p:stCondLst>
                                    <p:cond delay="0"/>
                                  </p:stCondLst>
                                  <p:iterate type="lt">
                                    <p:tmPct val="10000"/>
                                  </p:iterate>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par>
                          <p:cTn id="64" fill="hold">
                            <p:stCondLst>
                              <p:cond delay="16849"/>
                            </p:stCondLst>
                            <p:childTnLst>
                              <p:par>
                                <p:cTn id="65" presetID="10"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childTnLst>
                                </p:cTn>
                              </p:par>
                            </p:childTnLst>
                          </p:cTn>
                        </p:par>
                        <p:par>
                          <p:cTn id="71" fill="hold">
                            <p:stCondLst>
                              <p:cond delay="17849"/>
                            </p:stCondLst>
                            <p:childTnLst>
                              <p:par>
                                <p:cTn id="72" presetID="12" presetClass="entr" presetSubtype="8"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additive="base">
                                        <p:cTn id="74" dur="1000"/>
                                        <p:tgtEl>
                                          <p:spTgt spid="9"/>
                                        </p:tgtEl>
                                        <p:attrNameLst>
                                          <p:attrName>ppt_x</p:attrName>
                                        </p:attrNameLst>
                                      </p:cBhvr>
                                      <p:tavLst>
                                        <p:tav tm="0">
                                          <p:val>
                                            <p:strVal val="#ppt_x-#ppt_w*1.125000"/>
                                          </p:val>
                                        </p:tav>
                                        <p:tav tm="100000">
                                          <p:val>
                                            <p:strVal val="#ppt_x"/>
                                          </p:val>
                                        </p:tav>
                                      </p:tavLst>
                                    </p:anim>
                                    <p:animEffect transition="in" filter="wipe(right)">
                                      <p:cBhvr>
                                        <p:cTn id="75" dur="1000"/>
                                        <p:tgtEl>
                                          <p:spTgt spid="9"/>
                                        </p:tgtEl>
                                      </p:cBhvr>
                                    </p:animEffect>
                                  </p:childTnLst>
                                </p:cTn>
                              </p:par>
                            </p:childTnLst>
                          </p:cTn>
                        </p:par>
                        <p:par>
                          <p:cTn id="76" fill="hold">
                            <p:stCondLst>
                              <p:cond delay="18849"/>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500"/>
                                        <p:tgtEl>
                                          <p:spTgt spid="13"/>
                                        </p:tgtEl>
                                      </p:cBhvr>
                                    </p:animEffect>
                                  </p:childTnLst>
                                </p:cTn>
                              </p:par>
                            </p:childTnLst>
                          </p:cTn>
                        </p:par>
                        <p:par>
                          <p:cTn id="80" fill="hold">
                            <p:stCondLst>
                              <p:cond delay="19349"/>
                            </p:stCondLst>
                            <p:childTnLst>
                              <p:par>
                                <p:cTn id="81" presetID="10" presetClass="entr" presetSubtype="0" fill="hold" grpId="0" nodeType="afterEffect">
                                  <p:stCondLst>
                                    <p:cond delay="0"/>
                                  </p:stCondLst>
                                  <p:iterate type="lt">
                                    <p:tmPct val="10000"/>
                                  </p:iterate>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childTnLst>
                          </p:cTn>
                        </p:par>
                        <p:par>
                          <p:cTn id="84" fill="hold">
                            <p:stCondLst>
                              <p:cond delay="22799"/>
                            </p:stCondLst>
                            <p:childTnLst>
                              <p:par>
                                <p:cTn id="85" presetID="22" presetClass="entr" presetSubtype="2"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right)">
                                      <p:cBhvr>
                                        <p:cTn id="87" dur="1000"/>
                                        <p:tgtEl>
                                          <p:spTgt spid="15"/>
                                        </p:tgtEl>
                                      </p:cBhvr>
                                    </p:animEffect>
                                  </p:childTnLst>
                                </p:cTn>
                              </p:par>
                              <p:par>
                                <p:cTn id="88" presetID="22" presetClass="entr" presetSubtype="2" fill="hold" grpId="0" nodeType="withEffect">
                                  <p:stCondLst>
                                    <p:cond delay="500"/>
                                  </p:stCondLst>
                                  <p:childTnLst>
                                    <p:set>
                                      <p:cBhvr>
                                        <p:cTn id="89" dur="1" fill="hold">
                                          <p:stCondLst>
                                            <p:cond delay="0"/>
                                          </p:stCondLst>
                                        </p:cTn>
                                        <p:tgtEl>
                                          <p:spTgt spid="16"/>
                                        </p:tgtEl>
                                        <p:attrNameLst>
                                          <p:attrName>style.visibility</p:attrName>
                                        </p:attrNameLst>
                                      </p:cBhvr>
                                      <p:to>
                                        <p:strVal val="visible"/>
                                      </p:to>
                                    </p:set>
                                    <p:animEffect transition="in" filter="wipe(right)">
                                      <p:cBhvr>
                                        <p:cTn id="9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5"/>
          <p:cNvSpPr>
            <a:spLocks noChangeArrowheads="1"/>
          </p:cNvSpPr>
          <p:nvPr/>
        </p:nvSpPr>
        <p:spPr bwMode="auto">
          <a:xfrm>
            <a:off x="3234345" y="2005374"/>
            <a:ext cx="2365849" cy="423359"/>
          </a:xfrm>
          <a:prstGeom prst="rect">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sym typeface="宋体" panose="02010600030101010101" pitchFamily="2" charset="-122"/>
            </a:endParaRPr>
          </a:p>
        </p:txBody>
      </p:sp>
      <p:sp>
        <p:nvSpPr>
          <p:cNvPr id="114" name="Rectangle 6"/>
          <p:cNvSpPr>
            <a:spLocks noChangeArrowheads="1"/>
          </p:cNvSpPr>
          <p:nvPr/>
        </p:nvSpPr>
        <p:spPr bwMode="auto">
          <a:xfrm>
            <a:off x="3234345" y="2488004"/>
            <a:ext cx="2365849" cy="702777"/>
          </a:xfrm>
          <a:prstGeom prst="rect">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sym typeface="宋体" panose="02010600030101010101" pitchFamily="2" charset="-122"/>
            </a:endParaRPr>
          </a:p>
        </p:txBody>
      </p:sp>
      <p:sp>
        <p:nvSpPr>
          <p:cNvPr id="115" name="Rectangle 7"/>
          <p:cNvSpPr>
            <a:spLocks noChangeArrowheads="1"/>
          </p:cNvSpPr>
          <p:nvPr/>
        </p:nvSpPr>
        <p:spPr bwMode="auto">
          <a:xfrm>
            <a:off x="3234345" y="3245819"/>
            <a:ext cx="2365849" cy="419126"/>
          </a:xfrm>
          <a:prstGeom prst="rect">
            <a:avLst/>
          </a:pr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sym typeface="宋体" panose="02010600030101010101" pitchFamily="2" charset="-122"/>
            </a:endParaRPr>
          </a:p>
        </p:txBody>
      </p:sp>
      <p:sp>
        <p:nvSpPr>
          <p:cNvPr id="116" name="Rectangle 8"/>
          <p:cNvSpPr>
            <a:spLocks noChangeArrowheads="1"/>
          </p:cNvSpPr>
          <p:nvPr/>
        </p:nvSpPr>
        <p:spPr bwMode="auto">
          <a:xfrm>
            <a:off x="3234345" y="3719980"/>
            <a:ext cx="2365849" cy="425478"/>
          </a:xfrm>
          <a:prstGeom prst="rect">
            <a:avLst/>
          </a:pr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sym typeface="宋体" panose="02010600030101010101" pitchFamily="2" charset="-122"/>
            </a:endParaRPr>
          </a:p>
        </p:txBody>
      </p:sp>
      <p:sp>
        <p:nvSpPr>
          <p:cNvPr id="117" name="Rectangle 9"/>
          <p:cNvSpPr>
            <a:spLocks noChangeArrowheads="1"/>
          </p:cNvSpPr>
          <p:nvPr/>
        </p:nvSpPr>
        <p:spPr bwMode="auto">
          <a:xfrm>
            <a:off x="3234345" y="4194143"/>
            <a:ext cx="2365849" cy="575769"/>
          </a:xfrm>
          <a:prstGeom prst="rect">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sym typeface="宋体" panose="02010600030101010101" pitchFamily="2" charset="-122"/>
            </a:endParaRPr>
          </a:p>
        </p:txBody>
      </p:sp>
      <p:sp>
        <p:nvSpPr>
          <p:cNvPr id="118" name="Rectangle 10"/>
          <p:cNvSpPr>
            <a:spLocks noChangeArrowheads="1"/>
          </p:cNvSpPr>
          <p:nvPr/>
        </p:nvSpPr>
        <p:spPr bwMode="auto">
          <a:xfrm>
            <a:off x="3234345" y="4824949"/>
            <a:ext cx="2365849" cy="425478"/>
          </a:xfrm>
          <a:prstGeom prst="rect">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sym typeface="宋体" panose="02010600030101010101" pitchFamily="2" charset="-122"/>
            </a:endParaRPr>
          </a:p>
        </p:txBody>
      </p:sp>
      <p:sp>
        <p:nvSpPr>
          <p:cNvPr id="119" name="Rectangle 11"/>
          <p:cNvSpPr>
            <a:spLocks noChangeArrowheads="1"/>
          </p:cNvSpPr>
          <p:nvPr/>
        </p:nvSpPr>
        <p:spPr bwMode="auto">
          <a:xfrm>
            <a:off x="3234345" y="5299112"/>
            <a:ext cx="2365849" cy="423359"/>
          </a:xfrm>
          <a:prstGeom prst="rect">
            <a:avLst/>
          </a:pr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sym typeface="宋体" panose="02010600030101010101" pitchFamily="2" charset="-122"/>
            </a:endParaRPr>
          </a:p>
        </p:txBody>
      </p:sp>
      <p:sp>
        <p:nvSpPr>
          <p:cNvPr id="120" name="Freeform 37"/>
          <p:cNvSpPr>
            <a:spLocks noChangeArrowheads="1"/>
          </p:cNvSpPr>
          <p:nvPr/>
        </p:nvSpPr>
        <p:spPr bwMode="auto">
          <a:xfrm>
            <a:off x="5574801" y="2856328"/>
            <a:ext cx="2590160" cy="1090151"/>
          </a:xfrm>
          <a:custGeom>
            <a:avLst/>
            <a:gdLst>
              <a:gd name="T0" fmla="*/ 0 w 518"/>
              <a:gd name="T1" fmla="*/ 0 h 218"/>
              <a:gd name="T2" fmla="*/ 518 w 518"/>
              <a:gd name="T3" fmla="*/ 211 h 218"/>
              <a:gd name="T4" fmla="*/ 0 60000 65536"/>
              <a:gd name="T5" fmla="*/ 0 60000 65536"/>
              <a:gd name="T6" fmla="*/ 0 w 518"/>
              <a:gd name="T7" fmla="*/ 0 h 218"/>
              <a:gd name="T8" fmla="*/ 518 w 518"/>
              <a:gd name="T9" fmla="*/ 218 h 218"/>
            </a:gdLst>
            <a:ahLst/>
            <a:cxnLst>
              <a:cxn ang="T4">
                <a:pos x="T0" y="T1"/>
              </a:cxn>
              <a:cxn ang="T5">
                <a:pos x="T2" y="T3"/>
              </a:cxn>
            </a:cxnLst>
            <a:rect l="T6" t="T7" r="T8" b="T9"/>
            <a:pathLst>
              <a:path w="518" h="218">
                <a:moveTo>
                  <a:pt x="0" y="0"/>
                </a:moveTo>
                <a:cubicBezTo>
                  <a:pt x="411" y="0"/>
                  <a:pt x="260" y="218"/>
                  <a:pt x="518" y="211"/>
                </a:cubicBezTo>
              </a:path>
            </a:pathLst>
          </a:custGeom>
          <a:noFill/>
          <a:ln w="14" cap="flat" cmpd="sng">
            <a:solidFill>
              <a:schemeClr val="accent3"/>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121" name="Freeform 38"/>
          <p:cNvSpPr>
            <a:spLocks noChangeArrowheads="1"/>
          </p:cNvSpPr>
          <p:nvPr/>
        </p:nvSpPr>
        <p:spPr bwMode="auto">
          <a:xfrm>
            <a:off x="5574801" y="3453263"/>
            <a:ext cx="2590160" cy="474163"/>
          </a:xfrm>
          <a:custGeom>
            <a:avLst/>
            <a:gdLst>
              <a:gd name="T0" fmla="*/ 0 w 518"/>
              <a:gd name="T1" fmla="*/ 0 h 95"/>
              <a:gd name="T2" fmla="*/ 518 w 518"/>
              <a:gd name="T3" fmla="*/ 92 h 95"/>
              <a:gd name="T4" fmla="*/ 0 60000 65536"/>
              <a:gd name="T5" fmla="*/ 0 60000 65536"/>
              <a:gd name="T6" fmla="*/ 0 w 518"/>
              <a:gd name="T7" fmla="*/ 0 h 95"/>
              <a:gd name="T8" fmla="*/ 518 w 518"/>
              <a:gd name="T9" fmla="*/ 95 h 95"/>
            </a:gdLst>
            <a:ahLst/>
            <a:cxnLst>
              <a:cxn ang="T4">
                <a:pos x="T0" y="T1"/>
              </a:cxn>
              <a:cxn ang="T5">
                <a:pos x="T2" y="T3"/>
              </a:cxn>
            </a:cxnLst>
            <a:rect l="T6" t="T7" r="T8" b="T9"/>
            <a:pathLst>
              <a:path w="518" h="95">
                <a:moveTo>
                  <a:pt x="0" y="0"/>
                </a:moveTo>
                <a:cubicBezTo>
                  <a:pt x="411" y="0"/>
                  <a:pt x="260" y="95"/>
                  <a:pt x="518" y="92"/>
                </a:cubicBezTo>
              </a:path>
            </a:pathLst>
          </a:custGeom>
          <a:noFill/>
          <a:ln w="14" cap="flat" cmpd="sng">
            <a:solidFill>
              <a:schemeClr val="accent3"/>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122" name="Freeform 39"/>
          <p:cNvSpPr>
            <a:spLocks noChangeArrowheads="1"/>
          </p:cNvSpPr>
          <p:nvPr/>
        </p:nvSpPr>
        <p:spPr bwMode="auto">
          <a:xfrm>
            <a:off x="5574801" y="2208588"/>
            <a:ext cx="2590160" cy="1756942"/>
          </a:xfrm>
          <a:custGeom>
            <a:avLst/>
            <a:gdLst>
              <a:gd name="T0" fmla="*/ 0 w 518"/>
              <a:gd name="T1" fmla="*/ 0 h 351"/>
              <a:gd name="T2" fmla="*/ 518 w 518"/>
              <a:gd name="T3" fmla="*/ 340 h 351"/>
              <a:gd name="T4" fmla="*/ 0 60000 65536"/>
              <a:gd name="T5" fmla="*/ 0 60000 65536"/>
              <a:gd name="T6" fmla="*/ 0 w 518"/>
              <a:gd name="T7" fmla="*/ 0 h 351"/>
              <a:gd name="T8" fmla="*/ 518 w 518"/>
              <a:gd name="T9" fmla="*/ 351 h 351"/>
            </a:gdLst>
            <a:ahLst/>
            <a:cxnLst>
              <a:cxn ang="T4">
                <a:pos x="T0" y="T1"/>
              </a:cxn>
              <a:cxn ang="T5">
                <a:pos x="T2" y="T3"/>
              </a:cxn>
            </a:cxnLst>
            <a:rect l="T6" t="T7" r="T8" b="T9"/>
            <a:pathLst>
              <a:path w="518" h="351">
                <a:moveTo>
                  <a:pt x="0" y="0"/>
                </a:moveTo>
                <a:cubicBezTo>
                  <a:pt x="411" y="0"/>
                  <a:pt x="260" y="351"/>
                  <a:pt x="518" y="340"/>
                </a:cubicBezTo>
              </a:path>
            </a:pathLst>
          </a:custGeom>
          <a:noFill/>
          <a:ln w="14" cap="flat" cmpd="sng">
            <a:solidFill>
              <a:schemeClr val="accent3"/>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123" name="Freeform 40"/>
          <p:cNvSpPr>
            <a:spLocks noChangeArrowheads="1"/>
          </p:cNvSpPr>
          <p:nvPr/>
        </p:nvSpPr>
        <p:spPr bwMode="auto">
          <a:xfrm>
            <a:off x="5574801" y="3893559"/>
            <a:ext cx="2590160" cy="1172706"/>
          </a:xfrm>
          <a:custGeom>
            <a:avLst/>
            <a:gdLst>
              <a:gd name="T0" fmla="*/ 0 w 518"/>
              <a:gd name="T1" fmla="*/ 234 h 234"/>
              <a:gd name="T2" fmla="*/ 518 w 518"/>
              <a:gd name="T3" fmla="*/ 7 h 234"/>
              <a:gd name="T4" fmla="*/ 0 60000 65536"/>
              <a:gd name="T5" fmla="*/ 0 60000 65536"/>
              <a:gd name="T6" fmla="*/ 0 w 518"/>
              <a:gd name="T7" fmla="*/ 0 h 234"/>
              <a:gd name="T8" fmla="*/ 518 w 518"/>
              <a:gd name="T9" fmla="*/ 234 h 234"/>
            </a:gdLst>
            <a:ahLst/>
            <a:cxnLst>
              <a:cxn ang="T4">
                <a:pos x="T0" y="T1"/>
              </a:cxn>
              <a:cxn ang="T5">
                <a:pos x="T2" y="T3"/>
              </a:cxn>
            </a:cxnLst>
            <a:rect l="T6" t="T7" r="T8" b="T9"/>
            <a:pathLst>
              <a:path w="518" h="234">
                <a:moveTo>
                  <a:pt x="0" y="234"/>
                </a:moveTo>
                <a:cubicBezTo>
                  <a:pt x="411" y="234"/>
                  <a:pt x="260" y="0"/>
                  <a:pt x="518" y="7"/>
                </a:cubicBezTo>
              </a:path>
            </a:pathLst>
          </a:custGeom>
          <a:noFill/>
          <a:ln w="14" cap="flat" cmpd="sng">
            <a:solidFill>
              <a:schemeClr val="accent3"/>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124" name="Freeform 41"/>
          <p:cNvSpPr>
            <a:spLocks noChangeArrowheads="1"/>
          </p:cNvSpPr>
          <p:nvPr/>
        </p:nvSpPr>
        <p:spPr bwMode="auto">
          <a:xfrm>
            <a:off x="5574801" y="3910493"/>
            <a:ext cx="2590160" cy="584236"/>
          </a:xfrm>
          <a:custGeom>
            <a:avLst/>
            <a:gdLst>
              <a:gd name="T0" fmla="*/ 0 w 518"/>
              <a:gd name="T1" fmla="*/ 117 h 117"/>
              <a:gd name="T2" fmla="*/ 518 w 518"/>
              <a:gd name="T3" fmla="*/ 4 h 117"/>
              <a:gd name="T4" fmla="*/ 0 60000 65536"/>
              <a:gd name="T5" fmla="*/ 0 60000 65536"/>
              <a:gd name="T6" fmla="*/ 0 w 518"/>
              <a:gd name="T7" fmla="*/ 0 h 117"/>
              <a:gd name="T8" fmla="*/ 518 w 518"/>
              <a:gd name="T9" fmla="*/ 117 h 117"/>
            </a:gdLst>
            <a:ahLst/>
            <a:cxnLst>
              <a:cxn ang="T4">
                <a:pos x="T0" y="T1"/>
              </a:cxn>
              <a:cxn ang="T5">
                <a:pos x="T2" y="T3"/>
              </a:cxn>
            </a:cxnLst>
            <a:rect l="T6" t="T7" r="T8" b="T9"/>
            <a:pathLst>
              <a:path w="518" h="117">
                <a:moveTo>
                  <a:pt x="0" y="117"/>
                </a:moveTo>
                <a:cubicBezTo>
                  <a:pt x="411" y="117"/>
                  <a:pt x="260" y="0"/>
                  <a:pt x="518" y="4"/>
                </a:cubicBezTo>
              </a:path>
            </a:pathLst>
          </a:custGeom>
          <a:noFill/>
          <a:ln w="14" cap="flat" cmpd="sng">
            <a:solidFill>
              <a:schemeClr val="accent3"/>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125" name="Freeform 42"/>
          <p:cNvSpPr>
            <a:spLocks noChangeArrowheads="1"/>
          </p:cNvSpPr>
          <p:nvPr/>
        </p:nvSpPr>
        <p:spPr bwMode="auto">
          <a:xfrm>
            <a:off x="5574801" y="3885091"/>
            <a:ext cx="2590160" cy="1634167"/>
          </a:xfrm>
          <a:custGeom>
            <a:avLst/>
            <a:gdLst>
              <a:gd name="T0" fmla="*/ 0 w 518"/>
              <a:gd name="T1" fmla="*/ 327 h 327"/>
              <a:gd name="T2" fmla="*/ 518 w 518"/>
              <a:gd name="T3" fmla="*/ 10 h 327"/>
              <a:gd name="T4" fmla="*/ 0 60000 65536"/>
              <a:gd name="T5" fmla="*/ 0 60000 65536"/>
              <a:gd name="T6" fmla="*/ 0 w 518"/>
              <a:gd name="T7" fmla="*/ 0 h 327"/>
              <a:gd name="T8" fmla="*/ 518 w 518"/>
              <a:gd name="T9" fmla="*/ 327 h 327"/>
            </a:gdLst>
            <a:ahLst/>
            <a:cxnLst>
              <a:cxn ang="T4">
                <a:pos x="T0" y="T1"/>
              </a:cxn>
              <a:cxn ang="T5">
                <a:pos x="T2" y="T3"/>
              </a:cxn>
            </a:cxnLst>
            <a:rect l="T6" t="T7" r="T8" b="T9"/>
            <a:pathLst>
              <a:path w="518" h="327">
                <a:moveTo>
                  <a:pt x="0" y="327"/>
                </a:moveTo>
                <a:cubicBezTo>
                  <a:pt x="411" y="327"/>
                  <a:pt x="260" y="0"/>
                  <a:pt x="518" y="10"/>
                </a:cubicBezTo>
              </a:path>
            </a:pathLst>
          </a:custGeom>
          <a:noFill/>
          <a:ln w="14" cap="flat" cmpd="sng">
            <a:solidFill>
              <a:schemeClr val="accent3"/>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126" name="Line 43"/>
          <p:cNvSpPr>
            <a:spLocks noChangeShapeType="1"/>
          </p:cNvSpPr>
          <p:nvPr/>
        </p:nvSpPr>
        <p:spPr bwMode="auto">
          <a:xfrm>
            <a:off x="5515549" y="3927428"/>
            <a:ext cx="2649412" cy="2117"/>
          </a:xfrm>
          <a:prstGeom prst="line">
            <a:avLst/>
          </a:prstGeom>
          <a:noFill/>
          <a:ln w="14" cap="flat" cmpd="sng">
            <a:solidFill>
              <a:schemeClr val="accent3"/>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127" name="Freeform 227"/>
          <p:cNvSpPr>
            <a:spLocks noChangeArrowheads="1"/>
          </p:cNvSpPr>
          <p:nvPr/>
        </p:nvSpPr>
        <p:spPr bwMode="auto">
          <a:xfrm>
            <a:off x="8004136" y="3804653"/>
            <a:ext cx="325886" cy="249782"/>
          </a:xfrm>
          <a:custGeom>
            <a:avLst/>
            <a:gdLst>
              <a:gd name="T0" fmla="*/ 0 w 154"/>
              <a:gd name="T1" fmla="*/ 0 h 118"/>
              <a:gd name="T2" fmla="*/ 154 w 154"/>
              <a:gd name="T3" fmla="*/ 59 h 118"/>
              <a:gd name="T4" fmla="*/ 0 w 154"/>
              <a:gd name="T5" fmla="*/ 118 h 118"/>
              <a:gd name="T6" fmla="*/ 0 w 154"/>
              <a:gd name="T7" fmla="*/ 0 h 118"/>
              <a:gd name="T8" fmla="*/ 0 60000 65536"/>
              <a:gd name="T9" fmla="*/ 0 60000 65536"/>
              <a:gd name="T10" fmla="*/ 0 60000 65536"/>
              <a:gd name="T11" fmla="*/ 0 60000 65536"/>
              <a:gd name="T12" fmla="*/ 0 w 154"/>
              <a:gd name="T13" fmla="*/ 0 h 118"/>
              <a:gd name="T14" fmla="*/ 154 w 154"/>
              <a:gd name="T15" fmla="*/ 118 h 118"/>
            </a:gdLst>
            <a:ahLst/>
            <a:cxnLst>
              <a:cxn ang="T8">
                <a:pos x="T0" y="T1"/>
              </a:cxn>
              <a:cxn ang="T9">
                <a:pos x="T2" y="T3"/>
              </a:cxn>
              <a:cxn ang="T10">
                <a:pos x="T4" y="T5"/>
              </a:cxn>
              <a:cxn ang="T11">
                <a:pos x="T6" y="T7"/>
              </a:cxn>
            </a:cxnLst>
            <a:rect l="T12" t="T13" r="T14" b="T15"/>
            <a:pathLst>
              <a:path w="154" h="118">
                <a:moveTo>
                  <a:pt x="0" y="0"/>
                </a:moveTo>
                <a:lnTo>
                  <a:pt x="154" y="59"/>
                </a:lnTo>
                <a:lnTo>
                  <a:pt x="0" y="118"/>
                </a:lnTo>
                <a:lnTo>
                  <a:pt x="0" y="0"/>
                </a:lnTo>
                <a:close/>
              </a:path>
            </a:pathLst>
          </a:custGeom>
          <a:solidFill>
            <a:schemeClr val="accent3"/>
          </a:solidFill>
          <a:ln>
            <a:solidFill>
              <a:schemeClr val="accent3"/>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128" name="TextBox 254"/>
          <p:cNvSpPr>
            <a:spLocks noChangeArrowheads="1"/>
          </p:cNvSpPr>
          <p:nvPr/>
        </p:nvSpPr>
        <p:spPr bwMode="auto">
          <a:xfrm>
            <a:off x="3792313" y="2048462"/>
            <a:ext cx="9956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600" dirty="0"/>
          </a:p>
        </p:txBody>
      </p:sp>
      <p:sp>
        <p:nvSpPr>
          <p:cNvPr id="129" name="TextBox 261"/>
          <p:cNvSpPr>
            <a:spLocks noChangeArrowheads="1"/>
          </p:cNvSpPr>
          <p:nvPr/>
        </p:nvSpPr>
        <p:spPr bwMode="auto">
          <a:xfrm>
            <a:off x="3792313" y="2660216"/>
            <a:ext cx="9956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600"/>
          </a:p>
        </p:txBody>
      </p:sp>
      <p:sp>
        <p:nvSpPr>
          <p:cNvPr id="130" name="TextBox 267"/>
          <p:cNvSpPr>
            <a:spLocks noChangeArrowheads="1"/>
          </p:cNvSpPr>
          <p:nvPr/>
        </p:nvSpPr>
        <p:spPr bwMode="auto">
          <a:xfrm>
            <a:off x="3792313" y="3286788"/>
            <a:ext cx="9956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600"/>
          </a:p>
        </p:txBody>
      </p:sp>
      <p:sp>
        <p:nvSpPr>
          <p:cNvPr id="131" name="TextBox 273"/>
          <p:cNvSpPr>
            <a:spLocks noChangeArrowheads="1"/>
          </p:cNvSpPr>
          <p:nvPr/>
        </p:nvSpPr>
        <p:spPr bwMode="auto">
          <a:xfrm>
            <a:off x="3792313" y="3769418"/>
            <a:ext cx="9956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600"/>
          </a:p>
        </p:txBody>
      </p:sp>
      <p:sp>
        <p:nvSpPr>
          <p:cNvPr id="132" name="TextBox 279"/>
          <p:cNvSpPr>
            <a:spLocks noChangeArrowheads="1"/>
          </p:cNvSpPr>
          <p:nvPr/>
        </p:nvSpPr>
        <p:spPr bwMode="auto">
          <a:xfrm>
            <a:off x="3792313" y="4313436"/>
            <a:ext cx="9956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600"/>
          </a:p>
        </p:txBody>
      </p:sp>
      <p:sp>
        <p:nvSpPr>
          <p:cNvPr id="133" name="TextBox 285"/>
          <p:cNvSpPr>
            <a:spLocks noChangeArrowheads="1"/>
          </p:cNvSpPr>
          <p:nvPr/>
        </p:nvSpPr>
        <p:spPr bwMode="auto">
          <a:xfrm>
            <a:off x="3792313" y="4868037"/>
            <a:ext cx="9956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600" dirty="0"/>
          </a:p>
        </p:txBody>
      </p:sp>
      <p:sp>
        <p:nvSpPr>
          <p:cNvPr id="134" name="TextBox 291"/>
          <p:cNvSpPr>
            <a:spLocks noChangeArrowheads="1"/>
          </p:cNvSpPr>
          <p:nvPr/>
        </p:nvSpPr>
        <p:spPr bwMode="auto">
          <a:xfrm>
            <a:off x="3792313" y="5335848"/>
            <a:ext cx="9956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600"/>
          </a:p>
        </p:txBody>
      </p:sp>
      <p:sp>
        <p:nvSpPr>
          <p:cNvPr id="135" name="TextBox 292"/>
          <p:cNvSpPr>
            <a:spLocks noChangeArrowheads="1"/>
          </p:cNvSpPr>
          <p:nvPr/>
        </p:nvSpPr>
        <p:spPr bwMode="auto">
          <a:xfrm>
            <a:off x="8255707" y="2436056"/>
            <a:ext cx="9956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600" dirty="0">
              <a:solidFill>
                <a:schemeClr val="tx1">
                  <a:lumMod val="75000"/>
                  <a:lumOff val="25000"/>
                </a:schemeClr>
              </a:solidFill>
            </a:endParaRPr>
          </a:p>
        </p:txBody>
      </p:sp>
      <p:sp>
        <p:nvSpPr>
          <p:cNvPr id="136" name="矩形 135"/>
          <p:cNvSpPr>
            <a:spLocks noChangeArrowheads="1"/>
          </p:cNvSpPr>
          <p:nvPr/>
        </p:nvSpPr>
        <p:spPr bwMode="auto">
          <a:xfrm>
            <a:off x="8260187" y="2860562"/>
            <a:ext cx="3150939"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年度工作概况阐述内容在这里输入年度工作概况阐述内容在这里输入年度工作概况阐述内容在这里输入年度工作概况阐述内容在这里输入年度工作概况阐述内容在这里输入年度工作概况阐述内容在这里输入年度工作概况阐述内容</a:t>
            </a:r>
          </a:p>
        </p:txBody>
      </p:sp>
      <p:sp>
        <p:nvSpPr>
          <p:cNvPr id="139" name="矩形 138"/>
          <p:cNvSpPr>
            <a:spLocks noChangeArrowheads="1"/>
          </p:cNvSpPr>
          <p:nvPr/>
        </p:nvSpPr>
        <p:spPr bwMode="auto">
          <a:xfrm>
            <a:off x="720730" y="1992673"/>
            <a:ext cx="226306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在这里输入年度工作概况阐述内容在这里输入年度工作概况</a:t>
            </a:r>
          </a:p>
        </p:txBody>
      </p:sp>
      <p:sp>
        <p:nvSpPr>
          <p:cNvPr id="140" name="矩形 139"/>
          <p:cNvSpPr>
            <a:spLocks noChangeArrowheads="1"/>
          </p:cNvSpPr>
          <p:nvPr/>
        </p:nvSpPr>
        <p:spPr bwMode="auto">
          <a:xfrm>
            <a:off x="672736" y="2576909"/>
            <a:ext cx="23110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在这里输入年度工作概况阐述内容在这里输入年度工作概况</a:t>
            </a:r>
          </a:p>
        </p:txBody>
      </p:sp>
      <p:sp>
        <p:nvSpPr>
          <p:cNvPr id="141" name="矩形 140"/>
          <p:cNvSpPr>
            <a:spLocks noChangeArrowheads="1"/>
          </p:cNvSpPr>
          <p:nvPr/>
        </p:nvSpPr>
        <p:spPr bwMode="auto">
          <a:xfrm>
            <a:off x="665364" y="3237350"/>
            <a:ext cx="235905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在这里输入年度工作概况阐述内容在这里输入年度工作概况</a:t>
            </a:r>
          </a:p>
        </p:txBody>
      </p:sp>
      <p:sp>
        <p:nvSpPr>
          <p:cNvPr id="142" name="矩形 141"/>
          <p:cNvSpPr>
            <a:spLocks noChangeArrowheads="1"/>
          </p:cNvSpPr>
          <p:nvPr/>
        </p:nvSpPr>
        <p:spPr bwMode="auto">
          <a:xfrm>
            <a:off x="720730" y="3694578"/>
            <a:ext cx="226306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在这里输入年度工作概况阐述内容在这里输入年度工作概况</a:t>
            </a:r>
          </a:p>
        </p:txBody>
      </p:sp>
      <p:sp>
        <p:nvSpPr>
          <p:cNvPr id="143" name="矩形 142"/>
          <p:cNvSpPr>
            <a:spLocks noChangeArrowheads="1"/>
          </p:cNvSpPr>
          <p:nvPr/>
        </p:nvSpPr>
        <p:spPr bwMode="auto">
          <a:xfrm>
            <a:off x="720730" y="4240713"/>
            <a:ext cx="226306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在这里输入年度工作概况阐述内容在这里输入年度工作概况</a:t>
            </a:r>
          </a:p>
        </p:txBody>
      </p:sp>
      <p:sp>
        <p:nvSpPr>
          <p:cNvPr id="144" name="矩形 143"/>
          <p:cNvSpPr>
            <a:spLocks noChangeArrowheads="1"/>
          </p:cNvSpPr>
          <p:nvPr/>
        </p:nvSpPr>
        <p:spPr bwMode="auto">
          <a:xfrm>
            <a:off x="720730" y="4786846"/>
            <a:ext cx="226306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在这里输入年度工作概况阐述内容在这里输入年度工作概况</a:t>
            </a:r>
          </a:p>
        </p:txBody>
      </p:sp>
      <p:sp>
        <p:nvSpPr>
          <p:cNvPr id="157" name="矩形 156"/>
          <p:cNvSpPr>
            <a:spLocks noChangeArrowheads="1"/>
          </p:cNvSpPr>
          <p:nvPr/>
        </p:nvSpPr>
        <p:spPr bwMode="auto">
          <a:xfrm>
            <a:off x="720730" y="5282177"/>
            <a:ext cx="226306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在这里输入年度工作概况阐述内容在这里输入年度工作概况</a:t>
            </a:r>
          </a:p>
        </p:txBody>
      </p:sp>
      <p:sp>
        <p:nvSpPr>
          <p:cNvPr id="158" name="直接连接符 157"/>
          <p:cNvSpPr>
            <a:spLocks noChangeShapeType="1"/>
          </p:cNvSpPr>
          <p:nvPr/>
        </p:nvSpPr>
        <p:spPr bwMode="auto">
          <a:xfrm>
            <a:off x="8294045" y="2833044"/>
            <a:ext cx="3123429" cy="2115"/>
          </a:xfrm>
          <a:prstGeom prst="line">
            <a:avLst/>
          </a:prstGeom>
          <a:noFill/>
          <a:ln w="12700" cap="flat"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0-#ppt_w/2"/>
                                          </p:val>
                                        </p:tav>
                                        <p:tav tm="100000">
                                          <p:val>
                                            <p:strVal val="#ppt_x"/>
                                          </p:val>
                                        </p:tav>
                                      </p:tavLst>
                                    </p:anim>
                                    <p:anim calcmode="lin" valueType="num">
                                      <p:cBhvr additive="base">
                                        <p:cTn id="8" dur="500" fill="hold"/>
                                        <p:tgtEl>
                                          <p:spTgt spid="1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4"/>
                                        </p:tgtEl>
                                        <p:attrNameLst>
                                          <p:attrName>style.visibility</p:attrName>
                                        </p:attrNameLst>
                                      </p:cBhvr>
                                      <p:to>
                                        <p:strVal val="visible"/>
                                      </p:to>
                                    </p:set>
                                    <p:anim calcmode="lin" valueType="num">
                                      <p:cBhvr additive="base">
                                        <p:cTn id="11" dur="500" fill="hold"/>
                                        <p:tgtEl>
                                          <p:spTgt spid="114"/>
                                        </p:tgtEl>
                                        <p:attrNameLst>
                                          <p:attrName>ppt_x</p:attrName>
                                        </p:attrNameLst>
                                      </p:cBhvr>
                                      <p:tavLst>
                                        <p:tav tm="0">
                                          <p:val>
                                            <p:strVal val="0-#ppt_w/2"/>
                                          </p:val>
                                        </p:tav>
                                        <p:tav tm="100000">
                                          <p:val>
                                            <p:strVal val="#ppt_x"/>
                                          </p:val>
                                        </p:tav>
                                      </p:tavLst>
                                    </p:anim>
                                    <p:anim calcmode="lin" valueType="num">
                                      <p:cBhvr additive="base">
                                        <p:cTn id="12" dur="500" fill="hold"/>
                                        <p:tgtEl>
                                          <p:spTgt spid="1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cBhvr additive="base">
                                        <p:cTn id="15" dur="500" fill="hold"/>
                                        <p:tgtEl>
                                          <p:spTgt spid="115"/>
                                        </p:tgtEl>
                                        <p:attrNameLst>
                                          <p:attrName>ppt_x</p:attrName>
                                        </p:attrNameLst>
                                      </p:cBhvr>
                                      <p:tavLst>
                                        <p:tav tm="0">
                                          <p:val>
                                            <p:strVal val="0-#ppt_w/2"/>
                                          </p:val>
                                        </p:tav>
                                        <p:tav tm="100000">
                                          <p:val>
                                            <p:strVal val="#ppt_x"/>
                                          </p:val>
                                        </p:tav>
                                      </p:tavLst>
                                    </p:anim>
                                    <p:anim calcmode="lin" valueType="num">
                                      <p:cBhvr additive="base">
                                        <p:cTn id="16" dur="500" fill="hold"/>
                                        <p:tgtEl>
                                          <p:spTgt spid="11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fill="hold"/>
                                        <p:tgtEl>
                                          <p:spTgt spid="116"/>
                                        </p:tgtEl>
                                        <p:attrNameLst>
                                          <p:attrName>ppt_x</p:attrName>
                                        </p:attrNameLst>
                                      </p:cBhvr>
                                      <p:tavLst>
                                        <p:tav tm="0">
                                          <p:val>
                                            <p:strVal val="0-#ppt_w/2"/>
                                          </p:val>
                                        </p:tav>
                                        <p:tav tm="100000">
                                          <p:val>
                                            <p:strVal val="#ppt_x"/>
                                          </p:val>
                                        </p:tav>
                                      </p:tavLst>
                                    </p:anim>
                                    <p:anim calcmode="lin" valueType="num">
                                      <p:cBhvr additive="base">
                                        <p:cTn id="20" dur="50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7"/>
                                        </p:tgtEl>
                                        <p:attrNameLst>
                                          <p:attrName>style.visibility</p:attrName>
                                        </p:attrNameLst>
                                      </p:cBhvr>
                                      <p:to>
                                        <p:strVal val="visible"/>
                                      </p:to>
                                    </p:set>
                                    <p:anim calcmode="lin" valueType="num">
                                      <p:cBhvr additive="base">
                                        <p:cTn id="23" dur="500" fill="hold"/>
                                        <p:tgtEl>
                                          <p:spTgt spid="117"/>
                                        </p:tgtEl>
                                        <p:attrNameLst>
                                          <p:attrName>ppt_x</p:attrName>
                                        </p:attrNameLst>
                                      </p:cBhvr>
                                      <p:tavLst>
                                        <p:tav tm="0">
                                          <p:val>
                                            <p:strVal val="0-#ppt_w/2"/>
                                          </p:val>
                                        </p:tav>
                                        <p:tav tm="100000">
                                          <p:val>
                                            <p:strVal val="#ppt_x"/>
                                          </p:val>
                                        </p:tav>
                                      </p:tavLst>
                                    </p:anim>
                                    <p:anim calcmode="lin" valueType="num">
                                      <p:cBhvr additive="base">
                                        <p:cTn id="24" dur="500" fill="hold"/>
                                        <p:tgtEl>
                                          <p:spTgt spid="11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 calcmode="lin" valueType="num">
                                      <p:cBhvr additive="base">
                                        <p:cTn id="27" dur="500" fill="hold"/>
                                        <p:tgtEl>
                                          <p:spTgt spid="118"/>
                                        </p:tgtEl>
                                        <p:attrNameLst>
                                          <p:attrName>ppt_x</p:attrName>
                                        </p:attrNameLst>
                                      </p:cBhvr>
                                      <p:tavLst>
                                        <p:tav tm="0">
                                          <p:val>
                                            <p:strVal val="0-#ppt_w/2"/>
                                          </p:val>
                                        </p:tav>
                                        <p:tav tm="100000">
                                          <p:val>
                                            <p:strVal val="#ppt_x"/>
                                          </p:val>
                                        </p:tav>
                                      </p:tavLst>
                                    </p:anim>
                                    <p:anim calcmode="lin" valueType="num">
                                      <p:cBhvr additive="base">
                                        <p:cTn id="28" dur="500" fill="hold"/>
                                        <p:tgtEl>
                                          <p:spTgt spid="11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9"/>
                                        </p:tgtEl>
                                        <p:attrNameLst>
                                          <p:attrName>style.visibility</p:attrName>
                                        </p:attrNameLst>
                                      </p:cBhvr>
                                      <p:to>
                                        <p:strVal val="visible"/>
                                      </p:to>
                                    </p:set>
                                    <p:anim calcmode="lin" valueType="num">
                                      <p:cBhvr additive="base">
                                        <p:cTn id="31" dur="500" fill="hold"/>
                                        <p:tgtEl>
                                          <p:spTgt spid="119"/>
                                        </p:tgtEl>
                                        <p:attrNameLst>
                                          <p:attrName>ppt_x</p:attrName>
                                        </p:attrNameLst>
                                      </p:cBhvr>
                                      <p:tavLst>
                                        <p:tav tm="0">
                                          <p:val>
                                            <p:strVal val="0-#ppt_w/2"/>
                                          </p:val>
                                        </p:tav>
                                        <p:tav tm="100000">
                                          <p:val>
                                            <p:strVal val="#ppt_x"/>
                                          </p:val>
                                        </p:tav>
                                      </p:tavLst>
                                    </p:anim>
                                    <p:anim calcmode="lin" valueType="num">
                                      <p:cBhvr additive="base">
                                        <p:cTn id="32" dur="500" fill="hold"/>
                                        <p:tgtEl>
                                          <p:spTgt spid="11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28"/>
                                        </p:tgtEl>
                                        <p:attrNameLst>
                                          <p:attrName>style.visibility</p:attrName>
                                        </p:attrNameLst>
                                      </p:cBhvr>
                                      <p:to>
                                        <p:strVal val="visible"/>
                                      </p:to>
                                    </p:set>
                                    <p:anim calcmode="lin" valueType="num">
                                      <p:cBhvr additive="base">
                                        <p:cTn id="35" dur="500" fill="hold"/>
                                        <p:tgtEl>
                                          <p:spTgt spid="128"/>
                                        </p:tgtEl>
                                        <p:attrNameLst>
                                          <p:attrName>ppt_x</p:attrName>
                                        </p:attrNameLst>
                                      </p:cBhvr>
                                      <p:tavLst>
                                        <p:tav tm="0">
                                          <p:val>
                                            <p:strVal val="0-#ppt_w/2"/>
                                          </p:val>
                                        </p:tav>
                                        <p:tav tm="100000">
                                          <p:val>
                                            <p:strVal val="#ppt_x"/>
                                          </p:val>
                                        </p:tav>
                                      </p:tavLst>
                                    </p:anim>
                                    <p:anim calcmode="lin" valueType="num">
                                      <p:cBhvr additive="base">
                                        <p:cTn id="36" dur="500" fill="hold"/>
                                        <p:tgtEl>
                                          <p:spTgt spid="12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 calcmode="lin" valueType="num">
                                      <p:cBhvr additive="base">
                                        <p:cTn id="39" dur="500" fill="hold"/>
                                        <p:tgtEl>
                                          <p:spTgt spid="129"/>
                                        </p:tgtEl>
                                        <p:attrNameLst>
                                          <p:attrName>ppt_x</p:attrName>
                                        </p:attrNameLst>
                                      </p:cBhvr>
                                      <p:tavLst>
                                        <p:tav tm="0">
                                          <p:val>
                                            <p:strVal val="0-#ppt_w/2"/>
                                          </p:val>
                                        </p:tav>
                                        <p:tav tm="100000">
                                          <p:val>
                                            <p:strVal val="#ppt_x"/>
                                          </p:val>
                                        </p:tav>
                                      </p:tavLst>
                                    </p:anim>
                                    <p:anim calcmode="lin" valueType="num">
                                      <p:cBhvr additive="base">
                                        <p:cTn id="40" dur="500" fill="hold"/>
                                        <p:tgtEl>
                                          <p:spTgt spid="12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30"/>
                                        </p:tgtEl>
                                        <p:attrNameLst>
                                          <p:attrName>style.visibility</p:attrName>
                                        </p:attrNameLst>
                                      </p:cBhvr>
                                      <p:to>
                                        <p:strVal val="visible"/>
                                      </p:to>
                                    </p:set>
                                    <p:anim calcmode="lin" valueType="num">
                                      <p:cBhvr additive="base">
                                        <p:cTn id="43" dur="500" fill="hold"/>
                                        <p:tgtEl>
                                          <p:spTgt spid="130"/>
                                        </p:tgtEl>
                                        <p:attrNameLst>
                                          <p:attrName>ppt_x</p:attrName>
                                        </p:attrNameLst>
                                      </p:cBhvr>
                                      <p:tavLst>
                                        <p:tav tm="0">
                                          <p:val>
                                            <p:strVal val="0-#ppt_w/2"/>
                                          </p:val>
                                        </p:tav>
                                        <p:tav tm="100000">
                                          <p:val>
                                            <p:strVal val="#ppt_x"/>
                                          </p:val>
                                        </p:tav>
                                      </p:tavLst>
                                    </p:anim>
                                    <p:anim calcmode="lin" valueType="num">
                                      <p:cBhvr additive="base">
                                        <p:cTn id="44" dur="500" fill="hold"/>
                                        <p:tgtEl>
                                          <p:spTgt spid="13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31"/>
                                        </p:tgtEl>
                                        <p:attrNameLst>
                                          <p:attrName>style.visibility</p:attrName>
                                        </p:attrNameLst>
                                      </p:cBhvr>
                                      <p:to>
                                        <p:strVal val="visible"/>
                                      </p:to>
                                    </p:set>
                                    <p:anim calcmode="lin" valueType="num">
                                      <p:cBhvr additive="base">
                                        <p:cTn id="47" dur="500" fill="hold"/>
                                        <p:tgtEl>
                                          <p:spTgt spid="131"/>
                                        </p:tgtEl>
                                        <p:attrNameLst>
                                          <p:attrName>ppt_x</p:attrName>
                                        </p:attrNameLst>
                                      </p:cBhvr>
                                      <p:tavLst>
                                        <p:tav tm="0">
                                          <p:val>
                                            <p:strVal val="0-#ppt_w/2"/>
                                          </p:val>
                                        </p:tav>
                                        <p:tav tm="100000">
                                          <p:val>
                                            <p:strVal val="#ppt_x"/>
                                          </p:val>
                                        </p:tav>
                                      </p:tavLst>
                                    </p:anim>
                                    <p:anim calcmode="lin" valueType="num">
                                      <p:cBhvr additive="base">
                                        <p:cTn id="48" dur="500" fill="hold"/>
                                        <p:tgtEl>
                                          <p:spTgt spid="13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32"/>
                                        </p:tgtEl>
                                        <p:attrNameLst>
                                          <p:attrName>style.visibility</p:attrName>
                                        </p:attrNameLst>
                                      </p:cBhvr>
                                      <p:to>
                                        <p:strVal val="visible"/>
                                      </p:to>
                                    </p:set>
                                    <p:anim calcmode="lin" valueType="num">
                                      <p:cBhvr additive="base">
                                        <p:cTn id="51" dur="500" fill="hold"/>
                                        <p:tgtEl>
                                          <p:spTgt spid="132"/>
                                        </p:tgtEl>
                                        <p:attrNameLst>
                                          <p:attrName>ppt_x</p:attrName>
                                        </p:attrNameLst>
                                      </p:cBhvr>
                                      <p:tavLst>
                                        <p:tav tm="0">
                                          <p:val>
                                            <p:strVal val="0-#ppt_w/2"/>
                                          </p:val>
                                        </p:tav>
                                        <p:tav tm="100000">
                                          <p:val>
                                            <p:strVal val="#ppt_x"/>
                                          </p:val>
                                        </p:tav>
                                      </p:tavLst>
                                    </p:anim>
                                    <p:anim calcmode="lin" valueType="num">
                                      <p:cBhvr additive="base">
                                        <p:cTn id="52" dur="500" fill="hold"/>
                                        <p:tgtEl>
                                          <p:spTgt spid="132"/>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33"/>
                                        </p:tgtEl>
                                        <p:attrNameLst>
                                          <p:attrName>style.visibility</p:attrName>
                                        </p:attrNameLst>
                                      </p:cBhvr>
                                      <p:to>
                                        <p:strVal val="visible"/>
                                      </p:to>
                                    </p:set>
                                    <p:anim calcmode="lin" valueType="num">
                                      <p:cBhvr additive="base">
                                        <p:cTn id="55" dur="500" fill="hold"/>
                                        <p:tgtEl>
                                          <p:spTgt spid="133"/>
                                        </p:tgtEl>
                                        <p:attrNameLst>
                                          <p:attrName>ppt_x</p:attrName>
                                        </p:attrNameLst>
                                      </p:cBhvr>
                                      <p:tavLst>
                                        <p:tav tm="0">
                                          <p:val>
                                            <p:strVal val="0-#ppt_w/2"/>
                                          </p:val>
                                        </p:tav>
                                        <p:tav tm="100000">
                                          <p:val>
                                            <p:strVal val="#ppt_x"/>
                                          </p:val>
                                        </p:tav>
                                      </p:tavLst>
                                    </p:anim>
                                    <p:anim calcmode="lin" valueType="num">
                                      <p:cBhvr additive="base">
                                        <p:cTn id="56" dur="500" fill="hold"/>
                                        <p:tgtEl>
                                          <p:spTgt spid="133"/>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34"/>
                                        </p:tgtEl>
                                        <p:attrNameLst>
                                          <p:attrName>style.visibility</p:attrName>
                                        </p:attrNameLst>
                                      </p:cBhvr>
                                      <p:to>
                                        <p:strVal val="visible"/>
                                      </p:to>
                                    </p:set>
                                    <p:anim calcmode="lin" valueType="num">
                                      <p:cBhvr additive="base">
                                        <p:cTn id="59" dur="500" fill="hold"/>
                                        <p:tgtEl>
                                          <p:spTgt spid="134"/>
                                        </p:tgtEl>
                                        <p:attrNameLst>
                                          <p:attrName>ppt_x</p:attrName>
                                        </p:attrNameLst>
                                      </p:cBhvr>
                                      <p:tavLst>
                                        <p:tav tm="0">
                                          <p:val>
                                            <p:strVal val="0-#ppt_w/2"/>
                                          </p:val>
                                        </p:tav>
                                        <p:tav tm="100000">
                                          <p:val>
                                            <p:strVal val="#ppt_x"/>
                                          </p:val>
                                        </p:tav>
                                      </p:tavLst>
                                    </p:anim>
                                    <p:anim calcmode="lin" valueType="num">
                                      <p:cBhvr additive="base">
                                        <p:cTn id="60" dur="500" fill="hold"/>
                                        <p:tgtEl>
                                          <p:spTgt spid="134"/>
                                        </p:tgtEl>
                                        <p:attrNameLst>
                                          <p:attrName>ppt_y</p:attrName>
                                        </p:attrNameLst>
                                      </p:cBhvr>
                                      <p:tavLst>
                                        <p:tav tm="0">
                                          <p:val>
                                            <p:strVal val="#ppt_y"/>
                                          </p:val>
                                        </p:tav>
                                        <p:tav tm="100000">
                                          <p:val>
                                            <p:strVal val="#ppt_y"/>
                                          </p:val>
                                        </p:tav>
                                      </p:tavLst>
                                    </p:anim>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139"/>
                                        </p:tgtEl>
                                        <p:attrNameLst>
                                          <p:attrName>style.visibility</p:attrName>
                                        </p:attrNameLst>
                                      </p:cBhvr>
                                      <p:to>
                                        <p:strVal val="visible"/>
                                      </p:to>
                                    </p:set>
                                    <p:animEffect transition="in" filter="wipe(right)">
                                      <p:cBhvr>
                                        <p:cTn id="64" dur="500"/>
                                        <p:tgtEl>
                                          <p:spTgt spid="139"/>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140"/>
                                        </p:tgtEl>
                                        <p:attrNameLst>
                                          <p:attrName>style.visibility</p:attrName>
                                        </p:attrNameLst>
                                      </p:cBhvr>
                                      <p:to>
                                        <p:strVal val="visible"/>
                                      </p:to>
                                    </p:set>
                                    <p:animEffect transition="in" filter="wipe(right)">
                                      <p:cBhvr>
                                        <p:cTn id="67" dur="500"/>
                                        <p:tgtEl>
                                          <p:spTgt spid="140"/>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41"/>
                                        </p:tgtEl>
                                        <p:attrNameLst>
                                          <p:attrName>style.visibility</p:attrName>
                                        </p:attrNameLst>
                                      </p:cBhvr>
                                      <p:to>
                                        <p:strVal val="visible"/>
                                      </p:to>
                                    </p:set>
                                    <p:animEffect transition="in" filter="wipe(right)">
                                      <p:cBhvr>
                                        <p:cTn id="70" dur="500"/>
                                        <p:tgtEl>
                                          <p:spTgt spid="141"/>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142"/>
                                        </p:tgtEl>
                                        <p:attrNameLst>
                                          <p:attrName>style.visibility</p:attrName>
                                        </p:attrNameLst>
                                      </p:cBhvr>
                                      <p:to>
                                        <p:strVal val="visible"/>
                                      </p:to>
                                    </p:set>
                                    <p:animEffect transition="in" filter="wipe(right)">
                                      <p:cBhvr>
                                        <p:cTn id="73" dur="500"/>
                                        <p:tgtEl>
                                          <p:spTgt spid="142"/>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143"/>
                                        </p:tgtEl>
                                        <p:attrNameLst>
                                          <p:attrName>style.visibility</p:attrName>
                                        </p:attrNameLst>
                                      </p:cBhvr>
                                      <p:to>
                                        <p:strVal val="visible"/>
                                      </p:to>
                                    </p:set>
                                    <p:animEffect transition="in" filter="wipe(right)">
                                      <p:cBhvr>
                                        <p:cTn id="76" dur="500"/>
                                        <p:tgtEl>
                                          <p:spTgt spid="143"/>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Effect transition="in" filter="wipe(right)">
                                      <p:cBhvr>
                                        <p:cTn id="79" dur="500"/>
                                        <p:tgtEl>
                                          <p:spTgt spid="144"/>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157"/>
                                        </p:tgtEl>
                                        <p:attrNameLst>
                                          <p:attrName>style.visibility</p:attrName>
                                        </p:attrNameLst>
                                      </p:cBhvr>
                                      <p:to>
                                        <p:strVal val="visible"/>
                                      </p:to>
                                    </p:set>
                                    <p:animEffect transition="in" filter="wipe(right)">
                                      <p:cBhvr>
                                        <p:cTn id="82" dur="500"/>
                                        <p:tgtEl>
                                          <p:spTgt spid="157"/>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20"/>
                                        </p:tgtEl>
                                        <p:attrNameLst>
                                          <p:attrName>style.visibility</p:attrName>
                                        </p:attrNameLst>
                                      </p:cBhvr>
                                      <p:to>
                                        <p:strVal val="visible"/>
                                      </p:to>
                                    </p:set>
                                    <p:animEffect transition="in" filter="wipe(left)">
                                      <p:cBhvr>
                                        <p:cTn id="85" dur="500"/>
                                        <p:tgtEl>
                                          <p:spTgt spid="120"/>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21"/>
                                        </p:tgtEl>
                                        <p:attrNameLst>
                                          <p:attrName>style.visibility</p:attrName>
                                        </p:attrNameLst>
                                      </p:cBhvr>
                                      <p:to>
                                        <p:strVal val="visible"/>
                                      </p:to>
                                    </p:set>
                                    <p:animEffect transition="in" filter="wipe(left)">
                                      <p:cBhvr>
                                        <p:cTn id="88" dur="500"/>
                                        <p:tgtEl>
                                          <p:spTgt spid="121"/>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22"/>
                                        </p:tgtEl>
                                        <p:attrNameLst>
                                          <p:attrName>style.visibility</p:attrName>
                                        </p:attrNameLst>
                                      </p:cBhvr>
                                      <p:to>
                                        <p:strVal val="visible"/>
                                      </p:to>
                                    </p:set>
                                    <p:animEffect transition="in" filter="wipe(left)">
                                      <p:cBhvr>
                                        <p:cTn id="91" dur="500"/>
                                        <p:tgtEl>
                                          <p:spTgt spid="122"/>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123"/>
                                        </p:tgtEl>
                                        <p:attrNameLst>
                                          <p:attrName>style.visibility</p:attrName>
                                        </p:attrNameLst>
                                      </p:cBhvr>
                                      <p:to>
                                        <p:strVal val="visible"/>
                                      </p:to>
                                    </p:set>
                                    <p:animEffect transition="in" filter="wipe(left)">
                                      <p:cBhvr>
                                        <p:cTn id="94" dur="500"/>
                                        <p:tgtEl>
                                          <p:spTgt spid="123"/>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124"/>
                                        </p:tgtEl>
                                        <p:attrNameLst>
                                          <p:attrName>style.visibility</p:attrName>
                                        </p:attrNameLst>
                                      </p:cBhvr>
                                      <p:to>
                                        <p:strVal val="visible"/>
                                      </p:to>
                                    </p:set>
                                    <p:animEffect transition="in" filter="wipe(left)">
                                      <p:cBhvr>
                                        <p:cTn id="97" dur="500"/>
                                        <p:tgtEl>
                                          <p:spTgt spid="124"/>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25"/>
                                        </p:tgtEl>
                                        <p:attrNameLst>
                                          <p:attrName>style.visibility</p:attrName>
                                        </p:attrNameLst>
                                      </p:cBhvr>
                                      <p:to>
                                        <p:strVal val="visible"/>
                                      </p:to>
                                    </p:set>
                                    <p:animEffect transition="in" filter="wipe(left)">
                                      <p:cBhvr>
                                        <p:cTn id="100" dur="500"/>
                                        <p:tgtEl>
                                          <p:spTgt spid="125"/>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26"/>
                                        </p:tgtEl>
                                        <p:attrNameLst>
                                          <p:attrName>style.visibility</p:attrName>
                                        </p:attrNameLst>
                                      </p:cBhvr>
                                      <p:to>
                                        <p:strVal val="visible"/>
                                      </p:to>
                                    </p:set>
                                    <p:animEffect transition="in" filter="wipe(left)">
                                      <p:cBhvr>
                                        <p:cTn id="103" dur="500"/>
                                        <p:tgtEl>
                                          <p:spTgt spid="126"/>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127"/>
                                        </p:tgtEl>
                                        <p:attrNameLst>
                                          <p:attrName>style.visibility</p:attrName>
                                        </p:attrNameLst>
                                      </p:cBhvr>
                                      <p:to>
                                        <p:strVal val="visible"/>
                                      </p:to>
                                    </p:set>
                                    <p:animEffect transition="in" filter="wipe(left)">
                                      <p:cBhvr>
                                        <p:cTn id="106" dur="500"/>
                                        <p:tgtEl>
                                          <p:spTgt spid="127"/>
                                        </p:tgtEl>
                                      </p:cBhvr>
                                    </p:animEffect>
                                  </p:childTnLst>
                                </p:cTn>
                              </p:par>
                            </p:childTnLst>
                          </p:cTn>
                        </p:par>
                        <p:par>
                          <p:cTn id="107" fill="hold">
                            <p:stCondLst>
                              <p:cond delay="1000"/>
                            </p:stCondLst>
                            <p:childTnLst>
                              <p:par>
                                <p:cTn id="108" presetID="42" presetClass="entr" presetSubtype="0" fill="hold" grpId="0" nodeType="afterEffect">
                                  <p:stCondLst>
                                    <p:cond delay="0"/>
                                  </p:stCondLst>
                                  <p:childTnLst>
                                    <p:set>
                                      <p:cBhvr>
                                        <p:cTn id="109" dur="1" fill="hold">
                                          <p:stCondLst>
                                            <p:cond delay="0"/>
                                          </p:stCondLst>
                                        </p:cTn>
                                        <p:tgtEl>
                                          <p:spTgt spid="135"/>
                                        </p:tgtEl>
                                        <p:attrNameLst>
                                          <p:attrName>style.visibility</p:attrName>
                                        </p:attrNameLst>
                                      </p:cBhvr>
                                      <p:to>
                                        <p:strVal val="visible"/>
                                      </p:to>
                                    </p:set>
                                    <p:animEffect transition="in" filter="fade">
                                      <p:cBhvr>
                                        <p:cTn id="110" dur="1000"/>
                                        <p:tgtEl>
                                          <p:spTgt spid="135"/>
                                        </p:tgtEl>
                                      </p:cBhvr>
                                    </p:animEffect>
                                    <p:anim calcmode="lin" valueType="num">
                                      <p:cBhvr>
                                        <p:cTn id="111" dur="1000" fill="hold"/>
                                        <p:tgtEl>
                                          <p:spTgt spid="135"/>
                                        </p:tgtEl>
                                        <p:attrNameLst>
                                          <p:attrName>ppt_x</p:attrName>
                                        </p:attrNameLst>
                                      </p:cBhvr>
                                      <p:tavLst>
                                        <p:tav tm="0">
                                          <p:val>
                                            <p:strVal val="#ppt_x"/>
                                          </p:val>
                                        </p:tav>
                                        <p:tav tm="100000">
                                          <p:val>
                                            <p:strVal val="#ppt_x"/>
                                          </p:val>
                                        </p:tav>
                                      </p:tavLst>
                                    </p:anim>
                                    <p:anim calcmode="lin" valueType="num">
                                      <p:cBhvr>
                                        <p:cTn id="112" dur="1000" fill="hold"/>
                                        <p:tgtEl>
                                          <p:spTgt spid="135"/>
                                        </p:tgtEl>
                                        <p:attrNameLst>
                                          <p:attrName>ppt_y</p:attrName>
                                        </p:attrNameLst>
                                      </p:cBhvr>
                                      <p:tavLst>
                                        <p:tav tm="0">
                                          <p:val>
                                            <p:strVal val="#ppt_y+.1"/>
                                          </p:val>
                                        </p:tav>
                                        <p:tav tm="100000">
                                          <p:val>
                                            <p:strVal val="#ppt_y"/>
                                          </p:val>
                                        </p:tav>
                                      </p:tavLst>
                                    </p:anim>
                                  </p:childTnLst>
                                </p:cTn>
                              </p:par>
                            </p:childTnLst>
                          </p:cTn>
                        </p:par>
                        <p:par>
                          <p:cTn id="113" fill="hold">
                            <p:stCondLst>
                              <p:cond delay="2000"/>
                            </p:stCondLst>
                            <p:childTnLst>
                              <p:par>
                                <p:cTn id="114" presetID="16" presetClass="entr" presetSubtype="21" fill="hold" grpId="0" nodeType="afterEffect">
                                  <p:stCondLst>
                                    <p:cond delay="0"/>
                                  </p:stCondLst>
                                  <p:childTnLst>
                                    <p:set>
                                      <p:cBhvr>
                                        <p:cTn id="115" dur="1" fill="hold">
                                          <p:stCondLst>
                                            <p:cond delay="0"/>
                                          </p:stCondLst>
                                        </p:cTn>
                                        <p:tgtEl>
                                          <p:spTgt spid="158"/>
                                        </p:tgtEl>
                                        <p:attrNameLst>
                                          <p:attrName>style.visibility</p:attrName>
                                        </p:attrNameLst>
                                      </p:cBhvr>
                                      <p:to>
                                        <p:strVal val="visible"/>
                                      </p:to>
                                    </p:set>
                                    <p:animEffect transition="in" filter="barn(inVertical)">
                                      <p:cBhvr>
                                        <p:cTn id="116" dur="500"/>
                                        <p:tgtEl>
                                          <p:spTgt spid="158"/>
                                        </p:tgtEl>
                                      </p:cBhvr>
                                    </p:animEffect>
                                  </p:childTnLst>
                                </p:cTn>
                              </p:par>
                            </p:childTnLst>
                          </p:cTn>
                        </p:par>
                        <p:par>
                          <p:cTn id="117" fill="hold">
                            <p:stCondLst>
                              <p:cond delay="2500"/>
                            </p:stCondLst>
                            <p:childTnLst>
                              <p:par>
                                <p:cTn id="118" presetID="22" presetClass="entr" presetSubtype="1" fill="hold" grpId="0" nodeType="afterEffect">
                                  <p:stCondLst>
                                    <p:cond delay="0"/>
                                  </p:stCondLst>
                                  <p:childTnLst>
                                    <p:set>
                                      <p:cBhvr>
                                        <p:cTn id="119" dur="1" fill="hold">
                                          <p:stCondLst>
                                            <p:cond delay="0"/>
                                          </p:stCondLst>
                                        </p:cTn>
                                        <p:tgtEl>
                                          <p:spTgt spid="136"/>
                                        </p:tgtEl>
                                        <p:attrNameLst>
                                          <p:attrName>style.visibility</p:attrName>
                                        </p:attrNameLst>
                                      </p:cBhvr>
                                      <p:to>
                                        <p:strVal val="visible"/>
                                      </p:to>
                                    </p:set>
                                    <p:animEffect transition="in" filter="wipe(up)">
                                      <p:cBhvr>
                                        <p:cTn id="120"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bldLvl="0" animBg="1"/>
      <p:bldP spid="114" grpId="0" bldLvl="0" animBg="1"/>
      <p:bldP spid="115" grpId="0" bldLvl="0" animBg="1"/>
      <p:bldP spid="116" grpId="0" bldLvl="0" animBg="1"/>
      <p:bldP spid="117" grpId="0" bldLvl="0" animBg="1"/>
      <p:bldP spid="118" grpId="0" bldLvl="0" animBg="1"/>
      <p:bldP spid="119" grpId="0" bldLvl="0" animBg="1"/>
      <p:bldP spid="120" grpId="0" bldLvl="0" animBg="1"/>
      <p:bldP spid="121" grpId="0" bldLvl="0" animBg="1"/>
      <p:bldP spid="122" grpId="0" bldLvl="0" animBg="1"/>
      <p:bldP spid="123" grpId="0" bldLvl="0" animBg="1"/>
      <p:bldP spid="124" grpId="0" bldLvl="0" animBg="1"/>
      <p:bldP spid="125" grpId="0" bldLvl="0" animBg="1"/>
      <p:bldP spid="126" grpId="0" bldLvl="0" animBg="1"/>
      <p:bldP spid="127" grpId="0" bldLvl="0" animBg="1"/>
      <p:bldP spid="128" grpId="0"/>
      <p:bldP spid="129" grpId="0"/>
      <p:bldP spid="130" grpId="0"/>
      <p:bldP spid="131" grpId="0"/>
      <p:bldP spid="132" grpId="0"/>
      <p:bldP spid="133" grpId="0"/>
      <p:bldP spid="134" grpId="0"/>
      <p:bldP spid="135" grpId="0"/>
      <p:bldP spid="136" grpId="0"/>
      <p:bldP spid="139" grpId="0"/>
      <p:bldP spid="140" grpId="0"/>
      <p:bldP spid="141" grpId="0"/>
      <p:bldP spid="142" grpId="0"/>
      <p:bldP spid="143" grpId="0"/>
      <p:bldP spid="144" grpId="0"/>
      <p:bldP spid="157" grpId="0"/>
      <p:bldP spid="15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505" y="0"/>
            <a:ext cx="5569691" cy="6839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8531685" y="2051568"/>
            <a:ext cx="691976" cy="579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58" tIns="43327" rIns="86658" bIns="43327" rtlCol="0" anchor="ctr"/>
          <a:lstStyle/>
          <a:p>
            <a:pPr algn="ctr"/>
            <a:r>
              <a:rPr lang="en-US" altLang="zh-CN" sz="2400" dirty="0"/>
              <a:t>04</a:t>
            </a:r>
            <a:endParaRPr lang="zh-CN" altLang="en-US" sz="2400" dirty="0"/>
          </a:p>
        </p:txBody>
      </p:sp>
      <p:sp>
        <p:nvSpPr>
          <p:cNvPr id="3" name="TextBox 23"/>
          <p:cNvSpPr txBox="1"/>
          <p:nvPr/>
        </p:nvSpPr>
        <p:spPr>
          <a:xfrm>
            <a:off x="7148633" y="3499012"/>
            <a:ext cx="3458986" cy="332740"/>
          </a:xfrm>
          <a:prstGeom prst="rect">
            <a:avLst/>
          </a:prstGeom>
          <a:noFill/>
        </p:spPr>
        <p:txBody>
          <a:bodyPr wrap="square" lIns="86658" tIns="43327" rIns="86658" bIns="43327" rtlCol="0">
            <a:spAutoFit/>
          </a:bodyPr>
          <a:lstStyle/>
          <a:p>
            <a:pPr algn="ctr">
              <a:lnSpc>
                <a:spcPct val="150000"/>
              </a:lnSpc>
            </a:pPr>
            <a:r>
              <a:rPr lang="zh-CN" altLang="en-US" sz="1065"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1065"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4" name="TextBox 24"/>
          <p:cNvSpPr txBox="1"/>
          <p:nvPr/>
        </p:nvSpPr>
        <p:spPr>
          <a:xfrm>
            <a:off x="7346842" y="2812852"/>
            <a:ext cx="3017520" cy="578485"/>
          </a:xfrm>
          <a:prstGeom prst="rect">
            <a:avLst/>
          </a:prstGeom>
          <a:noFill/>
        </p:spPr>
        <p:txBody>
          <a:bodyPr wrap="none" lIns="86658" tIns="43327" rIns="86658" bIns="43327" rtlCol="0">
            <a:spAutoFit/>
          </a:bodyPr>
          <a:lstStyle/>
          <a:p>
            <a:r>
              <a:rPr lang="zh-CN" altLang="en-US" sz="3200" dirty="0">
                <a:solidFill>
                  <a:schemeClr val="tx1">
                    <a:lumMod val="65000"/>
                    <a:lumOff val="35000"/>
                  </a:schemeClr>
                </a:solidFill>
                <a:ea typeface="微软雅黑" panose="020B0503020204020204" pitchFamily="34" charset="-122"/>
              </a:rPr>
              <a:t>工作规划和展望</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4731090" y="2831401"/>
            <a:ext cx="2361076" cy="9260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58" tIns="43327" rIns="86658" bIns="43327" rtlCol="0" anchor="ctr"/>
          <a:lstStyle/>
          <a:p>
            <a:pPr algn="ctr"/>
            <a:endParaRPr lang="zh-CN" altLang="en-US" sz="2400"/>
          </a:p>
        </p:txBody>
      </p:sp>
      <p:sp>
        <p:nvSpPr>
          <p:cNvPr id="54" name="矩形 53"/>
          <p:cNvSpPr/>
          <p:nvPr/>
        </p:nvSpPr>
        <p:spPr>
          <a:xfrm>
            <a:off x="4743058" y="3857442"/>
            <a:ext cx="680008" cy="5658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58" tIns="43327" rIns="86658" bIns="43327" rtlCol="0" anchor="ctr"/>
          <a:lstStyle/>
          <a:p>
            <a:pPr algn="ctr"/>
            <a:r>
              <a:rPr lang="en-US" altLang="zh-CN" sz="2400" dirty="0">
                <a:solidFill>
                  <a:schemeClr val="bg1"/>
                </a:solidFill>
              </a:rPr>
              <a:t>03</a:t>
            </a:r>
            <a:endParaRPr lang="zh-CN" altLang="en-US" sz="2400" dirty="0">
              <a:solidFill>
                <a:schemeClr val="bg1"/>
              </a:solidFill>
            </a:endParaRPr>
          </a:p>
        </p:txBody>
      </p:sp>
      <p:sp>
        <p:nvSpPr>
          <p:cNvPr id="55" name="矩形 54"/>
          <p:cNvSpPr/>
          <p:nvPr/>
        </p:nvSpPr>
        <p:spPr>
          <a:xfrm>
            <a:off x="6375331" y="3844745"/>
            <a:ext cx="708085" cy="5658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58" tIns="43327" rIns="86658" bIns="43327" rtlCol="0" anchor="ctr"/>
          <a:lstStyle/>
          <a:p>
            <a:pPr algn="ctr"/>
            <a:r>
              <a:rPr lang="en-US" altLang="zh-CN" sz="2400" dirty="0">
                <a:solidFill>
                  <a:schemeClr val="bg1"/>
                </a:solidFill>
              </a:rPr>
              <a:t>04</a:t>
            </a:r>
            <a:endParaRPr lang="zh-CN" altLang="en-US" sz="2400" dirty="0">
              <a:solidFill>
                <a:schemeClr val="bg1"/>
              </a:solidFill>
            </a:endParaRPr>
          </a:p>
        </p:txBody>
      </p:sp>
      <p:sp>
        <p:nvSpPr>
          <p:cNvPr id="56" name="矩形 55"/>
          <p:cNvSpPr/>
          <p:nvPr/>
        </p:nvSpPr>
        <p:spPr>
          <a:xfrm>
            <a:off x="4731090" y="2165840"/>
            <a:ext cx="691976" cy="579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58" tIns="43327" rIns="86658" bIns="43327" rtlCol="0" anchor="ctr"/>
          <a:lstStyle/>
          <a:p>
            <a:pPr algn="ctr"/>
            <a:r>
              <a:rPr lang="en-US" altLang="zh-CN" sz="2400" dirty="0">
                <a:solidFill>
                  <a:schemeClr val="bg1"/>
                </a:solidFill>
              </a:rPr>
              <a:t>01</a:t>
            </a:r>
            <a:endParaRPr lang="zh-CN" altLang="en-US" sz="2400" dirty="0">
              <a:solidFill>
                <a:schemeClr val="bg1"/>
              </a:solidFill>
            </a:endParaRPr>
          </a:p>
        </p:txBody>
      </p:sp>
      <p:sp>
        <p:nvSpPr>
          <p:cNvPr id="57" name="矩形 56"/>
          <p:cNvSpPr/>
          <p:nvPr/>
        </p:nvSpPr>
        <p:spPr>
          <a:xfrm>
            <a:off x="6375331" y="2165841"/>
            <a:ext cx="708085" cy="581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58" tIns="43327" rIns="86658" bIns="43327" rtlCol="0" anchor="ctr"/>
          <a:lstStyle/>
          <a:p>
            <a:pPr algn="ctr"/>
            <a:r>
              <a:rPr lang="en-US" altLang="zh-CN" sz="2400" dirty="0">
                <a:solidFill>
                  <a:schemeClr val="bg1"/>
                </a:solidFill>
              </a:rPr>
              <a:t>02</a:t>
            </a:r>
            <a:endParaRPr lang="zh-CN" altLang="en-US" sz="2400" dirty="0">
              <a:solidFill>
                <a:schemeClr val="bg1"/>
              </a:solidFill>
            </a:endParaRPr>
          </a:p>
        </p:txBody>
      </p:sp>
      <p:sp>
        <p:nvSpPr>
          <p:cNvPr id="83" name="文本框 82"/>
          <p:cNvSpPr txBox="1"/>
          <p:nvPr/>
        </p:nvSpPr>
        <p:spPr>
          <a:xfrm>
            <a:off x="4803411" y="3026626"/>
            <a:ext cx="2216434" cy="578485"/>
          </a:xfrm>
          <a:prstGeom prst="rect">
            <a:avLst/>
          </a:prstGeom>
          <a:noFill/>
          <a:ln>
            <a:noFill/>
          </a:ln>
        </p:spPr>
        <p:txBody>
          <a:bodyPr wrap="square" lIns="86658" tIns="43327" rIns="86658" bIns="43327" rtlCol="0">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目 录</a:t>
            </a:r>
          </a:p>
        </p:txBody>
      </p:sp>
      <p:sp>
        <p:nvSpPr>
          <p:cNvPr id="129" name="TextBox 23"/>
          <p:cNvSpPr txBox="1"/>
          <p:nvPr/>
        </p:nvSpPr>
        <p:spPr>
          <a:xfrm>
            <a:off x="7869874" y="2635625"/>
            <a:ext cx="2756525" cy="579755"/>
          </a:xfrm>
          <a:prstGeom prst="rect">
            <a:avLst/>
          </a:prstGeom>
          <a:noFill/>
        </p:spPr>
        <p:txBody>
          <a:bodyPr wrap="square" lIns="86658" tIns="43327" rIns="86658" bIns="43327" rtlCol="0">
            <a:spAutoFit/>
          </a:bodyPr>
          <a:lstStyle/>
          <a:p>
            <a:pPr>
              <a:lnSpc>
                <a:spcPct val="150000"/>
              </a:lnSpc>
            </a:pPr>
            <a:r>
              <a:rPr lang="zh-CN" altLang="en-US" sz="1065" dirty="0">
                <a:solidFill>
                  <a:schemeClr val="tx1">
                    <a:lumMod val="75000"/>
                    <a:lumOff val="25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1065" dirty="0">
              <a:solidFill>
                <a:schemeClr val="tx1">
                  <a:lumMod val="75000"/>
                  <a:lumOff val="25000"/>
                </a:schemeClr>
              </a:solidFill>
              <a:latin typeface="Arial" panose="020B0604020202020204" pitchFamily="34" charset="0"/>
              <a:ea typeface="微软雅黑" panose="020B0503020204020204" pitchFamily="34" charset="-122"/>
              <a:cs typeface="+mn-ea"/>
              <a:sym typeface="+mn-lt"/>
            </a:endParaRPr>
          </a:p>
        </p:txBody>
      </p:sp>
      <p:sp>
        <p:nvSpPr>
          <p:cNvPr id="130" name="TextBox 24"/>
          <p:cNvSpPr txBox="1"/>
          <p:nvPr/>
        </p:nvSpPr>
        <p:spPr>
          <a:xfrm>
            <a:off x="7856160" y="2343068"/>
            <a:ext cx="1259840" cy="415290"/>
          </a:xfrm>
          <a:prstGeom prst="rect">
            <a:avLst/>
          </a:prstGeom>
          <a:noFill/>
        </p:spPr>
        <p:txBody>
          <a:bodyPr wrap="none" lIns="86658" tIns="43327" rIns="86658" bIns="43327" rtlCol="0">
            <a:spAutoFit/>
          </a:bodyPr>
          <a:lstStyle/>
          <a:p>
            <a:r>
              <a:rPr lang="zh-CN" altLang="en-US" sz="2135" dirty="0">
                <a:solidFill>
                  <a:schemeClr val="tx1">
                    <a:lumMod val="75000"/>
                    <a:lumOff val="25000"/>
                  </a:schemeClr>
                </a:solidFill>
                <a:ea typeface="微软雅黑" panose="020B0503020204020204" pitchFamily="34" charset="-122"/>
              </a:rPr>
              <a:t>自我评价</a:t>
            </a:r>
          </a:p>
        </p:txBody>
      </p:sp>
      <p:sp>
        <p:nvSpPr>
          <p:cNvPr id="131" name="TextBox 23"/>
          <p:cNvSpPr txBox="1"/>
          <p:nvPr/>
        </p:nvSpPr>
        <p:spPr>
          <a:xfrm>
            <a:off x="7869874" y="3936221"/>
            <a:ext cx="2756525" cy="579755"/>
          </a:xfrm>
          <a:prstGeom prst="rect">
            <a:avLst/>
          </a:prstGeom>
          <a:noFill/>
        </p:spPr>
        <p:txBody>
          <a:bodyPr wrap="square" lIns="86658" tIns="43327" rIns="86658" bIns="43327" rtlCol="0">
            <a:spAutoFit/>
          </a:bodyPr>
          <a:lstStyle/>
          <a:p>
            <a:pPr>
              <a:lnSpc>
                <a:spcPct val="150000"/>
              </a:lnSpc>
            </a:pPr>
            <a:r>
              <a:rPr lang="zh-CN" altLang="en-US" sz="1065" dirty="0">
                <a:solidFill>
                  <a:schemeClr val="tx1">
                    <a:lumMod val="75000"/>
                    <a:lumOff val="25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1065" dirty="0">
              <a:solidFill>
                <a:schemeClr val="tx1">
                  <a:lumMod val="75000"/>
                  <a:lumOff val="25000"/>
                </a:schemeClr>
              </a:solidFill>
              <a:latin typeface="Arial" panose="020B0604020202020204" pitchFamily="34" charset="0"/>
              <a:ea typeface="微软雅黑" panose="020B0503020204020204" pitchFamily="34" charset="-122"/>
              <a:cs typeface="+mn-ea"/>
              <a:sym typeface="+mn-lt"/>
            </a:endParaRPr>
          </a:p>
        </p:txBody>
      </p:sp>
      <p:sp>
        <p:nvSpPr>
          <p:cNvPr id="132" name="TextBox 24"/>
          <p:cNvSpPr txBox="1"/>
          <p:nvPr/>
        </p:nvSpPr>
        <p:spPr>
          <a:xfrm>
            <a:off x="7856160" y="3643664"/>
            <a:ext cx="2075180" cy="415290"/>
          </a:xfrm>
          <a:prstGeom prst="rect">
            <a:avLst/>
          </a:prstGeom>
          <a:noFill/>
        </p:spPr>
        <p:txBody>
          <a:bodyPr wrap="none" lIns="86658" tIns="43327" rIns="86658" bIns="43327" rtlCol="0">
            <a:spAutoFit/>
          </a:bodyPr>
          <a:lstStyle/>
          <a:p>
            <a:r>
              <a:rPr lang="zh-CN" altLang="en-US" sz="2135" dirty="0">
                <a:solidFill>
                  <a:schemeClr val="tx1">
                    <a:lumMod val="75000"/>
                    <a:lumOff val="25000"/>
                  </a:schemeClr>
                </a:solidFill>
                <a:ea typeface="微软雅黑" panose="020B0503020204020204" pitchFamily="34" charset="-122"/>
              </a:rPr>
              <a:t>工作规划和展望</a:t>
            </a:r>
          </a:p>
        </p:txBody>
      </p:sp>
      <p:sp>
        <p:nvSpPr>
          <p:cNvPr id="133" name="TextBox 23"/>
          <p:cNvSpPr txBox="1"/>
          <p:nvPr/>
        </p:nvSpPr>
        <p:spPr>
          <a:xfrm>
            <a:off x="770575" y="2635625"/>
            <a:ext cx="2756525" cy="579755"/>
          </a:xfrm>
          <a:prstGeom prst="rect">
            <a:avLst/>
          </a:prstGeom>
          <a:noFill/>
        </p:spPr>
        <p:txBody>
          <a:bodyPr wrap="square" lIns="86658" tIns="43327" rIns="86658" bIns="43327" rtlCol="0">
            <a:spAutoFit/>
          </a:bodyPr>
          <a:lstStyle/>
          <a:p>
            <a:pPr algn="r">
              <a:lnSpc>
                <a:spcPct val="150000"/>
              </a:lnSpc>
            </a:pPr>
            <a:r>
              <a:rPr lang="zh-CN" altLang="en-US" sz="1065" dirty="0">
                <a:solidFill>
                  <a:schemeClr val="tx1">
                    <a:lumMod val="75000"/>
                    <a:lumOff val="25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1065" dirty="0">
              <a:solidFill>
                <a:schemeClr val="tx1">
                  <a:lumMod val="75000"/>
                  <a:lumOff val="25000"/>
                </a:schemeClr>
              </a:solidFill>
              <a:latin typeface="Arial" panose="020B0604020202020204" pitchFamily="34" charset="0"/>
              <a:ea typeface="微软雅黑" panose="020B0503020204020204" pitchFamily="34" charset="-122"/>
              <a:cs typeface="+mn-ea"/>
              <a:sym typeface="+mn-lt"/>
            </a:endParaRPr>
          </a:p>
        </p:txBody>
      </p:sp>
      <p:sp>
        <p:nvSpPr>
          <p:cNvPr id="134" name="TextBox 24"/>
          <p:cNvSpPr txBox="1"/>
          <p:nvPr/>
        </p:nvSpPr>
        <p:spPr>
          <a:xfrm>
            <a:off x="2267260" y="2343068"/>
            <a:ext cx="1259840" cy="415290"/>
          </a:xfrm>
          <a:prstGeom prst="rect">
            <a:avLst/>
          </a:prstGeom>
          <a:noFill/>
        </p:spPr>
        <p:txBody>
          <a:bodyPr wrap="none" lIns="86658" tIns="43327" rIns="86658" bIns="43327" rtlCol="0">
            <a:spAutoFit/>
          </a:bodyPr>
          <a:lstStyle/>
          <a:p>
            <a:pPr algn="r"/>
            <a:r>
              <a:rPr lang="zh-CN" altLang="en-US" sz="2135" dirty="0">
                <a:solidFill>
                  <a:schemeClr val="tx1">
                    <a:lumMod val="75000"/>
                    <a:lumOff val="25000"/>
                  </a:schemeClr>
                </a:solidFill>
                <a:ea typeface="微软雅黑" panose="020B0503020204020204" pitchFamily="34" charset="-122"/>
              </a:rPr>
              <a:t>工作回顾</a:t>
            </a:r>
          </a:p>
        </p:txBody>
      </p:sp>
      <p:sp>
        <p:nvSpPr>
          <p:cNvPr id="135" name="TextBox 23"/>
          <p:cNvSpPr txBox="1"/>
          <p:nvPr/>
        </p:nvSpPr>
        <p:spPr>
          <a:xfrm>
            <a:off x="770575" y="3936221"/>
            <a:ext cx="2756525" cy="579755"/>
          </a:xfrm>
          <a:prstGeom prst="rect">
            <a:avLst/>
          </a:prstGeom>
          <a:noFill/>
        </p:spPr>
        <p:txBody>
          <a:bodyPr wrap="square" lIns="86658" tIns="43327" rIns="86658" bIns="43327" rtlCol="0">
            <a:spAutoFit/>
          </a:bodyPr>
          <a:lstStyle/>
          <a:p>
            <a:pPr algn="r">
              <a:lnSpc>
                <a:spcPct val="150000"/>
              </a:lnSpc>
            </a:pPr>
            <a:r>
              <a:rPr lang="zh-CN" altLang="en-US" sz="1065" dirty="0">
                <a:solidFill>
                  <a:schemeClr val="tx1">
                    <a:lumMod val="75000"/>
                    <a:lumOff val="25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1065" dirty="0">
              <a:solidFill>
                <a:schemeClr val="tx1">
                  <a:lumMod val="75000"/>
                  <a:lumOff val="25000"/>
                </a:schemeClr>
              </a:solidFill>
              <a:latin typeface="Arial" panose="020B0604020202020204" pitchFamily="34" charset="0"/>
              <a:ea typeface="微软雅黑" panose="020B0503020204020204" pitchFamily="34" charset="-122"/>
              <a:cs typeface="+mn-ea"/>
              <a:sym typeface="+mn-lt"/>
            </a:endParaRPr>
          </a:p>
        </p:txBody>
      </p:sp>
      <p:sp>
        <p:nvSpPr>
          <p:cNvPr id="136" name="TextBox 24"/>
          <p:cNvSpPr txBox="1"/>
          <p:nvPr/>
        </p:nvSpPr>
        <p:spPr>
          <a:xfrm>
            <a:off x="2267260" y="3643664"/>
            <a:ext cx="1259840" cy="415290"/>
          </a:xfrm>
          <a:prstGeom prst="rect">
            <a:avLst/>
          </a:prstGeom>
          <a:noFill/>
        </p:spPr>
        <p:txBody>
          <a:bodyPr wrap="none" lIns="86658" tIns="43327" rIns="86658" bIns="43327" rtlCol="0">
            <a:spAutoFit/>
          </a:bodyPr>
          <a:lstStyle/>
          <a:p>
            <a:pPr algn="r"/>
            <a:r>
              <a:rPr lang="zh-CN" altLang="en-US" sz="2135" dirty="0">
                <a:solidFill>
                  <a:schemeClr val="tx1">
                    <a:lumMod val="75000"/>
                    <a:lumOff val="25000"/>
                  </a:schemeClr>
                </a:solidFill>
                <a:ea typeface="微软雅黑" panose="020B0503020204020204" pitchFamily="34" charset="-122"/>
              </a:rPr>
              <a:t>工作体会</a:t>
            </a:r>
          </a:p>
        </p:txBody>
      </p:sp>
      <p:sp>
        <p:nvSpPr>
          <p:cNvPr id="3" name="直角三角形 2"/>
          <p:cNvSpPr/>
          <p:nvPr/>
        </p:nvSpPr>
        <p:spPr>
          <a:xfrm flipV="1">
            <a:off x="1505" y="0"/>
            <a:ext cx="3250397" cy="197830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直角三角形 17"/>
          <p:cNvSpPr/>
          <p:nvPr/>
        </p:nvSpPr>
        <p:spPr>
          <a:xfrm flipH="1">
            <a:off x="8533795" y="4944261"/>
            <a:ext cx="3656696" cy="191416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 calcmode="lin" valueType="num">
                                      <p:cBhvr>
                                        <p:cTn id="9" dur="500" fill="hold"/>
                                        <p:tgtEl>
                                          <p:spTgt spid="53"/>
                                        </p:tgtEl>
                                        <p:attrNameLst>
                                          <p:attrName>style.rotation</p:attrName>
                                        </p:attrNameLst>
                                      </p:cBhvr>
                                      <p:tavLst>
                                        <p:tav tm="0">
                                          <p:val>
                                            <p:fltVal val="360"/>
                                          </p:val>
                                        </p:tav>
                                        <p:tav tm="100000">
                                          <p:val>
                                            <p:fltVal val="0"/>
                                          </p:val>
                                        </p:tav>
                                      </p:tavLst>
                                    </p:anim>
                                    <p:animEffect transition="in" filter="fade">
                                      <p:cBhvr>
                                        <p:cTn id="10" dur="500"/>
                                        <p:tgtEl>
                                          <p:spTgt spid="5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83"/>
                                        </p:tgtEl>
                                        <p:attrNameLst>
                                          <p:attrName>style.visibility</p:attrName>
                                        </p:attrNameLst>
                                      </p:cBhvr>
                                      <p:to>
                                        <p:strVal val="visible"/>
                                      </p:to>
                                    </p:set>
                                    <p:anim calcmode="lin" valueType="num">
                                      <p:cBhvr>
                                        <p:cTn id="14" dur="500" fill="hold"/>
                                        <p:tgtEl>
                                          <p:spTgt spid="83"/>
                                        </p:tgtEl>
                                        <p:attrNameLst>
                                          <p:attrName>ppt_w</p:attrName>
                                        </p:attrNameLst>
                                      </p:cBhvr>
                                      <p:tavLst>
                                        <p:tav tm="0">
                                          <p:val>
                                            <p:fltVal val="0"/>
                                          </p:val>
                                        </p:tav>
                                        <p:tav tm="100000">
                                          <p:val>
                                            <p:strVal val="#ppt_w"/>
                                          </p:val>
                                        </p:tav>
                                      </p:tavLst>
                                    </p:anim>
                                    <p:anim calcmode="lin" valueType="num">
                                      <p:cBhvr>
                                        <p:cTn id="15" dur="500" fill="hold"/>
                                        <p:tgtEl>
                                          <p:spTgt spid="83"/>
                                        </p:tgtEl>
                                        <p:attrNameLst>
                                          <p:attrName>ppt_h</p:attrName>
                                        </p:attrNameLst>
                                      </p:cBhvr>
                                      <p:tavLst>
                                        <p:tav tm="0">
                                          <p:val>
                                            <p:fltVal val="0"/>
                                          </p:val>
                                        </p:tav>
                                        <p:tav tm="100000">
                                          <p:val>
                                            <p:strVal val="#ppt_h"/>
                                          </p:val>
                                        </p:tav>
                                      </p:tavLst>
                                    </p:anim>
                                    <p:animEffect transition="in" filter="fade">
                                      <p:cBhvr>
                                        <p:cTn id="16" dur="500"/>
                                        <p:tgtEl>
                                          <p:spTgt spid="83"/>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down)">
                                      <p:cBhvr>
                                        <p:cTn id="20" dur="500"/>
                                        <p:tgtEl>
                                          <p:spTgt spid="5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right)">
                                      <p:cBhvr>
                                        <p:cTn id="23" dur="500"/>
                                        <p:tgtEl>
                                          <p:spTgt spid="5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up)">
                                      <p:cBhvr>
                                        <p:cTn id="26" dur="500"/>
                                        <p:tgtEl>
                                          <p:spTgt spid="5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left)">
                                      <p:cBhvr>
                                        <p:cTn id="29" dur="500"/>
                                        <p:tgtEl>
                                          <p:spTgt spid="57"/>
                                        </p:tgtEl>
                                      </p:cBhvr>
                                    </p:animEffect>
                                  </p:childTnLst>
                                </p:cTn>
                              </p:par>
                            </p:childTnLst>
                          </p:cTn>
                        </p:par>
                        <p:par>
                          <p:cTn id="30" fill="hold">
                            <p:stCondLst>
                              <p:cond delay="1500"/>
                            </p:stCondLst>
                            <p:childTnLst>
                              <p:par>
                                <p:cTn id="31" presetID="12" presetClass="entr" presetSubtype="4" fill="hold" grpId="0" nodeType="afterEffect">
                                  <p:stCondLst>
                                    <p:cond delay="0"/>
                                  </p:stCondLst>
                                  <p:childTnLst>
                                    <p:set>
                                      <p:cBhvr>
                                        <p:cTn id="32" dur="1" fill="hold">
                                          <p:stCondLst>
                                            <p:cond delay="0"/>
                                          </p:stCondLst>
                                        </p:cTn>
                                        <p:tgtEl>
                                          <p:spTgt spid="129"/>
                                        </p:tgtEl>
                                        <p:attrNameLst>
                                          <p:attrName>style.visibility</p:attrName>
                                        </p:attrNameLst>
                                      </p:cBhvr>
                                      <p:to>
                                        <p:strVal val="visible"/>
                                      </p:to>
                                    </p:set>
                                    <p:anim calcmode="lin" valueType="num">
                                      <p:cBhvr additive="base">
                                        <p:cTn id="33" dur="500"/>
                                        <p:tgtEl>
                                          <p:spTgt spid="129"/>
                                        </p:tgtEl>
                                        <p:attrNameLst>
                                          <p:attrName>ppt_y</p:attrName>
                                        </p:attrNameLst>
                                      </p:cBhvr>
                                      <p:tavLst>
                                        <p:tav tm="0">
                                          <p:val>
                                            <p:strVal val="#ppt_y+#ppt_h*1.125000"/>
                                          </p:val>
                                        </p:tav>
                                        <p:tav tm="100000">
                                          <p:val>
                                            <p:strVal val="#ppt_y"/>
                                          </p:val>
                                        </p:tav>
                                      </p:tavLst>
                                    </p:anim>
                                    <p:animEffect transition="in" filter="wipe(up)">
                                      <p:cBhvr>
                                        <p:cTn id="34" dur="500"/>
                                        <p:tgtEl>
                                          <p:spTgt spid="129"/>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additive="base">
                                        <p:cTn id="37" dur="500"/>
                                        <p:tgtEl>
                                          <p:spTgt spid="130"/>
                                        </p:tgtEl>
                                        <p:attrNameLst>
                                          <p:attrName>ppt_y</p:attrName>
                                        </p:attrNameLst>
                                      </p:cBhvr>
                                      <p:tavLst>
                                        <p:tav tm="0">
                                          <p:val>
                                            <p:strVal val="#ppt_y-#ppt_h*1.125000"/>
                                          </p:val>
                                        </p:tav>
                                        <p:tav tm="100000">
                                          <p:val>
                                            <p:strVal val="#ppt_y"/>
                                          </p:val>
                                        </p:tav>
                                      </p:tavLst>
                                    </p:anim>
                                    <p:animEffect transition="in" filter="wipe(down)">
                                      <p:cBhvr>
                                        <p:cTn id="38" dur="500"/>
                                        <p:tgtEl>
                                          <p:spTgt spid="130"/>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31"/>
                                        </p:tgtEl>
                                        <p:attrNameLst>
                                          <p:attrName>style.visibility</p:attrName>
                                        </p:attrNameLst>
                                      </p:cBhvr>
                                      <p:to>
                                        <p:strVal val="visible"/>
                                      </p:to>
                                    </p:set>
                                    <p:anim calcmode="lin" valueType="num">
                                      <p:cBhvr additive="base">
                                        <p:cTn id="41" dur="500"/>
                                        <p:tgtEl>
                                          <p:spTgt spid="131"/>
                                        </p:tgtEl>
                                        <p:attrNameLst>
                                          <p:attrName>ppt_y</p:attrName>
                                        </p:attrNameLst>
                                      </p:cBhvr>
                                      <p:tavLst>
                                        <p:tav tm="0">
                                          <p:val>
                                            <p:strVal val="#ppt_y+#ppt_h*1.125000"/>
                                          </p:val>
                                        </p:tav>
                                        <p:tav tm="100000">
                                          <p:val>
                                            <p:strVal val="#ppt_y"/>
                                          </p:val>
                                        </p:tav>
                                      </p:tavLst>
                                    </p:anim>
                                    <p:animEffect transition="in" filter="wipe(up)">
                                      <p:cBhvr>
                                        <p:cTn id="42" dur="500"/>
                                        <p:tgtEl>
                                          <p:spTgt spid="131"/>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132"/>
                                        </p:tgtEl>
                                        <p:attrNameLst>
                                          <p:attrName>style.visibility</p:attrName>
                                        </p:attrNameLst>
                                      </p:cBhvr>
                                      <p:to>
                                        <p:strVal val="visible"/>
                                      </p:to>
                                    </p:set>
                                    <p:anim calcmode="lin" valueType="num">
                                      <p:cBhvr additive="base">
                                        <p:cTn id="45" dur="500"/>
                                        <p:tgtEl>
                                          <p:spTgt spid="132"/>
                                        </p:tgtEl>
                                        <p:attrNameLst>
                                          <p:attrName>ppt_y</p:attrName>
                                        </p:attrNameLst>
                                      </p:cBhvr>
                                      <p:tavLst>
                                        <p:tav tm="0">
                                          <p:val>
                                            <p:strVal val="#ppt_y-#ppt_h*1.125000"/>
                                          </p:val>
                                        </p:tav>
                                        <p:tav tm="100000">
                                          <p:val>
                                            <p:strVal val="#ppt_y"/>
                                          </p:val>
                                        </p:tav>
                                      </p:tavLst>
                                    </p:anim>
                                    <p:animEffect transition="in" filter="wipe(down)">
                                      <p:cBhvr>
                                        <p:cTn id="46" dur="500"/>
                                        <p:tgtEl>
                                          <p:spTgt spid="132"/>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133"/>
                                        </p:tgtEl>
                                        <p:attrNameLst>
                                          <p:attrName>style.visibility</p:attrName>
                                        </p:attrNameLst>
                                      </p:cBhvr>
                                      <p:to>
                                        <p:strVal val="visible"/>
                                      </p:to>
                                    </p:set>
                                    <p:anim calcmode="lin" valueType="num">
                                      <p:cBhvr additive="base">
                                        <p:cTn id="49" dur="500"/>
                                        <p:tgtEl>
                                          <p:spTgt spid="133"/>
                                        </p:tgtEl>
                                        <p:attrNameLst>
                                          <p:attrName>ppt_y</p:attrName>
                                        </p:attrNameLst>
                                      </p:cBhvr>
                                      <p:tavLst>
                                        <p:tav tm="0">
                                          <p:val>
                                            <p:strVal val="#ppt_y+#ppt_h*1.125000"/>
                                          </p:val>
                                        </p:tav>
                                        <p:tav tm="100000">
                                          <p:val>
                                            <p:strVal val="#ppt_y"/>
                                          </p:val>
                                        </p:tav>
                                      </p:tavLst>
                                    </p:anim>
                                    <p:animEffect transition="in" filter="wipe(up)">
                                      <p:cBhvr>
                                        <p:cTn id="50" dur="500"/>
                                        <p:tgtEl>
                                          <p:spTgt spid="133"/>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134"/>
                                        </p:tgtEl>
                                        <p:attrNameLst>
                                          <p:attrName>style.visibility</p:attrName>
                                        </p:attrNameLst>
                                      </p:cBhvr>
                                      <p:to>
                                        <p:strVal val="visible"/>
                                      </p:to>
                                    </p:set>
                                    <p:anim calcmode="lin" valueType="num">
                                      <p:cBhvr additive="base">
                                        <p:cTn id="53" dur="500"/>
                                        <p:tgtEl>
                                          <p:spTgt spid="134"/>
                                        </p:tgtEl>
                                        <p:attrNameLst>
                                          <p:attrName>ppt_y</p:attrName>
                                        </p:attrNameLst>
                                      </p:cBhvr>
                                      <p:tavLst>
                                        <p:tav tm="0">
                                          <p:val>
                                            <p:strVal val="#ppt_y-#ppt_h*1.125000"/>
                                          </p:val>
                                        </p:tav>
                                        <p:tav tm="100000">
                                          <p:val>
                                            <p:strVal val="#ppt_y"/>
                                          </p:val>
                                        </p:tav>
                                      </p:tavLst>
                                    </p:anim>
                                    <p:animEffect transition="in" filter="wipe(down)">
                                      <p:cBhvr>
                                        <p:cTn id="54" dur="500"/>
                                        <p:tgtEl>
                                          <p:spTgt spid="134"/>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135"/>
                                        </p:tgtEl>
                                        <p:attrNameLst>
                                          <p:attrName>style.visibility</p:attrName>
                                        </p:attrNameLst>
                                      </p:cBhvr>
                                      <p:to>
                                        <p:strVal val="visible"/>
                                      </p:to>
                                    </p:set>
                                    <p:anim calcmode="lin" valueType="num">
                                      <p:cBhvr additive="base">
                                        <p:cTn id="57" dur="500"/>
                                        <p:tgtEl>
                                          <p:spTgt spid="135"/>
                                        </p:tgtEl>
                                        <p:attrNameLst>
                                          <p:attrName>ppt_y</p:attrName>
                                        </p:attrNameLst>
                                      </p:cBhvr>
                                      <p:tavLst>
                                        <p:tav tm="0">
                                          <p:val>
                                            <p:strVal val="#ppt_y+#ppt_h*1.125000"/>
                                          </p:val>
                                        </p:tav>
                                        <p:tav tm="100000">
                                          <p:val>
                                            <p:strVal val="#ppt_y"/>
                                          </p:val>
                                        </p:tav>
                                      </p:tavLst>
                                    </p:anim>
                                    <p:animEffect transition="in" filter="wipe(up)">
                                      <p:cBhvr>
                                        <p:cTn id="58" dur="500"/>
                                        <p:tgtEl>
                                          <p:spTgt spid="135"/>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136"/>
                                        </p:tgtEl>
                                        <p:attrNameLst>
                                          <p:attrName>style.visibility</p:attrName>
                                        </p:attrNameLst>
                                      </p:cBhvr>
                                      <p:to>
                                        <p:strVal val="visible"/>
                                      </p:to>
                                    </p:set>
                                    <p:anim calcmode="lin" valueType="num">
                                      <p:cBhvr additive="base">
                                        <p:cTn id="61" dur="500"/>
                                        <p:tgtEl>
                                          <p:spTgt spid="136"/>
                                        </p:tgtEl>
                                        <p:attrNameLst>
                                          <p:attrName>ppt_y</p:attrName>
                                        </p:attrNameLst>
                                      </p:cBhvr>
                                      <p:tavLst>
                                        <p:tav tm="0">
                                          <p:val>
                                            <p:strVal val="#ppt_y-#ppt_h*1.125000"/>
                                          </p:val>
                                        </p:tav>
                                        <p:tav tm="100000">
                                          <p:val>
                                            <p:strVal val="#ppt_y"/>
                                          </p:val>
                                        </p:tav>
                                      </p:tavLst>
                                    </p:anim>
                                    <p:animEffect transition="in" filter="wipe(down)">
                                      <p:cBhvr>
                                        <p:cTn id="62"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4" grpId="0" bldLvl="0" animBg="1"/>
      <p:bldP spid="55" grpId="0" bldLvl="0" animBg="1"/>
      <p:bldP spid="56" grpId="0" bldLvl="0" animBg="1"/>
      <p:bldP spid="57" grpId="0" bldLvl="0" animBg="1"/>
      <p:bldP spid="83" grpId="0"/>
      <p:bldP spid="129" grpId="0"/>
      <p:bldP spid="130" grpId="0"/>
      <p:bldP spid="131" grpId="0"/>
      <p:bldP spid="132" grpId="0"/>
      <p:bldP spid="133" grpId="0"/>
      <p:bldP spid="134" grpId="0"/>
      <p:bldP spid="135" grpId="0"/>
      <p:bldP spid="1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963401" y="3653265"/>
            <a:ext cx="215589" cy="2157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 name="椭圆 3"/>
          <p:cNvSpPr/>
          <p:nvPr/>
        </p:nvSpPr>
        <p:spPr>
          <a:xfrm>
            <a:off x="1462732" y="2863393"/>
            <a:ext cx="431179" cy="4314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5" name="椭圆 4"/>
          <p:cNvSpPr/>
          <p:nvPr/>
        </p:nvSpPr>
        <p:spPr>
          <a:xfrm>
            <a:off x="2066382" y="4005555"/>
            <a:ext cx="776120" cy="776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08" rIns="0" bIns="45708" rtlCol="0" anchor="ctr"/>
          <a:lstStyle/>
          <a:p>
            <a:pPr algn="ctr"/>
            <a:r>
              <a:rPr lang="zh-CN" altLang="en-US" sz="1600" b="1">
                <a:latin typeface="微软雅黑" panose="020B0503020204020204" pitchFamily="34" charset="-122"/>
                <a:ea typeface="微软雅黑" panose="020B0503020204020204" pitchFamily="34" charset="-122"/>
              </a:rPr>
              <a:t>添加标题</a:t>
            </a:r>
          </a:p>
        </p:txBody>
      </p:sp>
      <p:sp>
        <p:nvSpPr>
          <p:cNvPr id="6" name="椭圆 5"/>
          <p:cNvSpPr/>
          <p:nvPr/>
        </p:nvSpPr>
        <p:spPr>
          <a:xfrm>
            <a:off x="2648473" y="3121140"/>
            <a:ext cx="388060" cy="3882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7" name="椭圆 6"/>
          <p:cNvSpPr/>
          <p:nvPr/>
        </p:nvSpPr>
        <p:spPr>
          <a:xfrm>
            <a:off x="3230561" y="3277941"/>
            <a:ext cx="517414" cy="5177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8" name="椭圆 7"/>
          <p:cNvSpPr/>
          <p:nvPr/>
        </p:nvSpPr>
        <p:spPr>
          <a:xfrm>
            <a:off x="2791213" y="2378531"/>
            <a:ext cx="388060" cy="3882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9" name="椭圆 8"/>
          <p:cNvSpPr/>
          <p:nvPr/>
        </p:nvSpPr>
        <p:spPr>
          <a:xfrm>
            <a:off x="3545588" y="4454780"/>
            <a:ext cx="654304" cy="65467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10" name="椭圆 9"/>
          <p:cNvSpPr/>
          <p:nvPr/>
        </p:nvSpPr>
        <p:spPr>
          <a:xfrm>
            <a:off x="4035717" y="5074991"/>
            <a:ext cx="388060" cy="3882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11" name="椭圆 10"/>
          <p:cNvSpPr/>
          <p:nvPr/>
        </p:nvSpPr>
        <p:spPr>
          <a:xfrm>
            <a:off x="4508755" y="4393840"/>
            <a:ext cx="152884" cy="15297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12" name="椭圆 11"/>
          <p:cNvSpPr/>
          <p:nvPr/>
        </p:nvSpPr>
        <p:spPr>
          <a:xfrm>
            <a:off x="4704101" y="3935136"/>
            <a:ext cx="215589" cy="2157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13" name="椭圆 12"/>
          <p:cNvSpPr/>
          <p:nvPr/>
        </p:nvSpPr>
        <p:spPr>
          <a:xfrm>
            <a:off x="3841205" y="2098880"/>
            <a:ext cx="1335101" cy="13358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08" rIns="0" bIns="45708" rtlCol="0" anchor="ctr"/>
          <a:lstStyle/>
          <a:p>
            <a:pPr algn="ctr"/>
            <a:r>
              <a:rPr lang="zh-CN" altLang="en-US" sz="2400" b="1">
                <a:latin typeface="微软雅黑" panose="020B0503020204020204" pitchFamily="34" charset="-122"/>
                <a:ea typeface="微软雅黑" panose="020B0503020204020204" pitchFamily="34" charset="-122"/>
              </a:rPr>
              <a:t>添加标题</a:t>
            </a:r>
          </a:p>
        </p:txBody>
      </p:sp>
      <p:sp>
        <p:nvSpPr>
          <p:cNvPr id="14" name="椭圆 13"/>
          <p:cNvSpPr/>
          <p:nvPr/>
        </p:nvSpPr>
        <p:spPr>
          <a:xfrm>
            <a:off x="3871997" y="1814117"/>
            <a:ext cx="194029" cy="1941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15" name="椭圆 14"/>
          <p:cNvSpPr/>
          <p:nvPr/>
        </p:nvSpPr>
        <p:spPr>
          <a:xfrm>
            <a:off x="4937001" y="1911191"/>
            <a:ext cx="152884" cy="15297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16" name="椭圆 15"/>
          <p:cNvSpPr/>
          <p:nvPr/>
        </p:nvSpPr>
        <p:spPr>
          <a:xfrm>
            <a:off x="5349504" y="2732859"/>
            <a:ext cx="388060" cy="3882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17" name="椭圆 16"/>
          <p:cNvSpPr/>
          <p:nvPr/>
        </p:nvSpPr>
        <p:spPr>
          <a:xfrm>
            <a:off x="5557344" y="3277941"/>
            <a:ext cx="654304" cy="65467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18" name="椭圆 17"/>
          <p:cNvSpPr/>
          <p:nvPr/>
        </p:nvSpPr>
        <p:spPr>
          <a:xfrm>
            <a:off x="6017617" y="2572671"/>
            <a:ext cx="388060" cy="3882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19" name="椭圆 18"/>
          <p:cNvSpPr/>
          <p:nvPr/>
        </p:nvSpPr>
        <p:spPr>
          <a:xfrm>
            <a:off x="5601613" y="1233783"/>
            <a:ext cx="654304" cy="65467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20" name="椭圆 19"/>
          <p:cNvSpPr/>
          <p:nvPr/>
        </p:nvSpPr>
        <p:spPr>
          <a:xfrm>
            <a:off x="8332701" y="1261093"/>
            <a:ext cx="329981" cy="33016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21" name="椭圆 20"/>
          <p:cNvSpPr/>
          <p:nvPr/>
        </p:nvSpPr>
        <p:spPr>
          <a:xfrm>
            <a:off x="5393752" y="4158612"/>
            <a:ext cx="981488" cy="9820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08" rIns="0" bIns="45708" rtlCol="0" anchor="ctr"/>
          <a:lstStyle/>
          <a:p>
            <a:pPr algn="ctr"/>
            <a:r>
              <a:rPr lang="zh-CN" altLang="en-US" sz="2400" b="1">
                <a:latin typeface="微软雅黑" panose="020B0503020204020204" pitchFamily="34" charset="-122"/>
                <a:ea typeface="微软雅黑" panose="020B0503020204020204" pitchFamily="34" charset="-122"/>
              </a:rPr>
              <a:t>添加</a:t>
            </a:r>
            <a:endParaRPr lang="en-US" altLang="zh-CN" sz="2400" b="1">
              <a:latin typeface="微软雅黑" panose="020B0503020204020204" pitchFamily="34" charset="-122"/>
              <a:ea typeface="微软雅黑" panose="020B0503020204020204" pitchFamily="34" charset="-122"/>
            </a:endParaRPr>
          </a:p>
          <a:p>
            <a:pPr algn="ctr"/>
            <a:r>
              <a:rPr lang="zh-CN" altLang="en-US" sz="2400" b="1">
                <a:latin typeface="微软雅黑" panose="020B0503020204020204" pitchFamily="34" charset="-122"/>
                <a:ea typeface="微软雅黑" panose="020B0503020204020204" pitchFamily="34" charset="-122"/>
              </a:rPr>
              <a:t>标题</a:t>
            </a:r>
          </a:p>
        </p:txBody>
      </p:sp>
      <p:sp>
        <p:nvSpPr>
          <p:cNvPr id="22" name="椭圆 21"/>
          <p:cNvSpPr/>
          <p:nvPr/>
        </p:nvSpPr>
        <p:spPr>
          <a:xfrm>
            <a:off x="6261075" y="4873795"/>
            <a:ext cx="388060" cy="3882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23" name="椭圆 22"/>
          <p:cNvSpPr/>
          <p:nvPr/>
        </p:nvSpPr>
        <p:spPr>
          <a:xfrm>
            <a:off x="6691421" y="5032972"/>
            <a:ext cx="152884" cy="15297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24" name="椭圆 23"/>
          <p:cNvSpPr/>
          <p:nvPr/>
        </p:nvSpPr>
        <p:spPr>
          <a:xfrm>
            <a:off x="6691421" y="5308363"/>
            <a:ext cx="654304" cy="65467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25" name="椭圆 24"/>
          <p:cNvSpPr/>
          <p:nvPr/>
        </p:nvSpPr>
        <p:spPr>
          <a:xfrm>
            <a:off x="7765466" y="5527987"/>
            <a:ext cx="86236" cy="862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26" name="椭圆 25"/>
          <p:cNvSpPr/>
          <p:nvPr/>
        </p:nvSpPr>
        <p:spPr>
          <a:xfrm>
            <a:off x="7478603" y="4873797"/>
            <a:ext cx="329981" cy="33016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27" name="椭圆 26"/>
          <p:cNvSpPr/>
          <p:nvPr/>
        </p:nvSpPr>
        <p:spPr>
          <a:xfrm>
            <a:off x="8282880" y="4587979"/>
            <a:ext cx="388060" cy="3882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28" name="椭圆 27"/>
          <p:cNvSpPr/>
          <p:nvPr/>
        </p:nvSpPr>
        <p:spPr>
          <a:xfrm>
            <a:off x="6720848" y="1588352"/>
            <a:ext cx="1648934" cy="16498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08" rIns="0" bIns="45708" rtlCol="0" anchor="ctr"/>
          <a:lstStyle/>
          <a:p>
            <a:pPr algn="ctr"/>
            <a:r>
              <a:rPr lang="zh-CN" altLang="en-US" sz="2000" b="1">
                <a:latin typeface="微软雅黑" panose="020B0503020204020204" pitchFamily="34" charset="-122"/>
                <a:ea typeface="微软雅黑" panose="020B0503020204020204" pitchFamily="34" charset="-122"/>
              </a:rPr>
              <a:t>添加标题</a:t>
            </a:r>
          </a:p>
        </p:txBody>
      </p:sp>
      <p:sp>
        <p:nvSpPr>
          <p:cNvPr id="29" name="椭圆 28"/>
          <p:cNvSpPr/>
          <p:nvPr/>
        </p:nvSpPr>
        <p:spPr>
          <a:xfrm>
            <a:off x="8965226" y="1329105"/>
            <a:ext cx="97015" cy="9706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30" name="椭圆 29"/>
          <p:cNvSpPr/>
          <p:nvPr/>
        </p:nvSpPr>
        <p:spPr>
          <a:xfrm>
            <a:off x="8551482" y="1781607"/>
            <a:ext cx="517414" cy="5177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31" name="椭圆 30"/>
          <p:cNvSpPr/>
          <p:nvPr/>
        </p:nvSpPr>
        <p:spPr>
          <a:xfrm>
            <a:off x="9087227" y="2134598"/>
            <a:ext cx="116005" cy="11607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32" name="椭圆 31"/>
          <p:cNvSpPr/>
          <p:nvPr/>
        </p:nvSpPr>
        <p:spPr>
          <a:xfrm>
            <a:off x="5255026" y="4213948"/>
            <a:ext cx="138727" cy="1388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33" name="椭圆 32"/>
          <p:cNvSpPr/>
          <p:nvPr/>
        </p:nvSpPr>
        <p:spPr>
          <a:xfrm>
            <a:off x="8826186" y="2717329"/>
            <a:ext cx="152884" cy="15297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34" name="椭圆 33"/>
          <p:cNvSpPr/>
          <p:nvPr/>
        </p:nvSpPr>
        <p:spPr>
          <a:xfrm>
            <a:off x="9254307" y="2815718"/>
            <a:ext cx="86236" cy="862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35" name="椭圆 34"/>
          <p:cNvSpPr/>
          <p:nvPr/>
        </p:nvSpPr>
        <p:spPr>
          <a:xfrm>
            <a:off x="9321668" y="3448339"/>
            <a:ext cx="280265" cy="2804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36" name="椭圆 35"/>
          <p:cNvSpPr/>
          <p:nvPr/>
        </p:nvSpPr>
        <p:spPr>
          <a:xfrm>
            <a:off x="8821376" y="4412000"/>
            <a:ext cx="981488" cy="9820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08" rIns="0" bIns="45708" rtlCol="0" anchor="ctr"/>
          <a:lstStyle/>
          <a:p>
            <a:pPr algn="ctr"/>
            <a:r>
              <a:rPr lang="zh-CN" altLang="en-US" sz="2400" b="1">
                <a:latin typeface="微软雅黑" panose="020B0503020204020204" pitchFamily="34" charset="-122"/>
                <a:ea typeface="微软雅黑" panose="020B0503020204020204" pitchFamily="34" charset="-122"/>
              </a:rPr>
              <a:t>添加</a:t>
            </a:r>
            <a:endParaRPr lang="en-US" altLang="zh-CN" sz="2400" b="1">
              <a:latin typeface="微软雅黑" panose="020B0503020204020204" pitchFamily="34" charset="-122"/>
              <a:ea typeface="微软雅黑" panose="020B0503020204020204" pitchFamily="34" charset="-122"/>
            </a:endParaRPr>
          </a:p>
          <a:p>
            <a:pPr algn="ctr"/>
            <a:r>
              <a:rPr lang="zh-CN" altLang="en-US" sz="2400" b="1">
                <a:latin typeface="微软雅黑" panose="020B0503020204020204" pitchFamily="34" charset="-122"/>
                <a:ea typeface="微软雅黑" panose="020B0503020204020204" pitchFamily="34" charset="-122"/>
              </a:rPr>
              <a:t>标题</a:t>
            </a:r>
          </a:p>
        </p:txBody>
      </p:sp>
      <p:sp>
        <p:nvSpPr>
          <p:cNvPr id="37" name="椭圆 36"/>
          <p:cNvSpPr/>
          <p:nvPr/>
        </p:nvSpPr>
        <p:spPr>
          <a:xfrm>
            <a:off x="10064729" y="3964473"/>
            <a:ext cx="388060" cy="3882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38" name="椭圆 37"/>
          <p:cNvSpPr/>
          <p:nvPr/>
        </p:nvSpPr>
        <p:spPr>
          <a:xfrm>
            <a:off x="9759610" y="2921528"/>
            <a:ext cx="219552" cy="21967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39" name="椭圆 38"/>
          <p:cNvSpPr/>
          <p:nvPr/>
        </p:nvSpPr>
        <p:spPr>
          <a:xfrm>
            <a:off x="9118834" y="1332407"/>
            <a:ext cx="450042" cy="45029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0" name="椭圆 39"/>
          <p:cNvSpPr/>
          <p:nvPr/>
        </p:nvSpPr>
        <p:spPr>
          <a:xfrm>
            <a:off x="9414805" y="1781608"/>
            <a:ext cx="388060" cy="3882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1" name="椭圆 40"/>
          <p:cNvSpPr/>
          <p:nvPr/>
        </p:nvSpPr>
        <p:spPr>
          <a:xfrm>
            <a:off x="9716631" y="1699038"/>
            <a:ext cx="525065" cy="52536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2" name="椭圆 41"/>
          <p:cNvSpPr/>
          <p:nvPr/>
        </p:nvSpPr>
        <p:spPr>
          <a:xfrm>
            <a:off x="10452794" y="1653825"/>
            <a:ext cx="386415" cy="386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3" name="椭圆 42"/>
          <p:cNvSpPr/>
          <p:nvPr/>
        </p:nvSpPr>
        <p:spPr>
          <a:xfrm>
            <a:off x="11034878" y="2182677"/>
            <a:ext cx="188960" cy="1890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4" name="椭圆 43"/>
          <p:cNvSpPr/>
          <p:nvPr/>
        </p:nvSpPr>
        <p:spPr>
          <a:xfrm>
            <a:off x="10429767" y="2484125"/>
            <a:ext cx="302984" cy="3031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cxnSp>
        <p:nvCxnSpPr>
          <p:cNvPr id="45" name="直接连接符 44"/>
          <p:cNvCxnSpPr>
            <a:stCxn id="3" idx="7"/>
            <a:endCxn id="4" idx="3"/>
          </p:cNvCxnSpPr>
          <p:nvPr/>
        </p:nvCxnSpPr>
        <p:spPr>
          <a:xfrm flipV="1">
            <a:off x="1147421" y="3231637"/>
            <a:ext cx="378459" cy="453221"/>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 idx="2"/>
            <a:endCxn id="4" idx="6"/>
          </p:cNvCxnSpPr>
          <p:nvPr/>
        </p:nvCxnSpPr>
        <p:spPr>
          <a:xfrm flipH="1" flipV="1">
            <a:off x="1893911" y="3079104"/>
            <a:ext cx="754560" cy="23617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5" idx="1"/>
            <a:endCxn id="4" idx="5"/>
          </p:cNvCxnSpPr>
          <p:nvPr/>
        </p:nvCxnSpPr>
        <p:spPr>
          <a:xfrm flipH="1" flipV="1">
            <a:off x="1830766" y="3231634"/>
            <a:ext cx="349276" cy="887647"/>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5" idx="0"/>
            <a:endCxn id="6" idx="3"/>
          </p:cNvCxnSpPr>
          <p:nvPr/>
        </p:nvCxnSpPr>
        <p:spPr>
          <a:xfrm flipV="1">
            <a:off x="2454440" y="3452557"/>
            <a:ext cx="250861" cy="552999"/>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5" idx="7"/>
            <a:endCxn id="7" idx="3"/>
          </p:cNvCxnSpPr>
          <p:nvPr/>
        </p:nvCxnSpPr>
        <p:spPr>
          <a:xfrm flipV="1">
            <a:off x="2728842" y="3719836"/>
            <a:ext cx="577495" cy="399447"/>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5" idx="6"/>
            <a:endCxn id="13" idx="4"/>
          </p:cNvCxnSpPr>
          <p:nvPr/>
        </p:nvCxnSpPr>
        <p:spPr>
          <a:xfrm flipV="1">
            <a:off x="2842502" y="3434741"/>
            <a:ext cx="1666253" cy="959098"/>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9" idx="1"/>
            <a:endCxn id="7" idx="4"/>
          </p:cNvCxnSpPr>
          <p:nvPr/>
        </p:nvCxnSpPr>
        <p:spPr>
          <a:xfrm flipH="1" flipV="1">
            <a:off x="3489273" y="3795649"/>
            <a:ext cx="152140" cy="75500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9" idx="0"/>
            <a:endCxn id="7" idx="4"/>
          </p:cNvCxnSpPr>
          <p:nvPr/>
        </p:nvCxnSpPr>
        <p:spPr>
          <a:xfrm flipH="1" flipV="1">
            <a:off x="3489268" y="3795652"/>
            <a:ext cx="383471" cy="659131"/>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2"/>
            <a:endCxn id="9" idx="7"/>
          </p:cNvCxnSpPr>
          <p:nvPr/>
        </p:nvCxnSpPr>
        <p:spPr>
          <a:xfrm flipH="1">
            <a:off x="4104072" y="4470323"/>
            <a:ext cx="404684" cy="80333"/>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32" idx="2"/>
            <a:endCxn id="12" idx="5"/>
          </p:cNvCxnSpPr>
          <p:nvPr/>
        </p:nvCxnSpPr>
        <p:spPr>
          <a:xfrm flipH="1" flipV="1">
            <a:off x="4888122" y="4119260"/>
            <a:ext cx="366901" cy="164091"/>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17" idx="2"/>
            <a:endCxn id="12" idx="7"/>
          </p:cNvCxnSpPr>
          <p:nvPr/>
        </p:nvCxnSpPr>
        <p:spPr>
          <a:xfrm flipH="1">
            <a:off x="4888122" y="3605283"/>
            <a:ext cx="669223" cy="361445"/>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7" idx="1"/>
            <a:endCxn id="16" idx="4"/>
          </p:cNvCxnSpPr>
          <p:nvPr/>
        </p:nvCxnSpPr>
        <p:spPr>
          <a:xfrm flipH="1" flipV="1">
            <a:off x="5543538" y="3121139"/>
            <a:ext cx="109630" cy="252680"/>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16" idx="0"/>
            <a:endCxn id="19" idx="4"/>
          </p:cNvCxnSpPr>
          <p:nvPr/>
        </p:nvCxnSpPr>
        <p:spPr>
          <a:xfrm flipV="1">
            <a:off x="5543536" y="1888459"/>
            <a:ext cx="385232" cy="844400"/>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7" idx="7"/>
            <a:endCxn id="18" idx="4"/>
          </p:cNvCxnSpPr>
          <p:nvPr/>
        </p:nvCxnSpPr>
        <p:spPr>
          <a:xfrm flipV="1">
            <a:off x="6115826" y="2960953"/>
            <a:ext cx="95822" cy="412867"/>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
        <p:nvSpPr>
          <p:cNvPr id="59" name="椭圆 58"/>
          <p:cNvSpPr/>
          <p:nvPr/>
        </p:nvSpPr>
        <p:spPr>
          <a:xfrm>
            <a:off x="6496253" y="3935140"/>
            <a:ext cx="152884" cy="15297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cxnSp>
        <p:nvCxnSpPr>
          <p:cNvPr id="60" name="直接连接符 59"/>
          <p:cNvCxnSpPr>
            <a:stCxn id="59" idx="0"/>
            <a:endCxn id="18" idx="4"/>
          </p:cNvCxnSpPr>
          <p:nvPr/>
        </p:nvCxnSpPr>
        <p:spPr>
          <a:xfrm flipH="1" flipV="1">
            <a:off x="6211650" y="2960952"/>
            <a:ext cx="361046" cy="97418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28" idx="4"/>
            <a:endCxn id="21" idx="6"/>
          </p:cNvCxnSpPr>
          <p:nvPr/>
        </p:nvCxnSpPr>
        <p:spPr>
          <a:xfrm flipH="1">
            <a:off x="6375238" y="3238222"/>
            <a:ext cx="1170074" cy="1411414"/>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a:off x="6981144" y="3867137"/>
            <a:ext cx="544552" cy="5448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cxnSp>
        <p:nvCxnSpPr>
          <p:cNvPr id="63" name="直接连接符 62"/>
          <p:cNvCxnSpPr>
            <a:stCxn id="24" idx="2"/>
            <a:endCxn id="22" idx="4"/>
          </p:cNvCxnSpPr>
          <p:nvPr/>
        </p:nvCxnSpPr>
        <p:spPr>
          <a:xfrm flipH="1" flipV="1">
            <a:off x="6455106" y="5262077"/>
            <a:ext cx="236314" cy="373628"/>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24" idx="1"/>
            <a:endCxn id="23" idx="4"/>
          </p:cNvCxnSpPr>
          <p:nvPr/>
        </p:nvCxnSpPr>
        <p:spPr>
          <a:xfrm flipH="1" flipV="1">
            <a:off x="6767861" y="5185941"/>
            <a:ext cx="19379" cy="218298"/>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24" idx="0"/>
            <a:endCxn id="66" idx="4"/>
          </p:cNvCxnSpPr>
          <p:nvPr/>
        </p:nvCxnSpPr>
        <p:spPr>
          <a:xfrm flipV="1">
            <a:off x="7018574" y="3973527"/>
            <a:ext cx="828378" cy="1334838"/>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7808585" y="3896749"/>
            <a:ext cx="76734" cy="7677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cxnSp>
        <p:nvCxnSpPr>
          <p:cNvPr id="67" name="直接连接符 66"/>
          <p:cNvCxnSpPr>
            <a:stCxn id="26" idx="0"/>
            <a:endCxn id="66" idx="4"/>
          </p:cNvCxnSpPr>
          <p:nvPr/>
        </p:nvCxnSpPr>
        <p:spPr>
          <a:xfrm flipV="1">
            <a:off x="7643594" y="3973526"/>
            <a:ext cx="203358" cy="900268"/>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27" idx="2"/>
            <a:endCxn id="26" idx="6"/>
          </p:cNvCxnSpPr>
          <p:nvPr/>
        </p:nvCxnSpPr>
        <p:spPr>
          <a:xfrm flipH="1">
            <a:off x="7808585" y="4782121"/>
            <a:ext cx="474295" cy="256761"/>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8306814" y="3634972"/>
            <a:ext cx="301896" cy="30206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cxnSp>
        <p:nvCxnSpPr>
          <p:cNvPr id="70" name="直接连接符 69"/>
          <p:cNvCxnSpPr>
            <a:stCxn id="36" idx="0"/>
            <a:endCxn id="28" idx="5"/>
          </p:cNvCxnSpPr>
          <p:nvPr/>
        </p:nvCxnSpPr>
        <p:spPr>
          <a:xfrm flipH="1" flipV="1">
            <a:off x="8128300" y="2996604"/>
            <a:ext cx="1183822" cy="141539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37" idx="3"/>
            <a:endCxn id="36" idx="7"/>
          </p:cNvCxnSpPr>
          <p:nvPr/>
        </p:nvCxnSpPr>
        <p:spPr>
          <a:xfrm flipH="1">
            <a:off x="9659132" y="4295891"/>
            <a:ext cx="462431" cy="25992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a:off x="8402622" y="2279244"/>
            <a:ext cx="219552" cy="21967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73" name="椭圆 72"/>
          <p:cNvSpPr/>
          <p:nvPr/>
        </p:nvSpPr>
        <p:spPr>
          <a:xfrm>
            <a:off x="9118030" y="2688652"/>
            <a:ext cx="105101" cy="10515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74" name="椭圆 73"/>
          <p:cNvSpPr/>
          <p:nvPr/>
        </p:nvSpPr>
        <p:spPr>
          <a:xfrm>
            <a:off x="9996899" y="2719005"/>
            <a:ext cx="94479" cy="9453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cxnSp>
        <p:nvCxnSpPr>
          <p:cNvPr id="75" name="直接连接符 74"/>
          <p:cNvCxnSpPr>
            <a:stCxn id="36" idx="0"/>
            <a:endCxn id="30" idx="5"/>
          </p:cNvCxnSpPr>
          <p:nvPr/>
        </p:nvCxnSpPr>
        <p:spPr>
          <a:xfrm flipH="1" flipV="1">
            <a:off x="8993123" y="2223499"/>
            <a:ext cx="319000" cy="2188502"/>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33" idx="0"/>
            <a:endCxn id="30" idx="4"/>
          </p:cNvCxnSpPr>
          <p:nvPr/>
        </p:nvCxnSpPr>
        <p:spPr>
          <a:xfrm flipH="1" flipV="1">
            <a:off x="8810190" y="2299318"/>
            <a:ext cx="92439" cy="418011"/>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38" idx="2"/>
            <a:endCxn id="33" idx="5"/>
          </p:cNvCxnSpPr>
          <p:nvPr/>
        </p:nvCxnSpPr>
        <p:spPr>
          <a:xfrm flipH="1" flipV="1">
            <a:off x="8956682" y="2847894"/>
            <a:ext cx="802931" cy="183473"/>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38" idx="7"/>
            <a:endCxn id="74" idx="3"/>
          </p:cNvCxnSpPr>
          <p:nvPr/>
        </p:nvCxnSpPr>
        <p:spPr>
          <a:xfrm flipV="1">
            <a:off x="9947013" y="2799695"/>
            <a:ext cx="63724" cy="15400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stCxn id="74" idx="0"/>
            <a:endCxn id="41" idx="4"/>
          </p:cNvCxnSpPr>
          <p:nvPr/>
        </p:nvCxnSpPr>
        <p:spPr>
          <a:xfrm flipH="1" flipV="1">
            <a:off x="9979167" y="2224399"/>
            <a:ext cx="64975" cy="49460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44" idx="1"/>
            <a:endCxn id="41" idx="5"/>
          </p:cNvCxnSpPr>
          <p:nvPr/>
        </p:nvCxnSpPr>
        <p:spPr>
          <a:xfrm flipH="1" flipV="1">
            <a:off x="10164801" y="2147466"/>
            <a:ext cx="309338" cy="381057"/>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43" idx="3"/>
            <a:endCxn id="44" idx="7"/>
          </p:cNvCxnSpPr>
          <p:nvPr/>
        </p:nvCxnSpPr>
        <p:spPr>
          <a:xfrm flipH="1">
            <a:off x="10688381" y="2344055"/>
            <a:ext cx="374170" cy="18446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30" idx="1"/>
            <a:endCxn id="20" idx="4"/>
          </p:cNvCxnSpPr>
          <p:nvPr/>
        </p:nvCxnSpPr>
        <p:spPr>
          <a:xfrm flipH="1" flipV="1">
            <a:off x="8497692" y="1591260"/>
            <a:ext cx="129565" cy="266164"/>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29" idx="2"/>
            <a:endCxn id="20" idx="6"/>
          </p:cNvCxnSpPr>
          <p:nvPr/>
        </p:nvCxnSpPr>
        <p:spPr>
          <a:xfrm flipH="1">
            <a:off x="8662682" y="1377644"/>
            <a:ext cx="302545" cy="48535"/>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38" idx="1"/>
            <a:endCxn id="31" idx="5"/>
          </p:cNvCxnSpPr>
          <p:nvPr/>
        </p:nvCxnSpPr>
        <p:spPr>
          <a:xfrm flipH="1" flipV="1">
            <a:off x="9186240" y="2233666"/>
            <a:ext cx="605522" cy="72003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38" idx="1"/>
            <a:endCxn id="30" idx="5"/>
          </p:cNvCxnSpPr>
          <p:nvPr/>
        </p:nvCxnSpPr>
        <p:spPr>
          <a:xfrm flipH="1" flipV="1">
            <a:off x="8993123" y="2223500"/>
            <a:ext cx="798641" cy="730202"/>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30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0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20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50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ppt_x"/>
                                          </p:val>
                                        </p:tav>
                                        <p:tav tm="100000">
                                          <p:val>
                                            <p:strVal val="#ppt_x"/>
                                          </p:val>
                                        </p:tav>
                                      </p:tavLst>
                                    </p:anim>
                                    <p:anim calcmode="lin" valueType="num">
                                      <p:cBhvr additive="base">
                                        <p:cTn id="40" dur="500" fill="hold"/>
                                        <p:tgtEl>
                                          <p:spTgt spid="44"/>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00"/>
                                  </p:stCondLst>
                                  <p:childTnLst>
                                    <p:set>
                                      <p:cBhvr>
                                        <p:cTn id="42" dur="1" fill="hold">
                                          <p:stCondLst>
                                            <p:cond delay="0"/>
                                          </p:stCondLst>
                                        </p:cTn>
                                        <p:tgtEl>
                                          <p:spTgt spid="74"/>
                                        </p:tgtEl>
                                        <p:attrNameLst>
                                          <p:attrName>style.visibility</p:attrName>
                                        </p:attrNameLst>
                                      </p:cBhvr>
                                      <p:to>
                                        <p:strVal val="visible"/>
                                      </p:to>
                                    </p:set>
                                    <p:anim calcmode="lin" valueType="num">
                                      <p:cBhvr additive="base">
                                        <p:cTn id="43" dur="500" fill="hold"/>
                                        <p:tgtEl>
                                          <p:spTgt spid="74"/>
                                        </p:tgtEl>
                                        <p:attrNameLst>
                                          <p:attrName>ppt_x</p:attrName>
                                        </p:attrNameLst>
                                      </p:cBhvr>
                                      <p:tavLst>
                                        <p:tav tm="0">
                                          <p:val>
                                            <p:strVal val="#ppt_x"/>
                                          </p:val>
                                        </p:tav>
                                        <p:tav tm="100000">
                                          <p:val>
                                            <p:strVal val="#ppt_x"/>
                                          </p:val>
                                        </p:tav>
                                      </p:tavLst>
                                    </p:anim>
                                    <p:anim calcmode="lin" valueType="num">
                                      <p:cBhvr additive="base">
                                        <p:cTn id="44" dur="500" fill="hold"/>
                                        <p:tgtEl>
                                          <p:spTgt spid="74"/>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100"/>
                                  </p:stCondLst>
                                  <p:childTnLst>
                                    <p:set>
                                      <p:cBhvr>
                                        <p:cTn id="50" dur="1" fill="hold">
                                          <p:stCondLst>
                                            <p:cond delay="0"/>
                                          </p:stCondLst>
                                        </p:cTn>
                                        <p:tgtEl>
                                          <p:spTgt spid="73"/>
                                        </p:tgtEl>
                                        <p:attrNameLst>
                                          <p:attrName>style.visibility</p:attrName>
                                        </p:attrNameLst>
                                      </p:cBhvr>
                                      <p:to>
                                        <p:strVal val="visible"/>
                                      </p:to>
                                    </p:set>
                                    <p:anim calcmode="lin" valueType="num">
                                      <p:cBhvr additive="base">
                                        <p:cTn id="51" dur="500" fill="hold"/>
                                        <p:tgtEl>
                                          <p:spTgt spid="73"/>
                                        </p:tgtEl>
                                        <p:attrNameLst>
                                          <p:attrName>ppt_x</p:attrName>
                                        </p:attrNameLst>
                                      </p:cBhvr>
                                      <p:tavLst>
                                        <p:tav tm="0">
                                          <p:val>
                                            <p:strVal val="#ppt_x"/>
                                          </p:val>
                                        </p:tav>
                                        <p:tav tm="100000">
                                          <p:val>
                                            <p:strVal val="#ppt_x"/>
                                          </p:val>
                                        </p:tav>
                                      </p:tavLst>
                                    </p:anim>
                                    <p:anim calcmode="lin" valueType="num">
                                      <p:cBhvr additive="base">
                                        <p:cTn id="52" dur="500" fill="hold"/>
                                        <p:tgtEl>
                                          <p:spTgt spid="73"/>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40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additive="base">
                                        <p:cTn id="59" dur="500" fill="hold"/>
                                        <p:tgtEl>
                                          <p:spTgt spid="72"/>
                                        </p:tgtEl>
                                        <p:attrNameLst>
                                          <p:attrName>ppt_x</p:attrName>
                                        </p:attrNameLst>
                                      </p:cBhvr>
                                      <p:tavLst>
                                        <p:tav tm="0">
                                          <p:val>
                                            <p:strVal val="#ppt_x"/>
                                          </p:val>
                                        </p:tav>
                                        <p:tav tm="100000">
                                          <p:val>
                                            <p:strVal val="#ppt_x"/>
                                          </p:val>
                                        </p:tav>
                                      </p:tavLst>
                                    </p:anim>
                                    <p:anim calcmode="lin" valueType="num">
                                      <p:cBhvr additive="base">
                                        <p:cTn id="60" dur="500" fill="hold"/>
                                        <p:tgtEl>
                                          <p:spTgt spid="72"/>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40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1+#ppt_h/2"/>
                                          </p:val>
                                        </p:tav>
                                        <p:tav tm="100000">
                                          <p:val>
                                            <p:strVal val="#ppt_y"/>
                                          </p:val>
                                        </p:tav>
                                      </p:tavLst>
                                    </p:anim>
                                  </p:childTnLst>
                                </p:cTn>
                              </p:par>
                              <p:par>
                                <p:cTn id="69" presetID="2" presetClass="entr" presetSubtype="4" decel="100000" fill="hold" grpId="0" nodeType="withEffect">
                                  <p:stCondLst>
                                    <p:cond delay="30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fill="hold"/>
                                        <p:tgtEl>
                                          <p:spTgt spid="38"/>
                                        </p:tgtEl>
                                        <p:attrNameLst>
                                          <p:attrName>ppt_x</p:attrName>
                                        </p:attrNameLst>
                                      </p:cBhvr>
                                      <p:tavLst>
                                        <p:tav tm="0">
                                          <p:val>
                                            <p:strVal val="#ppt_x"/>
                                          </p:val>
                                        </p:tav>
                                        <p:tav tm="100000">
                                          <p:val>
                                            <p:strVal val="#ppt_x"/>
                                          </p:val>
                                        </p:tav>
                                      </p:tavLst>
                                    </p:anim>
                                    <p:anim calcmode="lin" valueType="num">
                                      <p:cBhvr additive="base">
                                        <p:cTn id="72" dur="500" fill="hold"/>
                                        <p:tgtEl>
                                          <p:spTgt spid="38"/>
                                        </p:tgtEl>
                                        <p:attrNameLst>
                                          <p:attrName>ppt_y</p:attrName>
                                        </p:attrNameLst>
                                      </p:cBhvr>
                                      <p:tavLst>
                                        <p:tav tm="0">
                                          <p:val>
                                            <p:strVal val="1+#ppt_h/2"/>
                                          </p:val>
                                        </p:tav>
                                        <p:tav tm="100000">
                                          <p:val>
                                            <p:strVal val="#ppt_y"/>
                                          </p:val>
                                        </p:tav>
                                      </p:tavLst>
                                    </p:anim>
                                  </p:childTnLst>
                                </p:cTn>
                              </p:par>
                              <p:par>
                                <p:cTn id="73" presetID="2" presetClass="entr" presetSubtype="4" decel="10000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ppt_x"/>
                                          </p:val>
                                        </p:tav>
                                        <p:tav tm="100000">
                                          <p:val>
                                            <p:strVal val="#ppt_x"/>
                                          </p:val>
                                        </p:tav>
                                      </p:tavLst>
                                    </p:anim>
                                    <p:anim calcmode="lin" valueType="num">
                                      <p:cBhvr additive="base">
                                        <p:cTn id="76" dur="500" fill="hold"/>
                                        <p:tgtEl>
                                          <p:spTgt spid="35"/>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10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50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100"/>
                                  </p:stCondLst>
                                  <p:childTnLst>
                                    <p:set>
                                      <p:cBhvr>
                                        <p:cTn id="86" dur="1" fill="hold">
                                          <p:stCondLst>
                                            <p:cond delay="0"/>
                                          </p:stCondLst>
                                        </p:cTn>
                                        <p:tgtEl>
                                          <p:spTgt spid="69"/>
                                        </p:tgtEl>
                                        <p:attrNameLst>
                                          <p:attrName>style.visibility</p:attrName>
                                        </p:attrNameLst>
                                      </p:cBhvr>
                                      <p:to>
                                        <p:strVal val="visible"/>
                                      </p:to>
                                    </p:set>
                                    <p:anim calcmode="lin" valueType="num">
                                      <p:cBhvr additive="base">
                                        <p:cTn id="87" dur="500" fill="hold"/>
                                        <p:tgtEl>
                                          <p:spTgt spid="69"/>
                                        </p:tgtEl>
                                        <p:attrNameLst>
                                          <p:attrName>ppt_x</p:attrName>
                                        </p:attrNameLst>
                                      </p:cBhvr>
                                      <p:tavLst>
                                        <p:tav tm="0">
                                          <p:val>
                                            <p:strVal val="#ppt_x"/>
                                          </p:val>
                                        </p:tav>
                                        <p:tav tm="100000">
                                          <p:val>
                                            <p:strVal val="#ppt_x"/>
                                          </p:val>
                                        </p:tav>
                                      </p:tavLst>
                                    </p:anim>
                                    <p:anim calcmode="lin" valueType="num">
                                      <p:cBhvr additive="base">
                                        <p:cTn id="88" dur="500" fill="hold"/>
                                        <p:tgtEl>
                                          <p:spTgt spid="69"/>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300"/>
                                  </p:stCondLst>
                                  <p:childTnLst>
                                    <p:set>
                                      <p:cBhvr>
                                        <p:cTn id="90" dur="1" fill="hold">
                                          <p:stCondLst>
                                            <p:cond delay="0"/>
                                          </p:stCondLst>
                                        </p:cTn>
                                        <p:tgtEl>
                                          <p:spTgt spid="66"/>
                                        </p:tgtEl>
                                        <p:attrNameLst>
                                          <p:attrName>style.visibility</p:attrName>
                                        </p:attrNameLst>
                                      </p:cBhvr>
                                      <p:to>
                                        <p:strVal val="visible"/>
                                      </p:to>
                                    </p:set>
                                    <p:anim calcmode="lin" valueType="num">
                                      <p:cBhvr additive="base">
                                        <p:cTn id="91" dur="500" fill="hold"/>
                                        <p:tgtEl>
                                          <p:spTgt spid="66"/>
                                        </p:tgtEl>
                                        <p:attrNameLst>
                                          <p:attrName>ppt_x</p:attrName>
                                        </p:attrNameLst>
                                      </p:cBhvr>
                                      <p:tavLst>
                                        <p:tav tm="0">
                                          <p:val>
                                            <p:strVal val="#ppt_x"/>
                                          </p:val>
                                        </p:tav>
                                        <p:tav tm="100000">
                                          <p:val>
                                            <p:strVal val="#ppt_x"/>
                                          </p:val>
                                        </p:tav>
                                      </p:tavLst>
                                    </p:anim>
                                    <p:anim calcmode="lin" valueType="num">
                                      <p:cBhvr additive="base">
                                        <p:cTn id="92" dur="500" fill="hold"/>
                                        <p:tgtEl>
                                          <p:spTgt spid="66"/>
                                        </p:tgtEl>
                                        <p:attrNameLst>
                                          <p:attrName>ppt_y</p:attrName>
                                        </p:attrNameLst>
                                      </p:cBhvr>
                                      <p:tavLst>
                                        <p:tav tm="0">
                                          <p:val>
                                            <p:strVal val="1+#ppt_h/2"/>
                                          </p:val>
                                        </p:tav>
                                        <p:tav tm="100000">
                                          <p:val>
                                            <p:strVal val="#ppt_y"/>
                                          </p:val>
                                        </p:tav>
                                      </p:tavLst>
                                    </p:anim>
                                  </p:childTnLst>
                                </p:cTn>
                              </p:par>
                              <p:par>
                                <p:cTn id="93" presetID="2" presetClass="entr" presetSubtype="4" decel="100000" fill="hold" grpId="0" nodeType="withEffect">
                                  <p:stCondLst>
                                    <p:cond delay="30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500" fill="hold"/>
                                        <p:tgtEl>
                                          <p:spTgt spid="26"/>
                                        </p:tgtEl>
                                        <p:attrNameLst>
                                          <p:attrName>ppt_x</p:attrName>
                                        </p:attrNameLst>
                                      </p:cBhvr>
                                      <p:tavLst>
                                        <p:tav tm="0">
                                          <p:val>
                                            <p:strVal val="#ppt_x"/>
                                          </p:val>
                                        </p:tav>
                                        <p:tav tm="100000">
                                          <p:val>
                                            <p:strVal val="#ppt_x"/>
                                          </p:val>
                                        </p:tav>
                                      </p:tavLst>
                                    </p:anim>
                                    <p:anim calcmode="lin" valueType="num">
                                      <p:cBhvr additive="base">
                                        <p:cTn id="96" dur="500" fill="hold"/>
                                        <p:tgtEl>
                                          <p:spTgt spid="26"/>
                                        </p:tgtEl>
                                        <p:attrNameLst>
                                          <p:attrName>ppt_y</p:attrName>
                                        </p:attrNameLst>
                                      </p:cBhvr>
                                      <p:tavLst>
                                        <p:tav tm="0">
                                          <p:val>
                                            <p:strVal val="1+#ppt_h/2"/>
                                          </p:val>
                                        </p:tav>
                                        <p:tav tm="100000">
                                          <p:val>
                                            <p:strVal val="#ppt_y"/>
                                          </p:val>
                                        </p:tav>
                                      </p:tavLst>
                                    </p:anim>
                                  </p:childTnLst>
                                </p:cTn>
                              </p:par>
                              <p:par>
                                <p:cTn id="97" presetID="2" presetClass="entr" presetSubtype="4" decel="100000" fill="hold" grpId="0" nodeType="withEffect">
                                  <p:stCondLst>
                                    <p:cond delay="20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ppt_x"/>
                                          </p:val>
                                        </p:tav>
                                        <p:tav tm="100000">
                                          <p:val>
                                            <p:strVal val="#ppt_x"/>
                                          </p:val>
                                        </p:tav>
                                      </p:tavLst>
                                    </p:anim>
                                    <p:anim calcmode="lin" valueType="num">
                                      <p:cBhvr additive="base">
                                        <p:cTn id="100" dur="500" fill="hold"/>
                                        <p:tgtEl>
                                          <p:spTgt spid="25"/>
                                        </p:tgtEl>
                                        <p:attrNameLst>
                                          <p:attrName>ppt_y</p:attrName>
                                        </p:attrNameLst>
                                      </p:cBhvr>
                                      <p:tavLst>
                                        <p:tav tm="0">
                                          <p:val>
                                            <p:strVal val="1+#ppt_h/2"/>
                                          </p:val>
                                        </p:tav>
                                        <p:tav tm="100000">
                                          <p:val>
                                            <p:strVal val="#ppt_y"/>
                                          </p:val>
                                        </p:tav>
                                      </p:tavLst>
                                    </p:anim>
                                  </p:childTnLst>
                                </p:cTn>
                              </p:par>
                              <p:par>
                                <p:cTn id="101" presetID="2" presetClass="entr" presetSubtype="4" decel="100000" fill="hold" grpId="0" nodeType="withEffect">
                                  <p:stCondLst>
                                    <p:cond delay="10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ppt_x"/>
                                          </p:val>
                                        </p:tav>
                                        <p:tav tm="100000">
                                          <p:val>
                                            <p:strVal val="#ppt_x"/>
                                          </p:val>
                                        </p:tav>
                                      </p:tavLst>
                                    </p:anim>
                                    <p:anim calcmode="lin" valueType="num">
                                      <p:cBhvr additive="base">
                                        <p:cTn id="104" dur="500" fill="hold"/>
                                        <p:tgtEl>
                                          <p:spTgt spid="24"/>
                                        </p:tgtEl>
                                        <p:attrNameLst>
                                          <p:attrName>ppt_y</p:attrName>
                                        </p:attrNameLst>
                                      </p:cBhvr>
                                      <p:tavLst>
                                        <p:tav tm="0">
                                          <p:val>
                                            <p:strVal val="1+#ppt_h/2"/>
                                          </p:val>
                                        </p:tav>
                                        <p:tav tm="100000">
                                          <p:val>
                                            <p:strVal val="#ppt_y"/>
                                          </p:val>
                                        </p:tav>
                                      </p:tavLst>
                                    </p:anim>
                                  </p:childTnLst>
                                </p:cTn>
                              </p:par>
                              <p:par>
                                <p:cTn id="105" presetID="2" presetClass="entr" presetSubtype="4" decel="100000"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additive="base">
                                        <p:cTn id="107" dur="500" fill="hold"/>
                                        <p:tgtEl>
                                          <p:spTgt spid="23"/>
                                        </p:tgtEl>
                                        <p:attrNameLst>
                                          <p:attrName>ppt_x</p:attrName>
                                        </p:attrNameLst>
                                      </p:cBhvr>
                                      <p:tavLst>
                                        <p:tav tm="0">
                                          <p:val>
                                            <p:strVal val="#ppt_x"/>
                                          </p:val>
                                        </p:tav>
                                        <p:tav tm="100000">
                                          <p:val>
                                            <p:strVal val="#ppt_x"/>
                                          </p:val>
                                        </p:tav>
                                      </p:tavLst>
                                    </p:anim>
                                    <p:anim calcmode="lin" valueType="num">
                                      <p:cBhvr additive="base">
                                        <p:cTn id="108" dur="500" fill="hold"/>
                                        <p:tgtEl>
                                          <p:spTgt spid="23"/>
                                        </p:tgtEl>
                                        <p:attrNameLst>
                                          <p:attrName>ppt_y</p:attrName>
                                        </p:attrNameLst>
                                      </p:cBhvr>
                                      <p:tavLst>
                                        <p:tav tm="0">
                                          <p:val>
                                            <p:strVal val="1+#ppt_h/2"/>
                                          </p:val>
                                        </p:tav>
                                        <p:tav tm="100000">
                                          <p:val>
                                            <p:strVal val="#ppt_y"/>
                                          </p:val>
                                        </p:tav>
                                      </p:tavLst>
                                    </p:anim>
                                  </p:childTnLst>
                                </p:cTn>
                              </p:par>
                              <p:par>
                                <p:cTn id="109" presetID="2" presetClass="entr" presetSubtype="4" decel="100000" fill="hold" grpId="0" nodeType="withEffect">
                                  <p:stCondLst>
                                    <p:cond delay="500"/>
                                  </p:stCondLst>
                                  <p:childTnLst>
                                    <p:set>
                                      <p:cBhvr>
                                        <p:cTn id="110" dur="1" fill="hold">
                                          <p:stCondLst>
                                            <p:cond delay="0"/>
                                          </p:stCondLst>
                                        </p:cTn>
                                        <p:tgtEl>
                                          <p:spTgt spid="62"/>
                                        </p:tgtEl>
                                        <p:attrNameLst>
                                          <p:attrName>style.visibility</p:attrName>
                                        </p:attrNameLst>
                                      </p:cBhvr>
                                      <p:to>
                                        <p:strVal val="visible"/>
                                      </p:to>
                                    </p:set>
                                    <p:anim calcmode="lin" valueType="num">
                                      <p:cBhvr additive="base">
                                        <p:cTn id="111" dur="500" fill="hold"/>
                                        <p:tgtEl>
                                          <p:spTgt spid="62"/>
                                        </p:tgtEl>
                                        <p:attrNameLst>
                                          <p:attrName>ppt_x</p:attrName>
                                        </p:attrNameLst>
                                      </p:cBhvr>
                                      <p:tavLst>
                                        <p:tav tm="0">
                                          <p:val>
                                            <p:strVal val="#ppt_x"/>
                                          </p:val>
                                        </p:tav>
                                        <p:tav tm="100000">
                                          <p:val>
                                            <p:strVal val="#ppt_x"/>
                                          </p:val>
                                        </p:tav>
                                      </p:tavLst>
                                    </p:anim>
                                    <p:anim calcmode="lin" valueType="num">
                                      <p:cBhvr additive="base">
                                        <p:cTn id="112" dur="500" fill="hold"/>
                                        <p:tgtEl>
                                          <p:spTgt spid="62"/>
                                        </p:tgtEl>
                                        <p:attrNameLst>
                                          <p:attrName>ppt_y</p:attrName>
                                        </p:attrNameLst>
                                      </p:cBhvr>
                                      <p:tavLst>
                                        <p:tav tm="0">
                                          <p:val>
                                            <p:strVal val="1+#ppt_h/2"/>
                                          </p:val>
                                        </p:tav>
                                        <p:tav tm="100000">
                                          <p:val>
                                            <p:strVal val="#ppt_y"/>
                                          </p:val>
                                        </p:tav>
                                      </p:tavLst>
                                    </p:anim>
                                  </p:childTnLst>
                                </p:cTn>
                              </p:par>
                              <p:par>
                                <p:cTn id="113" presetID="2" presetClass="entr" presetSubtype="4" decel="100000" fill="hold" grpId="0" nodeType="withEffect">
                                  <p:stCondLst>
                                    <p:cond delay="10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500" fill="hold"/>
                                        <p:tgtEl>
                                          <p:spTgt spid="22"/>
                                        </p:tgtEl>
                                        <p:attrNameLst>
                                          <p:attrName>ppt_x</p:attrName>
                                        </p:attrNameLst>
                                      </p:cBhvr>
                                      <p:tavLst>
                                        <p:tav tm="0">
                                          <p:val>
                                            <p:strVal val="#ppt_x"/>
                                          </p:val>
                                        </p:tav>
                                        <p:tav tm="100000">
                                          <p:val>
                                            <p:strVal val="#ppt_x"/>
                                          </p:val>
                                        </p:tav>
                                      </p:tavLst>
                                    </p:anim>
                                    <p:anim calcmode="lin" valueType="num">
                                      <p:cBhvr additive="base">
                                        <p:cTn id="116" dur="500" fill="hold"/>
                                        <p:tgtEl>
                                          <p:spTgt spid="22"/>
                                        </p:tgtEl>
                                        <p:attrNameLst>
                                          <p:attrName>ppt_y</p:attrName>
                                        </p:attrNameLst>
                                      </p:cBhvr>
                                      <p:tavLst>
                                        <p:tav tm="0">
                                          <p:val>
                                            <p:strVal val="1+#ppt_h/2"/>
                                          </p:val>
                                        </p:tav>
                                        <p:tav tm="100000">
                                          <p:val>
                                            <p:strVal val="#ppt_y"/>
                                          </p:val>
                                        </p:tav>
                                      </p:tavLst>
                                    </p:anim>
                                  </p:childTnLst>
                                </p:cTn>
                              </p:par>
                              <p:par>
                                <p:cTn id="117" presetID="2" presetClass="entr" presetSubtype="4" decel="100000" fill="hold" grpId="0" nodeType="with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additive="base">
                                        <p:cTn id="119" dur="500" fill="hold"/>
                                        <p:tgtEl>
                                          <p:spTgt spid="21"/>
                                        </p:tgtEl>
                                        <p:attrNameLst>
                                          <p:attrName>ppt_x</p:attrName>
                                        </p:attrNameLst>
                                      </p:cBhvr>
                                      <p:tavLst>
                                        <p:tav tm="0">
                                          <p:val>
                                            <p:strVal val="#ppt_x"/>
                                          </p:val>
                                        </p:tav>
                                        <p:tav tm="100000">
                                          <p:val>
                                            <p:strVal val="#ppt_x"/>
                                          </p:val>
                                        </p:tav>
                                      </p:tavLst>
                                    </p:anim>
                                    <p:anim calcmode="lin" valueType="num">
                                      <p:cBhvr additive="base">
                                        <p:cTn id="120" dur="500" fill="hold"/>
                                        <p:tgtEl>
                                          <p:spTgt spid="21"/>
                                        </p:tgtEl>
                                        <p:attrNameLst>
                                          <p:attrName>ppt_y</p:attrName>
                                        </p:attrNameLst>
                                      </p:cBhvr>
                                      <p:tavLst>
                                        <p:tav tm="0">
                                          <p:val>
                                            <p:strVal val="1+#ppt_h/2"/>
                                          </p:val>
                                        </p:tav>
                                        <p:tav tm="100000">
                                          <p:val>
                                            <p:strVal val="#ppt_y"/>
                                          </p:val>
                                        </p:tav>
                                      </p:tavLst>
                                    </p:anim>
                                  </p:childTnLst>
                                </p:cTn>
                              </p:par>
                              <p:par>
                                <p:cTn id="121" presetID="2" presetClass="entr" presetSubtype="4" decel="100000" fill="hold" grpId="0" nodeType="withEffect">
                                  <p:stCondLst>
                                    <p:cond delay="100"/>
                                  </p:stCondLst>
                                  <p:childTnLst>
                                    <p:set>
                                      <p:cBhvr>
                                        <p:cTn id="122" dur="1" fill="hold">
                                          <p:stCondLst>
                                            <p:cond delay="0"/>
                                          </p:stCondLst>
                                        </p:cTn>
                                        <p:tgtEl>
                                          <p:spTgt spid="59"/>
                                        </p:tgtEl>
                                        <p:attrNameLst>
                                          <p:attrName>style.visibility</p:attrName>
                                        </p:attrNameLst>
                                      </p:cBhvr>
                                      <p:to>
                                        <p:strVal val="visible"/>
                                      </p:to>
                                    </p:set>
                                    <p:anim calcmode="lin" valueType="num">
                                      <p:cBhvr additive="base">
                                        <p:cTn id="123" dur="500" fill="hold"/>
                                        <p:tgtEl>
                                          <p:spTgt spid="59"/>
                                        </p:tgtEl>
                                        <p:attrNameLst>
                                          <p:attrName>ppt_x</p:attrName>
                                        </p:attrNameLst>
                                      </p:cBhvr>
                                      <p:tavLst>
                                        <p:tav tm="0">
                                          <p:val>
                                            <p:strVal val="#ppt_x"/>
                                          </p:val>
                                        </p:tav>
                                        <p:tav tm="100000">
                                          <p:val>
                                            <p:strVal val="#ppt_x"/>
                                          </p:val>
                                        </p:tav>
                                      </p:tavLst>
                                    </p:anim>
                                    <p:anim calcmode="lin" valueType="num">
                                      <p:cBhvr additive="base">
                                        <p:cTn id="124" dur="500" fill="hold"/>
                                        <p:tgtEl>
                                          <p:spTgt spid="59"/>
                                        </p:tgtEl>
                                        <p:attrNameLst>
                                          <p:attrName>ppt_y</p:attrName>
                                        </p:attrNameLst>
                                      </p:cBhvr>
                                      <p:tavLst>
                                        <p:tav tm="0">
                                          <p:val>
                                            <p:strVal val="1+#ppt_h/2"/>
                                          </p:val>
                                        </p:tav>
                                        <p:tav tm="100000">
                                          <p:val>
                                            <p:strVal val="#ppt_y"/>
                                          </p:val>
                                        </p:tav>
                                      </p:tavLst>
                                    </p:anim>
                                  </p:childTnLst>
                                </p:cTn>
                              </p:par>
                              <p:par>
                                <p:cTn id="125" presetID="2" presetClass="entr" presetSubtype="4" decel="100000" fill="hold" grpId="0" nodeType="withEffect">
                                  <p:stCondLst>
                                    <p:cond delay="0"/>
                                  </p:stCondLst>
                                  <p:childTnLst>
                                    <p:set>
                                      <p:cBhvr>
                                        <p:cTn id="126" dur="1" fill="hold">
                                          <p:stCondLst>
                                            <p:cond delay="0"/>
                                          </p:stCondLst>
                                        </p:cTn>
                                        <p:tgtEl>
                                          <p:spTgt spid="18"/>
                                        </p:tgtEl>
                                        <p:attrNameLst>
                                          <p:attrName>style.visibility</p:attrName>
                                        </p:attrNameLst>
                                      </p:cBhvr>
                                      <p:to>
                                        <p:strVal val="visible"/>
                                      </p:to>
                                    </p:set>
                                    <p:anim calcmode="lin" valueType="num">
                                      <p:cBhvr additive="base">
                                        <p:cTn id="127" dur="500" fill="hold"/>
                                        <p:tgtEl>
                                          <p:spTgt spid="18"/>
                                        </p:tgtEl>
                                        <p:attrNameLst>
                                          <p:attrName>ppt_x</p:attrName>
                                        </p:attrNameLst>
                                      </p:cBhvr>
                                      <p:tavLst>
                                        <p:tav tm="0">
                                          <p:val>
                                            <p:strVal val="#ppt_x"/>
                                          </p:val>
                                        </p:tav>
                                        <p:tav tm="100000">
                                          <p:val>
                                            <p:strVal val="#ppt_x"/>
                                          </p:val>
                                        </p:tav>
                                      </p:tavLst>
                                    </p:anim>
                                    <p:anim calcmode="lin" valueType="num">
                                      <p:cBhvr additive="base">
                                        <p:cTn id="128" dur="500" fill="hold"/>
                                        <p:tgtEl>
                                          <p:spTgt spid="18"/>
                                        </p:tgtEl>
                                        <p:attrNameLst>
                                          <p:attrName>ppt_y</p:attrName>
                                        </p:attrNameLst>
                                      </p:cBhvr>
                                      <p:tavLst>
                                        <p:tav tm="0">
                                          <p:val>
                                            <p:strVal val="1+#ppt_h/2"/>
                                          </p:val>
                                        </p:tav>
                                        <p:tav tm="100000">
                                          <p:val>
                                            <p:strVal val="#ppt_y"/>
                                          </p:val>
                                        </p:tav>
                                      </p:tavLst>
                                    </p:anim>
                                  </p:childTnLst>
                                </p:cTn>
                              </p:par>
                              <p:par>
                                <p:cTn id="129" presetID="2" presetClass="entr" presetSubtype="4" decel="100000" fill="hold" grpId="0" nodeType="withEffect">
                                  <p:stCondLst>
                                    <p:cond delay="300"/>
                                  </p:stCondLst>
                                  <p:childTnLst>
                                    <p:set>
                                      <p:cBhvr>
                                        <p:cTn id="130" dur="1" fill="hold">
                                          <p:stCondLst>
                                            <p:cond delay="0"/>
                                          </p:stCondLst>
                                        </p:cTn>
                                        <p:tgtEl>
                                          <p:spTgt spid="17"/>
                                        </p:tgtEl>
                                        <p:attrNameLst>
                                          <p:attrName>style.visibility</p:attrName>
                                        </p:attrNameLst>
                                      </p:cBhvr>
                                      <p:to>
                                        <p:strVal val="visible"/>
                                      </p:to>
                                    </p:set>
                                    <p:anim calcmode="lin" valueType="num">
                                      <p:cBhvr additive="base">
                                        <p:cTn id="131" dur="500" fill="hold"/>
                                        <p:tgtEl>
                                          <p:spTgt spid="17"/>
                                        </p:tgtEl>
                                        <p:attrNameLst>
                                          <p:attrName>ppt_x</p:attrName>
                                        </p:attrNameLst>
                                      </p:cBhvr>
                                      <p:tavLst>
                                        <p:tav tm="0">
                                          <p:val>
                                            <p:strVal val="#ppt_x"/>
                                          </p:val>
                                        </p:tav>
                                        <p:tav tm="100000">
                                          <p:val>
                                            <p:strVal val="#ppt_x"/>
                                          </p:val>
                                        </p:tav>
                                      </p:tavLst>
                                    </p:anim>
                                    <p:anim calcmode="lin" valueType="num">
                                      <p:cBhvr additive="base">
                                        <p:cTn id="132" dur="500" fill="hold"/>
                                        <p:tgtEl>
                                          <p:spTgt spid="17"/>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100"/>
                                  </p:stCondLst>
                                  <p:childTnLst>
                                    <p:set>
                                      <p:cBhvr>
                                        <p:cTn id="134" dur="1" fill="hold">
                                          <p:stCondLst>
                                            <p:cond delay="0"/>
                                          </p:stCondLst>
                                        </p:cTn>
                                        <p:tgtEl>
                                          <p:spTgt spid="16"/>
                                        </p:tgtEl>
                                        <p:attrNameLst>
                                          <p:attrName>style.visibility</p:attrName>
                                        </p:attrNameLst>
                                      </p:cBhvr>
                                      <p:to>
                                        <p:strVal val="visible"/>
                                      </p:to>
                                    </p:set>
                                    <p:anim calcmode="lin" valueType="num">
                                      <p:cBhvr additive="base">
                                        <p:cTn id="135" dur="500" fill="hold"/>
                                        <p:tgtEl>
                                          <p:spTgt spid="16"/>
                                        </p:tgtEl>
                                        <p:attrNameLst>
                                          <p:attrName>ppt_x</p:attrName>
                                        </p:attrNameLst>
                                      </p:cBhvr>
                                      <p:tavLst>
                                        <p:tav tm="0">
                                          <p:val>
                                            <p:strVal val="#ppt_x"/>
                                          </p:val>
                                        </p:tav>
                                        <p:tav tm="100000">
                                          <p:val>
                                            <p:strVal val="#ppt_x"/>
                                          </p:val>
                                        </p:tav>
                                      </p:tavLst>
                                    </p:anim>
                                    <p:anim calcmode="lin" valueType="num">
                                      <p:cBhvr additive="base">
                                        <p:cTn id="136" dur="500" fill="hold"/>
                                        <p:tgtEl>
                                          <p:spTgt spid="16"/>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300"/>
                                  </p:stCondLst>
                                  <p:childTnLst>
                                    <p:set>
                                      <p:cBhvr>
                                        <p:cTn id="138" dur="1" fill="hold">
                                          <p:stCondLst>
                                            <p:cond delay="0"/>
                                          </p:stCondLst>
                                        </p:cTn>
                                        <p:tgtEl>
                                          <p:spTgt spid="19"/>
                                        </p:tgtEl>
                                        <p:attrNameLst>
                                          <p:attrName>style.visibility</p:attrName>
                                        </p:attrNameLst>
                                      </p:cBhvr>
                                      <p:to>
                                        <p:strVal val="visible"/>
                                      </p:to>
                                    </p:set>
                                    <p:anim calcmode="lin" valueType="num">
                                      <p:cBhvr additive="base">
                                        <p:cTn id="139" dur="500" fill="hold"/>
                                        <p:tgtEl>
                                          <p:spTgt spid="19"/>
                                        </p:tgtEl>
                                        <p:attrNameLst>
                                          <p:attrName>ppt_x</p:attrName>
                                        </p:attrNameLst>
                                      </p:cBhvr>
                                      <p:tavLst>
                                        <p:tav tm="0">
                                          <p:val>
                                            <p:strVal val="#ppt_x"/>
                                          </p:val>
                                        </p:tav>
                                        <p:tav tm="100000">
                                          <p:val>
                                            <p:strVal val="#ppt_x"/>
                                          </p:val>
                                        </p:tav>
                                      </p:tavLst>
                                    </p:anim>
                                    <p:anim calcmode="lin" valueType="num">
                                      <p:cBhvr additive="base">
                                        <p:cTn id="140" dur="500" fill="hold"/>
                                        <p:tgtEl>
                                          <p:spTgt spid="19"/>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32"/>
                                        </p:tgtEl>
                                        <p:attrNameLst>
                                          <p:attrName>style.visibility</p:attrName>
                                        </p:attrNameLst>
                                      </p:cBhvr>
                                      <p:to>
                                        <p:strVal val="visible"/>
                                      </p:to>
                                    </p:set>
                                    <p:anim calcmode="lin" valueType="num">
                                      <p:cBhvr additive="base">
                                        <p:cTn id="143" dur="500" fill="hold"/>
                                        <p:tgtEl>
                                          <p:spTgt spid="32"/>
                                        </p:tgtEl>
                                        <p:attrNameLst>
                                          <p:attrName>ppt_x</p:attrName>
                                        </p:attrNameLst>
                                      </p:cBhvr>
                                      <p:tavLst>
                                        <p:tav tm="0">
                                          <p:val>
                                            <p:strVal val="#ppt_x"/>
                                          </p:val>
                                        </p:tav>
                                        <p:tav tm="100000">
                                          <p:val>
                                            <p:strVal val="#ppt_x"/>
                                          </p:val>
                                        </p:tav>
                                      </p:tavLst>
                                    </p:anim>
                                    <p:anim calcmode="lin" valueType="num">
                                      <p:cBhvr additive="base">
                                        <p:cTn id="144" dur="500" fill="hold"/>
                                        <p:tgtEl>
                                          <p:spTgt spid="32"/>
                                        </p:tgtEl>
                                        <p:attrNameLst>
                                          <p:attrName>ppt_y</p:attrName>
                                        </p:attrNameLst>
                                      </p:cBhvr>
                                      <p:tavLst>
                                        <p:tav tm="0">
                                          <p:val>
                                            <p:strVal val="1+#ppt_h/2"/>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12"/>
                                        </p:tgtEl>
                                        <p:attrNameLst>
                                          <p:attrName>style.visibility</p:attrName>
                                        </p:attrNameLst>
                                      </p:cBhvr>
                                      <p:to>
                                        <p:strVal val="visible"/>
                                      </p:to>
                                    </p:set>
                                    <p:anim calcmode="lin" valueType="num">
                                      <p:cBhvr additive="base">
                                        <p:cTn id="147" dur="500" fill="hold"/>
                                        <p:tgtEl>
                                          <p:spTgt spid="12"/>
                                        </p:tgtEl>
                                        <p:attrNameLst>
                                          <p:attrName>ppt_x</p:attrName>
                                        </p:attrNameLst>
                                      </p:cBhvr>
                                      <p:tavLst>
                                        <p:tav tm="0">
                                          <p:val>
                                            <p:strVal val="#ppt_x"/>
                                          </p:val>
                                        </p:tav>
                                        <p:tav tm="100000">
                                          <p:val>
                                            <p:strVal val="#ppt_x"/>
                                          </p:val>
                                        </p:tav>
                                      </p:tavLst>
                                    </p:anim>
                                    <p:anim calcmode="lin" valueType="num">
                                      <p:cBhvr additive="base">
                                        <p:cTn id="148" dur="500" fill="hold"/>
                                        <p:tgtEl>
                                          <p:spTgt spid="12"/>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200"/>
                                  </p:stCondLst>
                                  <p:childTnLst>
                                    <p:set>
                                      <p:cBhvr>
                                        <p:cTn id="150" dur="1" fill="hold">
                                          <p:stCondLst>
                                            <p:cond delay="0"/>
                                          </p:stCondLst>
                                        </p:cTn>
                                        <p:tgtEl>
                                          <p:spTgt spid="13"/>
                                        </p:tgtEl>
                                        <p:attrNameLst>
                                          <p:attrName>style.visibility</p:attrName>
                                        </p:attrNameLst>
                                      </p:cBhvr>
                                      <p:to>
                                        <p:strVal val="visible"/>
                                      </p:to>
                                    </p:set>
                                    <p:anim calcmode="lin" valueType="num">
                                      <p:cBhvr additive="base">
                                        <p:cTn id="151" dur="500" fill="hold"/>
                                        <p:tgtEl>
                                          <p:spTgt spid="13"/>
                                        </p:tgtEl>
                                        <p:attrNameLst>
                                          <p:attrName>ppt_x</p:attrName>
                                        </p:attrNameLst>
                                      </p:cBhvr>
                                      <p:tavLst>
                                        <p:tav tm="0">
                                          <p:val>
                                            <p:strVal val="#ppt_x"/>
                                          </p:val>
                                        </p:tav>
                                        <p:tav tm="100000">
                                          <p:val>
                                            <p:strVal val="#ppt_x"/>
                                          </p:val>
                                        </p:tav>
                                      </p:tavLst>
                                    </p:anim>
                                    <p:anim calcmode="lin" valueType="num">
                                      <p:cBhvr additive="base">
                                        <p:cTn id="152" dur="500" fill="hold"/>
                                        <p:tgtEl>
                                          <p:spTgt spid="13"/>
                                        </p:tgtEl>
                                        <p:attrNameLst>
                                          <p:attrName>ppt_y</p:attrName>
                                        </p:attrNameLst>
                                      </p:cBhvr>
                                      <p:tavLst>
                                        <p:tav tm="0">
                                          <p:val>
                                            <p:strVal val="1+#ppt_h/2"/>
                                          </p:val>
                                        </p:tav>
                                        <p:tav tm="100000">
                                          <p:val>
                                            <p:strVal val="#ppt_y"/>
                                          </p:val>
                                        </p:tav>
                                      </p:tavLst>
                                    </p:anim>
                                  </p:childTnLst>
                                </p:cTn>
                              </p:par>
                              <p:par>
                                <p:cTn id="153" presetID="2" presetClass="entr" presetSubtype="4" decel="100000" fill="hold" grpId="0" nodeType="withEffect">
                                  <p:stCondLst>
                                    <p:cond delay="200"/>
                                  </p:stCondLst>
                                  <p:childTnLst>
                                    <p:set>
                                      <p:cBhvr>
                                        <p:cTn id="154" dur="1" fill="hold">
                                          <p:stCondLst>
                                            <p:cond delay="0"/>
                                          </p:stCondLst>
                                        </p:cTn>
                                        <p:tgtEl>
                                          <p:spTgt spid="15"/>
                                        </p:tgtEl>
                                        <p:attrNameLst>
                                          <p:attrName>style.visibility</p:attrName>
                                        </p:attrNameLst>
                                      </p:cBhvr>
                                      <p:to>
                                        <p:strVal val="visible"/>
                                      </p:to>
                                    </p:set>
                                    <p:anim calcmode="lin" valueType="num">
                                      <p:cBhvr additive="base">
                                        <p:cTn id="155" dur="500" fill="hold"/>
                                        <p:tgtEl>
                                          <p:spTgt spid="15"/>
                                        </p:tgtEl>
                                        <p:attrNameLst>
                                          <p:attrName>ppt_x</p:attrName>
                                        </p:attrNameLst>
                                      </p:cBhvr>
                                      <p:tavLst>
                                        <p:tav tm="0">
                                          <p:val>
                                            <p:strVal val="#ppt_x"/>
                                          </p:val>
                                        </p:tav>
                                        <p:tav tm="100000">
                                          <p:val>
                                            <p:strVal val="#ppt_x"/>
                                          </p:val>
                                        </p:tav>
                                      </p:tavLst>
                                    </p:anim>
                                    <p:anim calcmode="lin" valueType="num">
                                      <p:cBhvr additive="base">
                                        <p:cTn id="156" dur="500" fill="hold"/>
                                        <p:tgtEl>
                                          <p:spTgt spid="15"/>
                                        </p:tgtEl>
                                        <p:attrNameLst>
                                          <p:attrName>ppt_y</p:attrName>
                                        </p:attrNameLst>
                                      </p:cBhvr>
                                      <p:tavLst>
                                        <p:tav tm="0">
                                          <p:val>
                                            <p:strVal val="1+#ppt_h/2"/>
                                          </p:val>
                                        </p:tav>
                                        <p:tav tm="100000">
                                          <p:val>
                                            <p:strVal val="#ppt_y"/>
                                          </p:val>
                                        </p:tav>
                                      </p:tavLst>
                                    </p:anim>
                                  </p:childTnLst>
                                </p:cTn>
                              </p:par>
                              <p:par>
                                <p:cTn id="157" presetID="2" presetClass="entr" presetSubtype="4" decel="100000" fill="hold" grpId="0" nodeType="withEffect">
                                  <p:stCondLst>
                                    <p:cond delay="200"/>
                                  </p:stCondLst>
                                  <p:childTnLst>
                                    <p:set>
                                      <p:cBhvr>
                                        <p:cTn id="158" dur="1" fill="hold">
                                          <p:stCondLst>
                                            <p:cond delay="0"/>
                                          </p:stCondLst>
                                        </p:cTn>
                                        <p:tgtEl>
                                          <p:spTgt spid="14"/>
                                        </p:tgtEl>
                                        <p:attrNameLst>
                                          <p:attrName>style.visibility</p:attrName>
                                        </p:attrNameLst>
                                      </p:cBhvr>
                                      <p:to>
                                        <p:strVal val="visible"/>
                                      </p:to>
                                    </p:set>
                                    <p:anim calcmode="lin" valueType="num">
                                      <p:cBhvr additive="base">
                                        <p:cTn id="159" dur="500" fill="hold"/>
                                        <p:tgtEl>
                                          <p:spTgt spid="14"/>
                                        </p:tgtEl>
                                        <p:attrNameLst>
                                          <p:attrName>ppt_x</p:attrName>
                                        </p:attrNameLst>
                                      </p:cBhvr>
                                      <p:tavLst>
                                        <p:tav tm="0">
                                          <p:val>
                                            <p:strVal val="#ppt_x"/>
                                          </p:val>
                                        </p:tav>
                                        <p:tav tm="100000">
                                          <p:val>
                                            <p:strVal val="#ppt_x"/>
                                          </p:val>
                                        </p:tav>
                                      </p:tavLst>
                                    </p:anim>
                                    <p:anim calcmode="lin" valueType="num">
                                      <p:cBhvr additive="base">
                                        <p:cTn id="160" dur="500" fill="hold"/>
                                        <p:tgtEl>
                                          <p:spTgt spid="14"/>
                                        </p:tgtEl>
                                        <p:attrNameLst>
                                          <p:attrName>ppt_y</p:attrName>
                                        </p:attrNameLst>
                                      </p:cBhvr>
                                      <p:tavLst>
                                        <p:tav tm="0">
                                          <p:val>
                                            <p:strVal val="1+#ppt_h/2"/>
                                          </p:val>
                                        </p:tav>
                                        <p:tav tm="100000">
                                          <p:val>
                                            <p:strVal val="#ppt_y"/>
                                          </p:val>
                                        </p:tav>
                                      </p:tavLst>
                                    </p:anim>
                                  </p:childTnLst>
                                </p:cTn>
                              </p:par>
                              <p:par>
                                <p:cTn id="161" presetID="2" presetClass="entr" presetSubtype="4" decel="100000" fill="hold" grpId="0" nodeType="withEffect">
                                  <p:stCondLst>
                                    <p:cond delay="400"/>
                                  </p:stCondLst>
                                  <p:childTnLst>
                                    <p:set>
                                      <p:cBhvr>
                                        <p:cTn id="162" dur="1" fill="hold">
                                          <p:stCondLst>
                                            <p:cond delay="0"/>
                                          </p:stCondLst>
                                        </p:cTn>
                                        <p:tgtEl>
                                          <p:spTgt spid="11"/>
                                        </p:tgtEl>
                                        <p:attrNameLst>
                                          <p:attrName>style.visibility</p:attrName>
                                        </p:attrNameLst>
                                      </p:cBhvr>
                                      <p:to>
                                        <p:strVal val="visible"/>
                                      </p:to>
                                    </p:set>
                                    <p:anim calcmode="lin" valueType="num">
                                      <p:cBhvr additive="base">
                                        <p:cTn id="163" dur="500" fill="hold"/>
                                        <p:tgtEl>
                                          <p:spTgt spid="11"/>
                                        </p:tgtEl>
                                        <p:attrNameLst>
                                          <p:attrName>ppt_x</p:attrName>
                                        </p:attrNameLst>
                                      </p:cBhvr>
                                      <p:tavLst>
                                        <p:tav tm="0">
                                          <p:val>
                                            <p:strVal val="#ppt_x"/>
                                          </p:val>
                                        </p:tav>
                                        <p:tav tm="100000">
                                          <p:val>
                                            <p:strVal val="#ppt_x"/>
                                          </p:val>
                                        </p:tav>
                                      </p:tavLst>
                                    </p:anim>
                                    <p:anim calcmode="lin" valueType="num">
                                      <p:cBhvr additive="base">
                                        <p:cTn id="164" dur="500" fill="hold"/>
                                        <p:tgtEl>
                                          <p:spTgt spid="11"/>
                                        </p:tgtEl>
                                        <p:attrNameLst>
                                          <p:attrName>ppt_y</p:attrName>
                                        </p:attrNameLst>
                                      </p:cBhvr>
                                      <p:tavLst>
                                        <p:tav tm="0">
                                          <p:val>
                                            <p:strVal val="1+#ppt_h/2"/>
                                          </p:val>
                                        </p:tav>
                                        <p:tav tm="100000">
                                          <p:val>
                                            <p:strVal val="#ppt_y"/>
                                          </p:val>
                                        </p:tav>
                                      </p:tavLst>
                                    </p:anim>
                                  </p:childTnLst>
                                </p:cTn>
                              </p:par>
                              <p:par>
                                <p:cTn id="165" presetID="2" presetClass="entr" presetSubtype="4" decel="100000" fill="hold" grpId="0" nodeType="withEffect">
                                  <p:stCondLst>
                                    <p:cond delay="300"/>
                                  </p:stCondLst>
                                  <p:childTnLst>
                                    <p:set>
                                      <p:cBhvr>
                                        <p:cTn id="166" dur="1" fill="hold">
                                          <p:stCondLst>
                                            <p:cond delay="0"/>
                                          </p:stCondLst>
                                        </p:cTn>
                                        <p:tgtEl>
                                          <p:spTgt spid="10"/>
                                        </p:tgtEl>
                                        <p:attrNameLst>
                                          <p:attrName>style.visibility</p:attrName>
                                        </p:attrNameLst>
                                      </p:cBhvr>
                                      <p:to>
                                        <p:strVal val="visible"/>
                                      </p:to>
                                    </p:set>
                                    <p:anim calcmode="lin" valueType="num">
                                      <p:cBhvr additive="base">
                                        <p:cTn id="167" dur="500" fill="hold"/>
                                        <p:tgtEl>
                                          <p:spTgt spid="10"/>
                                        </p:tgtEl>
                                        <p:attrNameLst>
                                          <p:attrName>ppt_x</p:attrName>
                                        </p:attrNameLst>
                                      </p:cBhvr>
                                      <p:tavLst>
                                        <p:tav tm="0">
                                          <p:val>
                                            <p:strVal val="#ppt_x"/>
                                          </p:val>
                                        </p:tav>
                                        <p:tav tm="100000">
                                          <p:val>
                                            <p:strVal val="#ppt_x"/>
                                          </p:val>
                                        </p:tav>
                                      </p:tavLst>
                                    </p:anim>
                                    <p:anim calcmode="lin" valueType="num">
                                      <p:cBhvr additive="base">
                                        <p:cTn id="168" dur="500" fill="hold"/>
                                        <p:tgtEl>
                                          <p:spTgt spid="10"/>
                                        </p:tgtEl>
                                        <p:attrNameLst>
                                          <p:attrName>ppt_y</p:attrName>
                                        </p:attrNameLst>
                                      </p:cBhvr>
                                      <p:tavLst>
                                        <p:tav tm="0">
                                          <p:val>
                                            <p:strVal val="1+#ppt_h/2"/>
                                          </p:val>
                                        </p:tav>
                                        <p:tav tm="100000">
                                          <p:val>
                                            <p:strVal val="#ppt_y"/>
                                          </p:val>
                                        </p:tav>
                                      </p:tavLst>
                                    </p:anim>
                                  </p:childTnLst>
                                </p:cTn>
                              </p:par>
                              <p:par>
                                <p:cTn id="169" presetID="2" presetClass="entr" presetSubtype="4" decel="100000" fill="hold" grpId="0" nodeType="withEffect">
                                  <p:stCondLst>
                                    <p:cond delay="0"/>
                                  </p:stCondLst>
                                  <p:childTnLst>
                                    <p:set>
                                      <p:cBhvr>
                                        <p:cTn id="170" dur="1" fill="hold">
                                          <p:stCondLst>
                                            <p:cond delay="0"/>
                                          </p:stCondLst>
                                        </p:cTn>
                                        <p:tgtEl>
                                          <p:spTgt spid="9"/>
                                        </p:tgtEl>
                                        <p:attrNameLst>
                                          <p:attrName>style.visibility</p:attrName>
                                        </p:attrNameLst>
                                      </p:cBhvr>
                                      <p:to>
                                        <p:strVal val="visible"/>
                                      </p:to>
                                    </p:set>
                                    <p:anim calcmode="lin" valueType="num">
                                      <p:cBhvr additive="base">
                                        <p:cTn id="171" dur="500" fill="hold"/>
                                        <p:tgtEl>
                                          <p:spTgt spid="9"/>
                                        </p:tgtEl>
                                        <p:attrNameLst>
                                          <p:attrName>ppt_x</p:attrName>
                                        </p:attrNameLst>
                                      </p:cBhvr>
                                      <p:tavLst>
                                        <p:tav tm="0">
                                          <p:val>
                                            <p:strVal val="#ppt_x"/>
                                          </p:val>
                                        </p:tav>
                                        <p:tav tm="100000">
                                          <p:val>
                                            <p:strVal val="#ppt_x"/>
                                          </p:val>
                                        </p:tav>
                                      </p:tavLst>
                                    </p:anim>
                                    <p:anim calcmode="lin" valueType="num">
                                      <p:cBhvr additive="base">
                                        <p:cTn id="172" dur="500" fill="hold"/>
                                        <p:tgtEl>
                                          <p:spTgt spid="9"/>
                                        </p:tgtEl>
                                        <p:attrNameLst>
                                          <p:attrName>ppt_y</p:attrName>
                                        </p:attrNameLst>
                                      </p:cBhvr>
                                      <p:tavLst>
                                        <p:tav tm="0">
                                          <p:val>
                                            <p:strVal val="1+#ppt_h/2"/>
                                          </p:val>
                                        </p:tav>
                                        <p:tav tm="100000">
                                          <p:val>
                                            <p:strVal val="#ppt_y"/>
                                          </p:val>
                                        </p:tav>
                                      </p:tavLst>
                                    </p:anim>
                                  </p:childTnLst>
                                </p:cTn>
                              </p:par>
                              <p:par>
                                <p:cTn id="173" presetID="2" presetClass="entr" presetSubtype="4" decel="100000" fill="hold" grpId="0" nodeType="withEffect">
                                  <p:stCondLst>
                                    <p:cond delay="600"/>
                                  </p:stCondLst>
                                  <p:childTnLst>
                                    <p:set>
                                      <p:cBhvr>
                                        <p:cTn id="174" dur="1" fill="hold">
                                          <p:stCondLst>
                                            <p:cond delay="0"/>
                                          </p:stCondLst>
                                        </p:cTn>
                                        <p:tgtEl>
                                          <p:spTgt spid="7"/>
                                        </p:tgtEl>
                                        <p:attrNameLst>
                                          <p:attrName>style.visibility</p:attrName>
                                        </p:attrNameLst>
                                      </p:cBhvr>
                                      <p:to>
                                        <p:strVal val="visible"/>
                                      </p:to>
                                    </p:set>
                                    <p:anim calcmode="lin" valueType="num">
                                      <p:cBhvr additive="base">
                                        <p:cTn id="175" dur="500" fill="hold"/>
                                        <p:tgtEl>
                                          <p:spTgt spid="7"/>
                                        </p:tgtEl>
                                        <p:attrNameLst>
                                          <p:attrName>ppt_x</p:attrName>
                                        </p:attrNameLst>
                                      </p:cBhvr>
                                      <p:tavLst>
                                        <p:tav tm="0">
                                          <p:val>
                                            <p:strVal val="#ppt_x"/>
                                          </p:val>
                                        </p:tav>
                                        <p:tav tm="100000">
                                          <p:val>
                                            <p:strVal val="#ppt_x"/>
                                          </p:val>
                                        </p:tav>
                                      </p:tavLst>
                                    </p:anim>
                                    <p:anim calcmode="lin" valueType="num">
                                      <p:cBhvr additive="base">
                                        <p:cTn id="176" dur="500" fill="hold"/>
                                        <p:tgtEl>
                                          <p:spTgt spid="7"/>
                                        </p:tgtEl>
                                        <p:attrNameLst>
                                          <p:attrName>ppt_y</p:attrName>
                                        </p:attrNameLst>
                                      </p:cBhvr>
                                      <p:tavLst>
                                        <p:tav tm="0">
                                          <p:val>
                                            <p:strVal val="1+#ppt_h/2"/>
                                          </p:val>
                                        </p:tav>
                                        <p:tav tm="100000">
                                          <p:val>
                                            <p:strVal val="#ppt_y"/>
                                          </p:val>
                                        </p:tav>
                                      </p:tavLst>
                                    </p:anim>
                                  </p:childTnLst>
                                </p:cTn>
                              </p:par>
                              <p:par>
                                <p:cTn id="177" presetID="2" presetClass="entr" presetSubtype="4" decel="100000" fill="hold" grpId="0" nodeType="withEffect">
                                  <p:stCondLst>
                                    <p:cond delay="0"/>
                                  </p:stCondLst>
                                  <p:childTnLst>
                                    <p:set>
                                      <p:cBhvr>
                                        <p:cTn id="178" dur="1" fill="hold">
                                          <p:stCondLst>
                                            <p:cond delay="0"/>
                                          </p:stCondLst>
                                        </p:cTn>
                                        <p:tgtEl>
                                          <p:spTgt spid="6"/>
                                        </p:tgtEl>
                                        <p:attrNameLst>
                                          <p:attrName>style.visibility</p:attrName>
                                        </p:attrNameLst>
                                      </p:cBhvr>
                                      <p:to>
                                        <p:strVal val="visible"/>
                                      </p:to>
                                    </p:set>
                                    <p:anim calcmode="lin" valueType="num">
                                      <p:cBhvr additive="base">
                                        <p:cTn id="179" dur="500" fill="hold"/>
                                        <p:tgtEl>
                                          <p:spTgt spid="6"/>
                                        </p:tgtEl>
                                        <p:attrNameLst>
                                          <p:attrName>ppt_x</p:attrName>
                                        </p:attrNameLst>
                                      </p:cBhvr>
                                      <p:tavLst>
                                        <p:tav tm="0">
                                          <p:val>
                                            <p:strVal val="#ppt_x"/>
                                          </p:val>
                                        </p:tav>
                                        <p:tav tm="100000">
                                          <p:val>
                                            <p:strVal val="#ppt_x"/>
                                          </p:val>
                                        </p:tav>
                                      </p:tavLst>
                                    </p:anim>
                                    <p:anim calcmode="lin" valueType="num">
                                      <p:cBhvr additive="base">
                                        <p:cTn id="180" dur="500" fill="hold"/>
                                        <p:tgtEl>
                                          <p:spTgt spid="6"/>
                                        </p:tgtEl>
                                        <p:attrNameLst>
                                          <p:attrName>ppt_y</p:attrName>
                                        </p:attrNameLst>
                                      </p:cBhvr>
                                      <p:tavLst>
                                        <p:tav tm="0">
                                          <p:val>
                                            <p:strVal val="1+#ppt_h/2"/>
                                          </p:val>
                                        </p:tav>
                                        <p:tav tm="100000">
                                          <p:val>
                                            <p:strVal val="#ppt_y"/>
                                          </p:val>
                                        </p:tav>
                                      </p:tavLst>
                                    </p:anim>
                                  </p:childTnLst>
                                </p:cTn>
                              </p:par>
                              <p:par>
                                <p:cTn id="181" presetID="2" presetClass="entr" presetSubtype="4" decel="100000" fill="hold" grpId="0" nodeType="withEffect">
                                  <p:stCondLst>
                                    <p:cond delay="200"/>
                                  </p:stCondLst>
                                  <p:childTnLst>
                                    <p:set>
                                      <p:cBhvr>
                                        <p:cTn id="182" dur="1" fill="hold">
                                          <p:stCondLst>
                                            <p:cond delay="0"/>
                                          </p:stCondLst>
                                        </p:cTn>
                                        <p:tgtEl>
                                          <p:spTgt spid="8"/>
                                        </p:tgtEl>
                                        <p:attrNameLst>
                                          <p:attrName>style.visibility</p:attrName>
                                        </p:attrNameLst>
                                      </p:cBhvr>
                                      <p:to>
                                        <p:strVal val="visible"/>
                                      </p:to>
                                    </p:set>
                                    <p:anim calcmode="lin" valueType="num">
                                      <p:cBhvr additive="base">
                                        <p:cTn id="183" dur="500" fill="hold"/>
                                        <p:tgtEl>
                                          <p:spTgt spid="8"/>
                                        </p:tgtEl>
                                        <p:attrNameLst>
                                          <p:attrName>ppt_x</p:attrName>
                                        </p:attrNameLst>
                                      </p:cBhvr>
                                      <p:tavLst>
                                        <p:tav tm="0">
                                          <p:val>
                                            <p:strVal val="#ppt_x"/>
                                          </p:val>
                                        </p:tav>
                                        <p:tav tm="100000">
                                          <p:val>
                                            <p:strVal val="#ppt_x"/>
                                          </p:val>
                                        </p:tav>
                                      </p:tavLst>
                                    </p:anim>
                                    <p:anim calcmode="lin" valueType="num">
                                      <p:cBhvr additive="base">
                                        <p:cTn id="184" dur="500" fill="hold"/>
                                        <p:tgtEl>
                                          <p:spTgt spid="8"/>
                                        </p:tgtEl>
                                        <p:attrNameLst>
                                          <p:attrName>ppt_y</p:attrName>
                                        </p:attrNameLst>
                                      </p:cBhvr>
                                      <p:tavLst>
                                        <p:tav tm="0">
                                          <p:val>
                                            <p:strVal val="1+#ppt_h/2"/>
                                          </p:val>
                                        </p:tav>
                                        <p:tav tm="100000">
                                          <p:val>
                                            <p:strVal val="#ppt_y"/>
                                          </p:val>
                                        </p:tav>
                                      </p:tavLst>
                                    </p:anim>
                                  </p:childTnLst>
                                </p:cTn>
                              </p:par>
                              <p:par>
                                <p:cTn id="185" presetID="2" presetClass="entr" presetSubtype="4" decel="100000" fill="hold" grpId="0" nodeType="withEffect">
                                  <p:stCondLst>
                                    <p:cond delay="200"/>
                                  </p:stCondLst>
                                  <p:childTnLst>
                                    <p:set>
                                      <p:cBhvr>
                                        <p:cTn id="186" dur="1" fill="hold">
                                          <p:stCondLst>
                                            <p:cond delay="0"/>
                                          </p:stCondLst>
                                        </p:cTn>
                                        <p:tgtEl>
                                          <p:spTgt spid="4"/>
                                        </p:tgtEl>
                                        <p:attrNameLst>
                                          <p:attrName>style.visibility</p:attrName>
                                        </p:attrNameLst>
                                      </p:cBhvr>
                                      <p:to>
                                        <p:strVal val="visible"/>
                                      </p:to>
                                    </p:set>
                                    <p:anim calcmode="lin" valueType="num">
                                      <p:cBhvr additive="base">
                                        <p:cTn id="187" dur="500" fill="hold"/>
                                        <p:tgtEl>
                                          <p:spTgt spid="4"/>
                                        </p:tgtEl>
                                        <p:attrNameLst>
                                          <p:attrName>ppt_x</p:attrName>
                                        </p:attrNameLst>
                                      </p:cBhvr>
                                      <p:tavLst>
                                        <p:tav tm="0">
                                          <p:val>
                                            <p:strVal val="#ppt_x"/>
                                          </p:val>
                                        </p:tav>
                                        <p:tav tm="100000">
                                          <p:val>
                                            <p:strVal val="#ppt_x"/>
                                          </p:val>
                                        </p:tav>
                                      </p:tavLst>
                                    </p:anim>
                                    <p:anim calcmode="lin" valueType="num">
                                      <p:cBhvr additive="base">
                                        <p:cTn id="188" dur="500" fill="hold"/>
                                        <p:tgtEl>
                                          <p:spTgt spid="4"/>
                                        </p:tgtEl>
                                        <p:attrNameLst>
                                          <p:attrName>ppt_y</p:attrName>
                                        </p:attrNameLst>
                                      </p:cBhvr>
                                      <p:tavLst>
                                        <p:tav tm="0">
                                          <p:val>
                                            <p:strVal val="1+#ppt_h/2"/>
                                          </p:val>
                                        </p:tav>
                                        <p:tav tm="100000">
                                          <p:val>
                                            <p:strVal val="#ppt_y"/>
                                          </p:val>
                                        </p:tav>
                                      </p:tavLst>
                                    </p:anim>
                                  </p:childTnLst>
                                </p:cTn>
                              </p:par>
                              <p:par>
                                <p:cTn id="189" presetID="2" presetClass="entr" presetSubtype="4" decel="100000" fill="hold" grpId="0" nodeType="withEffect">
                                  <p:stCondLst>
                                    <p:cond delay="100"/>
                                  </p:stCondLst>
                                  <p:childTnLst>
                                    <p:set>
                                      <p:cBhvr>
                                        <p:cTn id="190" dur="1" fill="hold">
                                          <p:stCondLst>
                                            <p:cond delay="0"/>
                                          </p:stCondLst>
                                        </p:cTn>
                                        <p:tgtEl>
                                          <p:spTgt spid="3"/>
                                        </p:tgtEl>
                                        <p:attrNameLst>
                                          <p:attrName>style.visibility</p:attrName>
                                        </p:attrNameLst>
                                      </p:cBhvr>
                                      <p:to>
                                        <p:strVal val="visible"/>
                                      </p:to>
                                    </p:set>
                                    <p:anim calcmode="lin" valueType="num">
                                      <p:cBhvr additive="base">
                                        <p:cTn id="191" dur="500" fill="hold"/>
                                        <p:tgtEl>
                                          <p:spTgt spid="3"/>
                                        </p:tgtEl>
                                        <p:attrNameLst>
                                          <p:attrName>ppt_x</p:attrName>
                                        </p:attrNameLst>
                                      </p:cBhvr>
                                      <p:tavLst>
                                        <p:tav tm="0">
                                          <p:val>
                                            <p:strVal val="#ppt_x"/>
                                          </p:val>
                                        </p:tav>
                                        <p:tav tm="100000">
                                          <p:val>
                                            <p:strVal val="#ppt_x"/>
                                          </p:val>
                                        </p:tav>
                                      </p:tavLst>
                                    </p:anim>
                                    <p:anim calcmode="lin" valueType="num">
                                      <p:cBhvr additive="base">
                                        <p:cTn id="192" dur="500" fill="hold"/>
                                        <p:tgtEl>
                                          <p:spTgt spid="3"/>
                                        </p:tgtEl>
                                        <p:attrNameLst>
                                          <p:attrName>ppt_y</p:attrName>
                                        </p:attrNameLst>
                                      </p:cBhvr>
                                      <p:tavLst>
                                        <p:tav tm="0">
                                          <p:val>
                                            <p:strVal val="1+#ppt_h/2"/>
                                          </p:val>
                                        </p:tav>
                                        <p:tav tm="100000">
                                          <p:val>
                                            <p:strVal val="#ppt_y"/>
                                          </p:val>
                                        </p:tav>
                                      </p:tavLst>
                                    </p:anim>
                                  </p:childTnLst>
                                </p:cTn>
                              </p:par>
                              <p:par>
                                <p:cTn id="193" presetID="2" presetClass="entr" presetSubtype="4" decel="100000" fill="hold" grpId="0" nodeType="withEffect">
                                  <p:stCondLst>
                                    <p:cond delay="0"/>
                                  </p:stCondLst>
                                  <p:childTnLst>
                                    <p:set>
                                      <p:cBhvr>
                                        <p:cTn id="194" dur="1" fill="hold">
                                          <p:stCondLst>
                                            <p:cond delay="0"/>
                                          </p:stCondLst>
                                        </p:cTn>
                                        <p:tgtEl>
                                          <p:spTgt spid="5"/>
                                        </p:tgtEl>
                                        <p:attrNameLst>
                                          <p:attrName>style.visibility</p:attrName>
                                        </p:attrNameLst>
                                      </p:cBhvr>
                                      <p:to>
                                        <p:strVal val="visible"/>
                                      </p:to>
                                    </p:set>
                                    <p:anim calcmode="lin" valueType="num">
                                      <p:cBhvr additive="base">
                                        <p:cTn id="195" dur="500" fill="hold"/>
                                        <p:tgtEl>
                                          <p:spTgt spid="5"/>
                                        </p:tgtEl>
                                        <p:attrNameLst>
                                          <p:attrName>ppt_x</p:attrName>
                                        </p:attrNameLst>
                                      </p:cBhvr>
                                      <p:tavLst>
                                        <p:tav tm="0">
                                          <p:val>
                                            <p:strVal val="#ppt_x"/>
                                          </p:val>
                                        </p:tav>
                                        <p:tav tm="100000">
                                          <p:val>
                                            <p:strVal val="#ppt_x"/>
                                          </p:val>
                                        </p:tav>
                                      </p:tavLst>
                                    </p:anim>
                                    <p:anim calcmode="lin" valueType="num">
                                      <p:cBhvr additive="base">
                                        <p:cTn id="196" dur="500" fill="hold"/>
                                        <p:tgtEl>
                                          <p:spTgt spid="5"/>
                                        </p:tgtEl>
                                        <p:attrNameLst>
                                          <p:attrName>ppt_y</p:attrName>
                                        </p:attrNameLst>
                                      </p:cBhvr>
                                      <p:tavLst>
                                        <p:tav tm="0">
                                          <p:val>
                                            <p:strVal val="1+#ppt_h/2"/>
                                          </p:val>
                                        </p:tav>
                                        <p:tav tm="100000">
                                          <p:val>
                                            <p:strVal val="#ppt_y"/>
                                          </p:val>
                                        </p:tav>
                                      </p:tavLst>
                                    </p:anim>
                                  </p:childTnLst>
                                </p:cTn>
                              </p:par>
                              <p:par>
                                <p:cTn id="197" presetID="2" presetClass="entr" presetSubtype="4" decel="100000" fill="hold" grpId="0" nodeType="withEffect">
                                  <p:stCondLst>
                                    <p:cond delay="200"/>
                                  </p:stCondLst>
                                  <p:childTnLst>
                                    <p:set>
                                      <p:cBhvr>
                                        <p:cTn id="198" dur="1" fill="hold">
                                          <p:stCondLst>
                                            <p:cond delay="0"/>
                                          </p:stCondLst>
                                        </p:cTn>
                                        <p:tgtEl>
                                          <p:spTgt spid="29"/>
                                        </p:tgtEl>
                                        <p:attrNameLst>
                                          <p:attrName>style.visibility</p:attrName>
                                        </p:attrNameLst>
                                      </p:cBhvr>
                                      <p:to>
                                        <p:strVal val="visible"/>
                                      </p:to>
                                    </p:set>
                                    <p:anim calcmode="lin" valueType="num">
                                      <p:cBhvr additive="base">
                                        <p:cTn id="199" dur="500" fill="hold"/>
                                        <p:tgtEl>
                                          <p:spTgt spid="29"/>
                                        </p:tgtEl>
                                        <p:attrNameLst>
                                          <p:attrName>ppt_x</p:attrName>
                                        </p:attrNameLst>
                                      </p:cBhvr>
                                      <p:tavLst>
                                        <p:tav tm="0">
                                          <p:val>
                                            <p:strVal val="#ppt_x"/>
                                          </p:val>
                                        </p:tav>
                                        <p:tav tm="100000">
                                          <p:val>
                                            <p:strVal val="#ppt_x"/>
                                          </p:val>
                                        </p:tav>
                                      </p:tavLst>
                                    </p:anim>
                                    <p:anim calcmode="lin" valueType="num">
                                      <p:cBhvr additive="base">
                                        <p:cTn id="200" dur="500" fill="hold"/>
                                        <p:tgtEl>
                                          <p:spTgt spid="29"/>
                                        </p:tgtEl>
                                        <p:attrNameLst>
                                          <p:attrName>ppt_y</p:attrName>
                                        </p:attrNameLst>
                                      </p:cBhvr>
                                      <p:tavLst>
                                        <p:tav tm="0">
                                          <p:val>
                                            <p:strVal val="1+#ppt_h/2"/>
                                          </p:val>
                                        </p:tav>
                                        <p:tav tm="100000">
                                          <p:val>
                                            <p:strVal val="#ppt_y"/>
                                          </p:val>
                                        </p:tav>
                                      </p:tavLst>
                                    </p:anim>
                                  </p:childTnLst>
                                </p:cTn>
                              </p:par>
                            </p:childTnLst>
                          </p:cTn>
                        </p:par>
                        <p:par>
                          <p:cTn id="201" fill="hold">
                            <p:stCondLst>
                              <p:cond delay="500"/>
                            </p:stCondLst>
                            <p:childTnLst>
                              <p:par>
                                <p:cTn id="202" presetID="22" presetClass="entr" presetSubtype="4" fill="hold" nodeType="afterEffect">
                                  <p:stCondLst>
                                    <p:cond delay="0"/>
                                  </p:stCondLst>
                                  <p:childTnLst>
                                    <p:set>
                                      <p:cBhvr>
                                        <p:cTn id="203" dur="1" fill="hold">
                                          <p:stCondLst>
                                            <p:cond delay="0"/>
                                          </p:stCondLst>
                                        </p:cTn>
                                        <p:tgtEl>
                                          <p:spTgt spid="57"/>
                                        </p:tgtEl>
                                        <p:attrNameLst>
                                          <p:attrName>style.visibility</p:attrName>
                                        </p:attrNameLst>
                                      </p:cBhvr>
                                      <p:to>
                                        <p:strVal val="visible"/>
                                      </p:to>
                                    </p:set>
                                    <p:animEffect transition="in" filter="wipe(down)">
                                      <p:cBhvr>
                                        <p:cTn id="204" dur="500"/>
                                        <p:tgtEl>
                                          <p:spTgt spid="57"/>
                                        </p:tgtEl>
                                      </p:cBhvr>
                                    </p:animEffect>
                                  </p:childTnLst>
                                </p:cTn>
                              </p:par>
                              <p:par>
                                <p:cTn id="205" presetID="22" presetClass="entr" presetSubtype="4" fill="hold" nodeType="withEffect">
                                  <p:stCondLst>
                                    <p:cond delay="0"/>
                                  </p:stCondLst>
                                  <p:childTnLst>
                                    <p:set>
                                      <p:cBhvr>
                                        <p:cTn id="206" dur="1" fill="hold">
                                          <p:stCondLst>
                                            <p:cond delay="0"/>
                                          </p:stCondLst>
                                        </p:cTn>
                                        <p:tgtEl>
                                          <p:spTgt spid="45"/>
                                        </p:tgtEl>
                                        <p:attrNameLst>
                                          <p:attrName>style.visibility</p:attrName>
                                        </p:attrNameLst>
                                      </p:cBhvr>
                                      <p:to>
                                        <p:strVal val="visible"/>
                                      </p:to>
                                    </p:set>
                                    <p:animEffect transition="in" filter="wipe(down)">
                                      <p:cBhvr>
                                        <p:cTn id="207" dur="500"/>
                                        <p:tgtEl>
                                          <p:spTgt spid="45"/>
                                        </p:tgtEl>
                                      </p:cBhvr>
                                    </p:animEffect>
                                  </p:childTnLst>
                                </p:cTn>
                              </p:par>
                              <p:par>
                                <p:cTn id="208" presetID="22" presetClass="entr" presetSubtype="4" fill="hold" nodeType="withEffect">
                                  <p:stCondLst>
                                    <p:cond delay="0"/>
                                  </p:stCondLst>
                                  <p:childTnLst>
                                    <p:set>
                                      <p:cBhvr>
                                        <p:cTn id="209" dur="1" fill="hold">
                                          <p:stCondLst>
                                            <p:cond delay="0"/>
                                          </p:stCondLst>
                                        </p:cTn>
                                        <p:tgtEl>
                                          <p:spTgt spid="47"/>
                                        </p:tgtEl>
                                        <p:attrNameLst>
                                          <p:attrName>style.visibility</p:attrName>
                                        </p:attrNameLst>
                                      </p:cBhvr>
                                      <p:to>
                                        <p:strVal val="visible"/>
                                      </p:to>
                                    </p:set>
                                    <p:animEffect transition="in" filter="wipe(down)">
                                      <p:cBhvr>
                                        <p:cTn id="210" dur="500"/>
                                        <p:tgtEl>
                                          <p:spTgt spid="47"/>
                                        </p:tgtEl>
                                      </p:cBhvr>
                                    </p:animEffect>
                                  </p:childTnLst>
                                </p:cTn>
                              </p:par>
                              <p:par>
                                <p:cTn id="211" presetID="22" presetClass="entr" presetSubtype="4" fill="hold" nodeType="withEffect">
                                  <p:stCondLst>
                                    <p:cond delay="0"/>
                                  </p:stCondLst>
                                  <p:childTnLst>
                                    <p:set>
                                      <p:cBhvr>
                                        <p:cTn id="212" dur="1" fill="hold">
                                          <p:stCondLst>
                                            <p:cond delay="0"/>
                                          </p:stCondLst>
                                        </p:cTn>
                                        <p:tgtEl>
                                          <p:spTgt spid="46"/>
                                        </p:tgtEl>
                                        <p:attrNameLst>
                                          <p:attrName>style.visibility</p:attrName>
                                        </p:attrNameLst>
                                      </p:cBhvr>
                                      <p:to>
                                        <p:strVal val="visible"/>
                                      </p:to>
                                    </p:set>
                                    <p:animEffect transition="in" filter="wipe(down)">
                                      <p:cBhvr>
                                        <p:cTn id="213" dur="500"/>
                                        <p:tgtEl>
                                          <p:spTgt spid="46"/>
                                        </p:tgtEl>
                                      </p:cBhvr>
                                    </p:animEffect>
                                  </p:childTnLst>
                                </p:cTn>
                              </p:par>
                              <p:par>
                                <p:cTn id="214" presetID="22" presetClass="entr" presetSubtype="4" fill="hold" nodeType="withEffect">
                                  <p:stCondLst>
                                    <p:cond delay="0"/>
                                  </p:stCondLst>
                                  <p:childTnLst>
                                    <p:set>
                                      <p:cBhvr>
                                        <p:cTn id="215" dur="1" fill="hold">
                                          <p:stCondLst>
                                            <p:cond delay="0"/>
                                          </p:stCondLst>
                                        </p:cTn>
                                        <p:tgtEl>
                                          <p:spTgt spid="48"/>
                                        </p:tgtEl>
                                        <p:attrNameLst>
                                          <p:attrName>style.visibility</p:attrName>
                                        </p:attrNameLst>
                                      </p:cBhvr>
                                      <p:to>
                                        <p:strVal val="visible"/>
                                      </p:to>
                                    </p:set>
                                    <p:animEffect transition="in" filter="wipe(down)">
                                      <p:cBhvr>
                                        <p:cTn id="216" dur="500"/>
                                        <p:tgtEl>
                                          <p:spTgt spid="48"/>
                                        </p:tgtEl>
                                      </p:cBhvr>
                                    </p:animEffect>
                                  </p:childTnLst>
                                </p:cTn>
                              </p:par>
                              <p:par>
                                <p:cTn id="217" presetID="22" presetClass="entr" presetSubtype="4" fill="hold" nodeType="withEffect">
                                  <p:stCondLst>
                                    <p:cond delay="0"/>
                                  </p:stCondLst>
                                  <p:childTnLst>
                                    <p:set>
                                      <p:cBhvr>
                                        <p:cTn id="218" dur="1" fill="hold">
                                          <p:stCondLst>
                                            <p:cond delay="0"/>
                                          </p:stCondLst>
                                        </p:cTn>
                                        <p:tgtEl>
                                          <p:spTgt spid="49"/>
                                        </p:tgtEl>
                                        <p:attrNameLst>
                                          <p:attrName>style.visibility</p:attrName>
                                        </p:attrNameLst>
                                      </p:cBhvr>
                                      <p:to>
                                        <p:strVal val="visible"/>
                                      </p:to>
                                    </p:set>
                                    <p:animEffect transition="in" filter="wipe(down)">
                                      <p:cBhvr>
                                        <p:cTn id="219" dur="500"/>
                                        <p:tgtEl>
                                          <p:spTgt spid="49"/>
                                        </p:tgtEl>
                                      </p:cBhvr>
                                    </p:animEffect>
                                  </p:childTnLst>
                                </p:cTn>
                              </p:par>
                              <p:par>
                                <p:cTn id="220" presetID="22" presetClass="entr" presetSubtype="4" fill="hold" nodeType="with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wipe(down)">
                                      <p:cBhvr>
                                        <p:cTn id="222" dur="500"/>
                                        <p:tgtEl>
                                          <p:spTgt spid="50"/>
                                        </p:tgtEl>
                                      </p:cBhvr>
                                    </p:animEffect>
                                  </p:childTnLst>
                                </p:cTn>
                              </p:par>
                              <p:par>
                                <p:cTn id="223" presetID="22" presetClass="entr" presetSubtype="4" fill="hold" nodeType="withEffect">
                                  <p:stCondLst>
                                    <p:cond delay="0"/>
                                  </p:stCondLst>
                                  <p:childTnLst>
                                    <p:set>
                                      <p:cBhvr>
                                        <p:cTn id="224" dur="1" fill="hold">
                                          <p:stCondLst>
                                            <p:cond delay="0"/>
                                          </p:stCondLst>
                                        </p:cTn>
                                        <p:tgtEl>
                                          <p:spTgt spid="51"/>
                                        </p:tgtEl>
                                        <p:attrNameLst>
                                          <p:attrName>style.visibility</p:attrName>
                                        </p:attrNameLst>
                                      </p:cBhvr>
                                      <p:to>
                                        <p:strVal val="visible"/>
                                      </p:to>
                                    </p:set>
                                    <p:animEffect transition="in" filter="wipe(down)">
                                      <p:cBhvr>
                                        <p:cTn id="225" dur="500"/>
                                        <p:tgtEl>
                                          <p:spTgt spid="51"/>
                                        </p:tgtEl>
                                      </p:cBhvr>
                                    </p:animEffect>
                                  </p:childTnLst>
                                </p:cTn>
                              </p:par>
                              <p:par>
                                <p:cTn id="226" presetID="22" presetClass="entr" presetSubtype="4" fill="hold" nodeType="withEffect">
                                  <p:stCondLst>
                                    <p:cond delay="0"/>
                                  </p:stCondLst>
                                  <p:childTnLst>
                                    <p:set>
                                      <p:cBhvr>
                                        <p:cTn id="227" dur="1" fill="hold">
                                          <p:stCondLst>
                                            <p:cond delay="0"/>
                                          </p:stCondLst>
                                        </p:cTn>
                                        <p:tgtEl>
                                          <p:spTgt spid="52"/>
                                        </p:tgtEl>
                                        <p:attrNameLst>
                                          <p:attrName>style.visibility</p:attrName>
                                        </p:attrNameLst>
                                      </p:cBhvr>
                                      <p:to>
                                        <p:strVal val="visible"/>
                                      </p:to>
                                    </p:set>
                                    <p:animEffect transition="in" filter="wipe(down)">
                                      <p:cBhvr>
                                        <p:cTn id="228" dur="500"/>
                                        <p:tgtEl>
                                          <p:spTgt spid="52"/>
                                        </p:tgtEl>
                                      </p:cBhvr>
                                    </p:animEffect>
                                  </p:childTnLst>
                                </p:cTn>
                              </p:par>
                              <p:par>
                                <p:cTn id="229" presetID="22" presetClass="entr" presetSubtype="4" fill="hold" nodeType="withEffect">
                                  <p:stCondLst>
                                    <p:cond delay="0"/>
                                  </p:stCondLst>
                                  <p:childTnLst>
                                    <p:set>
                                      <p:cBhvr>
                                        <p:cTn id="230" dur="1" fill="hold">
                                          <p:stCondLst>
                                            <p:cond delay="0"/>
                                          </p:stCondLst>
                                        </p:cTn>
                                        <p:tgtEl>
                                          <p:spTgt spid="53"/>
                                        </p:tgtEl>
                                        <p:attrNameLst>
                                          <p:attrName>style.visibility</p:attrName>
                                        </p:attrNameLst>
                                      </p:cBhvr>
                                      <p:to>
                                        <p:strVal val="visible"/>
                                      </p:to>
                                    </p:set>
                                    <p:animEffect transition="in" filter="wipe(down)">
                                      <p:cBhvr>
                                        <p:cTn id="231" dur="500"/>
                                        <p:tgtEl>
                                          <p:spTgt spid="53"/>
                                        </p:tgtEl>
                                      </p:cBhvr>
                                    </p:animEffect>
                                  </p:childTnLst>
                                </p:cTn>
                              </p:par>
                              <p:par>
                                <p:cTn id="232" presetID="22" presetClass="entr" presetSubtype="4" fill="hold" nodeType="withEffect">
                                  <p:stCondLst>
                                    <p:cond delay="0"/>
                                  </p:stCondLst>
                                  <p:childTnLst>
                                    <p:set>
                                      <p:cBhvr>
                                        <p:cTn id="233" dur="1" fill="hold">
                                          <p:stCondLst>
                                            <p:cond delay="0"/>
                                          </p:stCondLst>
                                        </p:cTn>
                                        <p:tgtEl>
                                          <p:spTgt spid="54"/>
                                        </p:tgtEl>
                                        <p:attrNameLst>
                                          <p:attrName>style.visibility</p:attrName>
                                        </p:attrNameLst>
                                      </p:cBhvr>
                                      <p:to>
                                        <p:strVal val="visible"/>
                                      </p:to>
                                    </p:set>
                                    <p:animEffect transition="in" filter="wipe(down)">
                                      <p:cBhvr>
                                        <p:cTn id="234" dur="500"/>
                                        <p:tgtEl>
                                          <p:spTgt spid="54"/>
                                        </p:tgtEl>
                                      </p:cBhvr>
                                    </p:animEffect>
                                  </p:childTnLst>
                                </p:cTn>
                              </p:par>
                              <p:par>
                                <p:cTn id="235" presetID="22" presetClass="entr" presetSubtype="4" fill="hold" nodeType="withEffect">
                                  <p:stCondLst>
                                    <p:cond delay="0"/>
                                  </p:stCondLst>
                                  <p:childTnLst>
                                    <p:set>
                                      <p:cBhvr>
                                        <p:cTn id="236" dur="1" fill="hold">
                                          <p:stCondLst>
                                            <p:cond delay="0"/>
                                          </p:stCondLst>
                                        </p:cTn>
                                        <p:tgtEl>
                                          <p:spTgt spid="55"/>
                                        </p:tgtEl>
                                        <p:attrNameLst>
                                          <p:attrName>style.visibility</p:attrName>
                                        </p:attrNameLst>
                                      </p:cBhvr>
                                      <p:to>
                                        <p:strVal val="visible"/>
                                      </p:to>
                                    </p:set>
                                    <p:animEffect transition="in" filter="wipe(down)">
                                      <p:cBhvr>
                                        <p:cTn id="237" dur="500"/>
                                        <p:tgtEl>
                                          <p:spTgt spid="55"/>
                                        </p:tgtEl>
                                      </p:cBhvr>
                                    </p:animEffect>
                                  </p:childTnLst>
                                </p:cTn>
                              </p:par>
                              <p:par>
                                <p:cTn id="238" presetID="22" presetClass="entr" presetSubtype="4" fill="hold" nodeType="withEffect">
                                  <p:stCondLst>
                                    <p:cond delay="0"/>
                                  </p:stCondLst>
                                  <p:childTnLst>
                                    <p:set>
                                      <p:cBhvr>
                                        <p:cTn id="239" dur="1" fill="hold">
                                          <p:stCondLst>
                                            <p:cond delay="0"/>
                                          </p:stCondLst>
                                        </p:cTn>
                                        <p:tgtEl>
                                          <p:spTgt spid="56"/>
                                        </p:tgtEl>
                                        <p:attrNameLst>
                                          <p:attrName>style.visibility</p:attrName>
                                        </p:attrNameLst>
                                      </p:cBhvr>
                                      <p:to>
                                        <p:strVal val="visible"/>
                                      </p:to>
                                    </p:set>
                                    <p:animEffect transition="in" filter="wipe(down)">
                                      <p:cBhvr>
                                        <p:cTn id="240" dur="500"/>
                                        <p:tgtEl>
                                          <p:spTgt spid="56"/>
                                        </p:tgtEl>
                                      </p:cBhvr>
                                    </p:animEffect>
                                  </p:childTnLst>
                                </p:cTn>
                              </p:par>
                              <p:par>
                                <p:cTn id="241" presetID="22" presetClass="entr" presetSubtype="4" fill="hold" nodeType="withEffect">
                                  <p:stCondLst>
                                    <p:cond delay="0"/>
                                  </p:stCondLst>
                                  <p:childTnLst>
                                    <p:set>
                                      <p:cBhvr>
                                        <p:cTn id="242" dur="1" fill="hold">
                                          <p:stCondLst>
                                            <p:cond delay="0"/>
                                          </p:stCondLst>
                                        </p:cTn>
                                        <p:tgtEl>
                                          <p:spTgt spid="58"/>
                                        </p:tgtEl>
                                        <p:attrNameLst>
                                          <p:attrName>style.visibility</p:attrName>
                                        </p:attrNameLst>
                                      </p:cBhvr>
                                      <p:to>
                                        <p:strVal val="visible"/>
                                      </p:to>
                                    </p:set>
                                    <p:animEffect transition="in" filter="wipe(down)">
                                      <p:cBhvr>
                                        <p:cTn id="243" dur="500"/>
                                        <p:tgtEl>
                                          <p:spTgt spid="58"/>
                                        </p:tgtEl>
                                      </p:cBhvr>
                                    </p:animEffect>
                                  </p:childTnLst>
                                </p:cTn>
                              </p:par>
                              <p:par>
                                <p:cTn id="244" presetID="22" presetClass="entr" presetSubtype="4" fill="hold" nodeType="withEffect">
                                  <p:stCondLst>
                                    <p:cond delay="0"/>
                                  </p:stCondLst>
                                  <p:childTnLst>
                                    <p:set>
                                      <p:cBhvr>
                                        <p:cTn id="245" dur="1" fill="hold">
                                          <p:stCondLst>
                                            <p:cond delay="0"/>
                                          </p:stCondLst>
                                        </p:cTn>
                                        <p:tgtEl>
                                          <p:spTgt spid="60"/>
                                        </p:tgtEl>
                                        <p:attrNameLst>
                                          <p:attrName>style.visibility</p:attrName>
                                        </p:attrNameLst>
                                      </p:cBhvr>
                                      <p:to>
                                        <p:strVal val="visible"/>
                                      </p:to>
                                    </p:set>
                                    <p:animEffect transition="in" filter="wipe(down)">
                                      <p:cBhvr>
                                        <p:cTn id="246" dur="500"/>
                                        <p:tgtEl>
                                          <p:spTgt spid="60"/>
                                        </p:tgtEl>
                                      </p:cBhvr>
                                    </p:animEffect>
                                  </p:childTnLst>
                                </p:cTn>
                              </p:par>
                              <p:par>
                                <p:cTn id="247" presetID="22" presetClass="entr" presetSubtype="4" fill="hold" nodeType="withEffect">
                                  <p:stCondLst>
                                    <p:cond delay="0"/>
                                  </p:stCondLst>
                                  <p:childTnLst>
                                    <p:set>
                                      <p:cBhvr>
                                        <p:cTn id="248" dur="1" fill="hold">
                                          <p:stCondLst>
                                            <p:cond delay="0"/>
                                          </p:stCondLst>
                                        </p:cTn>
                                        <p:tgtEl>
                                          <p:spTgt spid="61"/>
                                        </p:tgtEl>
                                        <p:attrNameLst>
                                          <p:attrName>style.visibility</p:attrName>
                                        </p:attrNameLst>
                                      </p:cBhvr>
                                      <p:to>
                                        <p:strVal val="visible"/>
                                      </p:to>
                                    </p:set>
                                    <p:animEffect transition="in" filter="wipe(down)">
                                      <p:cBhvr>
                                        <p:cTn id="249" dur="500"/>
                                        <p:tgtEl>
                                          <p:spTgt spid="61"/>
                                        </p:tgtEl>
                                      </p:cBhvr>
                                    </p:animEffect>
                                  </p:childTnLst>
                                </p:cTn>
                              </p:par>
                              <p:par>
                                <p:cTn id="250" presetID="22" presetClass="entr" presetSubtype="4" fill="hold" nodeType="withEffect">
                                  <p:stCondLst>
                                    <p:cond delay="0"/>
                                  </p:stCondLst>
                                  <p:childTnLst>
                                    <p:set>
                                      <p:cBhvr>
                                        <p:cTn id="251" dur="1" fill="hold">
                                          <p:stCondLst>
                                            <p:cond delay="0"/>
                                          </p:stCondLst>
                                        </p:cTn>
                                        <p:tgtEl>
                                          <p:spTgt spid="65"/>
                                        </p:tgtEl>
                                        <p:attrNameLst>
                                          <p:attrName>style.visibility</p:attrName>
                                        </p:attrNameLst>
                                      </p:cBhvr>
                                      <p:to>
                                        <p:strVal val="visible"/>
                                      </p:to>
                                    </p:set>
                                    <p:animEffect transition="in" filter="wipe(down)">
                                      <p:cBhvr>
                                        <p:cTn id="252" dur="500"/>
                                        <p:tgtEl>
                                          <p:spTgt spid="65"/>
                                        </p:tgtEl>
                                      </p:cBhvr>
                                    </p:animEffect>
                                  </p:childTnLst>
                                </p:cTn>
                              </p:par>
                              <p:par>
                                <p:cTn id="253" presetID="22" presetClass="entr" presetSubtype="4" fill="hold" nodeType="withEffect">
                                  <p:stCondLst>
                                    <p:cond delay="0"/>
                                  </p:stCondLst>
                                  <p:childTnLst>
                                    <p:set>
                                      <p:cBhvr>
                                        <p:cTn id="254" dur="1" fill="hold">
                                          <p:stCondLst>
                                            <p:cond delay="0"/>
                                          </p:stCondLst>
                                        </p:cTn>
                                        <p:tgtEl>
                                          <p:spTgt spid="67"/>
                                        </p:tgtEl>
                                        <p:attrNameLst>
                                          <p:attrName>style.visibility</p:attrName>
                                        </p:attrNameLst>
                                      </p:cBhvr>
                                      <p:to>
                                        <p:strVal val="visible"/>
                                      </p:to>
                                    </p:set>
                                    <p:animEffect transition="in" filter="wipe(down)">
                                      <p:cBhvr>
                                        <p:cTn id="255" dur="500"/>
                                        <p:tgtEl>
                                          <p:spTgt spid="67"/>
                                        </p:tgtEl>
                                      </p:cBhvr>
                                    </p:animEffect>
                                  </p:childTnLst>
                                </p:cTn>
                              </p:par>
                              <p:par>
                                <p:cTn id="256" presetID="22" presetClass="entr" presetSubtype="4" fill="hold" nodeType="withEffect">
                                  <p:stCondLst>
                                    <p:cond delay="0"/>
                                  </p:stCondLst>
                                  <p:childTnLst>
                                    <p:set>
                                      <p:cBhvr>
                                        <p:cTn id="257" dur="1" fill="hold">
                                          <p:stCondLst>
                                            <p:cond delay="0"/>
                                          </p:stCondLst>
                                        </p:cTn>
                                        <p:tgtEl>
                                          <p:spTgt spid="64"/>
                                        </p:tgtEl>
                                        <p:attrNameLst>
                                          <p:attrName>style.visibility</p:attrName>
                                        </p:attrNameLst>
                                      </p:cBhvr>
                                      <p:to>
                                        <p:strVal val="visible"/>
                                      </p:to>
                                    </p:set>
                                    <p:animEffect transition="in" filter="wipe(down)">
                                      <p:cBhvr>
                                        <p:cTn id="258" dur="500"/>
                                        <p:tgtEl>
                                          <p:spTgt spid="64"/>
                                        </p:tgtEl>
                                      </p:cBhvr>
                                    </p:animEffect>
                                  </p:childTnLst>
                                </p:cTn>
                              </p:par>
                              <p:par>
                                <p:cTn id="259" presetID="22" presetClass="entr" presetSubtype="4" fill="hold" nodeType="withEffect">
                                  <p:stCondLst>
                                    <p:cond delay="0"/>
                                  </p:stCondLst>
                                  <p:childTnLst>
                                    <p:set>
                                      <p:cBhvr>
                                        <p:cTn id="260" dur="1" fill="hold">
                                          <p:stCondLst>
                                            <p:cond delay="0"/>
                                          </p:stCondLst>
                                        </p:cTn>
                                        <p:tgtEl>
                                          <p:spTgt spid="63"/>
                                        </p:tgtEl>
                                        <p:attrNameLst>
                                          <p:attrName>style.visibility</p:attrName>
                                        </p:attrNameLst>
                                      </p:cBhvr>
                                      <p:to>
                                        <p:strVal val="visible"/>
                                      </p:to>
                                    </p:set>
                                    <p:animEffect transition="in" filter="wipe(down)">
                                      <p:cBhvr>
                                        <p:cTn id="261" dur="500"/>
                                        <p:tgtEl>
                                          <p:spTgt spid="63"/>
                                        </p:tgtEl>
                                      </p:cBhvr>
                                    </p:animEffect>
                                  </p:childTnLst>
                                </p:cTn>
                              </p:par>
                              <p:par>
                                <p:cTn id="262" presetID="22" presetClass="entr" presetSubtype="4" fill="hold" nodeType="withEffect">
                                  <p:stCondLst>
                                    <p:cond delay="0"/>
                                  </p:stCondLst>
                                  <p:childTnLst>
                                    <p:set>
                                      <p:cBhvr>
                                        <p:cTn id="263" dur="1" fill="hold">
                                          <p:stCondLst>
                                            <p:cond delay="0"/>
                                          </p:stCondLst>
                                        </p:cTn>
                                        <p:tgtEl>
                                          <p:spTgt spid="68"/>
                                        </p:tgtEl>
                                        <p:attrNameLst>
                                          <p:attrName>style.visibility</p:attrName>
                                        </p:attrNameLst>
                                      </p:cBhvr>
                                      <p:to>
                                        <p:strVal val="visible"/>
                                      </p:to>
                                    </p:set>
                                    <p:animEffect transition="in" filter="wipe(down)">
                                      <p:cBhvr>
                                        <p:cTn id="264" dur="500"/>
                                        <p:tgtEl>
                                          <p:spTgt spid="68"/>
                                        </p:tgtEl>
                                      </p:cBhvr>
                                    </p:animEffect>
                                  </p:childTnLst>
                                </p:cTn>
                              </p:par>
                              <p:par>
                                <p:cTn id="265" presetID="22" presetClass="entr" presetSubtype="4" fill="hold" nodeType="withEffect">
                                  <p:stCondLst>
                                    <p:cond delay="0"/>
                                  </p:stCondLst>
                                  <p:childTnLst>
                                    <p:set>
                                      <p:cBhvr>
                                        <p:cTn id="266" dur="1" fill="hold">
                                          <p:stCondLst>
                                            <p:cond delay="0"/>
                                          </p:stCondLst>
                                        </p:cTn>
                                        <p:tgtEl>
                                          <p:spTgt spid="70"/>
                                        </p:tgtEl>
                                        <p:attrNameLst>
                                          <p:attrName>style.visibility</p:attrName>
                                        </p:attrNameLst>
                                      </p:cBhvr>
                                      <p:to>
                                        <p:strVal val="visible"/>
                                      </p:to>
                                    </p:set>
                                    <p:animEffect transition="in" filter="wipe(down)">
                                      <p:cBhvr>
                                        <p:cTn id="267" dur="500"/>
                                        <p:tgtEl>
                                          <p:spTgt spid="70"/>
                                        </p:tgtEl>
                                      </p:cBhvr>
                                    </p:animEffect>
                                  </p:childTnLst>
                                </p:cTn>
                              </p:par>
                              <p:par>
                                <p:cTn id="268" presetID="22" presetClass="entr" presetSubtype="4" fill="hold" nodeType="withEffect">
                                  <p:stCondLst>
                                    <p:cond delay="0"/>
                                  </p:stCondLst>
                                  <p:childTnLst>
                                    <p:set>
                                      <p:cBhvr>
                                        <p:cTn id="269" dur="1" fill="hold">
                                          <p:stCondLst>
                                            <p:cond delay="0"/>
                                          </p:stCondLst>
                                        </p:cTn>
                                        <p:tgtEl>
                                          <p:spTgt spid="71"/>
                                        </p:tgtEl>
                                        <p:attrNameLst>
                                          <p:attrName>style.visibility</p:attrName>
                                        </p:attrNameLst>
                                      </p:cBhvr>
                                      <p:to>
                                        <p:strVal val="visible"/>
                                      </p:to>
                                    </p:set>
                                    <p:animEffect transition="in" filter="wipe(down)">
                                      <p:cBhvr>
                                        <p:cTn id="270" dur="500"/>
                                        <p:tgtEl>
                                          <p:spTgt spid="71"/>
                                        </p:tgtEl>
                                      </p:cBhvr>
                                    </p:animEffect>
                                  </p:childTnLst>
                                </p:cTn>
                              </p:par>
                              <p:par>
                                <p:cTn id="271" presetID="22" presetClass="entr" presetSubtype="4" fill="hold" nodeType="withEffect">
                                  <p:stCondLst>
                                    <p:cond delay="0"/>
                                  </p:stCondLst>
                                  <p:childTnLst>
                                    <p:set>
                                      <p:cBhvr>
                                        <p:cTn id="272" dur="1" fill="hold">
                                          <p:stCondLst>
                                            <p:cond delay="0"/>
                                          </p:stCondLst>
                                        </p:cTn>
                                        <p:tgtEl>
                                          <p:spTgt spid="76"/>
                                        </p:tgtEl>
                                        <p:attrNameLst>
                                          <p:attrName>style.visibility</p:attrName>
                                        </p:attrNameLst>
                                      </p:cBhvr>
                                      <p:to>
                                        <p:strVal val="visible"/>
                                      </p:to>
                                    </p:set>
                                    <p:animEffect transition="in" filter="wipe(down)">
                                      <p:cBhvr>
                                        <p:cTn id="273" dur="500"/>
                                        <p:tgtEl>
                                          <p:spTgt spid="76"/>
                                        </p:tgtEl>
                                      </p:cBhvr>
                                    </p:animEffect>
                                  </p:childTnLst>
                                </p:cTn>
                              </p:par>
                              <p:par>
                                <p:cTn id="274" presetID="22" presetClass="entr" presetSubtype="4" fill="hold" nodeType="withEffect">
                                  <p:stCondLst>
                                    <p:cond delay="0"/>
                                  </p:stCondLst>
                                  <p:childTnLst>
                                    <p:set>
                                      <p:cBhvr>
                                        <p:cTn id="275" dur="1" fill="hold">
                                          <p:stCondLst>
                                            <p:cond delay="0"/>
                                          </p:stCondLst>
                                        </p:cTn>
                                        <p:tgtEl>
                                          <p:spTgt spid="85"/>
                                        </p:tgtEl>
                                        <p:attrNameLst>
                                          <p:attrName>style.visibility</p:attrName>
                                        </p:attrNameLst>
                                      </p:cBhvr>
                                      <p:to>
                                        <p:strVal val="visible"/>
                                      </p:to>
                                    </p:set>
                                    <p:animEffect transition="in" filter="wipe(down)">
                                      <p:cBhvr>
                                        <p:cTn id="276" dur="500"/>
                                        <p:tgtEl>
                                          <p:spTgt spid="85"/>
                                        </p:tgtEl>
                                      </p:cBhvr>
                                    </p:animEffect>
                                  </p:childTnLst>
                                </p:cTn>
                              </p:par>
                              <p:par>
                                <p:cTn id="277" presetID="22" presetClass="entr" presetSubtype="4" fill="hold" nodeType="withEffect">
                                  <p:stCondLst>
                                    <p:cond delay="0"/>
                                  </p:stCondLst>
                                  <p:childTnLst>
                                    <p:set>
                                      <p:cBhvr>
                                        <p:cTn id="278" dur="1" fill="hold">
                                          <p:stCondLst>
                                            <p:cond delay="0"/>
                                          </p:stCondLst>
                                        </p:cTn>
                                        <p:tgtEl>
                                          <p:spTgt spid="75"/>
                                        </p:tgtEl>
                                        <p:attrNameLst>
                                          <p:attrName>style.visibility</p:attrName>
                                        </p:attrNameLst>
                                      </p:cBhvr>
                                      <p:to>
                                        <p:strVal val="visible"/>
                                      </p:to>
                                    </p:set>
                                    <p:animEffect transition="in" filter="wipe(down)">
                                      <p:cBhvr>
                                        <p:cTn id="279" dur="500"/>
                                        <p:tgtEl>
                                          <p:spTgt spid="75"/>
                                        </p:tgtEl>
                                      </p:cBhvr>
                                    </p:animEffect>
                                  </p:childTnLst>
                                </p:cTn>
                              </p:par>
                              <p:par>
                                <p:cTn id="280" presetID="22" presetClass="entr" presetSubtype="4" fill="hold" nodeType="withEffect">
                                  <p:stCondLst>
                                    <p:cond delay="0"/>
                                  </p:stCondLst>
                                  <p:childTnLst>
                                    <p:set>
                                      <p:cBhvr>
                                        <p:cTn id="281" dur="1" fill="hold">
                                          <p:stCondLst>
                                            <p:cond delay="0"/>
                                          </p:stCondLst>
                                        </p:cTn>
                                        <p:tgtEl>
                                          <p:spTgt spid="84"/>
                                        </p:tgtEl>
                                        <p:attrNameLst>
                                          <p:attrName>style.visibility</p:attrName>
                                        </p:attrNameLst>
                                      </p:cBhvr>
                                      <p:to>
                                        <p:strVal val="visible"/>
                                      </p:to>
                                    </p:set>
                                    <p:animEffect transition="in" filter="wipe(down)">
                                      <p:cBhvr>
                                        <p:cTn id="282" dur="500"/>
                                        <p:tgtEl>
                                          <p:spTgt spid="84"/>
                                        </p:tgtEl>
                                      </p:cBhvr>
                                    </p:animEffect>
                                  </p:childTnLst>
                                </p:cTn>
                              </p:par>
                              <p:par>
                                <p:cTn id="283" presetID="22" presetClass="entr" presetSubtype="4" fill="hold" nodeType="withEffect">
                                  <p:stCondLst>
                                    <p:cond delay="0"/>
                                  </p:stCondLst>
                                  <p:childTnLst>
                                    <p:set>
                                      <p:cBhvr>
                                        <p:cTn id="284" dur="1" fill="hold">
                                          <p:stCondLst>
                                            <p:cond delay="0"/>
                                          </p:stCondLst>
                                        </p:cTn>
                                        <p:tgtEl>
                                          <p:spTgt spid="77"/>
                                        </p:tgtEl>
                                        <p:attrNameLst>
                                          <p:attrName>style.visibility</p:attrName>
                                        </p:attrNameLst>
                                      </p:cBhvr>
                                      <p:to>
                                        <p:strVal val="visible"/>
                                      </p:to>
                                    </p:set>
                                    <p:animEffect transition="in" filter="wipe(down)">
                                      <p:cBhvr>
                                        <p:cTn id="285" dur="500"/>
                                        <p:tgtEl>
                                          <p:spTgt spid="77"/>
                                        </p:tgtEl>
                                      </p:cBhvr>
                                    </p:animEffect>
                                  </p:childTnLst>
                                </p:cTn>
                              </p:par>
                              <p:par>
                                <p:cTn id="286" presetID="22" presetClass="entr" presetSubtype="4" fill="hold" nodeType="withEffect">
                                  <p:stCondLst>
                                    <p:cond delay="0"/>
                                  </p:stCondLst>
                                  <p:childTnLst>
                                    <p:set>
                                      <p:cBhvr>
                                        <p:cTn id="287" dur="1" fill="hold">
                                          <p:stCondLst>
                                            <p:cond delay="0"/>
                                          </p:stCondLst>
                                        </p:cTn>
                                        <p:tgtEl>
                                          <p:spTgt spid="79"/>
                                        </p:tgtEl>
                                        <p:attrNameLst>
                                          <p:attrName>style.visibility</p:attrName>
                                        </p:attrNameLst>
                                      </p:cBhvr>
                                      <p:to>
                                        <p:strVal val="visible"/>
                                      </p:to>
                                    </p:set>
                                    <p:animEffect transition="in" filter="wipe(down)">
                                      <p:cBhvr>
                                        <p:cTn id="288" dur="500"/>
                                        <p:tgtEl>
                                          <p:spTgt spid="79"/>
                                        </p:tgtEl>
                                      </p:cBhvr>
                                    </p:animEffect>
                                  </p:childTnLst>
                                </p:cTn>
                              </p:par>
                              <p:par>
                                <p:cTn id="289" presetID="22" presetClass="entr" presetSubtype="4" fill="hold" nodeType="withEffect">
                                  <p:stCondLst>
                                    <p:cond delay="0"/>
                                  </p:stCondLst>
                                  <p:childTnLst>
                                    <p:set>
                                      <p:cBhvr>
                                        <p:cTn id="290" dur="1" fill="hold">
                                          <p:stCondLst>
                                            <p:cond delay="0"/>
                                          </p:stCondLst>
                                        </p:cTn>
                                        <p:tgtEl>
                                          <p:spTgt spid="80"/>
                                        </p:tgtEl>
                                        <p:attrNameLst>
                                          <p:attrName>style.visibility</p:attrName>
                                        </p:attrNameLst>
                                      </p:cBhvr>
                                      <p:to>
                                        <p:strVal val="visible"/>
                                      </p:to>
                                    </p:set>
                                    <p:animEffect transition="in" filter="wipe(down)">
                                      <p:cBhvr>
                                        <p:cTn id="291" dur="500"/>
                                        <p:tgtEl>
                                          <p:spTgt spid="80"/>
                                        </p:tgtEl>
                                      </p:cBhvr>
                                    </p:animEffect>
                                  </p:childTnLst>
                                </p:cTn>
                              </p:par>
                              <p:par>
                                <p:cTn id="292" presetID="22" presetClass="entr" presetSubtype="4" fill="hold" nodeType="withEffect">
                                  <p:stCondLst>
                                    <p:cond delay="0"/>
                                  </p:stCondLst>
                                  <p:childTnLst>
                                    <p:set>
                                      <p:cBhvr>
                                        <p:cTn id="293" dur="1" fill="hold">
                                          <p:stCondLst>
                                            <p:cond delay="0"/>
                                          </p:stCondLst>
                                        </p:cTn>
                                        <p:tgtEl>
                                          <p:spTgt spid="81"/>
                                        </p:tgtEl>
                                        <p:attrNameLst>
                                          <p:attrName>style.visibility</p:attrName>
                                        </p:attrNameLst>
                                      </p:cBhvr>
                                      <p:to>
                                        <p:strVal val="visible"/>
                                      </p:to>
                                    </p:set>
                                    <p:animEffect transition="in" filter="wipe(down)">
                                      <p:cBhvr>
                                        <p:cTn id="294" dur="500"/>
                                        <p:tgtEl>
                                          <p:spTgt spid="81"/>
                                        </p:tgtEl>
                                      </p:cBhvr>
                                    </p:animEffect>
                                  </p:childTnLst>
                                </p:cTn>
                              </p:par>
                              <p:par>
                                <p:cTn id="295" presetID="22" presetClass="entr" presetSubtype="4" fill="hold" nodeType="withEffect">
                                  <p:stCondLst>
                                    <p:cond delay="0"/>
                                  </p:stCondLst>
                                  <p:childTnLst>
                                    <p:set>
                                      <p:cBhvr>
                                        <p:cTn id="296" dur="1" fill="hold">
                                          <p:stCondLst>
                                            <p:cond delay="0"/>
                                          </p:stCondLst>
                                        </p:cTn>
                                        <p:tgtEl>
                                          <p:spTgt spid="82"/>
                                        </p:tgtEl>
                                        <p:attrNameLst>
                                          <p:attrName>style.visibility</p:attrName>
                                        </p:attrNameLst>
                                      </p:cBhvr>
                                      <p:to>
                                        <p:strVal val="visible"/>
                                      </p:to>
                                    </p:set>
                                    <p:animEffect transition="in" filter="wipe(down)">
                                      <p:cBhvr>
                                        <p:cTn id="297" dur="500"/>
                                        <p:tgtEl>
                                          <p:spTgt spid="82"/>
                                        </p:tgtEl>
                                      </p:cBhvr>
                                    </p:animEffect>
                                  </p:childTnLst>
                                </p:cTn>
                              </p:par>
                              <p:par>
                                <p:cTn id="298" presetID="22" presetClass="entr" presetSubtype="4" fill="hold" nodeType="withEffect">
                                  <p:stCondLst>
                                    <p:cond delay="0"/>
                                  </p:stCondLst>
                                  <p:childTnLst>
                                    <p:set>
                                      <p:cBhvr>
                                        <p:cTn id="299" dur="1" fill="hold">
                                          <p:stCondLst>
                                            <p:cond delay="0"/>
                                          </p:stCondLst>
                                        </p:cTn>
                                        <p:tgtEl>
                                          <p:spTgt spid="78"/>
                                        </p:tgtEl>
                                        <p:attrNameLst>
                                          <p:attrName>style.visibility</p:attrName>
                                        </p:attrNameLst>
                                      </p:cBhvr>
                                      <p:to>
                                        <p:strVal val="visible"/>
                                      </p:to>
                                    </p:set>
                                    <p:animEffect transition="in" filter="wipe(down)">
                                      <p:cBhvr>
                                        <p:cTn id="300" dur="500"/>
                                        <p:tgtEl>
                                          <p:spTgt spid="78"/>
                                        </p:tgtEl>
                                      </p:cBhvr>
                                    </p:animEffect>
                                  </p:childTnLst>
                                </p:cTn>
                              </p:par>
                              <p:par>
                                <p:cTn id="301" presetID="22" presetClass="entr" presetSubtype="4" fill="hold" nodeType="withEffect">
                                  <p:stCondLst>
                                    <p:cond delay="0"/>
                                  </p:stCondLst>
                                  <p:childTnLst>
                                    <p:set>
                                      <p:cBhvr>
                                        <p:cTn id="302" dur="1" fill="hold">
                                          <p:stCondLst>
                                            <p:cond delay="0"/>
                                          </p:stCondLst>
                                        </p:cTn>
                                        <p:tgtEl>
                                          <p:spTgt spid="83"/>
                                        </p:tgtEl>
                                        <p:attrNameLst>
                                          <p:attrName>style.visibility</p:attrName>
                                        </p:attrNameLst>
                                      </p:cBhvr>
                                      <p:to>
                                        <p:strVal val="visible"/>
                                      </p:to>
                                    </p:set>
                                    <p:animEffect transition="in" filter="wipe(down)">
                                      <p:cBhvr>
                                        <p:cTn id="30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59" grpId="0" bldLvl="0" animBg="1"/>
      <p:bldP spid="62" grpId="0" bldLvl="0" animBg="1"/>
      <p:bldP spid="66" grpId="0" bldLvl="0" animBg="1"/>
      <p:bldP spid="69" grpId="0" bldLvl="0" animBg="1"/>
      <p:bldP spid="72" grpId="0" bldLvl="0" animBg="1"/>
      <p:bldP spid="73" grpId="0" bldLvl="0" animBg="1"/>
      <p:bldP spid="7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5915221" y="2930515"/>
            <a:ext cx="384064" cy="380778"/>
          </a:xfrm>
          <a:custGeom>
            <a:avLst/>
            <a:gdLst>
              <a:gd name="T0" fmla="*/ 4 w 247"/>
              <a:gd name="T1" fmla="*/ 245 h 245"/>
              <a:gd name="T2" fmla="*/ 0 w 247"/>
              <a:gd name="T3" fmla="*/ 4 h 245"/>
              <a:gd name="T4" fmla="*/ 243 w 247"/>
              <a:gd name="T5" fmla="*/ 0 h 245"/>
              <a:gd name="T6" fmla="*/ 247 w 247"/>
              <a:gd name="T7" fmla="*/ 241 h 245"/>
              <a:gd name="T8" fmla="*/ 4 w 247"/>
              <a:gd name="T9" fmla="*/ 245 h 245"/>
            </a:gdLst>
            <a:ahLst/>
            <a:cxnLst>
              <a:cxn ang="0">
                <a:pos x="T0" y="T1"/>
              </a:cxn>
              <a:cxn ang="0">
                <a:pos x="T2" y="T3"/>
              </a:cxn>
              <a:cxn ang="0">
                <a:pos x="T4" y="T5"/>
              </a:cxn>
              <a:cxn ang="0">
                <a:pos x="T6" y="T7"/>
              </a:cxn>
              <a:cxn ang="0">
                <a:pos x="T8" y="T9"/>
              </a:cxn>
            </a:cxnLst>
            <a:rect l="0" t="0" r="r" b="b"/>
            <a:pathLst>
              <a:path w="247" h="245">
                <a:moveTo>
                  <a:pt x="4" y="245"/>
                </a:moveTo>
                <a:cubicBezTo>
                  <a:pt x="110" y="189"/>
                  <a:pt x="108" y="57"/>
                  <a:pt x="0" y="4"/>
                </a:cubicBezTo>
                <a:cubicBezTo>
                  <a:pt x="243" y="0"/>
                  <a:pt x="243" y="0"/>
                  <a:pt x="243" y="0"/>
                </a:cubicBezTo>
                <a:cubicBezTo>
                  <a:pt x="136" y="56"/>
                  <a:pt x="138" y="188"/>
                  <a:pt x="247" y="241"/>
                </a:cubicBezTo>
                <a:lnTo>
                  <a:pt x="4" y="245"/>
                </a:lnTo>
                <a:close/>
              </a:path>
            </a:pathLst>
          </a:custGeom>
          <a:solidFill>
            <a:schemeClr val="accent2"/>
          </a:solidFill>
          <a:ln>
            <a:noFill/>
          </a:ln>
        </p:spPr>
        <p:txBody>
          <a:bodyPr vert="horz" wrap="square" lIns="91441" tIns="45720" rIns="91441" bIns="45720" numCol="1" anchor="t" anchorCtr="0" compatLnSpc="1"/>
          <a:lstStyle/>
          <a:p>
            <a:endParaRPr lang="zh-CN" altLang="en-US" sz="2400"/>
          </a:p>
        </p:txBody>
      </p:sp>
      <p:sp>
        <p:nvSpPr>
          <p:cNvPr id="3" name="Freeform 7"/>
          <p:cNvSpPr/>
          <p:nvPr/>
        </p:nvSpPr>
        <p:spPr bwMode="auto">
          <a:xfrm>
            <a:off x="5927715" y="4050488"/>
            <a:ext cx="377488" cy="368282"/>
          </a:xfrm>
          <a:custGeom>
            <a:avLst/>
            <a:gdLst>
              <a:gd name="T0" fmla="*/ 243 w 243"/>
              <a:gd name="T1" fmla="*/ 0 h 237"/>
              <a:gd name="T2" fmla="*/ 243 w 243"/>
              <a:gd name="T3" fmla="*/ 237 h 237"/>
              <a:gd name="T4" fmla="*/ 0 w 243"/>
              <a:gd name="T5" fmla="*/ 237 h 237"/>
              <a:gd name="T6" fmla="*/ 0 w 243"/>
              <a:gd name="T7" fmla="*/ 0 h 237"/>
              <a:gd name="T8" fmla="*/ 243 w 243"/>
              <a:gd name="T9" fmla="*/ 0 h 237"/>
            </a:gdLst>
            <a:ahLst/>
            <a:cxnLst>
              <a:cxn ang="0">
                <a:pos x="T0" y="T1"/>
              </a:cxn>
              <a:cxn ang="0">
                <a:pos x="T2" y="T3"/>
              </a:cxn>
              <a:cxn ang="0">
                <a:pos x="T4" y="T5"/>
              </a:cxn>
              <a:cxn ang="0">
                <a:pos x="T6" y="T7"/>
              </a:cxn>
              <a:cxn ang="0">
                <a:pos x="T8" y="T9"/>
              </a:cxn>
            </a:cxnLst>
            <a:rect l="0" t="0" r="r" b="b"/>
            <a:pathLst>
              <a:path w="243" h="237">
                <a:moveTo>
                  <a:pt x="243" y="0"/>
                </a:moveTo>
                <a:cubicBezTo>
                  <a:pt x="137" y="54"/>
                  <a:pt x="137" y="183"/>
                  <a:pt x="243" y="237"/>
                </a:cubicBezTo>
                <a:cubicBezTo>
                  <a:pt x="0" y="237"/>
                  <a:pt x="0" y="237"/>
                  <a:pt x="0" y="237"/>
                </a:cubicBezTo>
                <a:cubicBezTo>
                  <a:pt x="106" y="183"/>
                  <a:pt x="106" y="54"/>
                  <a:pt x="0" y="0"/>
                </a:cubicBezTo>
                <a:lnTo>
                  <a:pt x="243" y="0"/>
                </a:lnTo>
                <a:close/>
              </a:path>
            </a:pathLst>
          </a:custGeom>
          <a:solidFill>
            <a:schemeClr val="accent3"/>
          </a:solidFill>
          <a:ln>
            <a:noFill/>
          </a:ln>
        </p:spPr>
        <p:txBody>
          <a:bodyPr vert="horz" wrap="square" lIns="91441" tIns="45720" rIns="91441" bIns="45720" numCol="1" anchor="t" anchorCtr="0" compatLnSpc="1"/>
          <a:lstStyle/>
          <a:p>
            <a:endParaRPr lang="zh-CN" altLang="en-US" sz="2400"/>
          </a:p>
        </p:txBody>
      </p:sp>
      <p:sp>
        <p:nvSpPr>
          <p:cNvPr id="4" name="Freeform 8"/>
          <p:cNvSpPr/>
          <p:nvPr/>
        </p:nvSpPr>
        <p:spPr bwMode="auto">
          <a:xfrm>
            <a:off x="5938896" y="5162571"/>
            <a:ext cx="361704" cy="419579"/>
          </a:xfrm>
          <a:custGeom>
            <a:avLst/>
            <a:gdLst>
              <a:gd name="T0" fmla="*/ 233 w 233"/>
              <a:gd name="T1" fmla="*/ 0 h 270"/>
              <a:gd name="T2" fmla="*/ 222 w 233"/>
              <a:gd name="T3" fmla="*/ 268 h 270"/>
              <a:gd name="T4" fmla="*/ 17 w 233"/>
              <a:gd name="T5" fmla="*/ 270 h 270"/>
              <a:gd name="T6" fmla="*/ 0 w 233"/>
              <a:gd name="T7" fmla="*/ 3 h 270"/>
              <a:gd name="T8" fmla="*/ 233 w 233"/>
              <a:gd name="T9" fmla="*/ 0 h 270"/>
            </a:gdLst>
            <a:ahLst/>
            <a:cxnLst>
              <a:cxn ang="0">
                <a:pos x="T0" y="T1"/>
              </a:cxn>
              <a:cxn ang="0">
                <a:pos x="T2" y="T3"/>
              </a:cxn>
              <a:cxn ang="0">
                <a:pos x="T4" y="T5"/>
              </a:cxn>
              <a:cxn ang="0">
                <a:pos x="T6" y="T7"/>
              </a:cxn>
              <a:cxn ang="0">
                <a:pos x="T8" y="T9"/>
              </a:cxn>
            </a:cxnLst>
            <a:rect l="0" t="0" r="r" b="b"/>
            <a:pathLst>
              <a:path w="233" h="270">
                <a:moveTo>
                  <a:pt x="233" y="0"/>
                </a:moveTo>
                <a:cubicBezTo>
                  <a:pt x="100" y="66"/>
                  <a:pt x="116" y="212"/>
                  <a:pt x="222" y="268"/>
                </a:cubicBezTo>
                <a:cubicBezTo>
                  <a:pt x="17" y="270"/>
                  <a:pt x="17" y="270"/>
                  <a:pt x="17" y="270"/>
                </a:cubicBezTo>
                <a:cubicBezTo>
                  <a:pt x="122" y="212"/>
                  <a:pt x="135" y="66"/>
                  <a:pt x="0" y="3"/>
                </a:cubicBezTo>
                <a:lnTo>
                  <a:pt x="233" y="0"/>
                </a:lnTo>
                <a:close/>
              </a:path>
            </a:pathLst>
          </a:custGeom>
          <a:solidFill>
            <a:schemeClr val="accent4">
              <a:alpha val="60000"/>
            </a:schemeClr>
          </a:solidFill>
          <a:ln>
            <a:noFill/>
          </a:ln>
        </p:spPr>
        <p:txBody>
          <a:bodyPr vert="horz" wrap="square" lIns="91441" tIns="45720" rIns="91441" bIns="45720" numCol="1" anchor="t" anchorCtr="0" compatLnSpc="1"/>
          <a:lstStyle/>
          <a:p>
            <a:endParaRPr lang="zh-CN" altLang="en-US" sz="2400"/>
          </a:p>
        </p:txBody>
      </p:sp>
      <p:sp>
        <p:nvSpPr>
          <p:cNvPr id="5" name="Oval 9"/>
          <p:cNvSpPr>
            <a:spLocks noChangeArrowheads="1"/>
          </p:cNvSpPr>
          <p:nvPr/>
        </p:nvSpPr>
        <p:spPr bwMode="auto">
          <a:xfrm>
            <a:off x="5699514" y="3262628"/>
            <a:ext cx="832577" cy="832582"/>
          </a:xfrm>
          <a:prstGeom prst="ellipse">
            <a:avLst/>
          </a:prstGeom>
          <a:solidFill>
            <a:schemeClr val="accent3"/>
          </a:solidFill>
          <a:ln>
            <a:noFill/>
          </a:ln>
          <a:effectLst/>
        </p:spPr>
        <p:txBody>
          <a:bodyPr vert="horz" wrap="square" lIns="0" tIns="45720" rIns="0" bIns="45720" numCol="1" anchor="ctr" anchorCtr="0" compatLnSpc="1"/>
          <a:lstStyle/>
          <a:p>
            <a:pPr algn="ctr"/>
            <a:r>
              <a:rPr lang="zh-CN" altLang="en-US" sz="1600">
                <a:solidFill>
                  <a:schemeClr val="bg1"/>
                </a:solidFill>
                <a:latin typeface="微软雅黑" panose="020B0503020204020204" pitchFamily="34" charset="-122"/>
                <a:ea typeface="微软雅黑" panose="020B0503020204020204" pitchFamily="34" charset="-122"/>
              </a:rPr>
              <a:t>标题</a:t>
            </a:r>
          </a:p>
        </p:txBody>
      </p:sp>
      <p:sp>
        <p:nvSpPr>
          <p:cNvPr id="6" name="Oval 10"/>
          <p:cNvSpPr>
            <a:spLocks noChangeArrowheads="1"/>
          </p:cNvSpPr>
          <p:nvPr/>
        </p:nvSpPr>
        <p:spPr bwMode="auto">
          <a:xfrm>
            <a:off x="6948380" y="3113998"/>
            <a:ext cx="714859" cy="714205"/>
          </a:xfrm>
          <a:prstGeom prst="ellipse">
            <a:avLst/>
          </a:prstGeom>
          <a:solidFill>
            <a:schemeClr val="accent2"/>
          </a:solidFill>
          <a:ln>
            <a:noFill/>
          </a:ln>
        </p:spPr>
        <p:txBody>
          <a:bodyPr vert="horz" wrap="square" lIns="91441" tIns="45720" rIns="91441" bIns="45720" numCol="1" anchor="t" anchorCtr="0" compatLnSpc="1"/>
          <a:lstStyle/>
          <a:p>
            <a:endParaRPr lang="zh-CN" altLang="en-US" sz="2400"/>
          </a:p>
        </p:txBody>
      </p:sp>
      <p:sp>
        <p:nvSpPr>
          <p:cNvPr id="7" name="Oval 11"/>
          <p:cNvSpPr>
            <a:spLocks noChangeArrowheads="1"/>
          </p:cNvSpPr>
          <p:nvPr/>
        </p:nvSpPr>
        <p:spPr bwMode="auto">
          <a:xfrm>
            <a:off x="5699514" y="4373393"/>
            <a:ext cx="832577" cy="832582"/>
          </a:xfrm>
          <a:prstGeom prst="ellipse">
            <a:avLst/>
          </a:prstGeom>
          <a:solidFill>
            <a:schemeClr val="accent4">
              <a:alpha val="60000"/>
            </a:schemeClr>
          </a:solidFill>
          <a:ln>
            <a:noFill/>
          </a:ln>
          <a:effectLst/>
        </p:spPr>
        <p:txBody>
          <a:bodyPr vert="horz" wrap="square" lIns="0" tIns="45720" rIns="0" bIns="45720" numCol="1" anchor="ctr" anchorCtr="0" compatLnSpc="1"/>
          <a:lstStyle/>
          <a:p>
            <a:pPr algn="ctr"/>
            <a:r>
              <a:rPr lang="zh-CN" altLang="en-US" sz="1600">
                <a:solidFill>
                  <a:schemeClr val="bg1"/>
                </a:solidFill>
                <a:latin typeface="微软雅黑" panose="020B0503020204020204" pitchFamily="34" charset="-122"/>
                <a:ea typeface="微软雅黑" panose="020B0503020204020204" pitchFamily="34" charset="-122"/>
              </a:rPr>
              <a:t>标题</a:t>
            </a:r>
          </a:p>
        </p:txBody>
      </p:sp>
      <p:sp>
        <p:nvSpPr>
          <p:cNvPr id="8" name="Oval 12"/>
          <p:cNvSpPr>
            <a:spLocks noChangeArrowheads="1"/>
          </p:cNvSpPr>
          <p:nvPr/>
        </p:nvSpPr>
        <p:spPr bwMode="auto">
          <a:xfrm>
            <a:off x="4756451" y="3897914"/>
            <a:ext cx="714202" cy="714863"/>
          </a:xfrm>
          <a:prstGeom prst="ellipse">
            <a:avLst/>
          </a:prstGeom>
          <a:solidFill>
            <a:schemeClr val="accent1"/>
          </a:solidFill>
          <a:ln>
            <a:noFill/>
          </a:ln>
        </p:spPr>
        <p:txBody>
          <a:bodyPr vert="horz" wrap="square" lIns="91441" tIns="45720" rIns="91441" bIns="45720" numCol="1" anchor="t" anchorCtr="0" compatLnSpc="1"/>
          <a:lstStyle/>
          <a:p>
            <a:endParaRPr lang="zh-CN" altLang="en-US" sz="2400"/>
          </a:p>
        </p:txBody>
      </p:sp>
      <p:sp>
        <p:nvSpPr>
          <p:cNvPr id="9" name="Oval 13"/>
          <p:cNvSpPr>
            <a:spLocks noChangeArrowheads="1"/>
          </p:cNvSpPr>
          <p:nvPr/>
        </p:nvSpPr>
        <p:spPr bwMode="auto">
          <a:xfrm>
            <a:off x="5790926" y="5540060"/>
            <a:ext cx="671456" cy="672774"/>
          </a:xfrm>
          <a:prstGeom prst="ellipse">
            <a:avLst/>
          </a:prstGeom>
          <a:solidFill>
            <a:schemeClr val="accent1">
              <a:alpha val="60000"/>
            </a:schemeClr>
          </a:solidFill>
          <a:ln>
            <a:noFill/>
          </a:ln>
        </p:spPr>
        <p:txBody>
          <a:bodyPr vert="horz" wrap="square" lIns="0" tIns="45720" rIns="0" bIns="45720" numCol="1" anchor="ctr" anchorCtr="0" compatLnSpc="1"/>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p>
        </p:txBody>
      </p:sp>
      <p:sp>
        <p:nvSpPr>
          <p:cNvPr id="10" name="Oval 14"/>
          <p:cNvSpPr>
            <a:spLocks noChangeArrowheads="1"/>
          </p:cNvSpPr>
          <p:nvPr/>
        </p:nvSpPr>
        <p:spPr bwMode="auto">
          <a:xfrm>
            <a:off x="7305481" y="4783765"/>
            <a:ext cx="576754" cy="576099"/>
          </a:xfrm>
          <a:prstGeom prst="ellipse">
            <a:avLst/>
          </a:prstGeom>
          <a:solidFill>
            <a:schemeClr val="accent1"/>
          </a:solidFill>
          <a:ln>
            <a:noFill/>
          </a:ln>
        </p:spPr>
        <p:txBody>
          <a:bodyPr vert="horz" wrap="square" lIns="91441" tIns="45720" rIns="91441" bIns="45720" numCol="1" anchor="t" anchorCtr="0" compatLnSpc="1"/>
          <a:lstStyle/>
          <a:p>
            <a:endParaRPr lang="zh-CN" altLang="en-US" sz="2400"/>
          </a:p>
        </p:txBody>
      </p:sp>
      <p:sp>
        <p:nvSpPr>
          <p:cNvPr id="11" name="Freeform 15"/>
          <p:cNvSpPr/>
          <p:nvPr/>
        </p:nvSpPr>
        <p:spPr bwMode="auto">
          <a:xfrm>
            <a:off x="5919825" y="1769766"/>
            <a:ext cx="362361" cy="419579"/>
          </a:xfrm>
          <a:custGeom>
            <a:avLst/>
            <a:gdLst>
              <a:gd name="T0" fmla="*/ 233 w 233"/>
              <a:gd name="T1" fmla="*/ 270 h 270"/>
              <a:gd name="T2" fmla="*/ 221 w 233"/>
              <a:gd name="T3" fmla="*/ 2 h 270"/>
              <a:gd name="T4" fmla="*/ 16 w 233"/>
              <a:gd name="T5" fmla="*/ 0 h 270"/>
              <a:gd name="T6" fmla="*/ 0 w 233"/>
              <a:gd name="T7" fmla="*/ 268 h 270"/>
              <a:gd name="T8" fmla="*/ 233 w 233"/>
              <a:gd name="T9" fmla="*/ 270 h 270"/>
            </a:gdLst>
            <a:ahLst/>
            <a:cxnLst>
              <a:cxn ang="0">
                <a:pos x="T0" y="T1"/>
              </a:cxn>
              <a:cxn ang="0">
                <a:pos x="T2" y="T3"/>
              </a:cxn>
              <a:cxn ang="0">
                <a:pos x="T4" y="T5"/>
              </a:cxn>
              <a:cxn ang="0">
                <a:pos x="T6" y="T7"/>
              </a:cxn>
              <a:cxn ang="0">
                <a:pos x="T8" y="T9"/>
              </a:cxn>
            </a:cxnLst>
            <a:rect l="0" t="0" r="r" b="b"/>
            <a:pathLst>
              <a:path w="233" h="270">
                <a:moveTo>
                  <a:pt x="233" y="270"/>
                </a:moveTo>
                <a:cubicBezTo>
                  <a:pt x="100" y="204"/>
                  <a:pt x="115" y="58"/>
                  <a:pt x="221" y="2"/>
                </a:cubicBezTo>
                <a:cubicBezTo>
                  <a:pt x="16" y="0"/>
                  <a:pt x="16" y="0"/>
                  <a:pt x="16" y="0"/>
                </a:cubicBezTo>
                <a:cubicBezTo>
                  <a:pt x="121" y="58"/>
                  <a:pt x="134" y="204"/>
                  <a:pt x="0" y="268"/>
                </a:cubicBezTo>
                <a:lnTo>
                  <a:pt x="233" y="270"/>
                </a:lnTo>
                <a:close/>
              </a:path>
            </a:pathLst>
          </a:custGeom>
          <a:solidFill>
            <a:schemeClr val="accent1">
              <a:alpha val="60000"/>
            </a:schemeClr>
          </a:solidFill>
          <a:ln>
            <a:noFill/>
          </a:ln>
        </p:spPr>
        <p:txBody>
          <a:bodyPr vert="horz" wrap="square" lIns="91441" tIns="45720" rIns="91441" bIns="45720" numCol="1" anchor="t" anchorCtr="0" compatLnSpc="1"/>
          <a:lstStyle/>
          <a:p>
            <a:endParaRPr lang="zh-CN" altLang="en-US" sz="2400"/>
          </a:p>
        </p:txBody>
      </p:sp>
      <p:sp>
        <p:nvSpPr>
          <p:cNvPr id="12" name="Oval 16"/>
          <p:cNvSpPr>
            <a:spLocks noChangeArrowheads="1"/>
          </p:cNvSpPr>
          <p:nvPr/>
        </p:nvSpPr>
        <p:spPr bwMode="auto">
          <a:xfrm>
            <a:off x="5680441" y="2145941"/>
            <a:ext cx="833236" cy="832582"/>
          </a:xfrm>
          <a:prstGeom prst="ellipse">
            <a:avLst/>
          </a:prstGeom>
          <a:solidFill>
            <a:schemeClr val="accent2">
              <a:alpha val="60000"/>
            </a:schemeClr>
          </a:solidFill>
          <a:ln>
            <a:noFill/>
          </a:ln>
          <a:effectLst/>
        </p:spPr>
        <p:txBody>
          <a:bodyPr vert="horz" wrap="square" lIns="0" tIns="45720" rIns="0" bIns="45720" numCol="1" anchor="ctr" anchorCtr="0" compatLnSpc="1"/>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p>
        </p:txBody>
      </p:sp>
      <p:sp>
        <p:nvSpPr>
          <p:cNvPr id="13" name="Oval 17"/>
          <p:cNvSpPr>
            <a:spLocks noChangeArrowheads="1"/>
          </p:cNvSpPr>
          <p:nvPr/>
        </p:nvSpPr>
        <p:spPr bwMode="auto">
          <a:xfrm>
            <a:off x="4839971" y="2099248"/>
            <a:ext cx="518881" cy="518884"/>
          </a:xfrm>
          <a:prstGeom prst="ellipse">
            <a:avLst/>
          </a:prstGeom>
          <a:solidFill>
            <a:schemeClr val="accent1"/>
          </a:solidFill>
          <a:ln>
            <a:noFill/>
          </a:ln>
        </p:spPr>
        <p:txBody>
          <a:bodyPr vert="horz" wrap="square" lIns="91441" tIns="45720" rIns="91441" bIns="45720" numCol="1" anchor="t" anchorCtr="0" compatLnSpc="1"/>
          <a:lstStyle/>
          <a:p>
            <a:endParaRPr lang="zh-CN" altLang="en-US" sz="2400"/>
          </a:p>
        </p:txBody>
      </p:sp>
      <p:sp>
        <p:nvSpPr>
          <p:cNvPr id="14" name="Oval 18"/>
          <p:cNvSpPr>
            <a:spLocks noChangeArrowheads="1"/>
          </p:cNvSpPr>
          <p:nvPr/>
        </p:nvSpPr>
        <p:spPr bwMode="auto">
          <a:xfrm>
            <a:off x="5770539" y="1139081"/>
            <a:ext cx="672770" cy="672774"/>
          </a:xfrm>
          <a:prstGeom prst="ellipse">
            <a:avLst/>
          </a:prstGeom>
          <a:solidFill>
            <a:schemeClr val="accent1">
              <a:alpha val="60000"/>
            </a:schemeClr>
          </a:solidFill>
          <a:ln>
            <a:noFill/>
          </a:ln>
        </p:spPr>
        <p:txBody>
          <a:bodyPr vert="horz" wrap="square" lIns="0" tIns="45720" rIns="0" bIns="45720" numCol="1" anchor="ctr" anchorCtr="0" compatLnSpc="1"/>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p>
        </p:txBody>
      </p:sp>
      <p:sp>
        <p:nvSpPr>
          <p:cNvPr id="15" name="Oval 19"/>
          <p:cNvSpPr>
            <a:spLocks noChangeArrowheads="1"/>
          </p:cNvSpPr>
          <p:nvPr/>
        </p:nvSpPr>
        <p:spPr bwMode="auto">
          <a:xfrm>
            <a:off x="6920102" y="1602067"/>
            <a:ext cx="576754" cy="576756"/>
          </a:xfrm>
          <a:prstGeom prst="ellipse">
            <a:avLst/>
          </a:prstGeom>
          <a:solidFill>
            <a:schemeClr val="accent2"/>
          </a:solidFill>
          <a:ln>
            <a:noFill/>
          </a:ln>
        </p:spPr>
        <p:txBody>
          <a:bodyPr vert="horz" wrap="square" lIns="91441" tIns="45720" rIns="91441" bIns="45720" numCol="1" anchor="t" anchorCtr="0" compatLnSpc="1"/>
          <a:lstStyle/>
          <a:p>
            <a:endParaRPr lang="zh-CN" altLang="en-US" sz="2400"/>
          </a:p>
        </p:txBody>
      </p:sp>
      <p:sp>
        <p:nvSpPr>
          <p:cNvPr id="16" name="Oval 20"/>
          <p:cNvSpPr>
            <a:spLocks noChangeArrowheads="1"/>
          </p:cNvSpPr>
          <p:nvPr/>
        </p:nvSpPr>
        <p:spPr bwMode="auto">
          <a:xfrm>
            <a:off x="3863370" y="2913415"/>
            <a:ext cx="576096" cy="576099"/>
          </a:xfrm>
          <a:prstGeom prst="ellipse">
            <a:avLst/>
          </a:prstGeom>
          <a:solidFill>
            <a:schemeClr val="accent2"/>
          </a:solidFill>
          <a:ln>
            <a:noFill/>
          </a:ln>
        </p:spPr>
        <p:txBody>
          <a:bodyPr vert="horz" wrap="square" lIns="91441" tIns="45720" rIns="91441" bIns="45720" numCol="1" anchor="t" anchorCtr="0" compatLnSpc="1"/>
          <a:lstStyle/>
          <a:p>
            <a:endParaRPr lang="zh-CN" altLang="en-US" sz="2400"/>
          </a:p>
        </p:txBody>
      </p:sp>
      <p:sp>
        <p:nvSpPr>
          <p:cNvPr id="17" name="Oval 21"/>
          <p:cNvSpPr>
            <a:spLocks noChangeArrowheads="1"/>
          </p:cNvSpPr>
          <p:nvPr/>
        </p:nvSpPr>
        <p:spPr bwMode="auto">
          <a:xfrm>
            <a:off x="7828965" y="2240641"/>
            <a:ext cx="499153" cy="506388"/>
          </a:xfrm>
          <a:prstGeom prst="ellipse">
            <a:avLst/>
          </a:prstGeom>
          <a:solidFill>
            <a:schemeClr val="accent1"/>
          </a:solidFill>
          <a:ln>
            <a:noFill/>
          </a:ln>
        </p:spPr>
        <p:txBody>
          <a:bodyPr vert="horz" wrap="square" lIns="91441" tIns="45720" rIns="91441" bIns="45720" numCol="1" anchor="t" anchorCtr="0" compatLnSpc="1"/>
          <a:lstStyle/>
          <a:p>
            <a:endParaRPr lang="zh-CN" altLang="en-US" sz="2400"/>
          </a:p>
        </p:txBody>
      </p:sp>
      <p:grpSp>
        <p:nvGrpSpPr>
          <p:cNvPr id="18" name="组合 17"/>
          <p:cNvGrpSpPr/>
          <p:nvPr/>
        </p:nvGrpSpPr>
        <p:grpSpPr>
          <a:xfrm>
            <a:off x="3720657" y="3646612"/>
            <a:ext cx="1978144" cy="694477"/>
            <a:chOff x="3718944" y="3404283"/>
            <a:chExt cx="1978033" cy="694433"/>
          </a:xfrm>
        </p:grpSpPr>
        <p:cxnSp>
          <p:nvCxnSpPr>
            <p:cNvPr id="19" name="直接连接符 18"/>
            <p:cNvCxnSpPr/>
            <p:nvPr/>
          </p:nvCxnSpPr>
          <p:spPr>
            <a:xfrm flipH="1" flipV="1">
              <a:off x="4942371" y="3426849"/>
              <a:ext cx="754606"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718944" y="3404283"/>
              <a:ext cx="1224137" cy="694433"/>
            </a:xfrm>
            <a:prstGeom prst="line">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flipH="1">
            <a:off x="6513677" y="2524935"/>
            <a:ext cx="1978854" cy="694477"/>
            <a:chOff x="3718942" y="3436586"/>
            <a:chExt cx="1978742" cy="694433"/>
          </a:xfrm>
        </p:grpSpPr>
        <p:cxnSp>
          <p:nvCxnSpPr>
            <p:cNvPr id="22" name="直接连接符 21"/>
            <p:cNvCxnSpPr/>
            <p:nvPr/>
          </p:nvCxnSpPr>
          <p:spPr>
            <a:xfrm flipH="1" flipV="1">
              <a:off x="4943078" y="3436586"/>
              <a:ext cx="754606"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3718942" y="3436586"/>
              <a:ext cx="1224136" cy="694433"/>
            </a:xfrm>
            <a:prstGeom prst="line">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3720659" y="4783765"/>
            <a:ext cx="1978854" cy="694477"/>
            <a:chOff x="3718942" y="3436586"/>
            <a:chExt cx="1978742" cy="694433"/>
          </a:xfrm>
        </p:grpSpPr>
        <p:cxnSp>
          <p:nvCxnSpPr>
            <p:cNvPr id="25" name="直接连接符 24"/>
            <p:cNvCxnSpPr/>
            <p:nvPr/>
          </p:nvCxnSpPr>
          <p:spPr>
            <a:xfrm flipH="1" flipV="1">
              <a:off x="4943078" y="3436586"/>
              <a:ext cx="754606"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3718942" y="3436586"/>
              <a:ext cx="1224136" cy="694433"/>
            </a:xfrm>
            <a:prstGeom prst="line">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flipH="1" flipV="1">
            <a:off x="6443309" y="5181971"/>
            <a:ext cx="1978854" cy="694477"/>
            <a:chOff x="3718942" y="3436586"/>
            <a:chExt cx="1978742" cy="694433"/>
          </a:xfrm>
        </p:grpSpPr>
        <p:cxnSp>
          <p:nvCxnSpPr>
            <p:cNvPr id="28" name="直接连接符 27"/>
            <p:cNvCxnSpPr/>
            <p:nvPr/>
          </p:nvCxnSpPr>
          <p:spPr>
            <a:xfrm flipH="1" flipV="1">
              <a:off x="4943078" y="3436586"/>
              <a:ext cx="754606"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3718942" y="3436586"/>
              <a:ext cx="1224136" cy="694433"/>
            </a:xfrm>
            <a:prstGeom prst="line">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797013" y="1484347"/>
            <a:ext cx="1978854" cy="694477"/>
            <a:chOff x="3718942" y="3436586"/>
            <a:chExt cx="1978742" cy="694433"/>
          </a:xfrm>
        </p:grpSpPr>
        <p:cxnSp>
          <p:nvCxnSpPr>
            <p:cNvPr id="31" name="直接连接符 30"/>
            <p:cNvCxnSpPr/>
            <p:nvPr/>
          </p:nvCxnSpPr>
          <p:spPr>
            <a:xfrm flipH="1" flipV="1">
              <a:off x="4943078" y="3436586"/>
              <a:ext cx="754606"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718942" y="3436586"/>
              <a:ext cx="1224136" cy="694433"/>
            </a:xfrm>
            <a:prstGeom prst="line">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8602402" y="3004789"/>
            <a:ext cx="2580905" cy="570865"/>
          </a:xfrm>
          <a:prstGeom prst="rect">
            <a:avLst/>
          </a:prstGeom>
          <a:noFill/>
        </p:spPr>
        <p:txBody>
          <a:bodyPr wrap="square" lIns="91441" tIns="45720" rIns="91441" bIns="45720"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4" name="TextBox 33"/>
          <p:cNvSpPr txBox="1"/>
          <p:nvPr/>
        </p:nvSpPr>
        <p:spPr>
          <a:xfrm>
            <a:off x="8492530" y="4373393"/>
            <a:ext cx="2580905" cy="570865"/>
          </a:xfrm>
          <a:prstGeom prst="rect">
            <a:avLst/>
          </a:prstGeom>
          <a:noFill/>
        </p:spPr>
        <p:txBody>
          <a:bodyPr wrap="square" lIns="91441" tIns="45720" rIns="91441" bIns="45720"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5" name="TextBox 34"/>
          <p:cNvSpPr txBox="1"/>
          <p:nvPr/>
        </p:nvSpPr>
        <p:spPr>
          <a:xfrm>
            <a:off x="1417107" y="5280214"/>
            <a:ext cx="2580905" cy="570865"/>
          </a:xfrm>
          <a:prstGeom prst="rect">
            <a:avLst/>
          </a:prstGeom>
          <a:noFill/>
        </p:spPr>
        <p:txBody>
          <a:bodyPr wrap="square" lIns="91441" tIns="45720" rIns="91441" bIns="45720"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6" name="TextBox 35"/>
          <p:cNvSpPr txBox="1"/>
          <p:nvPr/>
        </p:nvSpPr>
        <p:spPr>
          <a:xfrm>
            <a:off x="1417107" y="3887420"/>
            <a:ext cx="2580905" cy="570865"/>
          </a:xfrm>
          <a:prstGeom prst="rect">
            <a:avLst/>
          </a:prstGeom>
          <a:noFill/>
        </p:spPr>
        <p:txBody>
          <a:bodyPr wrap="square" lIns="91441" tIns="45720" rIns="91441" bIns="45720"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7" name="TextBox 36"/>
          <p:cNvSpPr txBox="1"/>
          <p:nvPr/>
        </p:nvSpPr>
        <p:spPr>
          <a:xfrm>
            <a:off x="1417107" y="1831585"/>
            <a:ext cx="2580905" cy="570865"/>
          </a:xfrm>
          <a:prstGeom prst="rect">
            <a:avLst/>
          </a:prstGeom>
          <a:noFill/>
        </p:spPr>
        <p:txBody>
          <a:bodyPr wrap="square" lIns="91441" tIns="45720" rIns="91441" bIns="45720"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21" presetClass="entr" presetSubtype="1" fill="hold" grpId="0" nodeType="withEffect">
                                  <p:stCondLst>
                                    <p:cond delay="40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500"/>
                                        <p:tgtEl>
                                          <p:spTgt spid="5"/>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par>
                          <p:cTn id="36" fill="hold">
                            <p:stCondLst>
                              <p:cond delay="1000"/>
                            </p:stCondLst>
                            <p:childTnLst>
                              <p:par>
                                <p:cTn id="37" presetID="21"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500"/>
                                        <p:tgtEl>
                                          <p:spTgt spid="12"/>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heel(1)">
                                      <p:cBhvr>
                                        <p:cTn id="42" dur="500"/>
                                        <p:tgtEl>
                                          <p:spTgt spid="7"/>
                                        </p:tgtEl>
                                      </p:cBhvr>
                                    </p:animEffect>
                                  </p:childTnLst>
                                </p:cTn>
                              </p:par>
                            </p:childTnLst>
                          </p:cTn>
                        </p:par>
                        <p:par>
                          <p:cTn id="43" fill="hold">
                            <p:stCondLst>
                              <p:cond delay="1500"/>
                            </p:stCondLst>
                            <p:childTnLst>
                              <p:par>
                                <p:cTn id="44" presetID="2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up)">
                                      <p:cBhvr>
                                        <p:cTn id="49" dur="500"/>
                                        <p:tgtEl>
                                          <p:spTgt spid="4"/>
                                        </p:tgtEl>
                                      </p:cBhvr>
                                    </p:animEffect>
                                  </p:childTnLst>
                                </p:cTn>
                              </p:par>
                            </p:childTnLst>
                          </p:cTn>
                        </p:par>
                        <p:par>
                          <p:cTn id="50" fill="hold">
                            <p:stCondLst>
                              <p:cond delay="2000"/>
                            </p:stCondLst>
                            <p:childTnLst>
                              <p:par>
                                <p:cTn id="51" presetID="21" presetClass="entr" presetSubtype="1"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heel(1)">
                                      <p:cBhvr>
                                        <p:cTn id="53" dur="500"/>
                                        <p:tgtEl>
                                          <p:spTgt spid="14"/>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heel(1)">
                                      <p:cBhvr>
                                        <p:cTn id="56" dur="500"/>
                                        <p:tgtEl>
                                          <p:spTgt spid="9"/>
                                        </p:tgtEl>
                                      </p:cBhvr>
                                    </p:animEffect>
                                  </p:childTnLst>
                                </p:cTn>
                              </p:par>
                            </p:childTnLst>
                          </p:cTn>
                        </p:par>
                        <p:par>
                          <p:cTn id="57" fill="hold">
                            <p:stCondLst>
                              <p:cond delay="2500"/>
                            </p:stCondLst>
                            <p:childTnLst>
                              <p:par>
                                <p:cTn id="58" presetID="22" presetClass="entr" presetSubtype="2"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right)">
                                      <p:cBhvr>
                                        <p:cTn id="60" dur="500"/>
                                        <p:tgtEl>
                                          <p:spTgt spid="18"/>
                                        </p:tgtEl>
                                      </p:cBhvr>
                                    </p:animEffect>
                                  </p:childTnLst>
                                </p:cTn>
                              </p:par>
                              <p:par>
                                <p:cTn id="61" presetID="22" presetClass="entr" presetSubtype="8"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par>
                                <p:cTn id="64" presetID="22" presetClass="entr" presetSubtype="2"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right)">
                                      <p:cBhvr>
                                        <p:cTn id="66" dur="500"/>
                                        <p:tgtEl>
                                          <p:spTgt spid="24"/>
                                        </p:tgtEl>
                                      </p:cBhvr>
                                    </p:animEffect>
                                  </p:childTnLst>
                                </p:cTn>
                              </p:par>
                              <p:par>
                                <p:cTn id="67" presetID="22" presetClass="entr" presetSubtype="8"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par>
                                <p:cTn id="70" presetID="22" presetClass="entr" presetSubtype="2"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right)">
                                      <p:cBhvr>
                                        <p:cTn id="72" dur="500"/>
                                        <p:tgtEl>
                                          <p:spTgt spid="30"/>
                                        </p:tgtEl>
                                      </p:cBhvr>
                                    </p:animEffect>
                                  </p:childTnLst>
                                </p:cTn>
                              </p:par>
                            </p:childTnLst>
                          </p:cTn>
                        </p:par>
                        <p:par>
                          <p:cTn id="73" fill="hold">
                            <p:stCondLst>
                              <p:cond delay="3000"/>
                            </p:stCondLst>
                            <p:childTnLst>
                              <p:par>
                                <p:cTn id="74" presetID="10" presetClass="entr" presetSubtype="0" fill="hold" grpId="0" nodeType="afterEffect">
                                  <p:stCondLst>
                                    <p:cond delay="0"/>
                                  </p:stCondLst>
                                  <p:iterate type="lt">
                                    <p:tmPct val="10000"/>
                                  </p:iterate>
                                  <p:childTnLst>
                                    <p:set>
                                      <p:cBhvr>
                                        <p:cTn id="75" dur="1" fill="hold">
                                          <p:stCondLst>
                                            <p:cond delay="0"/>
                                          </p:stCondLst>
                                        </p:cTn>
                                        <p:tgtEl>
                                          <p:spTgt spid="33"/>
                                        </p:tgtEl>
                                        <p:attrNameLst>
                                          <p:attrName>style.visibility</p:attrName>
                                        </p:attrNameLst>
                                      </p:cBhvr>
                                      <p:to>
                                        <p:strVal val="visible"/>
                                      </p:to>
                                    </p:set>
                                    <p:animEffect transition="in" filter="fade">
                                      <p:cBhvr>
                                        <p:cTn id="76" dur="100"/>
                                        <p:tgtEl>
                                          <p:spTgt spid="33"/>
                                        </p:tgtEl>
                                      </p:cBhvr>
                                    </p:animEffect>
                                  </p:childTnLst>
                                </p:cTn>
                              </p:par>
                              <p:par>
                                <p:cTn id="77" presetID="10" presetClass="entr" presetSubtype="0" fill="hold" grpId="0" nodeType="withEffect">
                                  <p:stCondLst>
                                    <p:cond delay="0"/>
                                  </p:stCondLst>
                                  <p:iterate type="lt">
                                    <p:tmPct val="10000"/>
                                  </p:iterate>
                                  <p:childTnLst>
                                    <p:set>
                                      <p:cBhvr>
                                        <p:cTn id="78" dur="1" fill="hold">
                                          <p:stCondLst>
                                            <p:cond delay="0"/>
                                          </p:stCondLst>
                                        </p:cTn>
                                        <p:tgtEl>
                                          <p:spTgt spid="34"/>
                                        </p:tgtEl>
                                        <p:attrNameLst>
                                          <p:attrName>style.visibility</p:attrName>
                                        </p:attrNameLst>
                                      </p:cBhvr>
                                      <p:to>
                                        <p:strVal val="visible"/>
                                      </p:to>
                                    </p:set>
                                    <p:animEffect transition="in" filter="fade">
                                      <p:cBhvr>
                                        <p:cTn id="79" dur="100"/>
                                        <p:tgtEl>
                                          <p:spTgt spid="34"/>
                                        </p:tgtEl>
                                      </p:cBhvr>
                                    </p:animEffect>
                                  </p:childTnLst>
                                </p:cTn>
                              </p:par>
                              <p:par>
                                <p:cTn id="80" presetID="10" presetClass="entr" presetSubtype="0" fill="hold" grpId="0" nodeType="withEffect">
                                  <p:stCondLst>
                                    <p:cond delay="0"/>
                                  </p:stCondLst>
                                  <p:iterate type="lt">
                                    <p:tmPct val="10000"/>
                                  </p:iterate>
                                  <p:childTnLst>
                                    <p:set>
                                      <p:cBhvr>
                                        <p:cTn id="81" dur="1" fill="hold">
                                          <p:stCondLst>
                                            <p:cond delay="0"/>
                                          </p:stCondLst>
                                        </p:cTn>
                                        <p:tgtEl>
                                          <p:spTgt spid="35"/>
                                        </p:tgtEl>
                                        <p:attrNameLst>
                                          <p:attrName>style.visibility</p:attrName>
                                        </p:attrNameLst>
                                      </p:cBhvr>
                                      <p:to>
                                        <p:strVal val="visible"/>
                                      </p:to>
                                    </p:set>
                                    <p:animEffect transition="in" filter="fade">
                                      <p:cBhvr>
                                        <p:cTn id="82" dur="100"/>
                                        <p:tgtEl>
                                          <p:spTgt spid="35"/>
                                        </p:tgtEl>
                                      </p:cBhvr>
                                    </p:animEffect>
                                  </p:childTnLst>
                                </p:cTn>
                              </p:par>
                              <p:par>
                                <p:cTn id="83" presetID="10" presetClass="entr" presetSubtype="0" fill="hold" grpId="0" nodeType="withEffect">
                                  <p:stCondLst>
                                    <p:cond delay="0"/>
                                  </p:stCondLst>
                                  <p:iterate type="lt">
                                    <p:tmPct val="10000"/>
                                  </p:iterate>
                                  <p:childTnLst>
                                    <p:set>
                                      <p:cBhvr>
                                        <p:cTn id="84" dur="1" fill="hold">
                                          <p:stCondLst>
                                            <p:cond delay="0"/>
                                          </p:stCondLst>
                                        </p:cTn>
                                        <p:tgtEl>
                                          <p:spTgt spid="36"/>
                                        </p:tgtEl>
                                        <p:attrNameLst>
                                          <p:attrName>style.visibility</p:attrName>
                                        </p:attrNameLst>
                                      </p:cBhvr>
                                      <p:to>
                                        <p:strVal val="visible"/>
                                      </p:to>
                                    </p:set>
                                    <p:animEffect transition="in" filter="fade">
                                      <p:cBhvr>
                                        <p:cTn id="85" dur="100"/>
                                        <p:tgtEl>
                                          <p:spTgt spid="36"/>
                                        </p:tgtEl>
                                      </p:cBhvr>
                                    </p:animEffect>
                                  </p:childTnLst>
                                </p:cTn>
                              </p:par>
                              <p:par>
                                <p:cTn id="86" presetID="10" presetClass="entr" presetSubtype="0" fill="hold" grpId="0" nodeType="withEffect">
                                  <p:stCondLst>
                                    <p:cond delay="0"/>
                                  </p:stCondLst>
                                  <p:iterate type="lt">
                                    <p:tmPct val="10000"/>
                                  </p:iterate>
                                  <p:childTnLst>
                                    <p:set>
                                      <p:cBhvr>
                                        <p:cTn id="87" dur="1" fill="hold">
                                          <p:stCondLst>
                                            <p:cond delay="0"/>
                                          </p:stCondLst>
                                        </p:cTn>
                                        <p:tgtEl>
                                          <p:spTgt spid="37"/>
                                        </p:tgtEl>
                                        <p:attrNameLst>
                                          <p:attrName>style.visibility</p:attrName>
                                        </p:attrNameLst>
                                      </p:cBhvr>
                                      <p:to>
                                        <p:strVal val="visible"/>
                                      </p:to>
                                    </p:set>
                                    <p:animEffect transition="in" filter="fade">
                                      <p:cBhvr>
                                        <p:cTn id="88" dur="1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33" grpId="0"/>
      <p:bldP spid="34" grpId="0"/>
      <p:bldP spid="35" grpId="0"/>
      <p:bldP spid="36"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410" y="1722892"/>
            <a:ext cx="2355269" cy="2386631"/>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5" name="图片占位符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3026" y="1722892"/>
            <a:ext cx="2355269" cy="242462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6" name="图片占位符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1858" y="4109521"/>
            <a:ext cx="2357385" cy="2340485"/>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7" name="图片占位符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192" y="1722892"/>
            <a:ext cx="2355269" cy="2424628"/>
          </a:xfrm>
          <a:prstGeom prst="ellipse">
            <a:avLst/>
          </a:prstGeom>
          <a:blipFill>
            <a:blip r:embed="rId7" cstate="print"/>
            <a:stretch>
              <a:fillRect/>
            </a:stretch>
          </a:blip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8" name="图片占位符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8052" y="4109521"/>
            <a:ext cx="2355269" cy="2340485"/>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
        <p:nvSpPr>
          <p:cNvPr id="9" name="Rounded Rectangle 36"/>
          <p:cNvSpPr/>
          <p:nvPr/>
        </p:nvSpPr>
        <p:spPr>
          <a:xfrm>
            <a:off x="10220367" y="1921723"/>
            <a:ext cx="1233711" cy="275051"/>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41" tIns="0" rIns="0" bIns="60920"/>
          <a:lstStyle/>
          <a:p>
            <a:r>
              <a:rPr lang="zh-CN" altLang="en-US" sz="1200" b="1">
                <a:solidFill>
                  <a:srgbClr val="FFFFFF"/>
                </a:solidFill>
                <a:latin typeface="宋体" panose="02010600030101010101" pitchFamily="2" charset="-122"/>
                <a:ea typeface="Source Sans Pro ExtraLight"/>
                <a:cs typeface="Source Sans Pro ExtraLight"/>
              </a:rPr>
              <a:t>项目名称 </a:t>
            </a:r>
            <a:r>
              <a:rPr lang="en-US" altLang="zh-CN" sz="1200" b="1">
                <a:solidFill>
                  <a:srgbClr val="FFFFFF"/>
                </a:solidFill>
                <a:latin typeface="宋体" panose="02010600030101010101" pitchFamily="2" charset="-122"/>
                <a:ea typeface="Source Sans Pro ExtraLight"/>
                <a:cs typeface="Source Sans Pro ExtraLight"/>
              </a:rPr>
              <a:t>05</a:t>
            </a:r>
            <a:endParaRPr lang="en-US" altLang="zh-CN" sz="1200" b="1">
              <a:solidFill>
                <a:srgbClr val="FFFFFF"/>
              </a:solidFill>
              <a:ea typeface="Source Sans Pro ExtraLight"/>
              <a:cs typeface="Source Sans Pro ExtraLight"/>
            </a:endParaRPr>
          </a:p>
        </p:txBody>
      </p:sp>
      <p:sp>
        <p:nvSpPr>
          <p:cNvPr id="10" name="Rounded Rectangle 33"/>
          <p:cNvSpPr/>
          <p:nvPr/>
        </p:nvSpPr>
        <p:spPr>
          <a:xfrm>
            <a:off x="4645701" y="4403682"/>
            <a:ext cx="1085583" cy="275051"/>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41" tIns="0" rIns="0" bIns="60920"/>
          <a:lstStyle/>
          <a:p>
            <a:r>
              <a:rPr lang="zh-CN" altLang="en-US" sz="1200" b="1" dirty="0">
                <a:solidFill>
                  <a:srgbClr val="FFFFFF"/>
                </a:solidFill>
                <a:latin typeface="宋体" panose="02010600030101010101" pitchFamily="2" charset="-122"/>
                <a:ea typeface="Source Sans Pro ExtraLight"/>
                <a:cs typeface="Source Sans Pro ExtraLight"/>
              </a:rPr>
              <a:t>项目名称 </a:t>
            </a:r>
            <a:r>
              <a:rPr lang="en-US" altLang="zh-CN" sz="1200" b="1" dirty="0">
                <a:solidFill>
                  <a:srgbClr val="FFFFFF"/>
                </a:solidFill>
                <a:latin typeface="宋体" panose="02010600030101010101" pitchFamily="2" charset="-122"/>
                <a:ea typeface="Source Sans Pro ExtraLight"/>
                <a:cs typeface="Source Sans Pro ExtraLight"/>
              </a:rPr>
              <a:t>0</a:t>
            </a:r>
            <a:r>
              <a:rPr lang="en-US" altLang="zh-CN" sz="1200" b="1" dirty="0">
                <a:solidFill>
                  <a:srgbClr val="FFFFFF"/>
                </a:solidFill>
                <a:ea typeface="Source Sans Pro ExtraLight"/>
                <a:cs typeface="Source Sans Pro ExtraLight"/>
              </a:rPr>
              <a:t>2</a:t>
            </a:r>
          </a:p>
        </p:txBody>
      </p:sp>
      <p:sp>
        <p:nvSpPr>
          <p:cNvPr id="11" name="Rounded Rectangle 32"/>
          <p:cNvSpPr/>
          <p:nvPr/>
        </p:nvSpPr>
        <p:spPr>
          <a:xfrm>
            <a:off x="2418141" y="2099448"/>
            <a:ext cx="1085583" cy="275051"/>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41" tIns="0" rIns="0" bIns="60920"/>
          <a:lstStyle/>
          <a:p>
            <a:r>
              <a:rPr lang="zh-CN" altLang="en-US" sz="1200" b="1">
                <a:solidFill>
                  <a:srgbClr val="FFFFFF"/>
                </a:solidFill>
                <a:latin typeface="宋体" panose="02010600030101010101" pitchFamily="2" charset="-122"/>
                <a:ea typeface="Source Sans Pro ExtraLight"/>
                <a:cs typeface="Source Sans Pro ExtraLight"/>
              </a:rPr>
              <a:t>项目名称 </a:t>
            </a:r>
            <a:r>
              <a:rPr lang="en-US" altLang="zh-CN" sz="1200" b="1">
                <a:solidFill>
                  <a:srgbClr val="FFFFFF"/>
                </a:solidFill>
                <a:latin typeface="宋体" panose="02010600030101010101" pitchFamily="2" charset="-122"/>
                <a:ea typeface="Source Sans Pro ExtraLight"/>
                <a:cs typeface="Source Sans Pro ExtraLight"/>
              </a:rPr>
              <a:t>0</a:t>
            </a:r>
            <a:r>
              <a:rPr lang="en-US" altLang="zh-CN" sz="1200" b="1">
                <a:solidFill>
                  <a:srgbClr val="FFFFFF"/>
                </a:solidFill>
                <a:ea typeface="Source Sans Pro ExtraLight"/>
                <a:cs typeface="Source Sans Pro ExtraLight"/>
              </a:rPr>
              <a:t>1</a:t>
            </a:r>
          </a:p>
        </p:txBody>
      </p:sp>
      <p:sp>
        <p:nvSpPr>
          <p:cNvPr id="12" name="Rounded Rectangle 34"/>
          <p:cNvSpPr/>
          <p:nvPr/>
        </p:nvSpPr>
        <p:spPr>
          <a:xfrm>
            <a:off x="6404957" y="1513378"/>
            <a:ext cx="1085583" cy="275051"/>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41" tIns="0" rIns="0" bIns="60920"/>
          <a:lstStyle/>
          <a:p>
            <a:r>
              <a:rPr lang="zh-CN" altLang="en-US" sz="1200" b="1">
                <a:solidFill>
                  <a:srgbClr val="FFFFFF"/>
                </a:solidFill>
                <a:latin typeface="宋体" panose="02010600030101010101" pitchFamily="2" charset="-122"/>
                <a:ea typeface="Source Sans Pro ExtraLight"/>
                <a:cs typeface="Source Sans Pro ExtraLight"/>
              </a:rPr>
              <a:t>项目名称 </a:t>
            </a:r>
            <a:r>
              <a:rPr lang="en-US" altLang="zh-CN" sz="1200" b="1">
                <a:solidFill>
                  <a:srgbClr val="FFFFFF"/>
                </a:solidFill>
                <a:latin typeface="宋体" panose="02010600030101010101" pitchFamily="2" charset="-122"/>
                <a:ea typeface="Source Sans Pro ExtraLight"/>
                <a:cs typeface="Source Sans Pro ExtraLight"/>
              </a:rPr>
              <a:t>03</a:t>
            </a:r>
            <a:endParaRPr lang="en-US" altLang="zh-CN" sz="1200" b="1">
              <a:solidFill>
                <a:srgbClr val="FFFFFF"/>
              </a:solidFill>
              <a:ea typeface="Source Sans Pro ExtraLight"/>
              <a:cs typeface="Source Sans Pro ExtraLight"/>
            </a:endParaRPr>
          </a:p>
        </p:txBody>
      </p:sp>
      <p:sp>
        <p:nvSpPr>
          <p:cNvPr id="13" name="Rounded Rectangle 35"/>
          <p:cNvSpPr/>
          <p:nvPr/>
        </p:nvSpPr>
        <p:spPr>
          <a:xfrm>
            <a:off x="8728483" y="4528359"/>
            <a:ext cx="1193505" cy="275051"/>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41" tIns="0" rIns="0" bIns="60920"/>
          <a:lstStyle/>
          <a:p>
            <a:r>
              <a:rPr lang="zh-CN" altLang="en-US" sz="1335" b="1">
                <a:solidFill>
                  <a:srgbClr val="FFFFFF"/>
                </a:solidFill>
                <a:latin typeface="宋体" panose="02010600030101010101" pitchFamily="2" charset="-122"/>
                <a:ea typeface="Source Sans Pro ExtraLight"/>
                <a:cs typeface="Source Sans Pro ExtraLight"/>
              </a:rPr>
              <a:t>项目名称 </a:t>
            </a:r>
            <a:r>
              <a:rPr lang="en-US" altLang="zh-CN" sz="1335" b="1">
                <a:solidFill>
                  <a:srgbClr val="FFFFFF"/>
                </a:solidFill>
                <a:latin typeface="宋体" panose="02010600030101010101" pitchFamily="2" charset="-122"/>
                <a:ea typeface="Source Sans Pro ExtraLight"/>
                <a:cs typeface="Source Sans Pro ExtraLight"/>
              </a:rPr>
              <a:t>04</a:t>
            </a:r>
            <a:endParaRPr lang="en-US" altLang="zh-CN" sz="1335" b="1">
              <a:solidFill>
                <a:srgbClr val="FFFFFF"/>
              </a:solidFill>
              <a:ea typeface="Source Sans Pro ExtraLight"/>
              <a:cs typeface="Source Sans Pro ExtraLigh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5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accel="65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ppt_x"/>
                                          </p:val>
                                        </p:tav>
                                        <p:tav tm="100000">
                                          <p:val>
                                            <p:strVal val="#ppt_x"/>
                                          </p:val>
                                        </p:tav>
                                      </p:tavLst>
                                    </p:anim>
                                    <p:anim calcmode="lin" valueType="num">
                                      <p:cBhvr additive="base">
                                        <p:cTn id="12" dur="1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3" accel="65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1+#ppt_w/2"/>
                                          </p:val>
                                        </p:tav>
                                        <p:tav tm="100000">
                                          <p:val>
                                            <p:strVal val="#ppt_x"/>
                                          </p:val>
                                        </p:tav>
                                      </p:tavLst>
                                    </p:anim>
                                    <p:anim calcmode="lin" valueType="num">
                                      <p:cBhvr additive="base">
                                        <p:cTn id="16" dur="1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500" fill="hold"/>
                                        <p:tgtEl>
                                          <p:spTgt spid="6"/>
                                        </p:tgtEl>
                                        <p:attrNameLst>
                                          <p:attrName>ppt_x</p:attrName>
                                        </p:attrNameLst>
                                      </p:cBhvr>
                                      <p:tavLst>
                                        <p:tav tm="0">
                                          <p:val>
                                            <p:strVal val="0-#ppt_w/2"/>
                                          </p:val>
                                        </p:tav>
                                        <p:tav tm="100000">
                                          <p:val>
                                            <p:strVal val="#ppt_x"/>
                                          </p:val>
                                        </p:tav>
                                      </p:tavLst>
                                    </p:anim>
                                    <p:anim calcmode="lin" valueType="num">
                                      <p:cBhvr additive="base">
                                        <p:cTn id="20" dur="1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6" accel="6500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1+#ppt_w/2"/>
                                          </p:val>
                                        </p:tav>
                                        <p:tav tm="100000">
                                          <p:val>
                                            <p:strVal val="#ppt_x"/>
                                          </p:val>
                                        </p:tav>
                                      </p:tavLst>
                                    </p:anim>
                                    <p:anim calcmode="lin" valueType="num">
                                      <p:cBhvr additive="base">
                                        <p:cTn id="24" dur="1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938111" y="2190097"/>
            <a:ext cx="1599805" cy="160002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zh-CN" altLang="en-US" sz="2400"/>
          </a:p>
        </p:txBody>
      </p:sp>
      <p:sp>
        <p:nvSpPr>
          <p:cNvPr id="6" name="等腰三角形 5"/>
          <p:cNvSpPr/>
          <p:nvPr/>
        </p:nvSpPr>
        <p:spPr>
          <a:xfrm rot="1800000">
            <a:off x="1929442" y="1979026"/>
            <a:ext cx="1797414" cy="154970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zh-CN" altLang="en-US" sz="2400"/>
          </a:p>
        </p:txBody>
      </p:sp>
      <p:sp>
        <p:nvSpPr>
          <p:cNvPr id="7" name="椭圆 6"/>
          <p:cNvSpPr/>
          <p:nvPr/>
        </p:nvSpPr>
        <p:spPr>
          <a:xfrm>
            <a:off x="5282064" y="2190098"/>
            <a:ext cx="1599805" cy="160002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zh-CN" altLang="en-US" sz="2400"/>
          </a:p>
        </p:txBody>
      </p:sp>
      <p:sp>
        <p:nvSpPr>
          <p:cNvPr id="8" name="等腰三角形 7"/>
          <p:cNvSpPr/>
          <p:nvPr/>
        </p:nvSpPr>
        <p:spPr>
          <a:xfrm rot="1800000">
            <a:off x="5273396" y="1979027"/>
            <a:ext cx="1797414" cy="154970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zh-CN" altLang="en-US" sz="2400"/>
          </a:p>
        </p:txBody>
      </p:sp>
      <p:sp>
        <p:nvSpPr>
          <p:cNvPr id="9" name="椭圆 8"/>
          <p:cNvSpPr/>
          <p:nvPr/>
        </p:nvSpPr>
        <p:spPr>
          <a:xfrm>
            <a:off x="8626017" y="2190097"/>
            <a:ext cx="1599805" cy="160002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zh-CN" altLang="en-US" sz="2400"/>
          </a:p>
        </p:txBody>
      </p:sp>
      <p:sp>
        <p:nvSpPr>
          <p:cNvPr id="10" name="等腰三角形 9"/>
          <p:cNvSpPr/>
          <p:nvPr/>
        </p:nvSpPr>
        <p:spPr>
          <a:xfrm rot="1800000">
            <a:off x="8617349" y="1979026"/>
            <a:ext cx="1797414" cy="154970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zh-CN" altLang="en-US" sz="2400"/>
          </a:p>
        </p:txBody>
      </p:sp>
      <p:grpSp>
        <p:nvGrpSpPr>
          <p:cNvPr id="2" name="组合 30"/>
          <p:cNvGrpSpPr/>
          <p:nvPr/>
        </p:nvGrpSpPr>
        <p:grpSpPr>
          <a:xfrm>
            <a:off x="2495530" y="2816912"/>
            <a:ext cx="350947" cy="325246"/>
            <a:chOff x="5326063" y="407988"/>
            <a:chExt cx="822325" cy="762000"/>
          </a:xfrm>
        </p:grpSpPr>
        <p:sp>
          <p:nvSpPr>
            <p:cNvPr id="11" name="Freeform 76"/>
            <p:cNvSpPr/>
            <p:nvPr/>
          </p:nvSpPr>
          <p:spPr bwMode="auto">
            <a:xfrm>
              <a:off x="5326063" y="407988"/>
              <a:ext cx="822325" cy="762000"/>
            </a:xfrm>
            <a:custGeom>
              <a:avLst/>
              <a:gdLst>
                <a:gd name="T0" fmla="*/ 81 w 247"/>
                <a:gd name="T1" fmla="*/ 25 h 229"/>
                <a:gd name="T2" fmla="*/ 122 w 247"/>
                <a:gd name="T3" fmla="*/ 56 h 229"/>
                <a:gd name="T4" fmla="*/ 30 w 247"/>
                <a:gd name="T5" fmla="*/ 56 h 229"/>
                <a:gd name="T6" fmla="*/ 0 w 247"/>
                <a:gd name="T7" fmla="*/ 86 h 229"/>
                <a:gd name="T8" fmla="*/ 0 w 247"/>
                <a:gd name="T9" fmla="*/ 199 h 229"/>
                <a:gd name="T10" fmla="*/ 30 w 247"/>
                <a:gd name="T11" fmla="*/ 229 h 229"/>
                <a:gd name="T12" fmla="*/ 218 w 247"/>
                <a:gd name="T13" fmla="*/ 229 h 229"/>
                <a:gd name="T14" fmla="*/ 247 w 247"/>
                <a:gd name="T15" fmla="*/ 199 h 229"/>
                <a:gd name="T16" fmla="*/ 247 w 247"/>
                <a:gd name="T17" fmla="*/ 86 h 229"/>
                <a:gd name="T18" fmla="*/ 218 w 247"/>
                <a:gd name="T19" fmla="*/ 56 h 229"/>
                <a:gd name="T20" fmla="*/ 122 w 247"/>
                <a:gd name="T21" fmla="*/ 56 h 229"/>
                <a:gd name="T22" fmla="*/ 191 w 247"/>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229">
                  <a:moveTo>
                    <a:pt x="81" y="25"/>
                  </a:moveTo>
                  <a:cubicBezTo>
                    <a:pt x="122" y="56"/>
                    <a:pt x="122" y="56"/>
                    <a:pt x="122" y="56"/>
                  </a:cubicBezTo>
                  <a:cubicBezTo>
                    <a:pt x="30" y="56"/>
                    <a:pt x="30" y="56"/>
                    <a:pt x="30" y="56"/>
                  </a:cubicBezTo>
                  <a:cubicBezTo>
                    <a:pt x="13" y="56"/>
                    <a:pt x="0" y="69"/>
                    <a:pt x="0" y="86"/>
                  </a:cubicBezTo>
                  <a:cubicBezTo>
                    <a:pt x="0" y="199"/>
                    <a:pt x="0" y="199"/>
                    <a:pt x="0" y="199"/>
                  </a:cubicBezTo>
                  <a:cubicBezTo>
                    <a:pt x="0" y="215"/>
                    <a:pt x="13" y="229"/>
                    <a:pt x="30" y="229"/>
                  </a:cubicBezTo>
                  <a:cubicBezTo>
                    <a:pt x="218" y="229"/>
                    <a:pt x="218" y="229"/>
                    <a:pt x="218" y="229"/>
                  </a:cubicBezTo>
                  <a:cubicBezTo>
                    <a:pt x="234" y="229"/>
                    <a:pt x="247" y="215"/>
                    <a:pt x="247" y="199"/>
                  </a:cubicBezTo>
                  <a:cubicBezTo>
                    <a:pt x="247" y="86"/>
                    <a:pt x="247" y="86"/>
                    <a:pt x="247" y="86"/>
                  </a:cubicBezTo>
                  <a:cubicBezTo>
                    <a:pt x="247" y="69"/>
                    <a:pt x="234" y="56"/>
                    <a:pt x="218" y="56"/>
                  </a:cubicBezTo>
                  <a:cubicBezTo>
                    <a:pt x="122" y="56"/>
                    <a:pt x="122" y="56"/>
                    <a:pt x="122" y="56"/>
                  </a:cubicBezTo>
                  <a:cubicBezTo>
                    <a:pt x="191" y="0"/>
                    <a:pt x="191" y="0"/>
                    <a:pt x="191" y="0"/>
                  </a:cubicBezTo>
                </a:path>
              </a:pathLst>
            </a:cu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68" tIns="60934" rIns="121868" bIns="60934" numCol="1" anchor="t" anchorCtr="0" compatLnSpc="1"/>
            <a:lstStyle/>
            <a:p>
              <a:endParaRPr lang="zh-CN" altLang="en-US" sz="2400"/>
            </a:p>
          </p:txBody>
        </p:sp>
        <p:sp>
          <p:nvSpPr>
            <p:cNvPr id="12" name="Oval 77"/>
            <p:cNvSpPr>
              <a:spLocks noChangeArrowheads="1"/>
            </p:cNvSpPr>
            <p:nvPr/>
          </p:nvSpPr>
          <p:spPr bwMode="auto">
            <a:xfrm>
              <a:off x="5410200" y="677863"/>
              <a:ext cx="508000" cy="407988"/>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68" tIns="60934" rIns="121868" bIns="60934" numCol="1" anchor="t" anchorCtr="0" compatLnSpc="1"/>
            <a:lstStyle/>
            <a:p>
              <a:endParaRPr lang="zh-CN" altLang="en-US" sz="2400"/>
            </a:p>
          </p:txBody>
        </p:sp>
        <p:sp>
          <p:nvSpPr>
            <p:cNvPr id="13" name="Oval 78"/>
            <p:cNvSpPr>
              <a:spLocks noChangeArrowheads="1"/>
            </p:cNvSpPr>
            <p:nvPr/>
          </p:nvSpPr>
          <p:spPr bwMode="auto">
            <a:xfrm>
              <a:off x="6002338" y="773113"/>
              <a:ext cx="65087" cy="66675"/>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68" tIns="60934" rIns="121868" bIns="60934" numCol="1" anchor="t" anchorCtr="0" compatLnSpc="1"/>
            <a:lstStyle/>
            <a:p>
              <a:endParaRPr lang="zh-CN" altLang="en-US" sz="2400"/>
            </a:p>
          </p:txBody>
        </p:sp>
        <p:sp>
          <p:nvSpPr>
            <p:cNvPr id="14" name="Oval 79"/>
            <p:cNvSpPr>
              <a:spLocks noChangeArrowheads="1"/>
            </p:cNvSpPr>
            <p:nvPr/>
          </p:nvSpPr>
          <p:spPr bwMode="auto">
            <a:xfrm>
              <a:off x="6002338" y="923925"/>
              <a:ext cx="65087" cy="61913"/>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68" tIns="60934" rIns="121868" bIns="60934" numCol="1" anchor="t" anchorCtr="0" compatLnSpc="1"/>
            <a:lstStyle/>
            <a:p>
              <a:endParaRPr lang="zh-CN" altLang="en-US" sz="2400"/>
            </a:p>
          </p:txBody>
        </p:sp>
      </p:grpSp>
      <p:grpSp>
        <p:nvGrpSpPr>
          <p:cNvPr id="3" name="组合 29"/>
          <p:cNvGrpSpPr/>
          <p:nvPr/>
        </p:nvGrpSpPr>
        <p:grpSpPr>
          <a:xfrm>
            <a:off x="5900206" y="2805322"/>
            <a:ext cx="334687" cy="333378"/>
            <a:chOff x="7023100" y="398463"/>
            <a:chExt cx="784225" cy="781050"/>
          </a:xfrm>
        </p:grpSpPr>
        <p:sp>
          <p:nvSpPr>
            <p:cNvPr id="15" name="Oval 80"/>
            <p:cNvSpPr>
              <a:spLocks noChangeArrowheads="1"/>
            </p:cNvSpPr>
            <p:nvPr/>
          </p:nvSpPr>
          <p:spPr bwMode="auto">
            <a:xfrm>
              <a:off x="7378700" y="754063"/>
              <a:ext cx="69850" cy="69850"/>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68" tIns="60934" rIns="121868" bIns="60934" numCol="1" anchor="t" anchorCtr="0" compatLnSpc="1"/>
            <a:lstStyle/>
            <a:p>
              <a:endParaRPr lang="zh-CN" altLang="en-US" sz="2400"/>
            </a:p>
          </p:txBody>
        </p:sp>
        <p:sp>
          <p:nvSpPr>
            <p:cNvPr id="16" name="Oval 81"/>
            <p:cNvSpPr>
              <a:spLocks noChangeArrowheads="1"/>
            </p:cNvSpPr>
            <p:nvPr/>
          </p:nvSpPr>
          <p:spPr bwMode="auto">
            <a:xfrm>
              <a:off x="7023100" y="398463"/>
              <a:ext cx="784225" cy="781050"/>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68" tIns="60934" rIns="121868" bIns="60934" numCol="1" anchor="t" anchorCtr="0" compatLnSpc="1"/>
            <a:lstStyle/>
            <a:p>
              <a:endParaRPr lang="zh-CN" altLang="en-US" sz="2400"/>
            </a:p>
          </p:txBody>
        </p:sp>
        <p:sp>
          <p:nvSpPr>
            <p:cNvPr id="17" name="Oval 82"/>
            <p:cNvSpPr>
              <a:spLocks noChangeArrowheads="1"/>
            </p:cNvSpPr>
            <p:nvPr/>
          </p:nvSpPr>
          <p:spPr bwMode="auto">
            <a:xfrm>
              <a:off x="7272338" y="647700"/>
              <a:ext cx="285750" cy="282575"/>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68" tIns="60934" rIns="121868" bIns="60934" numCol="1" anchor="t" anchorCtr="0" compatLnSpc="1"/>
            <a:lstStyle/>
            <a:p>
              <a:endParaRPr lang="zh-CN" altLang="en-US" sz="2400"/>
            </a:p>
          </p:txBody>
        </p:sp>
        <p:sp>
          <p:nvSpPr>
            <p:cNvPr id="18" name="Line 83"/>
            <p:cNvSpPr>
              <a:spLocks noChangeShapeType="1"/>
            </p:cNvSpPr>
            <p:nvPr/>
          </p:nvSpPr>
          <p:spPr bwMode="auto">
            <a:xfrm flipV="1">
              <a:off x="7578725" y="554038"/>
              <a:ext cx="100012" cy="90488"/>
            </a:xfrm>
            <a:prstGeom prst="line">
              <a:avLst/>
            </a:prstGeom>
            <a:noFill/>
            <a:ln w="26988"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121868" tIns="60934" rIns="121868" bIns="60934" numCol="1" anchor="t" anchorCtr="0" compatLnSpc="1"/>
            <a:lstStyle/>
            <a:p>
              <a:endParaRPr lang="zh-CN" altLang="en-US" sz="2400"/>
            </a:p>
          </p:txBody>
        </p:sp>
        <p:sp>
          <p:nvSpPr>
            <p:cNvPr id="19" name="Line 84"/>
            <p:cNvSpPr>
              <a:spLocks noChangeShapeType="1"/>
            </p:cNvSpPr>
            <p:nvPr/>
          </p:nvSpPr>
          <p:spPr bwMode="auto">
            <a:xfrm flipV="1">
              <a:off x="7181850" y="949325"/>
              <a:ext cx="87312" cy="103188"/>
            </a:xfrm>
            <a:prstGeom prst="line">
              <a:avLst/>
            </a:prstGeom>
            <a:noFill/>
            <a:ln w="26988"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121868" tIns="60934" rIns="121868" bIns="60934" numCol="1" anchor="t" anchorCtr="0" compatLnSpc="1"/>
            <a:lstStyle/>
            <a:p>
              <a:endParaRPr lang="zh-CN" altLang="en-US" sz="2400"/>
            </a:p>
          </p:txBody>
        </p:sp>
      </p:grpSp>
      <p:grpSp>
        <p:nvGrpSpPr>
          <p:cNvPr id="4" name="组合 28"/>
          <p:cNvGrpSpPr/>
          <p:nvPr/>
        </p:nvGrpSpPr>
        <p:grpSpPr>
          <a:xfrm>
            <a:off x="9221945" y="2841862"/>
            <a:ext cx="354335" cy="293401"/>
            <a:chOff x="8759825" y="5599113"/>
            <a:chExt cx="830263" cy="687388"/>
          </a:xfrm>
        </p:grpSpPr>
        <p:sp>
          <p:nvSpPr>
            <p:cNvPr id="20" name="Oval 38"/>
            <p:cNvSpPr>
              <a:spLocks noChangeArrowheads="1"/>
            </p:cNvSpPr>
            <p:nvPr/>
          </p:nvSpPr>
          <p:spPr bwMode="auto">
            <a:xfrm>
              <a:off x="8975725" y="5672138"/>
              <a:ext cx="614362" cy="614363"/>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68" tIns="60934" rIns="121868" bIns="60934" numCol="1" anchor="t" anchorCtr="0" compatLnSpc="1"/>
            <a:lstStyle/>
            <a:p>
              <a:endParaRPr lang="zh-CN" altLang="en-US" sz="2400"/>
            </a:p>
          </p:txBody>
        </p:sp>
        <p:sp>
          <p:nvSpPr>
            <p:cNvPr id="21" name="Oval 39"/>
            <p:cNvSpPr>
              <a:spLocks noChangeArrowheads="1"/>
            </p:cNvSpPr>
            <p:nvPr/>
          </p:nvSpPr>
          <p:spPr bwMode="auto">
            <a:xfrm>
              <a:off x="9085263" y="5781675"/>
              <a:ext cx="395287" cy="395288"/>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68" tIns="60934" rIns="121868" bIns="60934" numCol="1" anchor="t" anchorCtr="0" compatLnSpc="1"/>
            <a:lstStyle/>
            <a:p>
              <a:endParaRPr lang="zh-CN" altLang="en-US" sz="2400"/>
            </a:p>
          </p:txBody>
        </p:sp>
        <p:sp>
          <p:nvSpPr>
            <p:cNvPr id="22" name="Freeform 40"/>
            <p:cNvSpPr/>
            <p:nvPr/>
          </p:nvSpPr>
          <p:spPr bwMode="auto">
            <a:xfrm>
              <a:off x="8759825" y="5708650"/>
              <a:ext cx="322262" cy="504825"/>
            </a:xfrm>
            <a:custGeom>
              <a:avLst/>
              <a:gdLst>
                <a:gd name="T0" fmla="*/ 0 w 97"/>
                <a:gd name="T1" fmla="*/ 0 h 152"/>
                <a:gd name="T2" fmla="*/ 0 w 97"/>
                <a:gd name="T3" fmla="*/ 132 h 152"/>
                <a:gd name="T4" fmla="*/ 21 w 97"/>
                <a:gd name="T5" fmla="*/ 152 h 152"/>
                <a:gd name="T6" fmla="*/ 97 w 97"/>
                <a:gd name="T7" fmla="*/ 152 h 152"/>
              </a:gdLst>
              <a:ahLst/>
              <a:cxnLst>
                <a:cxn ang="0">
                  <a:pos x="T0" y="T1"/>
                </a:cxn>
                <a:cxn ang="0">
                  <a:pos x="T2" y="T3"/>
                </a:cxn>
                <a:cxn ang="0">
                  <a:pos x="T4" y="T5"/>
                </a:cxn>
                <a:cxn ang="0">
                  <a:pos x="T6" y="T7"/>
                </a:cxn>
              </a:cxnLst>
              <a:rect l="0" t="0" r="r" b="b"/>
              <a:pathLst>
                <a:path w="97" h="152">
                  <a:moveTo>
                    <a:pt x="0" y="0"/>
                  </a:moveTo>
                  <a:cubicBezTo>
                    <a:pt x="0" y="132"/>
                    <a:pt x="0" y="132"/>
                    <a:pt x="0" y="132"/>
                  </a:cubicBezTo>
                  <a:cubicBezTo>
                    <a:pt x="0" y="143"/>
                    <a:pt x="9" y="152"/>
                    <a:pt x="21" y="152"/>
                  </a:cubicBezTo>
                  <a:cubicBezTo>
                    <a:pt x="97" y="152"/>
                    <a:pt x="97" y="152"/>
                    <a:pt x="97" y="152"/>
                  </a:cubicBezTo>
                </a:path>
              </a:pathLst>
            </a:cu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68" tIns="60934" rIns="121868" bIns="60934" numCol="1" anchor="t" anchorCtr="0" compatLnSpc="1"/>
            <a:lstStyle/>
            <a:p>
              <a:endParaRPr lang="zh-CN" altLang="en-US" sz="2400"/>
            </a:p>
          </p:txBody>
        </p:sp>
        <p:sp>
          <p:nvSpPr>
            <p:cNvPr id="23" name="Freeform 41"/>
            <p:cNvSpPr/>
            <p:nvPr/>
          </p:nvSpPr>
          <p:spPr bwMode="auto">
            <a:xfrm>
              <a:off x="9488488" y="5708650"/>
              <a:ext cx="101600" cy="504825"/>
            </a:xfrm>
            <a:custGeom>
              <a:avLst/>
              <a:gdLst>
                <a:gd name="T0" fmla="*/ 0 w 31"/>
                <a:gd name="T1" fmla="*/ 152 h 152"/>
                <a:gd name="T2" fmla="*/ 1 w 31"/>
                <a:gd name="T3" fmla="*/ 152 h 152"/>
                <a:gd name="T4" fmla="*/ 31 w 31"/>
                <a:gd name="T5" fmla="*/ 122 h 152"/>
                <a:gd name="T6" fmla="*/ 31 w 31"/>
                <a:gd name="T7" fmla="*/ 0 h 152"/>
              </a:gdLst>
              <a:ahLst/>
              <a:cxnLst>
                <a:cxn ang="0">
                  <a:pos x="T0" y="T1"/>
                </a:cxn>
                <a:cxn ang="0">
                  <a:pos x="T2" y="T3"/>
                </a:cxn>
                <a:cxn ang="0">
                  <a:pos x="T4" y="T5"/>
                </a:cxn>
                <a:cxn ang="0">
                  <a:pos x="T6" y="T7"/>
                </a:cxn>
              </a:cxnLst>
              <a:rect l="0" t="0" r="r" b="b"/>
              <a:pathLst>
                <a:path w="31" h="152">
                  <a:moveTo>
                    <a:pt x="0" y="152"/>
                  </a:moveTo>
                  <a:cubicBezTo>
                    <a:pt x="1" y="152"/>
                    <a:pt x="1" y="152"/>
                    <a:pt x="1" y="152"/>
                  </a:cubicBezTo>
                  <a:cubicBezTo>
                    <a:pt x="18" y="152"/>
                    <a:pt x="31" y="138"/>
                    <a:pt x="31" y="122"/>
                  </a:cubicBezTo>
                  <a:cubicBezTo>
                    <a:pt x="31" y="0"/>
                    <a:pt x="31" y="0"/>
                    <a:pt x="31" y="0"/>
                  </a:cubicBezTo>
                </a:path>
              </a:pathLst>
            </a:cu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68" tIns="60934" rIns="121868" bIns="60934" numCol="1" anchor="t" anchorCtr="0" compatLnSpc="1"/>
            <a:lstStyle/>
            <a:p>
              <a:endParaRPr lang="zh-CN" altLang="en-US" sz="2400"/>
            </a:p>
          </p:txBody>
        </p:sp>
        <p:sp>
          <p:nvSpPr>
            <p:cNvPr id="24" name="Line 42"/>
            <p:cNvSpPr>
              <a:spLocks noChangeShapeType="1"/>
            </p:cNvSpPr>
            <p:nvPr/>
          </p:nvSpPr>
          <p:spPr bwMode="auto">
            <a:xfrm flipH="1">
              <a:off x="8759825" y="5708650"/>
              <a:ext cx="325437" cy="0"/>
            </a:xfrm>
            <a:prstGeom prst="line">
              <a:avLst/>
            </a:prstGeom>
            <a:noFill/>
            <a:ln w="26988"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121868" tIns="60934" rIns="121868" bIns="60934" numCol="1" anchor="t" anchorCtr="0" compatLnSpc="1"/>
            <a:lstStyle/>
            <a:p>
              <a:endParaRPr lang="zh-CN" altLang="en-US" sz="2400"/>
            </a:p>
          </p:txBody>
        </p:sp>
        <p:sp>
          <p:nvSpPr>
            <p:cNvPr id="25" name="Line 43"/>
            <p:cNvSpPr>
              <a:spLocks noChangeShapeType="1"/>
            </p:cNvSpPr>
            <p:nvPr/>
          </p:nvSpPr>
          <p:spPr bwMode="auto">
            <a:xfrm flipH="1">
              <a:off x="9480550" y="5708650"/>
              <a:ext cx="109537" cy="0"/>
            </a:xfrm>
            <a:prstGeom prst="line">
              <a:avLst/>
            </a:prstGeom>
            <a:noFill/>
            <a:ln w="26988"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121868" tIns="60934" rIns="121868" bIns="60934" numCol="1" anchor="t" anchorCtr="0" compatLnSpc="1"/>
            <a:lstStyle/>
            <a:p>
              <a:endParaRPr lang="zh-CN" altLang="en-US" sz="2400"/>
            </a:p>
          </p:txBody>
        </p:sp>
        <p:sp>
          <p:nvSpPr>
            <p:cNvPr id="26" name="Freeform 44"/>
            <p:cNvSpPr/>
            <p:nvPr/>
          </p:nvSpPr>
          <p:spPr bwMode="auto">
            <a:xfrm>
              <a:off x="8832850" y="5635625"/>
              <a:ext cx="179387" cy="73025"/>
            </a:xfrm>
            <a:custGeom>
              <a:avLst/>
              <a:gdLst>
                <a:gd name="T0" fmla="*/ 0 w 113"/>
                <a:gd name="T1" fmla="*/ 46 h 46"/>
                <a:gd name="T2" fmla="*/ 0 w 113"/>
                <a:gd name="T3" fmla="*/ 0 h 46"/>
                <a:gd name="T4" fmla="*/ 113 w 113"/>
                <a:gd name="T5" fmla="*/ 0 h 46"/>
                <a:gd name="T6" fmla="*/ 113 w 113"/>
                <a:gd name="T7" fmla="*/ 46 h 46"/>
              </a:gdLst>
              <a:ahLst/>
              <a:cxnLst>
                <a:cxn ang="0">
                  <a:pos x="T0" y="T1"/>
                </a:cxn>
                <a:cxn ang="0">
                  <a:pos x="T2" y="T3"/>
                </a:cxn>
                <a:cxn ang="0">
                  <a:pos x="T4" y="T5"/>
                </a:cxn>
                <a:cxn ang="0">
                  <a:pos x="T6" y="T7"/>
                </a:cxn>
              </a:cxnLst>
              <a:rect l="0" t="0" r="r" b="b"/>
              <a:pathLst>
                <a:path w="113" h="46">
                  <a:moveTo>
                    <a:pt x="0" y="46"/>
                  </a:moveTo>
                  <a:lnTo>
                    <a:pt x="0" y="0"/>
                  </a:lnTo>
                  <a:lnTo>
                    <a:pt x="113" y="0"/>
                  </a:lnTo>
                  <a:lnTo>
                    <a:pt x="113" y="46"/>
                  </a:lnTo>
                </a:path>
              </a:pathLst>
            </a:cu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68" tIns="60934" rIns="121868" bIns="60934" numCol="1" anchor="t" anchorCtr="0" compatLnSpc="1"/>
            <a:lstStyle/>
            <a:p>
              <a:endParaRPr lang="zh-CN" altLang="en-US" sz="2400"/>
            </a:p>
          </p:txBody>
        </p:sp>
        <p:sp>
          <p:nvSpPr>
            <p:cNvPr id="27" name="Line 45"/>
            <p:cNvSpPr>
              <a:spLocks noChangeShapeType="1"/>
            </p:cNvSpPr>
            <p:nvPr/>
          </p:nvSpPr>
          <p:spPr bwMode="auto">
            <a:xfrm>
              <a:off x="8832850" y="5815013"/>
              <a:ext cx="73025" cy="0"/>
            </a:xfrm>
            <a:prstGeom prst="line">
              <a:avLst/>
            </a:prstGeom>
            <a:noFill/>
            <a:ln w="26988"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121868" tIns="60934" rIns="121868" bIns="60934" numCol="1" anchor="t" anchorCtr="0" compatLnSpc="1"/>
            <a:lstStyle/>
            <a:p>
              <a:endParaRPr lang="zh-CN" altLang="en-US" sz="2400"/>
            </a:p>
          </p:txBody>
        </p:sp>
        <p:sp>
          <p:nvSpPr>
            <p:cNvPr id="28" name="Freeform 46"/>
            <p:cNvSpPr/>
            <p:nvPr/>
          </p:nvSpPr>
          <p:spPr bwMode="auto">
            <a:xfrm>
              <a:off x="9085263" y="5599113"/>
              <a:ext cx="395287" cy="109538"/>
            </a:xfrm>
            <a:custGeom>
              <a:avLst/>
              <a:gdLst>
                <a:gd name="T0" fmla="*/ 249 w 249"/>
                <a:gd name="T1" fmla="*/ 69 h 69"/>
                <a:gd name="T2" fmla="*/ 216 w 249"/>
                <a:gd name="T3" fmla="*/ 0 h 69"/>
                <a:gd name="T4" fmla="*/ 136 w 249"/>
                <a:gd name="T5" fmla="*/ 0 h 69"/>
                <a:gd name="T6" fmla="*/ 34 w 249"/>
                <a:gd name="T7" fmla="*/ 0 h 69"/>
                <a:gd name="T8" fmla="*/ 0 w 249"/>
                <a:gd name="T9" fmla="*/ 69 h 69"/>
              </a:gdLst>
              <a:ahLst/>
              <a:cxnLst>
                <a:cxn ang="0">
                  <a:pos x="T0" y="T1"/>
                </a:cxn>
                <a:cxn ang="0">
                  <a:pos x="T2" y="T3"/>
                </a:cxn>
                <a:cxn ang="0">
                  <a:pos x="T4" y="T5"/>
                </a:cxn>
                <a:cxn ang="0">
                  <a:pos x="T6" y="T7"/>
                </a:cxn>
                <a:cxn ang="0">
                  <a:pos x="T8" y="T9"/>
                </a:cxn>
              </a:cxnLst>
              <a:rect l="0" t="0" r="r" b="b"/>
              <a:pathLst>
                <a:path w="249" h="69">
                  <a:moveTo>
                    <a:pt x="249" y="69"/>
                  </a:moveTo>
                  <a:lnTo>
                    <a:pt x="216" y="0"/>
                  </a:lnTo>
                  <a:lnTo>
                    <a:pt x="136" y="0"/>
                  </a:lnTo>
                  <a:lnTo>
                    <a:pt x="34" y="0"/>
                  </a:lnTo>
                  <a:lnTo>
                    <a:pt x="0" y="69"/>
                  </a:lnTo>
                </a:path>
              </a:pathLst>
            </a:cu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68" tIns="60934" rIns="121868" bIns="60934" numCol="1" anchor="t" anchorCtr="0" compatLnSpc="1"/>
            <a:lstStyle/>
            <a:p>
              <a:endParaRPr lang="zh-CN" altLang="en-US" sz="2400"/>
            </a:p>
          </p:txBody>
        </p:sp>
      </p:grpSp>
      <p:sp>
        <p:nvSpPr>
          <p:cNvPr id="32" name="矩形 31"/>
          <p:cNvSpPr/>
          <p:nvPr/>
        </p:nvSpPr>
        <p:spPr>
          <a:xfrm>
            <a:off x="1685982" y="4177531"/>
            <a:ext cx="1807210" cy="335915"/>
          </a:xfrm>
          <a:prstGeom prst="rect">
            <a:avLst/>
          </a:prstGeom>
        </p:spPr>
        <p:txBody>
          <a:bodyPr wrap="none" lIns="91413" tIns="45707" rIns="91413" bIns="45707">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点击此处添加标题</a:t>
            </a:r>
          </a:p>
        </p:txBody>
      </p:sp>
      <p:sp>
        <p:nvSpPr>
          <p:cNvPr id="33" name="矩形 32"/>
          <p:cNvSpPr/>
          <p:nvPr/>
        </p:nvSpPr>
        <p:spPr>
          <a:xfrm>
            <a:off x="1508443" y="4636355"/>
            <a:ext cx="2912665" cy="920750"/>
          </a:xfrm>
          <a:prstGeom prst="rect">
            <a:avLst/>
          </a:prstGeom>
        </p:spPr>
        <p:txBody>
          <a:bodyPr wrap="square" lIns="91413" tIns="45707" rIns="91413" bIns="45707">
            <a:spAutoFit/>
          </a:bodyPr>
          <a:lstStyle/>
          <a:p>
            <a:pPr 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5040357" y="4177531"/>
            <a:ext cx="1807210" cy="335915"/>
          </a:xfrm>
          <a:prstGeom prst="rect">
            <a:avLst/>
          </a:prstGeom>
        </p:spPr>
        <p:txBody>
          <a:bodyPr wrap="none" lIns="91413" tIns="45707" rIns="91413" bIns="45707">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点击此处添加标题</a:t>
            </a:r>
          </a:p>
        </p:txBody>
      </p:sp>
      <p:sp>
        <p:nvSpPr>
          <p:cNvPr id="35" name="矩形 34"/>
          <p:cNvSpPr/>
          <p:nvPr/>
        </p:nvSpPr>
        <p:spPr>
          <a:xfrm>
            <a:off x="4862815" y="4636355"/>
            <a:ext cx="2912665" cy="920750"/>
          </a:xfrm>
          <a:prstGeom prst="rect">
            <a:avLst/>
          </a:prstGeom>
        </p:spPr>
        <p:txBody>
          <a:bodyPr wrap="square" lIns="91413" tIns="45707" rIns="91413" bIns="45707">
            <a:spAutoFit/>
          </a:bodyPr>
          <a:lstStyle/>
          <a:p>
            <a:pPr 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8394728" y="4177531"/>
            <a:ext cx="1807210" cy="335915"/>
          </a:xfrm>
          <a:prstGeom prst="rect">
            <a:avLst/>
          </a:prstGeom>
        </p:spPr>
        <p:txBody>
          <a:bodyPr wrap="none" lIns="91413" tIns="45707" rIns="91413" bIns="45707">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点击此处添加标题</a:t>
            </a:r>
          </a:p>
        </p:txBody>
      </p:sp>
      <p:sp>
        <p:nvSpPr>
          <p:cNvPr id="37" name="矩形 36"/>
          <p:cNvSpPr/>
          <p:nvPr/>
        </p:nvSpPr>
        <p:spPr>
          <a:xfrm>
            <a:off x="8217187" y="4636355"/>
            <a:ext cx="2912665" cy="920750"/>
          </a:xfrm>
          <a:prstGeom prst="rect">
            <a:avLst/>
          </a:prstGeom>
        </p:spPr>
        <p:txBody>
          <a:bodyPr wrap="square" lIns="91413" tIns="45707" rIns="91413" bIns="45707">
            <a:spAutoFit/>
          </a:bodyPr>
          <a:lstStyle/>
          <a:p>
            <a:pPr 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53" presetClass="entr" presetSubtype="16" fill="hold" grpId="1" nodeType="withEffect">
                                  <p:stCondLst>
                                    <p:cond delay="1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8" presetClass="emph" presetSubtype="0" fill="hold" grpId="2" nodeType="withEffect">
                                  <p:stCondLst>
                                    <p:cond delay="1500"/>
                                  </p:stCondLst>
                                  <p:childTnLst>
                                    <p:animRot by="21600000">
                                      <p:cBhvr>
                                        <p:cTn id="17" dur="500" fill="hold"/>
                                        <p:tgtEl>
                                          <p:spTgt spid="6"/>
                                        </p:tgtEl>
                                        <p:attrNameLst>
                                          <p:attrName>r</p:attrName>
                                        </p:attrNameLst>
                                      </p:cBhvr>
                                    </p:animRot>
                                  </p:childTnLst>
                                </p:cTn>
                              </p:par>
                              <p:par>
                                <p:cTn id="18" presetID="10" presetClass="entr" presetSubtype="0" fill="hold" nodeType="withEffect">
                                  <p:stCondLst>
                                    <p:cond delay="20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225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21" presetClass="entr" presetSubtype="1" fill="hold" grpId="0" nodeType="withEffect">
                                  <p:stCondLst>
                                    <p:cond delay="225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1000"/>
                                        <p:tgtEl>
                                          <p:spTgt spid="7"/>
                                        </p:tgtEl>
                                      </p:cBhvr>
                                    </p:animEffect>
                                  </p:childTnLst>
                                </p:cTn>
                              </p:par>
                              <p:par>
                                <p:cTn id="30" presetID="10" presetClass="entr" presetSubtype="0" fill="hold" grpId="0" nodeType="withEffect">
                                  <p:stCondLst>
                                    <p:cond delay="30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53" presetClass="entr" presetSubtype="16" fill="hold" grpId="1" nodeType="withEffect">
                                  <p:stCondLst>
                                    <p:cond delay="300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8" presetClass="emph" presetSubtype="0" fill="hold" grpId="2" nodeType="withEffect">
                                  <p:stCondLst>
                                    <p:cond delay="3000"/>
                                  </p:stCondLst>
                                  <p:childTnLst>
                                    <p:animRot by="21600000">
                                      <p:cBhvr>
                                        <p:cTn id="39" dur="500" fill="hold"/>
                                        <p:tgtEl>
                                          <p:spTgt spid="8"/>
                                        </p:tgtEl>
                                        <p:attrNameLst>
                                          <p:attrName>r</p:attrName>
                                        </p:attrNameLst>
                                      </p:cBhvr>
                                    </p:animRot>
                                  </p:childTnLst>
                                </p:cTn>
                              </p:par>
                              <p:par>
                                <p:cTn id="40" presetID="10" presetClass="entr" presetSubtype="0" fill="hold" nodeType="withEffect">
                                  <p:stCondLst>
                                    <p:cond delay="350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par>
                                <p:cTn id="43" presetID="10" presetClass="entr" presetSubtype="0" fill="hold" grpId="0" nodeType="withEffect">
                                  <p:stCondLst>
                                    <p:cond delay="375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400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21" presetClass="entr" presetSubtype="1" fill="hold" grpId="0" nodeType="withEffect">
                                  <p:stCondLst>
                                    <p:cond delay="4000"/>
                                  </p:stCondLst>
                                  <p:childTnLst>
                                    <p:set>
                                      <p:cBhvr>
                                        <p:cTn id="50" dur="1" fill="hold">
                                          <p:stCondLst>
                                            <p:cond delay="0"/>
                                          </p:stCondLst>
                                        </p:cTn>
                                        <p:tgtEl>
                                          <p:spTgt spid="9"/>
                                        </p:tgtEl>
                                        <p:attrNameLst>
                                          <p:attrName>style.visibility</p:attrName>
                                        </p:attrNameLst>
                                      </p:cBhvr>
                                      <p:to>
                                        <p:strVal val="visible"/>
                                      </p:to>
                                    </p:set>
                                    <p:animEffect transition="in" filter="wheel(1)">
                                      <p:cBhvr>
                                        <p:cTn id="51" dur="1000"/>
                                        <p:tgtEl>
                                          <p:spTgt spid="9"/>
                                        </p:tgtEl>
                                      </p:cBhvr>
                                    </p:animEffect>
                                  </p:childTnLst>
                                </p:cTn>
                              </p:par>
                              <p:par>
                                <p:cTn id="52" presetID="10" presetClass="entr" presetSubtype="0" fill="hold" grpId="0" nodeType="withEffect">
                                  <p:stCondLst>
                                    <p:cond delay="475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53" presetClass="entr" presetSubtype="16" fill="hold" grpId="1" nodeType="withEffect">
                                  <p:stCondLst>
                                    <p:cond delay="475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par>
                                <p:cTn id="60" presetID="8" presetClass="emph" presetSubtype="0" fill="hold" grpId="2" nodeType="withEffect">
                                  <p:stCondLst>
                                    <p:cond delay="4750"/>
                                  </p:stCondLst>
                                  <p:childTnLst>
                                    <p:animRot by="21600000">
                                      <p:cBhvr>
                                        <p:cTn id="61" dur="500" fill="hold"/>
                                        <p:tgtEl>
                                          <p:spTgt spid="10"/>
                                        </p:tgtEl>
                                        <p:attrNameLst>
                                          <p:attrName>r</p:attrName>
                                        </p:attrNameLst>
                                      </p:cBhvr>
                                    </p:animRot>
                                  </p:childTnLst>
                                </p:cTn>
                              </p:par>
                              <p:par>
                                <p:cTn id="62" presetID="10" presetClass="entr" presetSubtype="0" fill="hold" nodeType="withEffect">
                                  <p:stCondLst>
                                    <p:cond delay="525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par>
                                <p:cTn id="65" presetID="10" presetClass="entr" presetSubtype="0" fill="hold" grpId="0" nodeType="withEffect">
                                  <p:stCondLst>
                                    <p:cond delay="550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575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xit" presetSubtype="0" fill="hold" grpId="1" nodeType="clickEffect">
                                  <p:stCondLst>
                                    <p:cond delay="0"/>
                                  </p:stCondLst>
                                  <p:childTnLst>
                                    <p:anim calcmode="lin" valueType="num">
                                      <p:cBhvr>
                                        <p:cTn id="74" dur="250"/>
                                        <p:tgtEl>
                                          <p:spTgt spid="5"/>
                                        </p:tgtEl>
                                        <p:attrNameLst>
                                          <p:attrName>ppt_w</p:attrName>
                                        </p:attrNameLst>
                                      </p:cBhvr>
                                      <p:tavLst>
                                        <p:tav tm="0">
                                          <p:val>
                                            <p:strVal val="ppt_w"/>
                                          </p:val>
                                        </p:tav>
                                        <p:tav tm="100000">
                                          <p:val>
                                            <p:fltVal val="0"/>
                                          </p:val>
                                        </p:tav>
                                      </p:tavLst>
                                    </p:anim>
                                    <p:anim calcmode="lin" valueType="num">
                                      <p:cBhvr>
                                        <p:cTn id="75" dur="250"/>
                                        <p:tgtEl>
                                          <p:spTgt spid="5"/>
                                        </p:tgtEl>
                                        <p:attrNameLst>
                                          <p:attrName>ppt_h</p:attrName>
                                        </p:attrNameLst>
                                      </p:cBhvr>
                                      <p:tavLst>
                                        <p:tav tm="0">
                                          <p:val>
                                            <p:strVal val="ppt_h"/>
                                          </p:val>
                                        </p:tav>
                                        <p:tav tm="100000">
                                          <p:val>
                                            <p:fltVal val="0"/>
                                          </p:val>
                                        </p:tav>
                                      </p:tavLst>
                                    </p:anim>
                                    <p:anim calcmode="lin" valueType="num">
                                      <p:cBhvr>
                                        <p:cTn id="76" dur="250"/>
                                        <p:tgtEl>
                                          <p:spTgt spid="5"/>
                                        </p:tgtEl>
                                        <p:attrNameLst>
                                          <p:attrName>style.rotation</p:attrName>
                                        </p:attrNameLst>
                                      </p:cBhvr>
                                      <p:tavLst>
                                        <p:tav tm="0">
                                          <p:val>
                                            <p:fltVal val="0"/>
                                          </p:val>
                                        </p:tav>
                                        <p:tav tm="100000">
                                          <p:val>
                                            <p:fltVal val="90"/>
                                          </p:val>
                                        </p:tav>
                                      </p:tavLst>
                                    </p:anim>
                                    <p:animEffect transition="out" filter="fade">
                                      <p:cBhvr>
                                        <p:cTn id="77" dur="250"/>
                                        <p:tgtEl>
                                          <p:spTgt spid="5"/>
                                        </p:tgtEl>
                                      </p:cBhvr>
                                    </p:animEffect>
                                    <p:set>
                                      <p:cBhvr>
                                        <p:cTn id="78" dur="1" fill="hold">
                                          <p:stCondLst>
                                            <p:cond delay="249"/>
                                          </p:stCondLst>
                                        </p:cTn>
                                        <p:tgtEl>
                                          <p:spTgt spid="5"/>
                                        </p:tgtEl>
                                        <p:attrNameLst>
                                          <p:attrName>style.visibility</p:attrName>
                                        </p:attrNameLst>
                                      </p:cBhvr>
                                      <p:to>
                                        <p:strVal val="hidden"/>
                                      </p:to>
                                    </p:set>
                                  </p:childTnLst>
                                </p:cTn>
                              </p:par>
                              <p:par>
                                <p:cTn id="79" presetID="31" presetClass="exit" presetSubtype="0" fill="hold" grpId="3" nodeType="withEffect">
                                  <p:stCondLst>
                                    <p:cond delay="0"/>
                                  </p:stCondLst>
                                  <p:childTnLst>
                                    <p:anim calcmode="lin" valueType="num">
                                      <p:cBhvr>
                                        <p:cTn id="80" dur="250"/>
                                        <p:tgtEl>
                                          <p:spTgt spid="6"/>
                                        </p:tgtEl>
                                        <p:attrNameLst>
                                          <p:attrName>ppt_w</p:attrName>
                                        </p:attrNameLst>
                                      </p:cBhvr>
                                      <p:tavLst>
                                        <p:tav tm="0">
                                          <p:val>
                                            <p:strVal val="ppt_w"/>
                                          </p:val>
                                        </p:tav>
                                        <p:tav tm="100000">
                                          <p:val>
                                            <p:fltVal val="0"/>
                                          </p:val>
                                        </p:tav>
                                      </p:tavLst>
                                    </p:anim>
                                    <p:anim calcmode="lin" valueType="num">
                                      <p:cBhvr>
                                        <p:cTn id="81" dur="250"/>
                                        <p:tgtEl>
                                          <p:spTgt spid="6"/>
                                        </p:tgtEl>
                                        <p:attrNameLst>
                                          <p:attrName>ppt_h</p:attrName>
                                        </p:attrNameLst>
                                      </p:cBhvr>
                                      <p:tavLst>
                                        <p:tav tm="0">
                                          <p:val>
                                            <p:strVal val="ppt_h"/>
                                          </p:val>
                                        </p:tav>
                                        <p:tav tm="100000">
                                          <p:val>
                                            <p:fltVal val="0"/>
                                          </p:val>
                                        </p:tav>
                                      </p:tavLst>
                                    </p:anim>
                                    <p:anim calcmode="lin" valueType="num">
                                      <p:cBhvr>
                                        <p:cTn id="82" dur="250"/>
                                        <p:tgtEl>
                                          <p:spTgt spid="6"/>
                                        </p:tgtEl>
                                        <p:attrNameLst>
                                          <p:attrName>style.rotation</p:attrName>
                                        </p:attrNameLst>
                                      </p:cBhvr>
                                      <p:tavLst>
                                        <p:tav tm="0">
                                          <p:val>
                                            <p:fltVal val="0"/>
                                          </p:val>
                                        </p:tav>
                                        <p:tav tm="100000">
                                          <p:val>
                                            <p:fltVal val="90"/>
                                          </p:val>
                                        </p:tav>
                                      </p:tavLst>
                                    </p:anim>
                                    <p:animEffect transition="out" filter="fade">
                                      <p:cBhvr>
                                        <p:cTn id="83" dur="250"/>
                                        <p:tgtEl>
                                          <p:spTgt spid="6"/>
                                        </p:tgtEl>
                                      </p:cBhvr>
                                    </p:animEffect>
                                    <p:set>
                                      <p:cBhvr>
                                        <p:cTn id="84" dur="1" fill="hold">
                                          <p:stCondLst>
                                            <p:cond delay="249"/>
                                          </p:stCondLst>
                                        </p:cTn>
                                        <p:tgtEl>
                                          <p:spTgt spid="6"/>
                                        </p:tgtEl>
                                        <p:attrNameLst>
                                          <p:attrName>style.visibility</p:attrName>
                                        </p:attrNameLst>
                                      </p:cBhvr>
                                      <p:to>
                                        <p:strVal val="hidden"/>
                                      </p:to>
                                    </p:set>
                                  </p:childTnLst>
                                </p:cTn>
                              </p:par>
                              <p:par>
                                <p:cTn id="85" presetID="31" presetClass="exit" presetSubtype="0" fill="hold" nodeType="withEffect">
                                  <p:stCondLst>
                                    <p:cond delay="0"/>
                                  </p:stCondLst>
                                  <p:childTnLst>
                                    <p:anim calcmode="lin" valueType="num">
                                      <p:cBhvr>
                                        <p:cTn id="86" dur="250"/>
                                        <p:tgtEl>
                                          <p:spTgt spid="2"/>
                                        </p:tgtEl>
                                        <p:attrNameLst>
                                          <p:attrName>ppt_w</p:attrName>
                                        </p:attrNameLst>
                                      </p:cBhvr>
                                      <p:tavLst>
                                        <p:tav tm="0">
                                          <p:val>
                                            <p:strVal val="ppt_w"/>
                                          </p:val>
                                        </p:tav>
                                        <p:tav tm="100000">
                                          <p:val>
                                            <p:fltVal val="0"/>
                                          </p:val>
                                        </p:tav>
                                      </p:tavLst>
                                    </p:anim>
                                    <p:anim calcmode="lin" valueType="num">
                                      <p:cBhvr>
                                        <p:cTn id="87" dur="250"/>
                                        <p:tgtEl>
                                          <p:spTgt spid="2"/>
                                        </p:tgtEl>
                                        <p:attrNameLst>
                                          <p:attrName>ppt_h</p:attrName>
                                        </p:attrNameLst>
                                      </p:cBhvr>
                                      <p:tavLst>
                                        <p:tav tm="0">
                                          <p:val>
                                            <p:strVal val="ppt_h"/>
                                          </p:val>
                                        </p:tav>
                                        <p:tav tm="100000">
                                          <p:val>
                                            <p:fltVal val="0"/>
                                          </p:val>
                                        </p:tav>
                                      </p:tavLst>
                                    </p:anim>
                                    <p:anim calcmode="lin" valueType="num">
                                      <p:cBhvr>
                                        <p:cTn id="88" dur="250"/>
                                        <p:tgtEl>
                                          <p:spTgt spid="2"/>
                                        </p:tgtEl>
                                        <p:attrNameLst>
                                          <p:attrName>style.rotation</p:attrName>
                                        </p:attrNameLst>
                                      </p:cBhvr>
                                      <p:tavLst>
                                        <p:tav tm="0">
                                          <p:val>
                                            <p:fltVal val="0"/>
                                          </p:val>
                                        </p:tav>
                                        <p:tav tm="100000">
                                          <p:val>
                                            <p:fltVal val="90"/>
                                          </p:val>
                                        </p:tav>
                                      </p:tavLst>
                                    </p:anim>
                                    <p:animEffect transition="out" filter="fade">
                                      <p:cBhvr>
                                        <p:cTn id="89" dur="250"/>
                                        <p:tgtEl>
                                          <p:spTgt spid="2"/>
                                        </p:tgtEl>
                                      </p:cBhvr>
                                    </p:animEffect>
                                    <p:set>
                                      <p:cBhvr>
                                        <p:cTn id="90" dur="1" fill="hold">
                                          <p:stCondLst>
                                            <p:cond delay="249"/>
                                          </p:stCondLst>
                                        </p:cTn>
                                        <p:tgtEl>
                                          <p:spTgt spid="2"/>
                                        </p:tgtEl>
                                        <p:attrNameLst>
                                          <p:attrName>style.visibility</p:attrName>
                                        </p:attrNameLst>
                                      </p:cBhvr>
                                      <p:to>
                                        <p:strVal val="hidden"/>
                                      </p:to>
                                    </p:set>
                                  </p:childTnLst>
                                </p:cTn>
                              </p:par>
                              <p:par>
                                <p:cTn id="91" presetID="31" presetClass="exit" presetSubtype="0" fill="hold" grpId="1" nodeType="withEffect">
                                  <p:stCondLst>
                                    <p:cond delay="0"/>
                                  </p:stCondLst>
                                  <p:childTnLst>
                                    <p:anim calcmode="lin" valueType="num">
                                      <p:cBhvr>
                                        <p:cTn id="92" dur="250"/>
                                        <p:tgtEl>
                                          <p:spTgt spid="32"/>
                                        </p:tgtEl>
                                        <p:attrNameLst>
                                          <p:attrName>ppt_w</p:attrName>
                                        </p:attrNameLst>
                                      </p:cBhvr>
                                      <p:tavLst>
                                        <p:tav tm="0">
                                          <p:val>
                                            <p:strVal val="ppt_w"/>
                                          </p:val>
                                        </p:tav>
                                        <p:tav tm="100000">
                                          <p:val>
                                            <p:fltVal val="0"/>
                                          </p:val>
                                        </p:tav>
                                      </p:tavLst>
                                    </p:anim>
                                    <p:anim calcmode="lin" valueType="num">
                                      <p:cBhvr>
                                        <p:cTn id="93" dur="250"/>
                                        <p:tgtEl>
                                          <p:spTgt spid="32"/>
                                        </p:tgtEl>
                                        <p:attrNameLst>
                                          <p:attrName>ppt_h</p:attrName>
                                        </p:attrNameLst>
                                      </p:cBhvr>
                                      <p:tavLst>
                                        <p:tav tm="0">
                                          <p:val>
                                            <p:strVal val="ppt_h"/>
                                          </p:val>
                                        </p:tav>
                                        <p:tav tm="100000">
                                          <p:val>
                                            <p:fltVal val="0"/>
                                          </p:val>
                                        </p:tav>
                                      </p:tavLst>
                                    </p:anim>
                                    <p:anim calcmode="lin" valueType="num">
                                      <p:cBhvr>
                                        <p:cTn id="94" dur="250"/>
                                        <p:tgtEl>
                                          <p:spTgt spid="32"/>
                                        </p:tgtEl>
                                        <p:attrNameLst>
                                          <p:attrName>style.rotation</p:attrName>
                                        </p:attrNameLst>
                                      </p:cBhvr>
                                      <p:tavLst>
                                        <p:tav tm="0">
                                          <p:val>
                                            <p:fltVal val="0"/>
                                          </p:val>
                                        </p:tav>
                                        <p:tav tm="100000">
                                          <p:val>
                                            <p:fltVal val="90"/>
                                          </p:val>
                                        </p:tav>
                                      </p:tavLst>
                                    </p:anim>
                                    <p:animEffect transition="out" filter="fade">
                                      <p:cBhvr>
                                        <p:cTn id="95" dur="250"/>
                                        <p:tgtEl>
                                          <p:spTgt spid="32"/>
                                        </p:tgtEl>
                                      </p:cBhvr>
                                    </p:animEffect>
                                    <p:set>
                                      <p:cBhvr>
                                        <p:cTn id="96" dur="1" fill="hold">
                                          <p:stCondLst>
                                            <p:cond delay="249"/>
                                          </p:stCondLst>
                                        </p:cTn>
                                        <p:tgtEl>
                                          <p:spTgt spid="32"/>
                                        </p:tgtEl>
                                        <p:attrNameLst>
                                          <p:attrName>style.visibility</p:attrName>
                                        </p:attrNameLst>
                                      </p:cBhvr>
                                      <p:to>
                                        <p:strVal val="hidden"/>
                                      </p:to>
                                    </p:set>
                                  </p:childTnLst>
                                </p:cTn>
                              </p:par>
                              <p:par>
                                <p:cTn id="97" presetID="31" presetClass="exit" presetSubtype="0" fill="hold" grpId="1" nodeType="withEffect">
                                  <p:stCondLst>
                                    <p:cond delay="0"/>
                                  </p:stCondLst>
                                  <p:childTnLst>
                                    <p:anim calcmode="lin" valueType="num">
                                      <p:cBhvr>
                                        <p:cTn id="98" dur="250"/>
                                        <p:tgtEl>
                                          <p:spTgt spid="33"/>
                                        </p:tgtEl>
                                        <p:attrNameLst>
                                          <p:attrName>ppt_w</p:attrName>
                                        </p:attrNameLst>
                                      </p:cBhvr>
                                      <p:tavLst>
                                        <p:tav tm="0">
                                          <p:val>
                                            <p:strVal val="ppt_w"/>
                                          </p:val>
                                        </p:tav>
                                        <p:tav tm="100000">
                                          <p:val>
                                            <p:fltVal val="0"/>
                                          </p:val>
                                        </p:tav>
                                      </p:tavLst>
                                    </p:anim>
                                    <p:anim calcmode="lin" valueType="num">
                                      <p:cBhvr>
                                        <p:cTn id="99" dur="250"/>
                                        <p:tgtEl>
                                          <p:spTgt spid="33"/>
                                        </p:tgtEl>
                                        <p:attrNameLst>
                                          <p:attrName>ppt_h</p:attrName>
                                        </p:attrNameLst>
                                      </p:cBhvr>
                                      <p:tavLst>
                                        <p:tav tm="0">
                                          <p:val>
                                            <p:strVal val="ppt_h"/>
                                          </p:val>
                                        </p:tav>
                                        <p:tav tm="100000">
                                          <p:val>
                                            <p:fltVal val="0"/>
                                          </p:val>
                                        </p:tav>
                                      </p:tavLst>
                                    </p:anim>
                                    <p:anim calcmode="lin" valueType="num">
                                      <p:cBhvr>
                                        <p:cTn id="100" dur="250"/>
                                        <p:tgtEl>
                                          <p:spTgt spid="33"/>
                                        </p:tgtEl>
                                        <p:attrNameLst>
                                          <p:attrName>style.rotation</p:attrName>
                                        </p:attrNameLst>
                                      </p:cBhvr>
                                      <p:tavLst>
                                        <p:tav tm="0">
                                          <p:val>
                                            <p:fltVal val="0"/>
                                          </p:val>
                                        </p:tav>
                                        <p:tav tm="100000">
                                          <p:val>
                                            <p:fltVal val="90"/>
                                          </p:val>
                                        </p:tav>
                                      </p:tavLst>
                                    </p:anim>
                                    <p:animEffect transition="out" filter="fade">
                                      <p:cBhvr>
                                        <p:cTn id="101" dur="250"/>
                                        <p:tgtEl>
                                          <p:spTgt spid="33"/>
                                        </p:tgtEl>
                                      </p:cBhvr>
                                    </p:animEffect>
                                    <p:set>
                                      <p:cBhvr>
                                        <p:cTn id="102" dur="1" fill="hold">
                                          <p:stCondLst>
                                            <p:cond delay="249"/>
                                          </p:stCondLst>
                                        </p:cTn>
                                        <p:tgtEl>
                                          <p:spTgt spid="33"/>
                                        </p:tgtEl>
                                        <p:attrNameLst>
                                          <p:attrName>style.visibility</p:attrName>
                                        </p:attrNameLst>
                                      </p:cBhvr>
                                      <p:to>
                                        <p:strVal val="hidden"/>
                                      </p:to>
                                    </p:set>
                                  </p:childTnLst>
                                </p:cTn>
                              </p:par>
                              <p:par>
                                <p:cTn id="103" presetID="31" presetClass="exit" presetSubtype="0" fill="hold" grpId="1" nodeType="withEffect">
                                  <p:stCondLst>
                                    <p:cond delay="0"/>
                                  </p:stCondLst>
                                  <p:childTnLst>
                                    <p:anim calcmode="lin" valueType="num">
                                      <p:cBhvr>
                                        <p:cTn id="104" dur="250"/>
                                        <p:tgtEl>
                                          <p:spTgt spid="7"/>
                                        </p:tgtEl>
                                        <p:attrNameLst>
                                          <p:attrName>ppt_w</p:attrName>
                                        </p:attrNameLst>
                                      </p:cBhvr>
                                      <p:tavLst>
                                        <p:tav tm="0">
                                          <p:val>
                                            <p:strVal val="ppt_w"/>
                                          </p:val>
                                        </p:tav>
                                        <p:tav tm="100000">
                                          <p:val>
                                            <p:fltVal val="0"/>
                                          </p:val>
                                        </p:tav>
                                      </p:tavLst>
                                    </p:anim>
                                    <p:anim calcmode="lin" valueType="num">
                                      <p:cBhvr>
                                        <p:cTn id="105" dur="250"/>
                                        <p:tgtEl>
                                          <p:spTgt spid="7"/>
                                        </p:tgtEl>
                                        <p:attrNameLst>
                                          <p:attrName>ppt_h</p:attrName>
                                        </p:attrNameLst>
                                      </p:cBhvr>
                                      <p:tavLst>
                                        <p:tav tm="0">
                                          <p:val>
                                            <p:strVal val="ppt_h"/>
                                          </p:val>
                                        </p:tav>
                                        <p:tav tm="100000">
                                          <p:val>
                                            <p:fltVal val="0"/>
                                          </p:val>
                                        </p:tav>
                                      </p:tavLst>
                                    </p:anim>
                                    <p:anim calcmode="lin" valueType="num">
                                      <p:cBhvr>
                                        <p:cTn id="106" dur="250"/>
                                        <p:tgtEl>
                                          <p:spTgt spid="7"/>
                                        </p:tgtEl>
                                        <p:attrNameLst>
                                          <p:attrName>style.rotation</p:attrName>
                                        </p:attrNameLst>
                                      </p:cBhvr>
                                      <p:tavLst>
                                        <p:tav tm="0">
                                          <p:val>
                                            <p:fltVal val="0"/>
                                          </p:val>
                                        </p:tav>
                                        <p:tav tm="100000">
                                          <p:val>
                                            <p:fltVal val="90"/>
                                          </p:val>
                                        </p:tav>
                                      </p:tavLst>
                                    </p:anim>
                                    <p:animEffect transition="out" filter="fade">
                                      <p:cBhvr>
                                        <p:cTn id="107" dur="250"/>
                                        <p:tgtEl>
                                          <p:spTgt spid="7"/>
                                        </p:tgtEl>
                                      </p:cBhvr>
                                    </p:animEffect>
                                    <p:set>
                                      <p:cBhvr>
                                        <p:cTn id="108" dur="1" fill="hold">
                                          <p:stCondLst>
                                            <p:cond delay="249"/>
                                          </p:stCondLst>
                                        </p:cTn>
                                        <p:tgtEl>
                                          <p:spTgt spid="7"/>
                                        </p:tgtEl>
                                        <p:attrNameLst>
                                          <p:attrName>style.visibility</p:attrName>
                                        </p:attrNameLst>
                                      </p:cBhvr>
                                      <p:to>
                                        <p:strVal val="hidden"/>
                                      </p:to>
                                    </p:set>
                                  </p:childTnLst>
                                </p:cTn>
                              </p:par>
                              <p:par>
                                <p:cTn id="109" presetID="31" presetClass="exit" presetSubtype="0" fill="hold" grpId="3" nodeType="withEffect">
                                  <p:stCondLst>
                                    <p:cond delay="0"/>
                                  </p:stCondLst>
                                  <p:childTnLst>
                                    <p:anim calcmode="lin" valueType="num">
                                      <p:cBhvr>
                                        <p:cTn id="110" dur="250"/>
                                        <p:tgtEl>
                                          <p:spTgt spid="8"/>
                                        </p:tgtEl>
                                        <p:attrNameLst>
                                          <p:attrName>ppt_w</p:attrName>
                                        </p:attrNameLst>
                                      </p:cBhvr>
                                      <p:tavLst>
                                        <p:tav tm="0">
                                          <p:val>
                                            <p:strVal val="ppt_w"/>
                                          </p:val>
                                        </p:tav>
                                        <p:tav tm="100000">
                                          <p:val>
                                            <p:fltVal val="0"/>
                                          </p:val>
                                        </p:tav>
                                      </p:tavLst>
                                    </p:anim>
                                    <p:anim calcmode="lin" valueType="num">
                                      <p:cBhvr>
                                        <p:cTn id="111" dur="250"/>
                                        <p:tgtEl>
                                          <p:spTgt spid="8"/>
                                        </p:tgtEl>
                                        <p:attrNameLst>
                                          <p:attrName>ppt_h</p:attrName>
                                        </p:attrNameLst>
                                      </p:cBhvr>
                                      <p:tavLst>
                                        <p:tav tm="0">
                                          <p:val>
                                            <p:strVal val="ppt_h"/>
                                          </p:val>
                                        </p:tav>
                                        <p:tav tm="100000">
                                          <p:val>
                                            <p:fltVal val="0"/>
                                          </p:val>
                                        </p:tav>
                                      </p:tavLst>
                                    </p:anim>
                                    <p:anim calcmode="lin" valueType="num">
                                      <p:cBhvr>
                                        <p:cTn id="112" dur="250"/>
                                        <p:tgtEl>
                                          <p:spTgt spid="8"/>
                                        </p:tgtEl>
                                        <p:attrNameLst>
                                          <p:attrName>style.rotation</p:attrName>
                                        </p:attrNameLst>
                                      </p:cBhvr>
                                      <p:tavLst>
                                        <p:tav tm="0">
                                          <p:val>
                                            <p:fltVal val="0"/>
                                          </p:val>
                                        </p:tav>
                                        <p:tav tm="100000">
                                          <p:val>
                                            <p:fltVal val="90"/>
                                          </p:val>
                                        </p:tav>
                                      </p:tavLst>
                                    </p:anim>
                                    <p:animEffect transition="out" filter="fade">
                                      <p:cBhvr>
                                        <p:cTn id="113" dur="250"/>
                                        <p:tgtEl>
                                          <p:spTgt spid="8"/>
                                        </p:tgtEl>
                                      </p:cBhvr>
                                    </p:animEffect>
                                    <p:set>
                                      <p:cBhvr>
                                        <p:cTn id="114" dur="1" fill="hold">
                                          <p:stCondLst>
                                            <p:cond delay="249"/>
                                          </p:stCondLst>
                                        </p:cTn>
                                        <p:tgtEl>
                                          <p:spTgt spid="8"/>
                                        </p:tgtEl>
                                        <p:attrNameLst>
                                          <p:attrName>style.visibility</p:attrName>
                                        </p:attrNameLst>
                                      </p:cBhvr>
                                      <p:to>
                                        <p:strVal val="hidden"/>
                                      </p:to>
                                    </p:set>
                                  </p:childTnLst>
                                </p:cTn>
                              </p:par>
                              <p:par>
                                <p:cTn id="115" presetID="31" presetClass="exit" presetSubtype="0" fill="hold" nodeType="withEffect">
                                  <p:stCondLst>
                                    <p:cond delay="0"/>
                                  </p:stCondLst>
                                  <p:childTnLst>
                                    <p:anim calcmode="lin" valueType="num">
                                      <p:cBhvr>
                                        <p:cTn id="116" dur="250"/>
                                        <p:tgtEl>
                                          <p:spTgt spid="3"/>
                                        </p:tgtEl>
                                        <p:attrNameLst>
                                          <p:attrName>ppt_w</p:attrName>
                                        </p:attrNameLst>
                                      </p:cBhvr>
                                      <p:tavLst>
                                        <p:tav tm="0">
                                          <p:val>
                                            <p:strVal val="ppt_w"/>
                                          </p:val>
                                        </p:tav>
                                        <p:tav tm="100000">
                                          <p:val>
                                            <p:fltVal val="0"/>
                                          </p:val>
                                        </p:tav>
                                      </p:tavLst>
                                    </p:anim>
                                    <p:anim calcmode="lin" valueType="num">
                                      <p:cBhvr>
                                        <p:cTn id="117" dur="250"/>
                                        <p:tgtEl>
                                          <p:spTgt spid="3"/>
                                        </p:tgtEl>
                                        <p:attrNameLst>
                                          <p:attrName>ppt_h</p:attrName>
                                        </p:attrNameLst>
                                      </p:cBhvr>
                                      <p:tavLst>
                                        <p:tav tm="0">
                                          <p:val>
                                            <p:strVal val="ppt_h"/>
                                          </p:val>
                                        </p:tav>
                                        <p:tav tm="100000">
                                          <p:val>
                                            <p:fltVal val="0"/>
                                          </p:val>
                                        </p:tav>
                                      </p:tavLst>
                                    </p:anim>
                                    <p:anim calcmode="lin" valueType="num">
                                      <p:cBhvr>
                                        <p:cTn id="118" dur="250"/>
                                        <p:tgtEl>
                                          <p:spTgt spid="3"/>
                                        </p:tgtEl>
                                        <p:attrNameLst>
                                          <p:attrName>style.rotation</p:attrName>
                                        </p:attrNameLst>
                                      </p:cBhvr>
                                      <p:tavLst>
                                        <p:tav tm="0">
                                          <p:val>
                                            <p:fltVal val="0"/>
                                          </p:val>
                                        </p:tav>
                                        <p:tav tm="100000">
                                          <p:val>
                                            <p:fltVal val="90"/>
                                          </p:val>
                                        </p:tav>
                                      </p:tavLst>
                                    </p:anim>
                                    <p:animEffect transition="out" filter="fade">
                                      <p:cBhvr>
                                        <p:cTn id="119" dur="250"/>
                                        <p:tgtEl>
                                          <p:spTgt spid="3"/>
                                        </p:tgtEl>
                                      </p:cBhvr>
                                    </p:animEffect>
                                    <p:set>
                                      <p:cBhvr>
                                        <p:cTn id="120" dur="1" fill="hold">
                                          <p:stCondLst>
                                            <p:cond delay="249"/>
                                          </p:stCondLst>
                                        </p:cTn>
                                        <p:tgtEl>
                                          <p:spTgt spid="3"/>
                                        </p:tgtEl>
                                        <p:attrNameLst>
                                          <p:attrName>style.visibility</p:attrName>
                                        </p:attrNameLst>
                                      </p:cBhvr>
                                      <p:to>
                                        <p:strVal val="hidden"/>
                                      </p:to>
                                    </p:set>
                                  </p:childTnLst>
                                </p:cTn>
                              </p:par>
                              <p:par>
                                <p:cTn id="121" presetID="31" presetClass="exit" presetSubtype="0" fill="hold" grpId="1" nodeType="withEffect">
                                  <p:stCondLst>
                                    <p:cond delay="0"/>
                                  </p:stCondLst>
                                  <p:childTnLst>
                                    <p:anim calcmode="lin" valueType="num">
                                      <p:cBhvr>
                                        <p:cTn id="122" dur="250"/>
                                        <p:tgtEl>
                                          <p:spTgt spid="34"/>
                                        </p:tgtEl>
                                        <p:attrNameLst>
                                          <p:attrName>ppt_w</p:attrName>
                                        </p:attrNameLst>
                                      </p:cBhvr>
                                      <p:tavLst>
                                        <p:tav tm="0">
                                          <p:val>
                                            <p:strVal val="ppt_w"/>
                                          </p:val>
                                        </p:tav>
                                        <p:tav tm="100000">
                                          <p:val>
                                            <p:fltVal val="0"/>
                                          </p:val>
                                        </p:tav>
                                      </p:tavLst>
                                    </p:anim>
                                    <p:anim calcmode="lin" valueType="num">
                                      <p:cBhvr>
                                        <p:cTn id="123" dur="250"/>
                                        <p:tgtEl>
                                          <p:spTgt spid="34"/>
                                        </p:tgtEl>
                                        <p:attrNameLst>
                                          <p:attrName>ppt_h</p:attrName>
                                        </p:attrNameLst>
                                      </p:cBhvr>
                                      <p:tavLst>
                                        <p:tav tm="0">
                                          <p:val>
                                            <p:strVal val="ppt_h"/>
                                          </p:val>
                                        </p:tav>
                                        <p:tav tm="100000">
                                          <p:val>
                                            <p:fltVal val="0"/>
                                          </p:val>
                                        </p:tav>
                                      </p:tavLst>
                                    </p:anim>
                                    <p:anim calcmode="lin" valueType="num">
                                      <p:cBhvr>
                                        <p:cTn id="124" dur="250"/>
                                        <p:tgtEl>
                                          <p:spTgt spid="34"/>
                                        </p:tgtEl>
                                        <p:attrNameLst>
                                          <p:attrName>style.rotation</p:attrName>
                                        </p:attrNameLst>
                                      </p:cBhvr>
                                      <p:tavLst>
                                        <p:tav tm="0">
                                          <p:val>
                                            <p:fltVal val="0"/>
                                          </p:val>
                                        </p:tav>
                                        <p:tav tm="100000">
                                          <p:val>
                                            <p:fltVal val="90"/>
                                          </p:val>
                                        </p:tav>
                                      </p:tavLst>
                                    </p:anim>
                                    <p:animEffect transition="out" filter="fade">
                                      <p:cBhvr>
                                        <p:cTn id="125" dur="250"/>
                                        <p:tgtEl>
                                          <p:spTgt spid="34"/>
                                        </p:tgtEl>
                                      </p:cBhvr>
                                    </p:animEffect>
                                    <p:set>
                                      <p:cBhvr>
                                        <p:cTn id="126" dur="1" fill="hold">
                                          <p:stCondLst>
                                            <p:cond delay="249"/>
                                          </p:stCondLst>
                                        </p:cTn>
                                        <p:tgtEl>
                                          <p:spTgt spid="34"/>
                                        </p:tgtEl>
                                        <p:attrNameLst>
                                          <p:attrName>style.visibility</p:attrName>
                                        </p:attrNameLst>
                                      </p:cBhvr>
                                      <p:to>
                                        <p:strVal val="hidden"/>
                                      </p:to>
                                    </p:set>
                                  </p:childTnLst>
                                </p:cTn>
                              </p:par>
                              <p:par>
                                <p:cTn id="127" presetID="31" presetClass="exit" presetSubtype="0" fill="hold" grpId="1" nodeType="withEffect">
                                  <p:stCondLst>
                                    <p:cond delay="0"/>
                                  </p:stCondLst>
                                  <p:childTnLst>
                                    <p:anim calcmode="lin" valueType="num">
                                      <p:cBhvr>
                                        <p:cTn id="128" dur="250"/>
                                        <p:tgtEl>
                                          <p:spTgt spid="35"/>
                                        </p:tgtEl>
                                        <p:attrNameLst>
                                          <p:attrName>ppt_w</p:attrName>
                                        </p:attrNameLst>
                                      </p:cBhvr>
                                      <p:tavLst>
                                        <p:tav tm="0">
                                          <p:val>
                                            <p:strVal val="ppt_w"/>
                                          </p:val>
                                        </p:tav>
                                        <p:tav tm="100000">
                                          <p:val>
                                            <p:fltVal val="0"/>
                                          </p:val>
                                        </p:tav>
                                      </p:tavLst>
                                    </p:anim>
                                    <p:anim calcmode="lin" valueType="num">
                                      <p:cBhvr>
                                        <p:cTn id="129" dur="250"/>
                                        <p:tgtEl>
                                          <p:spTgt spid="35"/>
                                        </p:tgtEl>
                                        <p:attrNameLst>
                                          <p:attrName>ppt_h</p:attrName>
                                        </p:attrNameLst>
                                      </p:cBhvr>
                                      <p:tavLst>
                                        <p:tav tm="0">
                                          <p:val>
                                            <p:strVal val="ppt_h"/>
                                          </p:val>
                                        </p:tav>
                                        <p:tav tm="100000">
                                          <p:val>
                                            <p:fltVal val="0"/>
                                          </p:val>
                                        </p:tav>
                                      </p:tavLst>
                                    </p:anim>
                                    <p:anim calcmode="lin" valueType="num">
                                      <p:cBhvr>
                                        <p:cTn id="130" dur="250"/>
                                        <p:tgtEl>
                                          <p:spTgt spid="35"/>
                                        </p:tgtEl>
                                        <p:attrNameLst>
                                          <p:attrName>style.rotation</p:attrName>
                                        </p:attrNameLst>
                                      </p:cBhvr>
                                      <p:tavLst>
                                        <p:tav tm="0">
                                          <p:val>
                                            <p:fltVal val="0"/>
                                          </p:val>
                                        </p:tav>
                                        <p:tav tm="100000">
                                          <p:val>
                                            <p:fltVal val="90"/>
                                          </p:val>
                                        </p:tav>
                                      </p:tavLst>
                                    </p:anim>
                                    <p:animEffect transition="out" filter="fade">
                                      <p:cBhvr>
                                        <p:cTn id="131" dur="250"/>
                                        <p:tgtEl>
                                          <p:spTgt spid="35"/>
                                        </p:tgtEl>
                                      </p:cBhvr>
                                    </p:animEffect>
                                    <p:set>
                                      <p:cBhvr>
                                        <p:cTn id="132" dur="1" fill="hold">
                                          <p:stCondLst>
                                            <p:cond delay="249"/>
                                          </p:stCondLst>
                                        </p:cTn>
                                        <p:tgtEl>
                                          <p:spTgt spid="35"/>
                                        </p:tgtEl>
                                        <p:attrNameLst>
                                          <p:attrName>style.visibility</p:attrName>
                                        </p:attrNameLst>
                                      </p:cBhvr>
                                      <p:to>
                                        <p:strVal val="hidden"/>
                                      </p:to>
                                    </p:set>
                                  </p:childTnLst>
                                </p:cTn>
                              </p:par>
                              <p:par>
                                <p:cTn id="133" presetID="31" presetClass="exit" presetSubtype="0" fill="hold" grpId="1" nodeType="withEffect">
                                  <p:stCondLst>
                                    <p:cond delay="0"/>
                                  </p:stCondLst>
                                  <p:childTnLst>
                                    <p:anim calcmode="lin" valueType="num">
                                      <p:cBhvr>
                                        <p:cTn id="134" dur="250"/>
                                        <p:tgtEl>
                                          <p:spTgt spid="9"/>
                                        </p:tgtEl>
                                        <p:attrNameLst>
                                          <p:attrName>ppt_w</p:attrName>
                                        </p:attrNameLst>
                                      </p:cBhvr>
                                      <p:tavLst>
                                        <p:tav tm="0">
                                          <p:val>
                                            <p:strVal val="ppt_w"/>
                                          </p:val>
                                        </p:tav>
                                        <p:tav tm="100000">
                                          <p:val>
                                            <p:fltVal val="0"/>
                                          </p:val>
                                        </p:tav>
                                      </p:tavLst>
                                    </p:anim>
                                    <p:anim calcmode="lin" valueType="num">
                                      <p:cBhvr>
                                        <p:cTn id="135" dur="250"/>
                                        <p:tgtEl>
                                          <p:spTgt spid="9"/>
                                        </p:tgtEl>
                                        <p:attrNameLst>
                                          <p:attrName>ppt_h</p:attrName>
                                        </p:attrNameLst>
                                      </p:cBhvr>
                                      <p:tavLst>
                                        <p:tav tm="0">
                                          <p:val>
                                            <p:strVal val="ppt_h"/>
                                          </p:val>
                                        </p:tav>
                                        <p:tav tm="100000">
                                          <p:val>
                                            <p:fltVal val="0"/>
                                          </p:val>
                                        </p:tav>
                                      </p:tavLst>
                                    </p:anim>
                                    <p:anim calcmode="lin" valueType="num">
                                      <p:cBhvr>
                                        <p:cTn id="136" dur="250"/>
                                        <p:tgtEl>
                                          <p:spTgt spid="9"/>
                                        </p:tgtEl>
                                        <p:attrNameLst>
                                          <p:attrName>style.rotation</p:attrName>
                                        </p:attrNameLst>
                                      </p:cBhvr>
                                      <p:tavLst>
                                        <p:tav tm="0">
                                          <p:val>
                                            <p:fltVal val="0"/>
                                          </p:val>
                                        </p:tav>
                                        <p:tav tm="100000">
                                          <p:val>
                                            <p:fltVal val="90"/>
                                          </p:val>
                                        </p:tav>
                                      </p:tavLst>
                                    </p:anim>
                                    <p:animEffect transition="out" filter="fade">
                                      <p:cBhvr>
                                        <p:cTn id="137" dur="250"/>
                                        <p:tgtEl>
                                          <p:spTgt spid="9"/>
                                        </p:tgtEl>
                                      </p:cBhvr>
                                    </p:animEffect>
                                    <p:set>
                                      <p:cBhvr>
                                        <p:cTn id="138" dur="1" fill="hold">
                                          <p:stCondLst>
                                            <p:cond delay="249"/>
                                          </p:stCondLst>
                                        </p:cTn>
                                        <p:tgtEl>
                                          <p:spTgt spid="9"/>
                                        </p:tgtEl>
                                        <p:attrNameLst>
                                          <p:attrName>style.visibility</p:attrName>
                                        </p:attrNameLst>
                                      </p:cBhvr>
                                      <p:to>
                                        <p:strVal val="hidden"/>
                                      </p:to>
                                    </p:set>
                                  </p:childTnLst>
                                </p:cTn>
                              </p:par>
                              <p:par>
                                <p:cTn id="139" presetID="31" presetClass="exit" presetSubtype="0" fill="hold" grpId="3" nodeType="withEffect">
                                  <p:stCondLst>
                                    <p:cond delay="0"/>
                                  </p:stCondLst>
                                  <p:childTnLst>
                                    <p:anim calcmode="lin" valueType="num">
                                      <p:cBhvr>
                                        <p:cTn id="140" dur="250"/>
                                        <p:tgtEl>
                                          <p:spTgt spid="10"/>
                                        </p:tgtEl>
                                        <p:attrNameLst>
                                          <p:attrName>ppt_w</p:attrName>
                                        </p:attrNameLst>
                                      </p:cBhvr>
                                      <p:tavLst>
                                        <p:tav tm="0">
                                          <p:val>
                                            <p:strVal val="ppt_w"/>
                                          </p:val>
                                        </p:tav>
                                        <p:tav tm="100000">
                                          <p:val>
                                            <p:fltVal val="0"/>
                                          </p:val>
                                        </p:tav>
                                      </p:tavLst>
                                    </p:anim>
                                    <p:anim calcmode="lin" valueType="num">
                                      <p:cBhvr>
                                        <p:cTn id="141" dur="250"/>
                                        <p:tgtEl>
                                          <p:spTgt spid="10"/>
                                        </p:tgtEl>
                                        <p:attrNameLst>
                                          <p:attrName>ppt_h</p:attrName>
                                        </p:attrNameLst>
                                      </p:cBhvr>
                                      <p:tavLst>
                                        <p:tav tm="0">
                                          <p:val>
                                            <p:strVal val="ppt_h"/>
                                          </p:val>
                                        </p:tav>
                                        <p:tav tm="100000">
                                          <p:val>
                                            <p:fltVal val="0"/>
                                          </p:val>
                                        </p:tav>
                                      </p:tavLst>
                                    </p:anim>
                                    <p:anim calcmode="lin" valueType="num">
                                      <p:cBhvr>
                                        <p:cTn id="142" dur="250"/>
                                        <p:tgtEl>
                                          <p:spTgt spid="10"/>
                                        </p:tgtEl>
                                        <p:attrNameLst>
                                          <p:attrName>style.rotation</p:attrName>
                                        </p:attrNameLst>
                                      </p:cBhvr>
                                      <p:tavLst>
                                        <p:tav tm="0">
                                          <p:val>
                                            <p:fltVal val="0"/>
                                          </p:val>
                                        </p:tav>
                                        <p:tav tm="100000">
                                          <p:val>
                                            <p:fltVal val="90"/>
                                          </p:val>
                                        </p:tav>
                                      </p:tavLst>
                                    </p:anim>
                                    <p:animEffect transition="out" filter="fade">
                                      <p:cBhvr>
                                        <p:cTn id="143" dur="250"/>
                                        <p:tgtEl>
                                          <p:spTgt spid="10"/>
                                        </p:tgtEl>
                                      </p:cBhvr>
                                    </p:animEffect>
                                    <p:set>
                                      <p:cBhvr>
                                        <p:cTn id="144" dur="1" fill="hold">
                                          <p:stCondLst>
                                            <p:cond delay="249"/>
                                          </p:stCondLst>
                                        </p:cTn>
                                        <p:tgtEl>
                                          <p:spTgt spid="10"/>
                                        </p:tgtEl>
                                        <p:attrNameLst>
                                          <p:attrName>style.visibility</p:attrName>
                                        </p:attrNameLst>
                                      </p:cBhvr>
                                      <p:to>
                                        <p:strVal val="hidden"/>
                                      </p:to>
                                    </p:set>
                                  </p:childTnLst>
                                </p:cTn>
                              </p:par>
                              <p:par>
                                <p:cTn id="145" presetID="31" presetClass="exit" presetSubtype="0" fill="hold" nodeType="withEffect">
                                  <p:stCondLst>
                                    <p:cond delay="0"/>
                                  </p:stCondLst>
                                  <p:childTnLst>
                                    <p:anim calcmode="lin" valueType="num">
                                      <p:cBhvr>
                                        <p:cTn id="146" dur="250"/>
                                        <p:tgtEl>
                                          <p:spTgt spid="4"/>
                                        </p:tgtEl>
                                        <p:attrNameLst>
                                          <p:attrName>ppt_w</p:attrName>
                                        </p:attrNameLst>
                                      </p:cBhvr>
                                      <p:tavLst>
                                        <p:tav tm="0">
                                          <p:val>
                                            <p:strVal val="ppt_w"/>
                                          </p:val>
                                        </p:tav>
                                        <p:tav tm="100000">
                                          <p:val>
                                            <p:fltVal val="0"/>
                                          </p:val>
                                        </p:tav>
                                      </p:tavLst>
                                    </p:anim>
                                    <p:anim calcmode="lin" valueType="num">
                                      <p:cBhvr>
                                        <p:cTn id="147" dur="250"/>
                                        <p:tgtEl>
                                          <p:spTgt spid="4"/>
                                        </p:tgtEl>
                                        <p:attrNameLst>
                                          <p:attrName>ppt_h</p:attrName>
                                        </p:attrNameLst>
                                      </p:cBhvr>
                                      <p:tavLst>
                                        <p:tav tm="0">
                                          <p:val>
                                            <p:strVal val="ppt_h"/>
                                          </p:val>
                                        </p:tav>
                                        <p:tav tm="100000">
                                          <p:val>
                                            <p:fltVal val="0"/>
                                          </p:val>
                                        </p:tav>
                                      </p:tavLst>
                                    </p:anim>
                                    <p:anim calcmode="lin" valueType="num">
                                      <p:cBhvr>
                                        <p:cTn id="148" dur="250"/>
                                        <p:tgtEl>
                                          <p:spTgt spid="4"/>
                                        </p:tgtEl>
                                        <p:attrNameLst>
                                          <p:attrName>style.rotation</p:attrName>
                                        </p:attrNameLst>
                                      </p:cBhvr>
                                      <p:tavLst>
                                        <p:tav tm="0">
                                          <p:val>
                                            <p:fltVal val="0"/>
                                          </p:val>
                                        </p:tav>
                                        <p:tav tm="100000">
                                          <p:val>
                                            <p:fltVal val="90"/>
                                          </p:val>
                                        </p:tav>
                                      </p:tavLst>
                                    </p:anim>
                                    <p:animEffect transition="out" filter="fade">
                                      <p:cBhvr>
                                        <p:cTn id="149" dur="250"/>
                                        <p:tgtEl>
                                          <p:spTgt spid="4"/>
                                        </p:tgtEl>
                                      </p:cBhvr>
                                    </p:animEffect>
                                    <p:set>
                                      <p:cBhvr>
                                        <p:cTn id="150" dur="1" fill="hold">
                                          <p:stCondLst>
                                            <p:cond delay="249"/>
                                          </p:stCondLst>
                                        </p:cTn>
                                        <p:tgtEl>
                                          <p:spTgt spid="4"/>
                                        </p:tgtEl>
                                        <p:attrNameLst>
                                          <p:attrName>style.visibility</p:attrName>
                                        </p:attrNameLst>
                                      </p:cBhvr>
                                      <p:to>
                                        <p:strVal val="hidden"/>
                                      </p:to>
                                    </p:set>
                                  </p:childTnLst>
                                </p:cTn>
                              </p:par>
                              <p:par>
                                <p:cTn id="151" presetID="31" presetClass="exit" presetSubtype="0" fill="hold" grpId="1" nodeType="withEffect">
                                  <p:stCondLst>
                                    <p:cond delay="0"/>
                                  </p:stCondLst>
                                  <p:childTnLst>
                                    <p:anim calcmode="lin" valueType="num">
                                      <p:cBhvr>
                                        <p:cTn id="152" dur="250"/>
                                        <p:tgtEl>
                                          <p:spTgt spid="36"/>
                                        </p:tgtEl>
                                        <p:attrNameLst>
                                          <p:attrName>ppt_w</p:attrName>
                                        </p:attrNameLst>
                                      </p:cBhvr>
                                      <p:tavLst>
                                        <p:tav tm="0">
                                          <p:val>
                                            <p:strVal val="ppt_w"/>
                                          </p:val>
                                        </p:tav>
                                        <p:tav tm="100000">
                                          <p:val>
                                            <p:fltVal val="0"/>
                                          </p:val>
                                        </p:tav>
                                      </p:tavLst>
                                    </p:anim>
                                    <p:anim calcmode="lin" valueType="num">
                                      <p:cBhvr>
                                        <p:cTn id="153" dur="250"/>
                                        <p:tgtEl>
                                          <p:spTgt spid="36"/>
                                        </p:tgtEl>
                                        <p:attrNameLst>
                                          <p:attrName>ppt_h</p:attrName>
                                        </p:attrNameLst>
                                      </p:cBhvr>
                                      <p:tavLst>
                                        <p:tav tm="0">
                                          <p:val>
                                            <p:strVal val="ppt_h"/>
                                          </p:val>
                                        </p:tav>
                                        <p:tav tm="100000">
                                          <p:val>
                                            <p:fltVal val="0"/>
                                          </p:val>
                                        </p:tav>
                                      </p:tavLst>
                                    </p:anim>
                                    <p:anim calcmode="lin" valueType="num">
                                      <p:cBhvr>
                                        <p:cTn id="154" dur="250"/>
                                        <p:tgtEl>
                                          <p:spTgt spid="36"/>
                                        </p:tgtEl>
                                        <p:attrNameLst>
                                          <p:attrName>style.rotation</p:attrName>
                                        </p:attrNameLst>
                                      </p:cBhvr>
                                      <p:tavLst>
                                        <p:tav tm="0">
                                          <p:val>
                                            <p:fltVal val="0"/>
                                          </p:val>
                                        </p:tav>
                                        <p:tav tm="100000">
                                          <p:val>
                                            <p:fltVal val="90"/>
                                          </p:val>
                                        </p:tav>
                                      </p:tavLst>
                                    </p:anim>
                                    <p:animEffect transition="out" filter="fade">
                                      <p:cBhvr>
                                        <p:cTn id="155" dur="250"/>
                                        <p:tgtEl>
                                          <p:spTgt spid="36"/>
                                        </p:tgtEl>
                                      </p:cBhvr>
                                    </p:animEffect>
                                    <p:set>
                                      <p:cBhvr>
                                        <p:cTn id="156" dur="1" fill="hold">
                                          <p:stCondLst>
                                            <p:cond delay="249"/>
                                          </p:stCondLst>
                                        </p:cTn>
                                        <p:tgtEl>
                                          <p:spTgt spid="36"/>
                                        </p:tgtEl>
                                        <p:attrNameLst>
                                          <p:attrName>style.visibility</p:attrName>
                                        </p:attrNameLst>
                                      </p:cBhvr>
                                      <p:to>
                                        <p:strVal val="hidden"/>
                                      </p:to>
                                    </p:set>
                                  </p:childTnLst>
                                </p:cTn>
                              </p:par>
                              <p:par>
                                <p:cTn id="157" presetID="31" presetClass="exit" presetSubtype="0" fill="hold" grpId="1" nodeType="withEffect">
                                  <p:stCondLst>
                                    <p:cond delay="0"/>
                                  </p:stCondLst>
                                  <p:childTnLst>
                                    <p:anim calcmode="lin" valueType="num">
                                      <p:cBhvr>
                                        <p:cTn id="158" dur="250"/>
                                        <p:tgtEl>
                                          <p:spTgt spid="37"/>
                                        </p:tgtEl>
                                        <p:attrNameLst>
                                          <p:attrName>ppt_w</p:attrName>
                                        </p:attrNameLst>
                                      </p:cBhvr>
                                      <p:tavLst>
                                        <p:tav tm="0">
                                          <p:val>
                                            <p:strVal val="ppt_w"/>
                                          </p:val>
                                        </p:tav>
                                        <p:tav tm="100000">
                                          <p:val>
                                            <p:fltVal val="0"/>
                                          </p:val>
                                        </p:tav>
                                      </p:tavLst>
                                    </p:anim>
                                    <p:anim calcmode="lin" valueType="num">
                                      <p:cBhvr>
                                        <p:cTn id="159" dur="250"/>
                                        <p:tgtEl>
                                          <p:spTgt spid="37"/>
                                        </p:tgtEl>
                                        <p:attrNameLst>
                                          <p:attrName>ppt_h</p:attrName>
                                        </p:attrNameLst>
                                      </p:cBhvr>
                                      <p:tavLst>
                                        <p:tav tm="0">
                                          <p:val>
                                            <p:strVal val="ppt_h"/>
                                          </p:val>
                                        </p:tav>
                                        <p:tav tm="100000">
                                          <p:val>
                                            <p:fltVal val="0"/>
                                          </p:val>
                                        </p:tav>
                                      </p:tavLst>
                                    </p:anim>
                                    <p:anim calcmode="lin" valueType="num">
                                      <p:cBhvr>
                                        <p:cTn id="160" dur="250"/>
                                        <p:tgtEl>
                                          <p:spTgt spid="37"/>
                                        </p:tgtEl>
                                        <p:attrNameLst>
                                          <p:attrName>style.rotation</p:attrName>
                                        </p:attrNameLst>
                                      </p:cBhvr>
                                      <p:tavLst>
                                        <p:tav tm="0">
                                          <p:val>
                                            <p:fltVal val="0"/>
                                          </p:val>
                                        </p:tav>
                                        <p:tav tm="100000">
                                          <p:val>
                                            <p:fltVal val="90"/>
                                          </p:val>
                                        </p:tav>
                                      </p:tavLst>
                                    </p:anim>
                                    <p:animEffect transition="out" filter="fade">
                                      <p:cBhvr>
                                        <p:cTn id="161" dur="250"/>
                                        <p:tgtEl>
                                          <p:spTgt spid="37"/>
                                        </p:tgtEl>
                                      </p:cBhvr>
                                    </p:animEffect>
                                    <p:set>
                                      <p:cBhvr>
                                        <p:cTn id="162" dur="1" fill="hold">
                                          <p:stCondLst>
                                            <p:cond delay="24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bldLvl="0" animBg="1"/>
      <p:bldP spid="6" grpId="1" bldLvl="0" animBg="1"/>
      <p:bldP spid="6" grpId="2" bldLvl="0" animBg="1"/>
      <p:bldP spid="6" grpId="3" bldLvl="0" animBg="1"/>
      <p:bldP spid="7" grpId="0" bldLvl="0" animBg="1"/>
      <p:bldP spid="7" grpId="1" bldLvl="0" animBg="1"/>
      <p:bldP spid="8" grpId="0" bldLvl="0" animBg="1"/>
      <p:bldP spid="8" grpId="1" bldLvl="0" animBg="1"/>
      <p:bldP spid="8" grpId="2" bldLvl="0" animBg="1"/>
      <p:bldP spid="8" grpId="3" bldLvl="0" animBg="1"/>
      <p:bldP spid="9" grpId="0" bldLvl="0" animBg="1"/>
      <p:bldP spid="9" grpId="1" bldLvl="0" animBg="1"/>
      <p:bldP spid="10" grpId="0" bldLvl="0" animBg="1"/>
      <p:bldP spid="10" grpId="1" bldLvl="0" animBg="1"/>
      <p:bldP spid="10" grpId="2" bldLvl="0" animBg="1"/>
      <p:bldP spid="10" grpId="3" bldLvl="0" animBg="1"/>
      <p:bldP spid="32" grpId="0"/>
      <p:bldP spid="32" grpId="1"/>
      <p:bldP spid="33" grpId="0"/>
      <p:bldP spid="33" grpId="1"/>
      <p:bldP spid="34" grpId="0"/>
      <p:bldP spid="34" grpId="1"/>
      <p:bldP spid="35" grpId="0"/>
      <p:bldP spid="35" grpId="1"/>
      <p:bldP spid="36" grpId="0"/>
      <p:bldP spid="36" grpId="1"/>
      <p:bldP spid="37" grpId="0"/>
      <p:bldP spid="3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 y="0"/>
            <a:ext cx="12188990" cy="6858339"/>
          </a:xfrm>
          <a:prstGeom prst="rect">
            <a:avLst/>
          </a:prstGeom>
        </p:spPr>
      </p:pic>
      <p:sp>
        <p:nvSpPr>
          <p:cNvPr id="8" name="TextBox 6"/>
          <p:cNvSpPr txBox="1">
            <a:spLocks noChangeArrowheads="1"/>
          </p:cNvSpPr>
          <p:nvPr/>
        </p:nvSpPr>
        <p:spPr bwMode="auto">
          <a:xfrm>
            <a:off x="2854538" y="1350563"/>
            <a:ext cx="5711224" cy="337185"/>
          </a:xfrm>
          <a:prstGeom prst="rect">
            <a:avLst/>
          </a:prstGeom>
          <a:noFill/>
          <a:ln w="9525">
            <a:noFill/>
            <a:miter lim="800000"/>
          </a:ln>
        </p:spPr>
        <p:txBody>
          <a:bodyPr wrap="squar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buClrTx/>
              <a:buSzTx/>
              <a:buFontTx/>
              <a:buNone/>
            </a:pPr>
            <a:r>
              <a:rPr lang="zh-CN" altLang="en-US" sz="1600" dirty="0">
                <a:solidFill>
                  <a:schemeClr val="bg1"/>
                </a:solidFill>
                <a:latin typeface="Verdana" panose="020B0604030504040204" pitchFamily="34" charset="0"/>
              </a:rPr>
              <a:t>动态</a:t>
            </a:r>
            <a:r>
              <a:rPr lang="en-US" altLang="zh-CN" sz="1600" dirty="0">
                <a:solidFill>
                  <a:schemeClr val="bg1"/>
                </a:solidFill>
                <a:latin typeface="Verdana" panose="020B0604030504040204" pitchFamily="34" charset="0"/>
              </a:rPr>
              <a:t>PPT/</a:t>
            </a:r>
            <a:r>
              <a:rPr lang="zh-CN" altLang="en-US" sz="1600" dirty="0">
                <a:solidFill>
                  <a:schemeClr val="bg1"/>
                </a:solidFill>
                <a:latin typeface="Verdana" panose="020B0604030504040204" pitchFamily="34" charset="0"/>
              </a:rPr>
              <a:t>策划方案</a:t>
            </a:r>
            <a:r>
              <a:rPr lang="en-US" altLang="zh-CN" sz="1600" dirty="0">
                <a:solidFill>
                  <a:schemeClr val="bg1"/>
                </a:solidFill>
                <a:latin typeface="Verdana" panose="020B0604030504040204" pitchFamily="34" charset="0"/>
              </a:rPr>
              <a:t>/</a:t>
            </a:r>
            <a:r>
              <a:rPr lang="zh-CN" altLang="en-US" sz="1600" dirty="0">
                <a:solidFill>
                  <a:schemeClr val="bg1"/>
                </a:solidFill>
                <a:latin typeface="Verdana" panose="020B0604030504040204" pitchFamily="34" charset="0"/>
              </a:rPr>
              <a:t>总结计划</a:t>
            </a:r>
            <a:r>
              <a:rPr lang="en-US" altLang="zh-CN" sz="1600" dirty="0">
                <a:solidFill>
                  <a:schemeClr val="bg1"/>
                </a:solidFill>
                <a:latin typeface="Verdana" panose="020B0604030504040204" pitchFamily="34" charset="0"/>
              </a:rPr>
              <a:t>/</a:t>
            </a:r>
            <a:r>
              <a:rPr lang="zh-CN" altLang="en-US" sz="1600" dirty="0">
                <a:solidFill>
                  <a:schemeClr val="bg1"/>
                </a:solidFill>
                <a:latin typeface="Verdana" panose="020B0604030504040204" pitchFamily="34" charset="0"/>
              </a:rPr>
              <a:t>述职报告</a:t>
            </a:r>
            <a:r>
              <a:rPr lang="en-US" altLang="zh-CN" sz="1600" dirty="0">
                <a:solidFill>
                  <a:schemeClr val="bg1"/>
                </a:solidFill>
                <a:latin typeface="Verdana" panose="020B0604030504040204" pitchFamily="34" charset="0"/>
              </a:rPr>
              <a:t>/</a:t>
            </a:r>
            <a:r>
              <a:rPr lang="zh-CN" altLang="en-US" sz="1600" dirty="0">
                <a:solidFill>
                  <a:schemeClr val="bg1"/>
                </a:solidFill>
                <a:latin typeface="Verdana" panose="020B0604030504040204" pitchFamily="34" charset="0"/>
              </a:rPr>
              <a:t>企业策划等</a:t>
            </a:r>
            <a:endParaRPr lang="en-US" altLang="zh-CN" sz="1600" dirty="0">
              <a:solidFill>
                <a:schemeClr val="bg1"/>
              </a:solidFill>
              <a:latin typeface="Verdana" panose="020B0604030504040204" pitchFamily="34" charset="0"/>
            </a:endParaRPr>
          </a:p>
        </p:txBody>
      </p:sp>
      <p:sp>
        <p:nvSpPr>
          <p:cNvPr id="6" name="TextBox 5"/>
          <p:cNvSpPr txBox="1"/>
          <p:nvPr/>
        </p:nvSpPr>
        <p:spPr>
          <a:xfrm>
            <a:off x="2615635" y="449078"/>
            <a:ext cx="6593435" cy="909955"/>
          </a:xfrm>
          <a:prstGeom prst="rect">
            <a:avLst/>
          </a:prstGeom>
          <a:noFill/>
        </p:spPr>
        <p:txBody>
          <a:bodyPr wrap="square" lIns="91417" tIns="45708" rIns="91417" bIns="4570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a:defRPr/>
            </a:pPr>
            <a:r>
              <a:rPr lang="zh-CN" altLang="en-US" sz="5330" spc="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演讲完毕 谢谢观看</a:t>
            </a:r>
          </a:p>
        </p:txBody>
      </p:sp>
      <p:sp>
        <p:nvSpPr>
          <p:cNvPr id="10" name="TextBox 5"/>
          <p:cNvSpPr txBox="1"/>
          <p:nvPr/>
        </p:nvSpPr>
        <p:spPr>
          <a:xfrm>
            <a:off x="798464" y="-104734"/>
            <a:ext cx="2382800" cy="2305685"/>
          </a:xfrm>
          <a:prstGeom prst="rect">
            <a:avLst/>
          </a:prstGeom>
          <a:noFill/>
        </p:spPr>
        <p:txBody>
          <a:bodyPr wrap="square" lIns="91417" tIns="45708" rIns="91417" bIns="4570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zh-CN" sz="9600" dirty="0">
                <a:solidFill>
                  <a:schemeClr val="bg1"/>
                </a:solidFill>
                <a:latin typeface="Agency FB" panose="020B0503020202020204" pitchFamily="34" charset="0"/>
                <a:ea typeface="微软雅黑" panose="020B0503020204020204" pitchFamily="34" charset="-122"/>
                <a:cs typeface="Clear Sans Light" pitchFamily="34" charset="0"/>
              </a:rPr>
              <a:t>20X</a:t>
            </a:r>
            <a:r>
              <a:rPr lang="en-US" sz="9600" dirty="0">
                <a:solidFill>
                  <a:schemeClr val="bg1"/>
                </a:solidFill>
                <a:latin typeface="Agency FB" panose="020B0503020202020204" pitchFamily="34" charset="0"/>
                <a:ea typeface="微软雅黑" panose="020B0503020204020204" pitchFamily="34" charset="-122"/>
                <a:cs typeface="Clear Sans Light" pitchFamily="34" charset="0"/>
              </a:rPr>
              <a:t>X</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Scale>
                                      <p:cBhvr>
                                        <p:cTn id="13" dur="1000" decel="50000" fill="hold">
                                          <p:stCondLst>
                                            <p:cond delay="0"/>
                                          </p:stCondLst>
                                        </p:cTn>
                                        <p:tgtEl>
                                          <p:spTgt spid="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0">
                                            <p:txEl>
                                              <p:pRg st="0" end="0"/>
                                            </p:txEl>
                                          </p:spTgt>
                                        </p:tgtEl>
                                        <p:attrNameLst>
                                          <p:attrName>ppt_x</p:attrName>
                                          <p:attrName>ppt_y</p:attrName>
                                        </p:attrNameLst>
                                      </p:cBhvr>
                                    </p:animMotion>
                                    <p:animEffect transition="in" filter="fade">
                                      <p:cBhvr>
                                        <p:cTn id="15" dur="1000"/>
                                        <p:tgtEl>
                                          <p:spTgt spid="10">
                                            <p:txEl>
                                              <p:pRg st="0" end="0"/>
                                            </p:txEl>
                                          </p:spTgt>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Scale>
                                      <p:cBhvr>
                                        <p:cTn id="19"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xEl>
                                              <p:pRg st="0" end="0"/>
                                            </p:txEl>
                                          </p:spTgt>
                                        </p:tgtEl>
                                        <p:attrNameLst>
                                          <p:attrName>ppt_x</p:attrName>
                                          <p:attrName>ppt_y</p:attrName>
                                        </p:attrNameLst>
                                      </p:cBhvr>
                                    </p:animMotion>
                                    <p:animEffect transition="in" filter="fade">
                                      <p:cBhvr>
                                        <p:cTn id="21" dur="1000"/>
                                        <p:tgtEl>
                                          <p:spTgt spid="6">
                                            <p:txEl>
                                              <p:pRg st="0" end="0"/>
                                            </p:txEl>
                                          </p:spTgt>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750" fill="hold"/>
                                        <p:tgtEl>
                                          <p:spTgt spid="8"/>
                                        </p:tgtEl>
                                        <p:attrNameLst>
                                          <p:attrName>ppt_w</p:attrName>
                                        </p:attrNameLst>
                                      </p:cBhvr>
                                      <p:tavLst>
                                        <p:tav tm="0">
                                          <p:val>
                                            <p:fltVal val="0"/>
                                          </p:val>
                                        </p:tav>
                                        <p:tav tm="100000">
                                          <p:val>
                                            <p:strVal val="#ppt_w"/>
                                          </p:val>
                                        </p:tav>
                                      </p:tavLst>
                                    </p:anim>
                                    <p:anim calcmode="lin" valueType="num">
                                      <p:cBhvr>
                                        <p:cTn id="26" dur="750" fill="hold"/>
                                        <p:tgtEl>
                                          <p:spTgt spid="8"/>
                                        </p:tgtEl>
                                        <p:attrNameLst>
                                          <p:attrName>ppt_h</p:attrName>
                                        </p:attrNameLst>
                                      </p:cBhvr>
                                      <p:tavLst>
                                        <p:tav tm="0">
                                          <p:val>
                                            <p:fltVal val="0"/>
                                          </p:val>
                                        </p:tav>
                                        <p:tav tm="100000">
                                          <p:val>
                                            <p:strVal val="#ppt_h"/>
                                          </p:val>
                                        </p:tav>
                                      </p:tavLst>
                                    </p:anim>
                                    <p:animEffect transition="in" filter="fade">
                                      <p:cBhvr>
                                        <p:cTn id="2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build="p"/>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505" y="0"/>
            <a:ext cx="5569691" cy="6839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8430110" y="2432474"/>
            <a:ext cx="691976" cy="579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58" tIns="43327" rIns="86658" bIns="43327" rtlCol="0" anchor="ctr"/>
          <a:lstStyle/>
          <a:p>
            <a:pPr algn="ctr"/>
            <a:r>
              <a:rPr lang="en-US" altLang="zh-CN" sz="2400" dirty="0">
                <a:solidFill>
                  <a:schemeClr val="bg1"/>
                </a:solidFill>
              </a:rPr>
              <a:t>01</a:t>
            </a:r>
            <a:endParaRPr lang="zh-CN" altLang="en-US" sz="2400" dirty="0">
              <a:solidFill>
                <a:schemeClr val="bg1"/>
              </a:solidFill>
            </a:endParaRPr>
          </a:p>
        </p:txBody>
      </p:sp>
      <p:sp>
        <p:nvSpPr>
          <p:cNvPr id="3" name="TextBox 23"/>
          <p:cNvSpPr txBox="1"/>
          <p:nvPr/>
        </p:nvSpPr>
        <p:spPr>
          <a:xfrm>
            <a:off x="7047059" y="3879918"/>
            <a:ext cx="3458986" cy="332740"/>
          </a:xfrm>
          <a:prstGeom prst="rect">
            <a:avLst/>
          </a:prstGeom>
          <a:noFill/>
        </p:spPr>
        <p:txBody>
          <a:bodyPr wrap="square" lIns="86658" tIns="43327" rIns="86658" bIns="43327" rtlCol="0">
            <a:spAutoFit/>
          </a:bodyPr>
          <a:lstStyle/>
          <a:p>
            <a:pPr algn="ctr">
              <a:lnSpc>
                <a:spcPct val="150000"/>
              </a:lnSpc>
            </a:pPr>
            <a:r>
              <a:rPr lang="zh-CN" altLang="en-US" sz="1065" dirty="0">
                <a:solidFill>
                  <a:schemeClr val="tx1">
                    <a:lumMod val="75000"/>
                    <a:lumOff val="25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1065" dirty="0">
              <a:solidFill>
                <a:schemeClr val="tx1">
                  <a:lumMod val="75000"/>
                  <a:lumOff val="25000"/>
                </a:schemeClr>
              </a:solidFill>
              <a:latin typeface="Arial" panose="020B0604020202020204" pitchFamily="34" charset="0"/>
              <a:ea typeface="微软雅黑" panose="020B0503020204020204" pitchFamily="34" charset="-122"/>
              <a:cs typeface="+mn-ea"/>
              <a:sym typeface="+mn-lt"/>
            </a:endParaRPr>
          </a:p>
        </p:txBody>
      </p:sp>
      <p:sp>
        <p:nvSpPr>
          <p:cNvPr id="4" name="TextBox 24"/>
          <p:cNvSpPr txBox="1"/>
          <p:nvPr/>
        </p:nvSpPr>
        <p:spPr>
          <a:xfrm>
            <a:off x="7876293" y="3193758"/>
            <a:ext cx="1798320" cy="578485"/>
          </a:xfrm>
          <a:prstGeom prst="rect">
            <a:avLst/>
          </a:prstGeom>
          <a:noFill/>
        </p:spPr>
        <p:txBody>
          <a:bodyPr wrap="none" lIns="86658" tIns="43327" rIns="86658" bIns="43327" rtlCol="0">
            <a:spAutoFit/>
          </a:bodyPr>
          <a:lstStyle/>
          <a:p>
            <a:pPr algn="ctr"/>
            <a:r>
              <a:rPr lang="zh-CN" altLang="en-US" sz="3200" dirty="0">
                <a:solidFill>
                  <a:schemeClr val="tx1">
                    <a:lumMod val="75000"/>
                    <a:lumOff val="25000"/>
                  </a:schemeClr>
                </a:solidFill>
                <a:ea typeface="微软雅黑" panose="020B0503020204020204" pitchFamily="34" charset="-122"/>
              </a:rPr>
              <a:t>工作回顾</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6575935" y="2613323"/>
            <a:ext cx="920081" cy="2930244"/>
            <a:chOff x="5564871" y="2044162"/>
            <a:chExt cx="940064" cy="2992962"/>
          </a:xfrm>
          <a:solidFill>
            <a:schemeClr val="accent1"/>
          </a:solidFill>
        </p:grpSpPr>
        <p:sp>
          <p:nvSpPr>
            <p:cNvPr id="32" name="平行四边形 1"/>
            <p:cNvSpPr/>
            <p:nvPr/>
          </p:nvSpPr>
          <p:spPr>
            <a:xfrm rot="16200000" flipV="1">
              <a:off x="4307204" y="3301829"/>
              <a:ext cx="2990466" cy="475131"/>
            </a:xfrm>
            <a:custGeom>
              <a:avLst/>
              <a:gdLst>
                <a:gd name="connsiteX0" fmla="*/ 3794554 w 3794554"/>
                <a:gd name="connsiteY0" fmla="*/ 5128 h 450000"/>
                <a:gd name="connsiteX1" fmla="*/ 3794554 w 3794554"/>
                <a:gd name="connsiteY1" fmla="*/ 450000 h 450000"/>
                <a:gd name="connsiteX2" fmla="*/ 3794554 w 3794554"/>
                <a:gd name="connsiteY2" fmla="*/ 450000 h 450000"/>
                <a:gd name="connsiteX3" fmla="*/ 3794554 w 3794554"/>
                <a:gd name="connsiteY3" fmla="*/ 449892 h 450000"/>
                <a:gd name="connsiteX4" fmla="*/ 0 w 3794554"/>
                <a:gd name="connsiteY4" fmla="*/ 449892 h 450000"/>
                <a:gd name="connsiteX5" fmla="*/ 1829556 w 3794554"/>
                <a:gd name="connsiteY5" fmla="*/ 5942 h 450000"/>
                <a:gd name="connsiteX6" fmla="*/ 2640270 w 3794554"/>
                <a:gd name="connsiteY6" fmla="*/ 0 h 450000"/>
                <a:gd name="connsiteX7" fmla="*/ 3794554 w 3794554"/>
                <a:gd name="connsiteY7" fmla="*/ 5128 h 450000"/>
                <a:gd name="connsiteX0-1" fmla="*/ 2736067 w 2736067"/>
                <a:gd name="connsiteY0-2" fmla="*/ 5128 h 450000"/>
                <a:gd name="connsiteX1-3" fmla="*/ 2736067 w 2736067"/>
                <a:gd name="connsiteY1-4" fmla="*/ 450000 h 450000"/>
                <a:gd name="connsiteX2-5" fmla="*/ 2736067 w 2736067"/>
                <a:gd name="connsiteY2-6" fmla="*/ 450000 h 450000"/>
                <a:gd name="connsiteX3-7" fmla="*/ 2736067 w 2736067"/>
                <a:gd name="connsiteY3-8" fmla="*/ 449892 h 450000"/>
                <a:gd name="connsiteX4-9" fmla="*/ 0 w 2736067"/>
                <a:gd name="connsiteY4-10" fmla="*/ 443877 h 450000"/>
                <a:gd name="connsiteX5-11" fmla="*/ 771069 w 2736067"/>
                <a:gd name="connsiteY5-12" fmla="*/ 5942 h 450000"/>
                <a:gd name="connsiteX6-13" fmla="*/ 1581783 w 2736067"/>
                <a:gd name="connsiteY6-14" fmla="*/ 0 h 450000"/>
                <a:gd name="connsiteX7-15" fmla="*/ 2736067 w 2736067"/>
                <a:gd name="connsiteY7-16" fmla="*/ 5128 h 450000"/>
                <a:gd name="connsiteX0-17" fmla="*/ 2778166 w 2778166"/>
                <a:gd name="connsiteY0-18" fmla="*/ 5128 h 450000"/>
                <a:gd name="connsiteX1-19" fmla="*/ 2778166 w 2778166"/>
                <a:gd name="connsiteY1-20" fmla="*/ 450000 h 450000"/>
                <a:gd name="connsiteX2-21" fmla="*/ 2778166 w 2778166"/>
                <a:gd name="connsiteY2-22" fmla="*/ 450000 h 450000"/>
                <a:gd name="connsiteX3-23" fmla="*/ 2778166 w 2778166"/>
                <a:gd name="connsiteY3-24" fmla="*/ 449892 h 450000"/>
                <a:gd name="connsiteX4-25" fmla="*/ 0 w 2778166"/>
                <a:gd name="connsiteY4-26" fmla="*/ 443877 h 450000"/>
                <a:gd name="connsiteX5-27" fmla="*/ 813168 w 2778166"/>
                <a:gd name="connsiteY5-28" fmla="*/ 5942 h 450000"/>
                <a:gd name="connsiteX6-29" fmla="*/ 1623882 w 2778166"/>
                <a:gd name="connsiteY6-30" fmla="*/ 0 h 450000"/>
                <a:gd name="connsiteX7-31" fmla="*/ 2778166 w 2778166"/>
                <a:gd name="connsiteY7-32" fmla="*/ 5128 h 450000"/>
                <a:gd name="connsiteX0-33" fmla="*/ 2850336 w 2850336"/>
                <a:gd name="connsiteY0-34" fmla="*/ 5128 h 450000"/>
                <a:gd name="connsiteX1-35" fmla="*/ 2850336 w 2850336"/>
                <a:gd name="connsiteY1-36" fmla="*/ 450000 h 450000"/>
                <a:gd name="connsiteX2-37" fmla="*/ 2850336 w 2850336"/>
                <a:gd name="connsiteY2-38" fmla="*/ 450000 h 450000"/>
                <a:gd name="connsiteX3-39" fmla="*/ 2850336 w 2850336"/>
                <a:gd name="connsiteY3-40" fmla="*/ 449892 h 450000"/>
                <a:gd name="connsiteX4-41" fmla="*/ 0 w 2850336"/>
                <a:gd name="connsiteY4-42" fmla="*/ 443876 h 450000"/>
                <a:gd name="connsiteX5-43" fmla="*/ 885338 w 2850336"/>
                <a:gd name="connsiteY5-44" fmla="*/ 5942 h 450000"/>
                <a:gd name="connsiteX6-45" fmla="*/ 1696052 w 2850336"/>
                <a:gd name="connsiteY6-46" fmla="*/ 0 h 450000"/>
                <a:gd name="connsiteX7-47" fmla="*/ 2850336 w 2850336"/>
                <a:gd name="connsiteY7-48" fmla="*/ 5128 h 450000"/>
                <a:gd name="connsiteX0-49" fmla="*/ 2832294 w 2832294"/>
                <a:gd name="connsiteY0-50" fmla="*/ 5128 h 450000"/>
                <a:gd name="connsiteX1-51" fmla="*/ 2832294 w 2832294"/>
                <a:gd name="connsiteY1-52" fmla="*/ 450000 h 450000"/>
                <a:gd name="connsiteX2-53" fmla="*/ 2832294 w 2832294"/>
                <a:gd name="connsiteY2-54" fmla="*/ 450000 h 450000"/>
                <a:gd name="connsiteX3-55" fmla="*/ 2832294 w 2832294"/>
                <a:gd name="connsiteY3-56" fmla="*/ 449892 h 450000"/>
                <a:gd name="connsiteX4-57" fmla="*/ 0 w 2832294"/>
                <a:gd name="connsiteY4-58" fmla="*/ 449890 h 450000"/>
                <a:gd name="connsiteX5-59" fmla="*/ 867296 w 2832294"/>
                <a:gd name="connsiteY5-60" fmla="*/ 5942 h 450000"/>
                <a:gd name="connsiteX6-61" fmla="*/ 1678010 w 2832294"/>
                <a:gd name="connsiteY6-62" fmla="*/ 0 h 450000"/>
                <a:gd name="connsiteX7-63" fmla="*/ 2832294 w 2832294"/>
                <a:gd name="connsiteY7-64" fmla="*/ 5128 h 450000"/>
                <a:gd name="connsiteX0-65" fmla="*/ 2832294 w 2832294"/>
                <a:gd name="connsiteY0-66" fmla="*/ 5128 h 450000"/>
                <a:gd name="connsiteX1-67" fmla="*/ 2832294 w 2832294"/>
                <a:gd name="connsiteY1-68" fmla="*/ 450000 h 450000"/>
                <a:gd name="connsiteX2-69" fmla="*/ 2832294 w 2832294"/>
                <a:gd name="connsiteY2-70" fmla="*/ 450000 h 450000"/>
                <a:gd name="connsiteX3-71" fmla="*/ 2832294 w 2832294"/>
                <a:gd name="connsiteY3-72" fmla="*/ 449892 h 450000"/>
                <a:gd name="connsiteX4-73" fmla="*/ 0 w 2832294"/>
                <a:gd name="connsiteY4-74" fmla="*/ 449890 h 450000"/>
                <a:gd name="connsiteX5-75" fmla="*/ 698900 w 2832294"/>
                <a:gd name="connsiteY5-76" fmla="*/ 11957 h 450000"/>
                <a:gd name="connsiteX6-77" fmla="*/ 1678010 w 2832294"/>
                <a:gd name="connsiteY6-78" fmla="*/ 0 h 450000"/>
                <a:gd name="connsiteX7-79" fmla="*/ 2832294 w 2832294"/>
                <a:gd name="connsiteY7-80" fmla="*/ 5128 h 45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32294" h="450000">
                  <a:moveTo>
                    <a:pt x="2832294" y="5128"/>
                  </a:moveTo>
                  <a:lnTo>
                    <a:pt x="2832294" y="450000"/>
                  </a:lnTo>
                  <a:lnTo>
                    <a:pt x="2832294" y="450000"/>
                  </a:lnTo>
                  <a:lnTo>
                    <a:pt x="2832294" y="449892"/>
                  </a:lnTo>
                  <a:lnTo>
                    <a:pt x="0" y="449890"/>
                  </a:lnTo>
                  <a:cubicBezTo>
                    <a:pt x="331649" y="101015"/>
                    <a:pt x="412364" y="21618"/>
                    <a:pt x="698900" y="11957"/>
                  </a:cubicBezTo>
                  <a:lnTo>
                    <a:pt x="1678010" y="0"/>
                  </a:lnTo>
                  <a:lnTo>
                    <a:pt x="2832294" y="51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7" tIns="60943" rIns="121887" bIns="60943" rtlCol="0" anchor="ctr"/>
            <a:lstStyle/>
            <a:p>
              <a:pPr algn="ctr" defTabSz="913765"/>
              <a:endParaRPr lang="zh-CN" altLang="en-US" sz="2400">
                <a:solidFill>
                  <a:prstClr val="white"/>
                </a:solidFill>
              </a:endParaRPr>
            </a:p>
          </p:txBody>
        </p:sp>
        <p:sp>
          <p:nvSpPr>
            <p:cNvPr id="33" name="平行四边形 1"/>
            <p:cNvSpPr/>
            <p:nvPr/>
          </p:nvSpPr>
          <p:spPr>
            <a:xfrm rot="5400000" flipH="1" flipV="1">
              <a:off x="4781285" y="3313475"/>
              <a:ext cx="2977639" cy="469660"/>
            </a:xfrm>
            <a:custGeom>
              <a:avLst/>
              <a:gdLst>
                <a:gd name="connsiteX0" fmla="*/ 3782408 w 3794554"/>
                <a:gd name="connsiteY0" fmla="*/ 5074 h 449892"/>
                <a:gd name="connsiteX1" fmla="*/ 3782408 w 3794554"/>
                <a:gd name="connsiteY1" fmla="*/ 237060 h 449892"/>
                <a:gd name="connsiteX2" fmla="*/ 3622643 w 3794554"/>
                <a:gd name="connsiteY2" fmla="*/ 449892 h 449892"/>
                <a:gd name="connsiteX3" fmla="*/ 0 w 3794554"/>
                <a:gd name="connsiteY3" fmla="*/ 449892 h 449892"/>
                <a:gd name="connsiteX4" fmla="*/ 704914 w 3794554"/>
                <a:gd name="connsiteY4" fmla="*/ 11959 h 449892"/>
                <a:gd name="connsiteX5" fmla="*/ 2640270 w 3794554"/>
                <a:gd name="connsiteY5" fmla="*/ 0 h 449892"/>
                <a:gd name="connsiteX6" fmla="*/ 3782408 w 3794554"/>
                <a:gd name="connsiteY6" fmla="*/ 5074 h 449892"/>
                <a:gd name="connsiteX7" fmla="*/ 3794554 w 3794554"/>
                <a:gd name="connsiteY7" fmla="*/ 394915 h 449892"/>
                <a:gd name="connsiteX8" fmla="*/ 3628610 w 3794554"/>
                <a:gd name="connsiteY8" fmla="*/ 449892 h 449892"/>
                <a:gd name="connsiteX9" fmla="*/ 3667617 w 3794554"/>
                <a:gd name="connsiteY9" fmla="*/ 449212 h 449892"/>
                <a:gd name="connsiteX10" fmla="*/ 3794554 w 3794554"/>
                <a:gd name="connsiteY10" fmla="*/ 394915 h 449892"/>
                <a:gd name="connsiteX0-1" fmla="*/ 3782408 w 3782408"/>
                <a:gd name="connsiteY0-2" fmla="*/ 5074 h 449892"/>
                <a:gd name="connsiteX1-3" fmla="*/ 3782408 w 3782408"/>
                <a:gd name="connsiteY1-4" fmla="*/ 237060 h 449892"/>
                <a:gd name="connsiteX2-5" fmla="*/ 3622643 w 3782408"/>
                <a:gd name="connsiteY2-6" fmla="*/ 449892 h 449892"/>
                <a:gd name="connsiteX3-7" fmla="*/ 0 w 3782408"/>
                <a:gd name="connsiteY3-8" fmla="*/ 449892 h 449892"/>
                <a:gd name="connsiteX4-9" fmla="*/ 704914 w 3782408"/>
                <a:gd name="connsiteY4-10" fmla="*/ 11959 h 449892"/>
                <a:gd name="connsiteX5-11" fmla="*/ 2640270 w 3782408"/>
                <a:gd name="connsiteY5-12" fmla="*/ 0 h 449892"/>
                <a:gd name="connsiteX6-13" fmla="*/ 3782408 w 3782408"/>
                <a:gd name="connsiteY6-14" fmla="*/ 5074 h 449892"/>
                <a:gd name="connsiteX7-15" fmla="*/ 3667617 w 3782408"/>
                <a:gd name="connsiteY7-16" fmla="*/ 449212 h 449892"/>
                <a:gd name="connsiteX8-17" fmla="*/ 3628610 w 3782408"/>
                <a:gd name="connsiteY8-18" fmla="*/ 449892 h 449892"/>
                <a:gd name="connsiteX9-19" fmla="*/ 3667617 w 3782408"/>
                <a:gd name="connsiteY9-20" fmla="*/ 449212 h 449892"/>
                <a:gd name="connsiteX0-21" fmla="*/ 3782408 w 3782408"/>
                <a:gd name="connsiteY0-22" fmla="*/ 5074 h 449892"/>
                <a:gd name="connsiteX1-23" fmla="*/ 3782408 w 3782408"/>
                <a:gd name="connsiteY1-24" fmla="*/ 237060 h 449892"/>
                <a:gd name="connsiteX2-25" fmla="*/ 3622643 w 3782408"/>
                <a:gd name="connsiteY2-26" fmla="*/ 449892 h 449892"/>
                <a:gd name="connsiteX3-27" fmla="*/ 0 w 3782408"/>
                <a:gd name="connsiteY3-28" fmla="*/ 449892 h 449892"/>
                <a:gd name="connsiteX4-29" fmla="*/ 704914 w 3782408"/>
                <a:gd name="connsiteY4-30" fmla="*/ 11959 h 449892"/>
                <a:gd name="connsiteX5-31" fmla="*/ 2640270 w 3782408"/>
                <a:gd name="connsiteY5-32" fmla="*/ 0 h 449892"/>
                <a:gd name="connsiteX6-33" fmla="*/ 3782408 w 3782408"/>
                <a:gd name="connsiteY6-34" fmla="*/ 5074 h 449892"/>
                <a:gd name="connsiteX0-35" fmla="*/ 3782408 w 3782408"/>
                <a:gd name="connsiteY0-36" fmla="*/ 0 h 444818"/>
                <a:gd name="connsiteX1-37" fmla="*/ 3782408 w 3782408"/>
                <a:gd name="connsiteY1-38" fmla="*/ 231986 h 444818"/>
                <a:gd name="connsiteX2-39" fmla="*/ 3622643 w 3782408"/>
                <a:gd name="connsiteY2-40" fmla="*/ 444818 h 444818"/>
                <a:gd name="connsiteX3-41" fmla="*/ 0 w 3782408"/>
                <a:gd name="connsiteY3-42" fmla="*/ 444818 h 444818"/>
                <a:gd name="connsiteX4-43" fmla="*/ 704914 w 3782408"/>
                <a:gd name="connsiteY4-44" fmla="*/ 6885 h 444818"/>
                <a:gd name="connsiteX5-45" fmla="*/ 3782408 w 3782408"/>
                <a:gd name="connsiteY5-46" fmla="*/ 0 h 444818"/>
                <a:gd name="connsiteX0-47" fmla="*/ 3782408 w 3782408"/>
                <a:gd name="connsiteY0-48" fmla="*/ 0 h 444818"/>
                <a:gd name="connsiteX1-49" fmla="*/ 3782408 w 3782408"/>
                <a:gd name="connsiteY1-50" fmla="*/ 231986 h 444818"/>
                <a:gd name="connsiteX2-51" fmla="*/ 3622643 w 3782408"/>
                <a:gd name="connsiteY2-52" fmla="*/ 444818 h 444818"/>
                <a:gd name="connsiteX3-53" fmla="*/ 0 w 3782408"/>
                <a:gd name="connsiteY3-54" fmla="*/ 444818 h 444818"/>
                <a:gd name="connsiteX4-55" fmla="*/ 1576963 w 3782408"/>
                <a:gd name="connsiteY4-56" fmla="*/ 872 h 444818"/>
                <a:gd name="connsiteX5-57" fmla="*/ 3782408 w 3782408"/>
                <a:gd name="connsiteY5-58" fmla="*/ 0 h 444818"/>
                <a:gd name="connsiteX0-59" fmla="*/ 2820146 w 2820146"/>
                <a:gd name="connsiteY0-60" fmla="*/ 0 h 444818"/>
                <a:gd name="connsiteX1-61" fmla="*/ 2820146 w 2820146"/>
                <a:gd name="connsiteY1-62" fmla="*/ 231986 h 444818"/>
                <a:gd name="connsiteX2-63" fmla="*/ 2660381 w 2820146"/>
                <a:gd name="connsiteY2-64" fmla="*/ 444818 h 444818"/>
                <a:gd name="connsiteX3-65" fmla="*/ 0 w 2820146"/>
                <a:gd name="connsiteY3-66" fmla="*/ 444818 h 444818"/>
                <a:gd name="connsiteX4-67" fmla="*/ 614701 w 2820146"/>
                <a:gd name="connsiteY4-68" fmla="*/ 872 h 444818"/>
                <a:gd name="connsiteX5-69" fmla="*/ 2820146 w 2820146"/>
                <a:gd name="connsiteY5-70" fmla="*/ 0 h 4448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820146" h="444818">
                  <a:moveTo>
                    <a:pt x="2820146" y="0"/>
                  </a:moveTo>
                  <a:lnTo>
                    <a:pt x="2820146" y="231986"/>
                  </a:lnTo>
                  <a:cubicBezTo>
                    <a:pt x="2820146" y="333086"/>
                    <a:pt x="2752899" y="418482"/>
                    <a:pt x="2660381" y="444818"/>
                  </a:cubicBezTo>
                  <a:lnTo>
                    <a:pt x="0" y="444818"/>
                  </a:lnTo>
                  <a:cubicBezTo>
                    <a:pt x="331649" y="95943"/>
                    <a:pt x="328165" y="10533"/>
                    <a:pt x="614701" y="872"/>
                  </a:cubicBezTo>
                  <a:lnTo>
                    <a:pt x="2820146" y="0"/>
                  </a:lnTo>
                  <a:close/>
                </a:path>
              </a:pathLst>
            </a:custGeom>
            <a:grp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87" tIns="60943" rIns="121887" bIns="60943" rtlCol="0" anchor="ctr"/>
            <a:lstStyle/>
            <a:p>
              <a:pPr algn="ctr" defTabSz="913765"/>
              <a:endParaRPr lang="zh-CN" altLang="en-US" sz="2400">
                <a:solidFill>
                  <a:prstClr val="white"/>
                </a:solidFill>
              </a:endParaRPr>
            </a:p>
          </p:txBody>
        </p:sp>
      </p:grpSp>
      <p:grpSp>
        <p:nvGrpSpPr>
          <p:cNvPr id="3" name="组合 3"/>
          <p:cNvGrpSpPr/>
          <p:nvPr/>
        </p:nvGrpSpPr>
        <p:grpSpPr>
          <a:xfrm>
            <a:off x="3936293" y="1701447"/>
            <a:ext cx="3540723" cy="1612698"/>
            <a:chOff x="2890493" y="1116291"/>
            <a:chExt cx="3617626" cy="1647217"/>
          </a:xfrm>
        </p:grpSpPr>
        <p:sp>
          <p:nvSpPr>
            <p:cNvPr id="34" name="平行四边形 1"/>
            <p:cNvSpPr/>
            <p:nvPr/>
          </p:nvSpPr>
          <p:spPr>
            <a:xfrm rot="10800000" flipV="1">
              <a:off x="2890493" y="1116291"/>
              <a:ext cx="3095214" cy="1647217"/>
            </a:xfrm>
            <a:custGeom>
              <a:avLst/>
              <a:gdLst>
                <a:gd name="connsiteX0" fmla="*/ 2931499 w 3794554"/>
                <a:gd name="connsiteY0" fmla="*/ 0 h 3782408"/>
                <a:gd name="connsiteX1" fmla="*/ 2484190 w 3794554"/>
                <a:gd name="connsiteY1" fmla="*/ 2222316 h 3782408"/>
                <a:gd name="connsiteX2" fmla="*/ 704914 w 3794554"/>
                <a:gd name="connsiteY2" fmla="*/ 2233310 h 3782408"/>
                <a:gd name="connsiteX3" fmla="*/ 0 w 3794554"/>
                <a:gd name="connsiteY3" fmla="*/ 2671243 h 3782408"/>
                <a:gd name="connsiteX4" fmla="*/ 2481745 w 3794554"/>
                <a:gd name="connsiteY4" fmla="*/ 2671243 h 3782408"/>
                <a:gd name="connsiteX5" fmla="*/ 2486681 w 3794554"/>
                <a:gd name="connsiteY5" fmla="*/ 3782408 h 3782408"/>
                <a:gd name="connsiteX6" fmla="*/ 2718667 w 3794554"/>
                <a:gd name="connsiteY6" fmla="*/ 3782408 h 3782408"/>
                <a:gd name="connsiteX7" fmla="*/ 2931499 w 3794554"/>
                <a:gd name="connsiteY7" fmla="*/ 3622643 h 3782408"/>
                <a:gd name="connsiteX8" fmla="*/ 2931499 w 3794554"/>
                <a:gd name="connsiteY8" fmla="*/ 2671243 h 3782408"/>
                <a:gd name="connsiteX9" fmla="*/ 3794554 w 3794554"/>
                <a:gd name="connsiteY9" fmla="*/ 2671243 h 3782408"/>
                <a:gd name="connsiteX10" fmla="*/ 3794554 w 3794554"/>
                <a:gd name="connsiteY10" fmla="*/ 2226479 h 3782408"/>
                <a:gd name="connsiteX11" fmla="*/ 2931499 w 3794554"/>
                <a:gd name="connsiteY11" fmla="*/ 2222645 h 3782408"/>
                <a:gd name="connsiteX12" fmla="*/ 2931499 w 3794554"/>
                <a:gd name="connsiteY12" fmla="*/ 0 h 3782408"/>
                <a:gd name="connsiteX0-1" fmla="*/ 2931499 w 3794554"/>
                <a:gd name="connsiteY0-2" fmla="*/ 329 h 1560092"/>
                <a:gd name="connsiteX1-3" fmla="*/ 2484190 w 3794554"/>
                <a:gd name="connsiteY1-4" fmla="*/ 0 h 1560092"/>
                <a:gd name="connsiteX2-5" fmla="*/ 704914 w 3794554"/>
                <a:gd name="connsiteY2-6" fmla="*/ 10994 h 1560092"/>
                <a:gd name="connsiteX3-7" fmla="*/ 0 w 3794554"/>
                <a:gd name="connsiteY3-8" fmla="*/ 448927 h 1560092"/>
                <a:gd name="connsiteX4-9" fmla="*/ 2481745 w 3794554"/>
                <a:gd name="connsiteY4-10" fmla="*/ 448927 h 1560092"/>
                <a:gd name="connsiteX5-11" fmla="*/ 2486681 w 3794554"/>
                <a:gd name="connsiteY5-12" fmla="*/ 1560092 h 1560092"/>
                <a:gd name="connsiteX6-13" fmla="*/ 2718667 w 3794554"/>
                <a:gd name="connsiteY6-14" fmla="*/ 1560092 h 1560092"/>
                <a:gd name="connsiteX7-15" fmla="*/ 2931499 w 3794554"/>
                <a:gd name="connsiteY7-16" fmla="*/ 1400327 h 1560092"/>
                <a:gd name="connsiteX8-17" fmla="*/ 2931499 w 3794554"/>
                <a:gd name="connsiteY8-18" fmla="*/ 448927 h 1560092"/>
                <a:gd name="connsiteX9-19" fmla="*/ 3794554 w 3794554"/>
                <a:gd name="connsiteY9-20" fmla="*/ 448927 h 1560092"/>
                <a:gd name="connsiteX10-21" fmla="*/ 3794554 w 3794554"/>
                <a:gd name="connsiteY10-22" fmla="*/ 4163 h 1560092"/>
                <a:gd name="connsiteX11-23" fmla="*/ 2931499 w 3794554"/>
                <a:gd name="connsiteY11-24" fmla="*/ 329 h 1560092"/>
                <a:gd name="connsiteX0-25" fmla="*/ 2931499 w 3794554"/>
                <a:gd name="connsiteY0-26" fmla="*/ 329 h 1560092"/>
                <a:gd name="connsiteX1-27" fmla="*/ 2484190 w 3794554"/>
                <a:gd name="connsiteY1-28" fmla="*/ 0 h 1560092"/>
                <a:gd name="connsiteX2-29" fmla="*/ 704914 w 3794554"/>
                <a:gd name="connsiteY2-30" fmla="*/ 10994 h 1560092"/>
                <a:gd name="connsiteX3-31" fmla="*/ 0 w 3794554"/>
                <a:gd name="connsiteY3-32" fmla="*/ 448927 h 1560092"/>
                <a:gd name="connsiteX4-33" fmla="*/ 2481745 w 3794554"/>
                <a:gd name="connsiteY4-34" fmla="*/ 448927 h 1560092"/>
                <a:gd name="connsiteX5-35" fmla="*/ 2486681 w 3794554"/>
                <a:gd name="connsiteY5-36" fmla="*/ 1560092 h 1560092"/>
                <a:gd name="connsiteX6-37" fmla="*/ 2718667 w 3794554"/>
                <a:gd name="connsiteY6-38" fmla="*/ 1560092 h 1560092"/>
                <a:gd name="connsiteX7-39" fmla="*/ 2931499 w 3794554"/>
                <a:gd name="connsiteY7-40" fmla="*/ 1400327 h 1560092"/>
                <a:gd name="connsiteX8-41" fmla="*/ 2931499 w 3794554"/>
                <a:gd name="connsiteY8-42" fmla="*/ 448927 h 1560092"/>
                <a:gd name="connsiteX9-43" fmla="*/ 3794554 w 3794554"/>
                <a:gd name="connsiteY9-44" fmla="*/ 448927 h 1560092"/>
                <a:gd name="connsiteX10-45" fmla="*/ 2931499 w 3794554"/>
                <a:gd name="connsiteY10-46" fmla="*/ 329 h 1560092"/>
                <a:gd name="connsiteX0-47" fmla="*/ 2931499 w 2931499"/>
                <a:gd name="connsiteY0-48" fmla="*/ 329 h 1560092"/>
                <a:gd name="connsiteX1-49" fmla="*/ 2484190 w 2931499"/>
                <a:gd name="connsiteY1-50" fmla="*/ 0 h 1560092"/>
                <a:gd name="connsiteX2-51" fmla="*/ 704914 w 2931499"/>
                <a:gd name="connsiteY2-52" fmla="*/ 10994 h 1560092"/>
                <a:gd name="connsiteX3-53" fmla="*/ 0 w 2931499"/>
                <a:gd name="connsiteY3-54" fmla="*/ 448927 h 1560092"/>
                <a:gd name="connsiteX4-55" fmla="*/ 2481745 w 2931499"/>
                <a:gd name="connsiteY4-56" fmla="*/ 448927 h 1560092"/>
                <a:gd name="connsiteX5-57" fmla="*/ 2486681 w 2931499"/>
                <a:gd name="connsiteY5-58" fmla="*/ 1560092 h 1560092"/>
                <a:gd name="connsiteX6-59" fmla="*/ 2718667 w 2931499"/>
                <a:gd name="connsiteY6-60" fmla="*/ 1560092 h 1560092"/>
                <a:gd name="connsiteX7-61" fmla="*/ 2931499 w 2931499"/>
                <a:gd name="connsiteY7-62" fmla="*/ 1400327 h 1560092"/>
                <a:gd name="connsiteX8-63" fmla="*/ 2931499 w 2931499"/>
                <a:gd name="connsiteY8-64" fmla="*/ 448927 h 1560092"/>
                <a:gd name="connsiteX9-65" fmla="*/ 2931499 w 2931499"/>
                <a:gd name="connsiteY9-66" fmla="*/ 329 h 15600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31499" h="1560092">
                  <a:moveTo>
                    <a:pt x="2931499" y="329"/>
                  </a:moveTo>
                  <a:lnTo>
                    <a:pt x="2484190" y="0"/>
                  </a:lnTo>
                  <a:lnTo>
                    <a:pt x="704914" y="10994"/>
                  </a:lnTo>
                  <a:cubicBezTo>
                    <a:pt x="418378" y="20655"/>
                    <a:pt x="331649" y="100052"/>
                    <a:pt x="0" y="448927"/>
                  </a:cubicBezTo>
                  <a:lnTo>
                    <a:pt x="2481745" y="448927"/>
                  </a:lnTo>
                  <a:cubicBezTo>
                    <a:pt x="2483390" y="819315"/>
                    <a:pt x="2485036" y="1189704"/>
                    <a:pt x="2486681" y="1560092"/>
                  </a:cubicBezTo>
                  <a:lnTo>
                    <a:pt x="2718667" y="1560092"/>
                  </a:lnTo>
                  <a:cubicBezTo>
                    <a:pt x="2819767" y="1560092"/>
                    <a:pt x="2905163" y="1492845"/>
                    <a:pt x="2931499" y="1400327"/>
                  </a:cubicBezTo>
                  <a:lnTo>
                    <a:pt x="2931499" y="448927"/>
                  </a:lnTo>
                  <a:lnTo>
                    <a:pt x="2931499" y="329"/>
                  </a:lnTo>
                  <a:close/>
                </a:path>
              </a:pathLst>
            </a:custGeom>
            <a:solidFill>
              <a:schemeClr val="accent2"/>
            </a:solidFill>
            <a:ln>
              <a:noFill/>
            </a:ln>
            <a:effectLst>
              <a:outerShdw blurRad="101600" dist="63500" algn="l" rotWithShape="0">
                <a:prstClr val="black">
                  <a:alpha val="40000"/>
                </a:prstClr>
              </a:outerShdw>
            </a:effectLst>
            <a:scene3d>
              <a:camera prst="perspectiveFront"/>
              <a:lightRig rig="threePt" dir="t"/>
            </a:scene3d>
            <a:sp3d extrusionH="76200" contourW="12700">
              <a:extrusionClr>
                <a:schemeClr val="bg1">
                  <a:lumMod val="95000"/>
                </a:schemeClr>
              </a:extrusionClr>
              <a:contourClr>
                <a:srgbClr val="F0F0F0"/>
              </a:contourClr>
            </a:sp3d>
          </p:spPr>
          <p:style>
            <a:lnRef idx="2">
              <a:schemeClr val="accent1">
                <a:shade val="50000"/>
              </a:schemeClr>
            </a:lnRef>
            <a:fillRef idx="1">
              <a:schemeClr val="accent1"/>
            </a:fillRef>
            <a:effectRef idx="0">
              <a:schemeClr val="accent1"/>
            </a:effectRef>
            <a:fontRef idx="minor">
              <a:schemeClr val="lt1"/>
            </a:fontRef>
          </p:style>
          <p:txBody>
            <a:bodyPr lIns="121887" tIns="60943" rIns="121887" bIns="60943" rtlCol="0" anchor="ctr"/>
            <a:lstStyle/>
            <a:p>
              <a:pPr algn="ctr" defTabSz="913765"/>
              <a:endParaRPr lang="zh-CN" altLang="en-US" sz="2400">
                <a:solidFill>
                  <a:prstClr val="white"/>
                </a:solidFill>
              </a:endParaRPr>
            </a:p>
          </p:txBody>
        </p:sp>
        <p:sp>
          <p:nvSpPr>
            <p:cNvPr id="36" name="平行四边形 1"/>
            <p:cNvSpPr/>
            <p:nvPr/>
          </p:nvSpPr>
          <p:spPr>
            <a:xfrm rot="5400000">
              <a:off x="4339119" y="593919"/>
              <a:ext cx="1172231" cy="3165769"/>
            </a:xfrm>
            <a:custGeom>
              <a:avLst/>
              <a:gdLst/>
              <a:ahLst/>
              <a:cxnLst/>
              <a:rect l="l" t="t" r="r" b="b"/>
              <a:pathLst>
                <a:path w="1110229" h="2998322">
                  <a:moveTo>
                    <a:pt x="0" y="2998322"/>
                  </a:moveTo>
                  <a:lnTo>
                    <a:pt x="0" y="2549440"/>
                  </a:lnTo>
                  <a:lnTo>
                    <a:pt x="0" y="484622"/>
                  </a:lnTo>
                  <a:cubicBezTo>
                    <a:pt x="105878" y="383946"/>
                    <a:pt x="236594" y="260725"/>
                    <a:pt x="397716" y="102514"/>
                  </a:cubicBezTo>
                  <a:cubicBezTo>
                    <a:pt x="476638" y="12442"/>
                    <a:pt x="538295" y="3604"/>
                    <a:pt x="573444" y="788"/>
                  </a:cubicBezTo>
                  <a:lnTo>
                    <a:pt x="618648" y="0"/>
                  </a:lnTo>
                  <a:cubicBezTo>
                    <a:pt x="526017" y="26296"/>
                    <a:pt x="458653" y="111752"/>
                    <a:pt x="458653" y="212940"/>
                  </a:cubicBezTo>
                  <a:lnTo>
                    <a:pt x="458653" y="2549742"/>
                  </a:lnTo>
                  <a:lnTo>
                    <a:pt x="1110229" y="2553147"/>
                  </a:lnTo>
                  <a:lnTo>
                    <a:pt x="1110229" y="2998322"/>
                  </a:lnTo>
                  <a:lnTo>
                    <a:pt x="458653" y="2998322"/>
                  </a:lnTo>
                  <a:close/>
                </a:path>
              </a:pathLst>
            </a:custGeom>
            <a:solidFill>
              <a:schemeClr val="accent1"/>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87" tIns="60943" rIns="121887" bIns="60943" rtlCol="0" anchor="ctr"/>
            <a:lstStyle/>
            <a:p>
              <a:pPr algn="ctr" defTabSz="913765"/>
              <a:endParaRPr lang="zh-CN" altLang="en-US" sz="2400">
                <a:solidFill>
                  <a:srgbClr val="ED827A"/>
                </a:solidFill>
              </a:endParaRPr>
            </a:p>
          </p:txBody>
        </p:sp>
      </p:grpSp>
      <p:grpSp>
        <p:nvGrpSpPr>
          <p:cNvPr id="4" name="组合 37"/>
          <p:cNvGrpSpPr/>
          <p:nvPr/>
        </p:nvGrpSpPr>
        <p:grpSpPr>
          <a:xfrm>
            <a:off x="3219898" y="1542772"/>
            <a:ext cx="1935330" cy="597599"/>
            <a:chOff x="2970505" y="1055838"/>
            <a:chExt cx="1977365" cy="610390"/>
          </a:xfrm>
        </p:grpSpPr>
        <p:sp>
          <p:nvSpPr>
            <p:cNvPr id="39" name="矩形 38"/>
            <p:cNvSpPr/>
            <p:nvPr/>
          </p:nvSpPr>
          <p:spPr>
            <a:xfrm>
              <a:off x="2970505" y="1055838"/>
              <a:ext cx="819871" cy="610390"/>
            </a:xfrm>
            <a:prstGeom prst="rect">
              <a:avLst/>
            </a:prstGeom>
            <a:noFill/>
            <a:ln>
              <a:noFill/>
            </a:ln>
            <a:scene3d>
              <a:camera prst="orthographicFront"/>
              <a:lightRig rig="threePt" dir="t"/>
            </a:scene3d>
            <a:sp3d extrusionH="317500">
              <a:bevelT prst="slope"/>
              <a:extrusionClr>
                <a:schemeClr val="bg1"/>
              </a:extrusionClr>
            </a:sp3d>
          </p:spPr>
          <p:txBody>
            <a:bodyPr wrap="none" lIns="162519" tIns="81259" rIns="162519" bIns="81259" anchor="ctr" anchorCtr="1">
              <a:spAutoFit/>
            </a:bodyPr>
            <a:lstStyle/>
            <a:p>
              <a:pPr algn="ctr" defTabSz="913765"/>
              <a:r>
                <a:rPr lang="en-US" altLang="zh-CN" sz="1865" dirty="0">
                  <a:ln w="0"/>
                  <a:solidFill>
                    <a:schemeClr val="bg1">
                      <a:lumMod val="95000"/>
                    </a:schemeClr>
                  </a:solidFill>
                  <a:effectLst>
                    <a:outerShdw blurRad="38100" dist="25400" dir="5400000" algn="ctr" rotWithShape="0">
                      <a:prstClr val="white">
                        <a:alpha val="43000"/>
                      </a:prstClr>
                    </a:outerShdw>
                  </a:effectLst>
                  <a:latin typeface="微软雅黑" panose="020B0503020204020204" pitchFamily="34" charset="-122"/>
                  <a:ea typeface="微软雅黑" panose="020B0503020204020204" pitchFamily="34" charset="-122"/>
                </a:rPr>
                <a:t>01</a:t>
              </a:r>
              <a:endParaRPr lang="zh-CN" altLang="en-US" sz="1865" dirty="0">
                <a:ln w="0"/>
                <a:solidFill>
                  <a:schemeClr val="bg1">
                    <a:lumMod val="95000"/>
                  </a:schemeClr>
                </a:solidFill>
                <a:effectLst>
                  <a:outerShdw blurRad="38100" dist="25400" dir="5400000" algn="ctr" rotWithShape="0">
                    <a:prstClr val="white">
                      <a:alpha val="43000"/>
                    </a:prstClr>
                  </a:outerShdw>
                </a:effectLst>
                <a:latin typeface="微软雅黑" panose="020B0503020204020204" pitchFamily="34" charset="-122"/>
                <a:ea typeface="微软雅黑" panose="020B0503020204020204" pitchFamily="34" charset="-122"/>
              </a:endParaRPr>
            </a:p>
          </p:txBody>
        </p:sp>
        <p:sp>
          <p:nvSpPr>
            <p:cNvPr id="40" name="TextBox 39"/>
            <p:cNvSpPr txBox="1"/>
            <p:nvPr/>
          </p:nvSpPr>
          <p:spPr>
            <a:xfrm>
              <a:off x="3337781" y="1167756"/>
              <a:ext cx="1610089" cy="386560"/>
            </a:xfrm>
            <a:prstGeom prst="rect">
              <a:avLst/>
            </a:prstGeom>
            <a:noFill/>
          </p:spPr>
          <p:txBody>
            <a:bodyPr wrap="square" rtlCol="0" anchor="ctr" anchorCtr="1">
              <a:spAutoFit/>
            </a:bodyPr>
            <a:lstStyle/>
            <a:p>
              <a:pPr defTabSz="913765"/>
              <a:r>
                <a:rPr lang="zh-CN" altLang="en-US" sz="1865" dirty="0">
                  <a:solidFill>
                    <a:schemeClr val="bg1">
                      <a:lumMod val="95000"/>
                    </a:schemeClr>
                  </a:solidFill>
                  <a:latin typeface="微软雅黑" panose="020B0503020204020204" pitchFamily="34" charset="-122"/>
                  <a:ea typeface="微软雅黑" panose="020B0503020204020204" pitchFamily="34" charset="-122"/>
                </a:rPr>
                <a:t>请输入标题</a:t>
              </a:r>
            </a:p>
          </p:txBody>
        </p:sp>
      </p:grpSp>
      <p:sp>
        <p:nvSpPr>
          <p:cNvPr id="49" name="矩形 48"/>
          <p:cNvSpPr/>
          <p:nvPr/>
        </p:nvSpPr>
        <p:spPr>
          <a:xfrm>
            <a:off x="1056684" y="2037401"/>
            <a:ext cx="2666969" cy="295910"/>
          </a:xfrm>
          <a:prstGeom prst="rect">
            <a:avLst/>
          </a:prstGeom>
        </p:spPr>
        <p:txBody>
          <a:bodyPr wrap="square" lIns="91417" tIns="45708" rIns="91417" bIns="45708">
            <a:spAutoFit/>
          </a:bodyPr>
          <a:lstStyle/>
          <a:p>
            <a:pPr>
              <a:spcBef>
                <a:spcPts val="840"/>
              </a:spcBef>
              <a:spcAft>
                <a:spcPts val="840"/>
              </a:spcAft>
            </a:pPr>
            <a:r>
              <a:rPr sz="1335" dirty="0">
                <a:solidFill>
                  <a:schemeClr val="tx1">
                    <a:lumMod val="50000"/>
                    <a:lumOff val="50000"/>
                  </a:schemeClr>
                </a:solidFill>
                <a:latin typeface="微软雅黑" panose="020B0503020204020204" pitchFamily="34" charset="-122"/>
                <a:ea typeface="微软雅黑" panose="020B0503020204020204" pitchFamily="34" charset="-122"/>
              </a:rPr>
              <a:t>点击此处更换文本</a:t>
            </a:r>
          </a:p>
        </p:txBody>
      </p:sp>
      <p:grpSp>
        <p:nvGrpSpPr>
          <p:cNvPr id="5" name="组合 2"/>
          <p:cNvGrpSpPr/>
          <p:nvPr/>
        </p:nvGrpSpPr>
        <p:grpSpPr>
          <a:xfrm>
            <a:off x="3949230" y="3089900"/>
            <a:ext cx="5266346" cy="1092321"/>
            <a:chOff x="2890491" y="2578520"/>
            <a:chExt cx="5380729" cy="1115701"/>
          </a:xfrm>
        </p:grpSpPr>
        <p:sp>
          <p:nvSpPr>
            <p:cNvPr id="35" name="平行四边形 1"/>
            <p:cNvSpPr/>
            <p:nvPr/>
          </p:nvSpPr>
          <p:spPr>
            <a:xfrm rot="10800000" flipH="1">
              <a:off x="3406345" y="3231716"/>
              <a:ext cx="4862572" cy="462505"/>
            </a:xfrm>
            <a:custGeom>
              <a:avLst/>
              <a:gdLst>
                <a:gd name="connsiteX0" fmla="*/ 982734 w 4605377"/>
                <a:gd name="connsiteY0" fmla="*/ 450001 h 450001"/>
                <a:gd name="connsiteX1" fmla="*/ 4605377 w 4605377"/>
                <a:gd name="connsiteY1" fmla="*/ 450001 h 450001"/>
                <a:gd name="connsiteX2" fmla="*/ 3900463 w 4605377"/>
                <a:gd name="connsiteY2" fmla="*/ 12068 h 450001"/>
                <a:gd name="connsiteX3" fmla="*/ 3794554 w 4605377"/>
                <a:gd name="connsiteY3" fmla="*/ 11414 h 450001"/>
                <a:gd name="connsiteX4" fmla="*/ 3794554 w 4605377"/>
                <a:gd name="connsiteY4" fmla="*/ 5128 h 450001"/>
                <a:gd name="connsiteX5" fmla="*/ 2640270 w 4605377"/>
                <a:gd name="connsiteY5" fmla="*/ 0 h 450001"/>
                <a:gd name="connsiteX6" fmla="*/ 1965107 w 4605377"/>
                <a:gd name="connsiteY6" fmla="*/ 109 h 450001"/>
                <a:gd name="connsiteX7" fmla="*/ 822969 w 4605377"/>
                <a:gd name="connsiteY7" fmla="*/ 5183 h 450001"/>
                <a:gd name="connsiteX8" fmla="*/ 822969 w 4605377"/>
                <a:gd name="connsiteY8" fmla="*/ 11230 h 450001"/>
                <a:gd name="connsiteX9" fmla="*/ 704914 w 4605377"/>
                <a:gd name="connsiteY9" fmla="*/ 11959 h 450001"/>
                <a:gd name="connsiteX10" fmla="*/ 0 w 4605377"/>
                <a:gd name="connsiteY10" fmla="*/ 449892 h 450001"/>
                <a:gd name="connsiteX11" fmla="*/ 982503 w 4605377"/>
                <a:gd name="connsiteY11" fmla="*/ 449892 h 450001"/>
                <a:gd name="connsiteX12" fmla="*/ 982734 w 4605377"/>
                <a:gd name="connsiteY12" fmla="*/ 450001 h 450001"/>
                <a:gd name="connsiteX0-1" fmla="*/ 982734 w 4605377"/>
                <a:gd name="connsiteY0-2" fmla="*/ 450001 h 450001"/>
                <a:gd name="connsiteX1-3" fmla="*/ 4605377 w 4605377"/>
                <a:gd name="connsiteY1-4" fmla="*/ 450001 h 450001"/>
                <a:gd name="connsiteX2-5" fmla="*/ 3900463 w 4605377"/>
                <a:gd name="connsiteY2-6" fmla="*/ 12068 h 450001"/>
                <a:gd name="connsiteX3-7" fmla="*/ 3794554 w 4605377"/>
                <a:gd name="connsiteY3-8" fmla="*/ 11414 h 450001"/>
                <a:gd name="connsiteX4-9" fmla="*/ 3794554 w 4605377"/>
                <a:gd name="connsiteY4-10" fmla="*/ 5128 h 450001"/>
                <a:gd name="connsiteX5-11" fmla="*/ 2640270 w 4605377"/>
                <a:gd name="connsiteY5-12" fmla="*/ 0 h 450001"/>
                <a:gd name="connsiteX6-13" fmla="*/ 822969 w 4605377"/>
                <a:gd name="connsiteY6-14" fmla="*/ 5183 h 450001"/>
                <a:gd name="connsiteX7-15" fmla="*/ 822969 w 4605377"/>
                <a:gd name="connsiteY7-16" fmla="*/ 11230 h 450001"/>
                <a:gd name="connsiteX8-17" fmla="*/ 704914 w 4605377"/>
                <a:gd name="connsiteY8-18" fmla="*/ 11959 h 450001"/>
                <a:gd name="connsiteX9-19" fmla="*/ 0 w 4605377"/>
                <a:gd name="connsiteY9-20" fmla="*/ 449892 h 450001"/>
                <a:gd name="connsiteX10-21" fmla="*/ 982503 w 4605377"/>
                <a:gd name="connsiteY10-22" fmla="*/ 449892 h 450001"/>
                <a:gd name="connsiteX11-23" fmla="*/ 982734 w 4605377"/>
                <a:gd name="connsiteY11-24" fmla="*/ 450001 h 450001"/>
                <a:gd name="connsiteX0-25" fmla="*/ 982734 w 4605377"/>
                <a:gd name="connsiteY0-26" fmla="*/ 444873 h 444873"/>
                <a:gd name="connsiteX1-27" fmla="*/ 4605377 w 4605377"/>
                <a:gd name="connsiteY1-28" fmla="*/ 444873 h 444873"/>
                <a:gd name="connsiteX2-29" fmla="*/ 3900463 w 4605377"/>
                <a:gd name="connsiteY2-30" fmla="*/ 6940 h 444873"/>
                <a:gd name="connsiteX3-31" fmla="*/ 3794554 w 4605377"/>
                <a:gd name="connsiteY3-32" fmla="*/ 6286 h 444873"/>
                <a:gd name="connsiteX4-33" fmla="*/ 3794554 w 4605377"/>
                <a:gd name="connsiteY4-34" fmla="*/ 0 h 444873"/>
                <a:gd name="connsiteX5-35" fmla="*/ 822969 w 4605377"/>
                <a:gd name="connsiteY5-36" fmla="*/ 55 h 444873"/>
                <a:gd name="connsiteX6-37" fmla="*/ 822969 w 4605377"/>
                <a:gd name="connsiteY6-38" fmla="*/ 6102 h 444873"/>
                <a:gd name="connsiteX7-39" fmla="*/ 704914 w 4605377"/>
                <a:gd name="connsiteY7-40" fmla="*/ 6831 h 444873"/>
                <a:gd name="connsiteX8-41" fmla="*/ 0 w 4605377"/>
                <a:gd name="connsiteY8-42" fmla="*/ 444764 h 444873"/>
                <a:gd name="connsiteX9-43" fmla="*/ 982503 w 4605377"/>
                <a:gd name="connsiteY9-44" fmla="*/ 444764 h 444873"/>
                <a:gd name="connsiteX10-45" fmla="*/ 982734 w 4605377"/>
                <a:gd name="connsiteY10-46" fmla="*/ 444873 h 444873"/>
                <a:gd name="connsiteX0-47" fmla="*/ 982734 w 4605377"/>
                <a:gd name="connsiteY0-48" fmla="*/ 444873 h 444873"/>
                <a:gd name="connsiteX1-49" fmla="*/ 4605377 w 4605377"/>
                <a:gd name="connsiteY1-50" fmla="*/ 444873 h 444873"/>
                <a:gd name="connsiteX2-51" fmla="*/ 3900463 w 4605377"/>
                <a:gd name="connsiteY2-52" fmla="*/ 6940 h 444873"/>
                <a:gd name="connsiteX3-53" fmla="*/ 3794554 w 4605377"/>
                <a:gd name="connsiteY3-54" fmla="*/ 6286 h 444873"/>
                <a:gd name="connsiteX4-55" fmla="*/ 3794554 w 4605377"/>
                <a:gd name="connsiteY4-56" fmla="*/ 0 h 444873"/>
                <a:gd name="connsiteX5-57" fmla="*/ 822969 w 4605377"/>
                <a:gd name="connsiteY5-58" fmla="*/ 55 h 444873"/>
                <a:gd name="connsiteX6-59" fmla="*/ 704914 w 4605377"/>
                <a:gd name="connsiteY6-60" fmla="*/ 6831 h 444873"/>
                <a:gd name="connsiteX7-61" fmla="*/ 0 w 4605377"/>
                <a:gd name="connsiteY7-62" fmla="*/ 444764 h 444873"/>
                <a:gd name="connsiteX8-63" fmla="*/ 982503 w 4605377"/>
                <a:gd name="connsiteY8-64" fmla="*/ 444764 h 444873"/>
                <a:gd name="connsiteX9-65" fmla="*/ 982734 w 4605377"/>
                <a:gd name="connsiteY9-66" fmla="*/ 444873 h 444873"/>
                <a:gd name="connsiteX0-67" fmla="*/ 982734 w 4605377"/>
                <a:gd name="connsiteY0-68" fmla="*/ 444818 h 444818"/>
                <a:gd name="connsiteX1-69" fmla="*/ 4605377 w 4605377"/>
                <a:gd name="connsiteY1-70" fmla="*/ 444818 h 444818"/>
                <a:gd name="connsiteX2-71" fmla="*/ 3900463 w 4605377"/>
                <a:gd name="connsiteY2-72" fmla="*/ 6885 h 444818"/>
                <a:gd name="connsiteX3-73" fmla="*/ 3794554 w 4605377"/>
                <a:gd name="connsiteY3-74" fmla="*/ 6231 h 444818"/>
                <a:gd name="connsiteX4-75" fmla="*/ 822969 w 4605377"/>
                <a:gd name="connsiteY4-76" fmla="*/ 0 h 444818"/>
                <a:gd name="connsiteX5-77" fmla="*/ 704914 w 4605377"/>
                <a:gd name="connsiteY5-78" fmla="*/ 6776 h 444818"/>
                <a:gd name="connsiteX6-79" fmla="*/ 0 w 4605377"/>
                <a:gd name="connsiteY6-80" fmla="*/ 444709 h 444818"/>
                <a:gd name="connsiteX7-81" fmla="*/ 982503 w 4605377"/>
                <a:gd name="connsiteY7-82" fmla="*/ 444709 h 444818"/>
                <a:gd name="connsiteX8-83" fmla="*/ 982734 w 4605377"/>
                <a:gd name="connsiteY8-84" fmla="*/ 444818 h 444818"/>
                <a:gd name="connsiteX0-85" fmla="*/ 982734 w 4605377"/>
                <a:gd name="connsiteY0-86" fmla="*/ 444818 h 444818"/>
                <a:gd name="connsiteX1-87" fmla="*/ 4605377 w 4605377"/>
                <a:gd name="connsiteY1-88" fmla="*/ 444818 h 444818"/>
                <a:gd name="connsiteX2-89" fmla="*/ 3900463 w 4605377"/>
                <a:gd name="connsiteY2-90" fmla="*/ 6885 h 444818"/>
                <a:gd name="connsiteX3-91" fmla="*/ 822969 w 4605377"/>
                <a:gd name="connsiteY3-92" fmla="*/ 0 h 444818"/>
                <a:gd name="connsiteX4-93" fmla="*/ 704914 w 4605377"/>
                <a:gd name="connsiteY4-94" fmla="*/ 6776 h 444818"/>
                <a:gd name="connsiteX5-95" fmla="*/ 0 w 4605377"/>
                <a:gd name="connsiteY5-96" fmla="*/ 444709 h 444818"/>
                <a:gd name="connsiteX6-97" fmla="*/ 982503 w 4605377"/>
                <a:gd name="connsiteY6-98" fmla="*/ 444709 h 444818"/>
                <a:gd name="connsiteX7-99" fmla="*/ 982734 w 4605377"/>
                <a:gd name="connsiteY7-100" fmla="*/ 444818 h 444818"/>
                <a:gd name="connsiteX0-101" fmla="*/ 982734 w 4605377"/>
                <a:gd name="connsiteY0-102" fmla="*/ 438042 h 438042"/>
                <a:gd name="connsiteX1-103" fmla="*/ 4605377 w 4605377"/>
                <a:gd name="connsiteY1-104" fmla="*/ 438042 h 438042"/>
                <a:gd name="connsiteX2-105" fmla="*/ 3900463 w 4605377"/>
                <a:gd name="connsiteY2-106" fmla="*/ 109 h 438042"/>
                <a:gd name="connsiteX3-107" fmla="*/ 704914 w 4605377"/>
                <a:gd name="connsiteY3-108" fmla="*/ 0 h 438042"/>
                <a:gd name="connsiteX4-109" fmla="*/ 0 w 4605377"/>
                <a:gd name="connsiteY4-110" fmla="*/ 437933 h 438042"/>
                <a:gd name="connsiteX5-111" fmla="*/ 982503 w 4605377"/>
                <a:gd name="connsiteY5-112" fmla="*/ 437933 h 438042"/>
                <a:gd name="connsiteX6-113" fmla="*/ 982734 w 4605377"/>
                <a:gd name="connsiteY6-114" fmla="*/ 438042 h 4380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605377" h="438042">
                  <a:moveTo>
                    <a:pt x="982734" y="438042"/>
                  </a:moveTo>
                  <a:lnTo>
                    <a:pt x="4605377" y="438042"/>
                  </a:lnTo>
                  <a:cubicBezTo>
                    <a:pt x="4273728" y="89167"/>
                    <a:pt x="4186999" y="9770"/>
                    <a:pt x="3900463" y="109"/>
                  </a:cubicBezTo>
                  <a:lnTo>
                    <a:pt x="704914" y="0"/>
                  </a:lnTo>
                  <a:cubicBezTo>
                    <a:pt x="418378" y="9661"/>
                    <a:pt x="331649" y="89058"/>
                    <a:pt x="0" y="437933"/>
                  </a:cubicBezTo>
                  <a:lnTo>
                    <a:pt x="982503" y="437933"/>
                  </a:lnTo>
                  <a:cubicBezTo>
                    <a:pt x="982572" y="437996"/>
                    <a:pt x="982653" y="438019"/>
                    <a:pt x="982734" y="438042"/>
                  </a:cubicBezTo>
                  <a:close/>
                </a:path>
              </a:pathLst>
            </a:custGeom>
            <a:solidFill>
              <a:schemeClr val="accent1"/>
            </a:solidFill>
            <a:ln w="0">
              <a:solidFill>
                <a:schemeClr val="bg1">
                  <a:lumMod val="95000"/>
                  <a:alpha val="30000"/>
                </a:schemeClr>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87" tIns="60943" rIns="121887" bIns="60943" rtlCol="0" anchor="ctr"/>
            <a:lstStyle/>
            <a:p>
              <a:pPr algn="ctr" defTabSz="913765"/>
              <a:endParaRPr lang="zh-CN" altLang="en-US" sz="2400">
                <a:solidFill>
                  <a:prstClr val="white"/>
                </a:solidFill>
              </a:endParaRPr>
            </a:p>
          </p:txBody>
        </p:sp>
        <p:sp>
          <p:nvSpPr>
            <p:cNvPr id="37" name="平行四边形 1"/>
            <p:cNvSpPr/>
            <p:nvPr/>
          </p:nvSpPr>
          <p:spPr>
            <a:xfrm flipV="1">
              <a:off x="2890491" y="2578520"/>
              <a:ext cx="5380729" cy="653197"/>
            </a:xfrm>
            <a:custGeom>
              <a:avLst/>
              <a:gdLst>
                <a:gd name="connsiteX0" fmla="*/ 0 w 5096128"/>
                <a:gd name="connsiteY0" fmla="*/ 618648 h 618648"/>
                <a:gd name="connsiteX1" fmla="*/ 212940 w 5096128"/>
                <a:gd name="connsiteY1" fmla="*/ 458653 h 618648"/>
                <a:gd name="connsiteX2" fmla="*/ 4279232 w 5096128"/>
                <a:gd name="connsiteY2" fmla="*/ 438733 h 618648"/>
                <a:gd name="connsiteX3" fmla="*/ 4391214 w 5096128"/>
                <a:gd name="connsiteY3" fmla="*/ 438041 h 618648"/>
                <a:gd name="connsiteX4" fmla="*/ 5096128 w 5096128"/>
                <a:gd name="connsiteY4" fmla="*/ 108 h 618648"/>
                <a:gd name="connsiteX5" fmla="*/ 4279232 w 5096128"/>
                <a:gd name="connsiteY5" fmla="*/ 108 h 618648"/>
                <a:gd name="connsiteX6" fmla="*/ 4279232 w 5096128"/>
                <a:gd name="connsiteY6" fmla="*/ 0 h 618648"/>
                <a:gd name="connsiteX7" fmla="*/ 1301574 w 5096128"/>
                <a:gd name="connsiteY7" fmla="*/ 0 h 618648"/>
                <a:gd name="connsiteX8" fmla="*/ 484622 w 5096128"/>
                <a:gd name="connsiteY8" fmla="*/ 0 h 618648"/>
                <a:gd name="connsiteX9" fmla="*/ 102514 w 5096128"/>
                <a:gd name="connsiteY9" fmla="*/ 397716 h 618648"/>
                <a:gd name="connsiteX10" fmla="*/ 788 w 5096128"/>
                <a:gd name="connsiteY10" fmla="*/ 573444 h 618648"/>
                <a:gd name="connsiteX11" fmla="*/ 0 w 5096128"/>
                <a:gd name="connsiteY11" fmla="*/ 618648 h 61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6128" h="618648">
                  <a:moveTo>
                    <a:pt x="0" y="618648"/>
                  </a:moveTo>
                  <a:cubicBezTo>
                    <a:pt x="26296" y="526017"/>
                    <a:pt x="111752" y="458653"/>
                    <a:pt x="212940" y="458653"/>
                  </a:cubicBezTo>
                  <a:lnTo>
                    <a:pt x="4279232" y="438733"/>
                  </a:lnTo>
                  <a:lnTo>
                    <a:pt x="4391214" y="438041"/>
                  </a:lnTo>
                  <a:cubicBezTo>
                    <a:pt x="4677750" y="428380"/>
                    <a:pt x="4764479" y="348983"/>
                    <a:pt x="5096128" y="108"/>
                  </a:cubicBezTo>
                  <a:lnTo>
                    <a:pt x="4279232" y="108"/>
                  </a:lnTo>
                  <a:lnTo>
                    <a:pt x="4279232" y="0"/>
                  </a:lnTo>
                  <a:lnTo>
                    <a:pt x="1301574" y="0"/>
                  </a:lnTo>
                  <a:lnTo>
                    <a:pt x="484622" y="0"/>
                  </a:lnTo>
                  <a:cubicBezTo>
                    <a:pt x="383946" y="105878"/>
                    <a:pt x="260725" y="236594"/>
                    <a:pt x="102514" y="397716"/>
                  </a:cubicBezTo>
                  <a:cubicBezTo>
                    <a:pt x="12442" y="476638"/>
                    <a:pt x="3604" y="538295"/>
                    <a:pt x="788" y="573444"/>
                  </a:cubicBezTo>
                  <a:cubicBezTo>
                    <a:pt x="526" y="588512"/>
                    <a:pt x="263" y="603580"/>
                    <a:pt x="0" y="618648"/>
                  </a:cubicBezTo>
                  <a:close/>
                </a:path>
              </a:pathLst>
            </a:custGeom>
            <a:solidFill>
              <a:schemeClr val="accent4"/>
            </a:solidFill>
            <a:ln w="0">
              <a:solidFill>
                <a:schemeClr val="bg1">
                  <a:lumMod val="95000"/>
                  <a:alpha val="30000"/>
                </a:schemeClr>
              </a:solidFill>
            </a:ln>
            <a:effectLst>
              <a:outerShdw blurRad="139700" dir="15000000" sx="101000" sy="10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lIns="121887" tIns="60943" rIns="121887" bIns="60943" rtlCol="0" anchor="ctr"/>
            <a:lstStyle/>
            <a:p>
              <a:pPr algn="ctr" defTabSz="913765"/>
              <a:r>
                <a:rPr lang="en-US" altLang="zh-CN" sz="2400" dirty="0">
                  <a:solidFill>
                    <a:prstClr val="white"/>
                  </a:solidFill>
                </a:rPr>
                <a:t> </a:t>
              </a:r>
              <a:endParaRPr lang="zh-CN" altLang="en-US" sz="2400" dirty="0">
                <a:solidFill>
                  <a:prstClr val="white"/>
                </a:solidFill>
              </a:endParaRPr>
            </a:p>
          </p:txBody>
        </p:sp>
      </p:grpSp>
      <p:sp>
        <p:nvSpPr>
          <p:cNvPr id="51" name="矩形 50"/>
          <p:cNvSpPr/>
          <p:nvPr/>
        </p:nvSpPr>
        <p:spPr>
          <a:xfrm>
            <a:off x="9503537" y="2997271"/>
            <a:ext cx="2399674" cy="1334770"/>
          </a:xfrm>
          <a:prstGeom prst="rect">
            <a:avLst/>
          </a:prstGeom>
        </p:spPr>
        <p:txBody>
          <a:bodyPr wrap="square" lIns="91417" tIns="45708" rIns="91417" bIns="45708">
            <a:spAutoFit/>
          </a:bodyPr>
          <a:lstStyle/>
          <a:p>
            <a:pPr>
              <a:spcBef>
                <a:spcPts val="840"/>
              </a:spcBef>
              <a:spcAft>
                <a:spcPts val="840"/>
              </a:spcAft>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4061889" y="5112020"/>
            <a:ext cx="1938124" cy="1334770"/>
          </a:xfrm>
          <a:prstGeom prst="rect">
            <a:avLst/>
          </a:prstGeom>
        </p:spPr>
        <p:txBody>
          <a:bodyPr wrap="square" lIns="91417" tIns="45708" rIns="91417" bIns="45708">
            <a:spAutoFit/>
          </a:bodyPr>
          <a:lstStyle/>
          <a:p>
            <a:pPr>
              <a:spcBef>
                <a:spcPts val="840"/>
              </a:spcBef>
              <a:spcAft>
                <a:spcPts val="840"/>
              </a:spcAft>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 name="组合 40"/>
          <p:cNvGrpSpPr/>
          <p:nvPr/>
        </p:nvGrpSpPr>
        <p:grpSpPr>
          <a:xfrm flipH="1">
            <a:off x="4809543" y="2415118"/>
            <a:ext cx="2123143" cy="597599"/>
            <a:chOff x="2970505" y="1055838"/>
            <a:chExt cx="2169256" cy="610390"/>
          </a:xfrm>
        </p:grpSpPr>
        <p:sp>
          <p:nvSpPr>
            <p:cNvPr id="42" name="矩形 41"/>
            <p:cNvSpPr/>
            <p:nvPr/>
          </p:nvSpPr>
          <p:spPr>
            <a:xfrm>
              <a:off x="2970505" y="1055838"/>
              <a:ext cx="819870" cy="610390"/>
            </a:xfrm>
            <a:prstGeom prst="rect">
              <a:avLst/>
            </a:prstGeom>
            <a:noFill/>
            <a:ln>
              <a:noFill/>
            </a:ln>
            <a:scene3d>
              <a:camera prst="orthographicFront"/>
              <a:lightRig rig="threePt" dir="t"/>
            </a:scene3d>
            <a:sp3d extrusionH="317500">
              <a:bevelT prst="slope"/>
              <a:extrusionClr>
                <a:schemeClr val="bg1"/>
              </a:extrusionClr>
            </a:sp3d>
          </p:spPr>
          <p:txBody>
            <a:bodyPr wrap="none" lIns="162519" tIns="81259" rIns="162519" bIns="81259" anchor="ctr" anchorCtr="1">
              <a:spAutoFit/>
            </a:bodyPr>
            <a:lstStyle/>
            <a:p>
              <a:pPr algn="ctr" defTabSz="913765"/>
              <a:r>
                <a:rPr lang="en-US" altLang="zh-CN" sz="1865" dirty="0">
                  <a:ln w="0"/>
                  <a:solidFill>
                    <a:schemeClr val="bg1">
                      <a:lumMod val="95000"/>
                    </a:schemeClr>
                  </a:solidFill>
                  <a:effectLst>
                    <a:outerShdw blurRad="38100" dist="25400" dir="5400000" algn="ctr" rotWithShape="0">
                      <a:prstClr val="white">
                        <a:alpha val="43000"/>
                      </a:prstClr>
                    </a:outerShdw>
                  </a:effectLst>
                  <a:latin typeface="微软雅黑" panose="020B0503020204020204" pitchFamily="34" charset="-122"/>
                  <a:ea typeface="微软雅黑" panose="020B0503020204020204" pitchFamily="34" charset="-122"/>
                </a:rPr>
                <a:t>02</a:t>
              </a:r>
              <a:endParaRPr lang="zh-CN" altLang="en-US" sz="1865" dirty="0">
                <a:ln w="0"/>
                <a:solidFill>
                  <a:schemeClr val="bg1">
                    <a:lumMod val="95000"/>
                  </a:schemeClr>
                </a:solidFill>
                <a:effectLst>
                  <a:outerShdw blurRad="38100" dist="25400" dir="5400000" algn="ctr" rotWithShape="0">
                    <a:prstClr val="white">
                      <a:alpha val="43000"/>
                    </a:prstClr>
                  </a:outerShdw>
                </a:effectLst>
                <a:latin typeface="微软雅黑" panose="020B0503020204020204" pitchFamily="34" charset="-122"/>
                <a:ea typeface="微软雅黑" panose="020B0503020204020204" pitchFamily="34" charset="-122"/>
              </a:endParaRPr>
            </a:p>
          </p:txBody>
        </p:sp>
        <p:sp>
          <p:nvSpPr>
            <p:cNvPr id="43" name="TextBox 46"/>
            <p:cNvSpPr txBox="1"/>
            <p:nvPr/>
          </p:nvSpPr>
          <p:spPr>
            <a:xfrm>
              <a:off x="3529672" y="1157878"/>
              <a:ext cx="1610089" cy="386560"/>
            </a:xfrm>
            <a:prstGeom prst="rect">
              <a:avLst/>
            </a:prstGeom>
            <a:noFill/>
          </p:spPr>
          <p:txBody>
            <a:bodyPr wrap="square" rtlCol="0" anchor="ctr" anchorCtr="1">
              <a:spAutoFit/>
            </a:bodyPr>
            <a:lstStyle/>
            <a:p>
              <a:pPr defTabSz="913765"/>
              <a:r>
                <a:rPr lang="zh-CN" altLang="en-US" sz="1865" dirty="0">
                  <a:solidFill>
                    <a:schemeClr val="bg1">
                      <a:lumMod val="95000"/>
                    </a:schemeClr>
                  </a:solidFill>
                  <a:latin typeface="微软雅黑" panose="020B0503020204020204" pitchFamily="34" charset="-122"/>
                  <a:ea typeface="微软雅黑" panose="020B0503020204020204" pitchFamily="34" charset="-122"/>
                </a:rPr>
                <a:t>请输入标题</a:t>
              </a:r>
            </a:p>
          </p:txBody>
        </p:sp>
      </p:grpSp>
      <p:grpSp>
        <p:nvGrpSpPr>
          <p:cNvPr id="7" name="组合 5"/>
          <p:cNvGrpSpPr/>
          <p:nvPr/>
        </p:nvGrpSpPr>
        <p:grpSpPr>
          <a:xfrm>
            <a:off x="3560987" y="2705725"/>
            <a:ext cx="1884867" cy="543426"/>
            <a:chOff x="3871199" y="3175564"/>
            <a:chExt cx="1925806" cy="555058"/>
          </a:xfrm>
        </p:grpSpPr>
        <p:sp>
          <p:nvSpPr>
            <p:cNvPr id="44" name="矩形 43"/>
            <p:cNvSpPr/>
            <p:nvPr/>
          </p:nvSpPr>
          <p:spPr>
            <a:xfrm>
              <a:off x="3871199" y="3175564"/>
              <a:ext cx="709171" cy="555058"/>
            </a:xfrm>
            <a:prstGeom prst="rect">
              <a:avLst/>
            </a:prstGeom>
            <a:noFill/>
            <a:ln>
              <a:noFill/>
            </a:ln>
            <a:scene3d>
              <a:camera prst="orthographicFront"/>
              <a:lightRig rig="threePt" dir="t"/>
            </a:scene3d>
            <a:sp3d extrusionH="317500">
              <a:bevelT prst="slope"/>
              <a:extrusionClr>
                <a:schemeClr val="bg1"/>
              </a:extrusionClr>
            </a:sp3d>
          </p:spPr>
          <p:txBody>
            <a:bodyPr wrap="none" lIns="121889" tIns="60944" rIns="121889" bIns="60944" anchor="ctr" anchorCtr="1">
              <a:spAutoFit/>
            </a:bodyPr>
            <a:lstStyle/>
            <a:p>
              <a:pPr algn="ctr" defTabSz="913765"/>
              <a:r>
                <a:rPr lang="en-US" altLang="zh-CN" sz="1865" dirty="0">
                  <a:ln w="0"/>
                  <a:solidFill>
                    <a:schemeClr val="bg1">
                      <a:lumMod val="95000"/>
                    </a:schemeClr>
                  </a:solidFill>
                  <a:effectLst>
                    <a:outerShdw blurRad="38100" dist="25400" dir="5400000" algn="ctr" rotWithShape="0">
                      <a:prstClr val="white">
                        <a:alpha val="43000"/>
                      </a:prstClr>
                    </a:outerShdw>
                  </a:effectLst>
                  <a:latin typeface="微软雅黑" panose="020B0503020204020204" pitchFamily="34" charset="-122"/>
                  <a:ea typeface="微软雅黑" panose="020B0503020204020204" pitchFamily="34" charset="-122"/>
                </a:rPr>
                <a:t>03</a:t>
              </a:r>
              <a:endParaRPr lang="zh-CN" altLang="en-US" sz="1865" dirty="0">
                <a:ln w="0"/>
                <a:solidFill>
                  <a:schemeClr val="bg1">
                    <a:lumMod val="95000"/>
                  </a:schemeClr>
                </a:solidFill>
                <a:effectLst>
                  <a:outerShdw blurRad="38100" dist="25400" dir="5400000" algn="ctr" rotWithShape="0">
                    <a:prstClr val="white">
                      <a:alpha val="43000"/>
                    </a:prstClr>
                  </a:outerShdw>
                </a:effectLst>
                <a:latin typeface="微软雅黑" panose="020B0503020204020204" pitchFamily="34" charset="-122"/>
                <a:ea typeface="微软雅黑" panose="020B0503020204020204" pitchFamily="34" charset="-122"/>
              </a:endParaRPr>
            </a:p>
          </p:txBody>
        </p:sp>
        <p:sp>
          <p:nvSpPr>
            <p:cNvPr id="45" name="TextBox 39"/>
            <p:cNvSpPr txBox="1"/>
            <p:nvPr/>
          </p:nvSpPr>
          <p:spPr>
            <a:xfrm>
              <a:off x="4186916" y="3282087"/>
              <a:ext cx="1610089" cy="385264"/>
            </a:xfrm>
            <a:prstGeom prst="rect">
              <a:avLst/>
            </a:prstGeom>
            <a:noFill/>
          </p:spPr>
          <p:txBody>
            <a:bodyPr wrap="square" lIns="91417" tIns="45708" rIns="91417" bIns="45708" rtlCol="0" anchor="ctr" anchorCtr="1">
              <a:spAutoFit/>
            </a:bodyPr>
            <a:lstStyle/>
            <a:p>
              <a:pPr defTabSz="913765"/>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请输入标题</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0-#ppt_w/2"/>
                                          </p:val>
                                        </p:tav>
                                        <p:tav tm="100000">
                                          <p:val>
                                            <p:strVal val="#ppt_x"/>
                                          </p:val>
                                        </p:tav>
                                      </p:tavLst>
                                    </p:anim>
                                    <p:anim calcmode="lin" valueType="num">
                                      <p:cBhvr additive="base">
                                        <p:cTn id="24" dur="500" fill="hold"/>
                                        <p:tgtEl>
                                          <p:spTgt spid="49"/>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1+#ppt_w/2"/>
                                          </p:val>
                                        </p:tav>
                                        <p:tav tm="100000">
                                          <p:val>
                                            <p:strVal val="#ppt_x"/>
                                          </p:val>
                                        </p:tav>
                                      </p:tavLst>
                                    </p:anim>
                                    <p:anim calcmode="lin" valueType="num">
                                      <p:cBhvr additive="base">
                                        <p:cTn id="33" dur="500" fill="hold"/>
                                        <p:tgtEl>
                                          <p:spTgt spid="51"/>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fill="hold"/>
                                        <p:tgtEl>
                                          <p:spTgt spid="52"/>
                                        </p:tgtEl>
                                        <p:attrNameLst>
                                          <p:attrName>ppt_x</p:attrName>
                                        </p:attrNameLst>
                                      </p:cBhvr>
                                      <p:tavLst>
                                        <p:tav tm="0">
                                          <p:val>
                                            <p:strVal val="#ppt_x"/>
                                          </p:val>
                                        </p:tav>
                                        <p:tav tm="100000">
                                          <p:val>
                                            <p:strVal val="#ppt_x"/>
                                          </p:val>
                                        </p:tav>
                                      </p:tavLst>
                                    </p:anim>
                                    <p:anim calcmode="lin" valueType="num">
                                      <p:cBhvr additive="base">
                                        <p:cTn id="4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009603" y="1509213"/>
            <a:ext cx="2517059" cy="2132948"/>
          </a:xfrm>
          <a:prstGeom prst="rect">
            <a:avLst/>
          </a:prstGeom>
          <a:solidFill>
            <a:schemeClr val="accent1"/>
          </a:solidFill>
          <a:ln w="12700" cmpd="sng">
            <a:noFill/>
            <a:miter lim="800000"/>
          </a:ln>
        </p:spPr>
        <p:txBody>
          <a:bodyPr anchor="ctr"/>
          <a:lstStyle/>
          <a:p>
            <a:pPr algn="ctr"/>
            <a:endParaRPr lang="en-US" altLang="zh-CN" sz="1865" dirty="0">
              <a:solidFill>
                <a:schemeClr val="tx1">
                  <a:lumMod val="85000"/>
                  <a:lumOff val="15000"/>
                </a:schemeClr>
              </a:solidFill>
              <a:latin typeface="+mn-ea"/>
            </a:endParaRPr>
          </a:p>
          <a:p>
            <a:pPr algn="ctr"/>
            <a:r>
              <a:rPr lang="zh-CN" altLang="en-US" sz="2135" b="1" dirty="0">
                <a:solidFill>
                  <a:schemeClr val="bg1"/>
                </a:solidFill>
                <a:latin typeface="微软雅黑" panose="020B0503020204020204" pitchFamily="34" charset="-122"/>
                <a:ea typeface="微软雅黑" panose="020B0503020204020204" pitchFamily="34" charset="-122"/>
              </a:rPr>
              <a:t>单击填加标题</a:t>
            </a:r>
            <a:endParaRPr lang="en-US" altLang="zh-CN" sz="2135" b="1" dirty="0">
              <a:solidFill>
                <a:schemeClr val="bg1"/>
              </a:solidFill>
              <a:latin typeface="微软雅黑" panose="020B0503020204020204" pitchFamily="34" charset="-122"/>
              <a:ea typeface="微软雅黑" panose="020B0503020204020204" pitchFamily="34" charset="-122"/>
            </a:endParaRPr>
          </a:p>
          <a:p>
            <a:pPr algn="ctr"/>
            <a:endParaRPr lang="en-US" sz="1600" dirty="0">
              <a:solidFill>
                <a:schemeClr val="bg1"/>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endParaRPr lang="en-US" sz="1865" dirty="0">
              <a:solidFill>
                <a:schemeClr val="tx1">
                  <a:lumMod val="85000"/>
                  <a:lumOff val="15000"/>
                </a:schemeClr>
              </a:solidFill>
              <a:latin typeface="+mn-ea"/>
            </a:endParaRPr>
          </a:p>
        </p:txBody>
      </p:sp>
      <p:grpSp>
        <p:nvGrpSpPr>
          <p:cNvPr id="2" name="组合 3"/>
          <p:cNvGrpSpPr/>
          <p:nvPr/>
        </p:nvGrpSpPr>
        <p:grpSpPr>
          <a:xfrm>
            <a:off x="1008693" y="3793651"/>
            <a:ext cx="5185818" cy="2515560"/>
            <a:chOff x="1621077" y="2591060"/>
            <a:chExt cx="3890323" cy="1886881"/>
          </a:xfrm>
        </p:grpSpPr>
        <p:sp>
          <p:nvSpPr>
            <p:cNvPr id="5" name="Rectangle 3"/>
            <p:cNvSpPr/>
            <p:nvPr/>
          </p:nvSpPr>
          <p:spPr bwMode="auto">
            <a:xfrm>
              <a:off x="1621077" y="2591060"/>
              <a:ext cx="3890323" cy="1886881"/>
            </a:xfrm>
            <a:prstGeom prst="rect">
              <a:avLst/>
            </a:prstGeom>
            <a:solidFill>
              <a:schemeClr val="accent3"/>
            </a:solidFill>
            <a:ln w="12700" cmpd="sng">
              <a:noFill/>
              <a:miter lim="800000"/>
            </a:ln>
          </p:spPr>
          <p:txBody>
            <a:bodyPr anchor="ctr"/>
            <a:lstStyle/>
            <a:p>
              <a:r>
                <a:rPr lang="zh-CN" altLang="en-US" sz="3730" b="1" dirty="0">
                  <a:solidFill>
                    <a:schemeClr val="bg1"/>
                  </a:solidFill>
                  <a:latin typeface="微软雅黑" panose="020B0503020204020204" pitchFamily="34" charset="-122"/>
                  <a:ea typeface="微软雅黑" panose="020B0503020204020204" pitchFamily="34" charset="-122"/>
                </a:rPr>
                <a:t>单击填加标题</a:t>
              </a:r>
              <a:endParaRPr lang="en-US" altLang="zh-CN" sz="3730" b="1" dirty="0">
                <a:solidFill>
                  <a:schemeClr val="bg1"/>
                </a:solidFill>
                <a:latin typeface="微软雅黑" panose="020B0503020204020204" pitchFamily="34" charset="-122"/>
                <a:ea typeface="微软雅黑" panose="020B0503020204020204" pitchFamily="34" charset="-122"/>
              </a:endParaRPr>
            </a:p>
            <a:p>
              <a:endParaRPr lang="en-US" sz="1865" dirty="0">
                <a:solidFill>
                  <a:schemeClr val="tx1">
                    <a:lumMod val="85000"/>
                    <a:lumOff val="15000"/>
                  </a:schemeClr>
                </a:solidFill>
                <a:latin typeface="+mn-ea"/>
              </a:endParaRPr>
            </a:p>
            <a:p>
              <a:r>
                <a:rPr lang="zh-CN" altLang="en-US" sz="1865" dirty="0">
                  <a:solidFill>
                    <a:schemeClr val="bg1"/>
                  </a:solidFill>
                  <a:latin typeface="+mn-ea"/>
                </a:rPr>
                <a:t>单击填加文字内容</a:t>
              </a:r>
              <a:endParaRPr lang="en-US" sz="1865" dirty="0">
                <a:solidFill>
                  <a:schemeClr val="bg1"/>
                </a:solidFill>
                <a:latin typeface="+mn-ea"/>
              </a:endParaRPr>
            </a:p>
          </p:txBody>
        </p:sp>
        <p:sp>
          <p:nvSpPr>
            <p:cNvPr id="7" name="Freeform 72"/>
            <p:cNvSpPr>
              <a:spLocks noEditPoints="1"/>
            </p:cNvSpPr>
            <p:nvPr/>
          </p:nvSpPr>
          <p:spPr bwMode="auto">
            <a:xfrm>
              <a:off x="4567270" y="3534499"/>
              <a:ext cx="743144" cy="74448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accent1">
                <a:alpha val="24000"/>
              </a:schemeClr>
            </a:solidFill>
            <a:ln w="12700" cmpd="sng">
              <a:solidFill>
                <a:schemeClr val="bg1"/>
              </a:solidFill>
              <a:miter lim="800000"/>
            </a:ln>
          </p:spPr>
          <p:txBody>
            <a:bodyPr anchor="ctr"/>
            <a:lstStyle/>
            <a:p>
              <a:pPr algn="ctr"/>
              <a:endParaRPr lang="en-US" sz="1865">
                <a:solidFill>
                  <a:schemeClr val="tx1">
                    <a:lumMod val="85000"/>
                    <a:lumOff val="15000"/>
                  </a:schemeClr>
                </a:solidFill>
                <a:latin typeface="+mn-ea"/>
              </a:endParaRPr>
            </a:p>
          </p:txBody>
        </p:sp>
      </p:grpSp>
      <p:sp>
        <p:nvSpPr>
          <p:cNvPr id="8" name="Rectangle 2"/>
          <p:cNvSpPr/>
          <p:nvPr/>
        </p:nvSpPr>
        <p:spPr bwMode="auto">
          <a:xfrm>
            <a:off x="3677449" y="1509213"/>
            <a:ext cx="2517059" cy="2132948"/>
          </a:xfrm>
          <a:prstGeom prst="rect">
            <a:avLst/>
          </a:prstGeom>
          <a:solidFill>
            <a:schemeClr val="accent2"/>
          </a:solidFill>
          <a:ln w="12700" cmpd="sng">
            <a:noFill/>
            <a:miter lim="800000"/>
          </a:ln>
        </p:spPr>
        <p:txBody>
          <a:bodyPr anchor="ctr"/>
          <a:lstStyle/>
          <a:p>
            <a:pPr algn="ctr"/>
            <a:endParaRPr lang="en-US" altLang="zh-CN" sz="1865" dirty="0">
              <a:solidFill>
                <a:schemeClr val="tx1">
                  <a:lumMod val="85000"/>
                  <a:lumOff val="15000"/>
                </a:schemeClr>
              </a:solidFill>
              <a:latin typeface="+mn-ea"/>
            </a:endParaRPr>
          </a:p>
          <a:p>
            <a:pPr algn="ctr"/>
            <a:r>
              <a:rPr lang="zh-CN" altLang="en-US" sz="2135" b="1" dirty="0">
                <a:solidFill>
                  <a:schemeClr val="bg1"/>
                </a:solidFill>
                <a:latin typeface="微软雅黑" panose="020B0503020204020204" pitchFamily="34" charset="-122"/>
                <a:ea typeface="微软雅黑" panose="020B0503020204020204" pitchFamily="34" charset="-122"/>
              </a:rPr>
              <a:t>单击填加标题</a:t>
            </a:r>
            <a:endParaRPr lang="en-US" altLang="zh-CN" sz="2135" b="1" dirty="0">
              <a:solidFill>
                <a:schemeClr val="bg1"/>
              </a:solidFill>
              <a:latin typeface="微软雅黑" panose="020B0503020204020204" pitchFamily="34" charset="-122"/>
              <a:ea typeface="微软雅黑" panose="020B0503020204020204" pitchFamily="34" charset="-122"/>
            </a:endParaRPr>
          </a:p>
          <a:p>
            <a:pPr algn="ctr"/>
            <a:endParaRPr lang="en-US" sz="1600" dirty="0">
              <a:solidFill>
                <a:schemeClr val="tx1">
                  <a:lumMod val="85000"/>
                  <a:lumOff val="15000"/>
                </a:schemeClr>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endParaRPr lang="en-US" sz="1865" dirty="0">
              <a:solidFill>
                <a:schemeClr val="tx1">
                  <a:lumMod val="85000"/>
                  <a:lumOff val="15000"/>
                </a:schemeClr>
              </a:solidFill>
              <a:latin typeface="+mn-ea"/>
            </a:endParaRPr>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r="20689"/>
          <a:stretch>
            <a:fillRect/>
          </a:stretch>
        </p:blipFill>
        <p:spPr>
          <a:xfrm>
            <a:off x="6348464" y="1509213"/>
            <a:ext cx="5232581" cy="4799999"/>
          </a:xfrm>
          <a:prstGeom prst="rect">
            <a:avLst/>
          </a:prstGeom>
          <a:ln w="19050">
            <a:noFill/>
          </a:ln>
          <a:effectLst/>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1113386" y="2420624"/>
            <a:ext cx="3951900" cy="494506"/>
            <a:chOff x="1173162" y="3209924"/>
            <a:chExt cx="3952876" cy="494476"/>
          </a:xfrm>
        </p:grpSpPr>
        <p:sp>
          <p:nvSpPr>
            <p:cNvPr id="3" name="圆角矩形 2"/>
            <p:cNvSpPr/>
            <p:nvPr/>
          </p:nvSpPr>
          <p:spPr>
            <a:xfrm>
              <a:off x="2178050" y="3209924"/>
              <a:ext cx="1952625" cy="4286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圆角矩形 3"/>
            <p:cNvSpPr/>
            <p:nvPr/>
          </p:nvSpPr>
          <p:spPr>
            <a:xfrm>
              <a:off x="1173162" y="3209924"/>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圆角矩形 4"/>
            <p:cNvSpPr/>
            <p:nvPr/>
          </p:nvSpPr>
          <p:spPr>
            <a:xfrm>
              <a:off x="4302125" y="3222947"/>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文本框 34"/>
            <p:cNvSpPr txBox="1"/>
            <p:nvPr/>
          </p:nvSpPr>
          <p:spPr>
            <a:xfrm>
              <a:off x="2330342" y="3254958"/>
              <a:ext cx="1648044" cy="449442"/>
            </a:xfrm>
            <a:prstGeom prst="rect">
              <a:avLst/>
            </a:prstGeom>
            <a:noFill/>
          </p:spPr>
          <p:txBody>
            <a:bodyPr wrap="square" rtlCol="0">
              <a:spAutoFit/>
            </a:bodyPr>
            <a:lstStyle/>
            <a:p>
              <a:r>
                <a:rPr lang="zh-CN" altLang="en-US" sz="1600"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4302125" y="3253037"/>
              <a:ext cx="823913" cy="337799"/>
            </a:xfrm>
            <a:prstGeom prst="rect">
              <a:avLst/>
            </a:prstGeom>
            <a:noFill/>
          </p:spPr>
          <p:txBody>
            <a:bodyPr wrap="square" rtlCol="0">
              <a:spAutoFit/>
            </a:bodyPr>
            <a:lstStyle/>
            <a:p>
              <a:pPr algn="ctr">
                <a:lnSpc>
                  <a:spcPct val="120000"/>
                </a:lnSpc>
              </a:pPr>
              <a:r>
                <a:rPr lang="en-US" altLang="zh-CN" sz="1335"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60%</a:t>
              </a:r>
              <a:endParaRPr lang="zh-CN" altLang="en-US" sz="1335"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文本框 41"/>
            <p:cNvSpPr txBox="1"/>
            <p:nvPr/>
          </p:nvSpPr>
          <p:spPr>
            <a:xfrm>
              <a:off x="1173162" y="3240011"/>
              <a:ext cx="823913" cy="337799"/>
            </a:xfrm>
            <a:prstGeom prst="rect">
              <a:avLst/>
            </a:prstGeom>
            <a:noFill/>
          </p:spPr>
          <p:txBody>
            <a:bodyPr wrap="square" rtlCol="0">
              <a:spAutoFit/>
            </a:bodyPr>
            <a:lstStyle/>
            <a:p>
              <a:pPr algn="ctr">
                <a:lnSpc>
                  <a:spcPct val="120000"/>
                </a:lnSpc>
              </a:pPr>
              <a:r>
                <a:rPr lang="en-US" altLang="zh-CN" sz="1335"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40%</a:t>
              </a:r>
              <a:endParaRPr lang="zh-CN" altLang="en-US" sz="1335"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6"/>
          <p:cNvGrpSpPr/>
          <p:nvPr/>
        </p:nvGrpSpPr>
        <p:grpSpPr>
          <a:xfrm>
            <a:off x="1113386" y="2958273"/>
            <a:ext cx="3951900" cy="494507"/>
            <a:chOff x="1173162" y="3857624"/>
            <a:chExt cx="3952876" cy="494477"/>
          </a:xfrm>
        </p:grpSpPr>
        <p:sp>
          <p:nvSpPr>
            <p:cNvPr id="8" name="圆角矩形 7"/>
            <p:cNvSpPr/>
            <p:nvPr/>
          </p:nvSpPr>
          <p:spPr>
            <a:xfrm>
              <a:off x="2178050" y="3857624"/>
              <a:ext cx="1952625" cy="42862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圆角矩形 8"/>
            <p:cNvSpPr/>
            <p:nvPr/>
          </p:nvSpPr>
          <p:spPr>
            <a:xfrm>
              <a:off x="1173162" y="3857624"/>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圆角矩形 9"/>
            <p:cNvSpPr/>
            <p:nvPr/>
          </p:nvSpPr>
          <p:spPr>
            <a:xfrm>
              <a:off x="4302125" y="3862387"/>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文本框 32"/>
            <p:cNvSpPr txBox="1"/>
            <p:nvPr/>
          </p:nvSpPr>
          <p:spPr>
            <a:xfrm>
              <a:off x="2330342" y="3902659"/>
              <a:ext cx="1648044" cy="449442"/>
            </a:xfrm>
            <a:prstGeom prst="rect">
              <a:avLst/>
            </a:prstGeom>
            <a:noFill/>
          </p:spPr>
          <p:txBody>
            <a:bodyPr wrap="square" rtlCol="0">
              <a:spAutoFit/>
            </a:bodyPr>
            <a:lstStyle/>
            <a:p>
              <a:r>
                <a:rPr lang="zh-CN" altLang="en-US" sz="1600"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4302125" y="3892477"/>
              <a:ext cx="823913" cy="337799"/>
            </a:xfrm>
            <a:prstGeom prst="rect">
              <a:avLst/>
            </a:prstGeom>
            <a:noFill/>
          </p:spPr>
          <p:txBody>
            <a:bodyPr wrap="square" rtlCol="0">
              <a:spAutoFit/>
            </a:bodyPr>
            <a:lstStyle/>
            <a:p>
              <a:pPr algn="ctr">
                <a:lnSpc>
                  <a:spcPct val="120000"/>
                </a:lnSpc>
              </a:pPr>
              <a:r>
                <a:rPr lang="en-US" altLang="zh-CN" sz="1335"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70%</a:t>
              </a:r>
              <a:endParaRPr lang="zh-CN" altLang="en-US" sz="1335"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文本框 42"/>
            <p:cNvSpPr txBox="1"/>
            <p:nvPr/>
          </p:nvSpPr>
          <p:spPr>
            <a:xfrm>
              <a:off x="1173162" y="3887712"/>
              <a:ext cx="823913" cy="337799"/>
            </a:xfrm>
            <a:prstGeom prst="rect">
              <a:avLst/>
            </a:prstGeom>
            <a:noFill/>
          </p:spPr>
          <p:txBody>
            <a:bodyPr wrap="square" rtlCol="0">
              <a:spAutoFit/>
            </a:bodyPr>
            <a:lstStyle/>
            <a:p>
              <a:pPr algn="ctr">
                <a:lnSpc>
                  <a:spcPct val="120000"/>
                </a:lnSpc>
              </a:pPr>
              <a:r>
                <a:rPr lang="en-US" altLang="zh-CN" sz="1335"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30%</a:t>
              </a:r>
              <a:endParaRPr lang="zh-CN" altLang="en-US" sz="1335"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 name="组合 16"/>
          <p:cNvGrpSpPr/>
          <p:nvPr/>
        </p:nvGrpSpPr>
        <p:grpSpPr>
          <a:xfrm>
            <a:off x="1113386" y="3489724"/>
            <a:ext cx="3951900" cy="494507"/>
            <a:chOff x="1173162" y="4440236"/>
            <a:chExt cx="3952876" cy="494477"/>
          </a:xfrm>
        </p:grpSpPr>
        <p:sp>
          <p:nvSpPr>
            <p:cNvPr id="11" name="圆角矩形 10"/>
            <p:cNvSpPr/>
            <p:nvPr/>
          </p:nvSpPr>
          <p:spPr>
            <a:xfrm>
              <a:off x="2178050" y="4440236"/>
              <a:ext cx="1952625" cy="42862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圆角矩形 11"/>
            <p:cNvSpPr/>
            <p:nvPr/>
          </p:nvSpPr>
          <p:spPr>
            <a:xfrm>
              <a:off x="1173162" y="4440236"/>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圆角矩形 12"/>
            <p:cNvSpPr/>
            <p:nvPr/>
          </p:nvSpPr>
          <p:spPr>
            <a:xfrm>
              <a:off x="4302125" y="4444999"/>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文本框 33"/>
            <p:cNvSpPr txBox="1"/>
            <p:nvPr/>
          </p:nvSpPr>
          <p:spPr>
            <a:xfrm>
              <a:off x="2330342" y="4485271"/>
              <a:ext cx="1648044" cy="449442"/>
            </a:xfrm>
            <a:prstGeom prst="rect">
              <a:avLst/>
            </a:prstGeom>
            <a:noFill/>
          </p:spPr>
          <p:txBody>
            <a:bodyPr wrap="square" rtlCol="0">
              <a:spAutoFit/>
            </a:bodyPr>
            <a:lstStyle/>
            <a:p>
              <a:r>
                <a:rPr lang="zh-CN" altLang="en-US" sz="1600"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4302125" y="4475089"/>
              <a:ext cx="823913" cy="337799"/>
            </a:xfrm>
            <a:prstGeom prst="rect">
              <a:avLst/>
            </a:prstGeom>
            <a:noFill/>
          </p:spPr>
          <p:txBody>
            <a:bodyPr wrap="square" rtlCol="0">
              <a:spAutoFit/>
            </a:bodyPr>
            <a:lstStyle/>
            <a:p>
              <a:pPr algn="ctr">
                <a:lnSpc>
                  <a:spcPct val="120000"/>
                </a:lnSpc>
              </a:pPr>
              <a:r>
                <a:rPr lang="en-US" altLang="zh-CN" sz="1335"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20%</a:t>
              </a:r>
              <a:endParaRPr lang="zh-CN" altLang="en-US" sz="1335"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文本框 43"/>
            <p:cNvSpPr txBox="1"/>
            <p:nvPr/>
          </p:nvSpPr>
          <p:spPr>
            <a:xfrm>
              <a:off x="1173162" y="4470327"/>
              <a:ext cx="823913" cy="337799"/>
            </a:xfrm>
            <a:prstGeom prst="rect">
              <a:avLst/>
            </a:prstGeom>
            <a:noFill/>
          </p:spPr>
          <p:txBody>
            <a:bodyPr wrap="square" rtlCol="0">
              <a:spAutoFit/>
            </a:bodyPr>
            <a:lstStyle/>
            <a:p>
              <a:pPr algn="ctr">
                <a:lnSpc>
                  <a:spcPct val="120000"/>
                </a:lnSpc>
              </a:pPr>
              <a:r>
                <a:rPr lang="en-US" altLang="zh-CN" sz="1335"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80%</a:t>
              </a:r>
              <a:endParaRPr lang="zh-CN" altLang="en-US" sz="1335"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7" name="组合 17"/>
          <p:cNvGrpSpPr/>
          <p:nvPr/>
        </p:nvGrpSpPr>
        <p:grpSpPr>
          <a:xfrm>
            <a:off x="1113386" y="4021179"/>
            <a:ext cx="3951900" cy="494506"/>
            <a:chOff x="1173162" y="5048248"/>
            <a:chExt cx="3952876" cy="494476"/>
          </a:xfrm>
        </p:grpSpPr>
        <p:sp>
          <p:nvSpPr>
            <p:cNvPr id="14" name="圆角矩形 13"/>
            <p:cNvSpPr/>
            <p:nvPr/>
          </p:nvSpPr>
          <p:spPr>
            <a:xfrm>
              <a:off x="2178050" y="5048248"/>
              <a:ext cx="1952625" cy="42862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圆角矩形 14"/>
            <p:cNvSpPr/>
            <p:nvPr/>
          </p:nvSpPr>
          <p:spPr>
            <a:xfrm>
              <a:off x="1173162" y="5048248"/>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圆角矩形 15"/>
            <p:cNvSpPr/>
            <p:nvPr/>
          </p:nvSpPr>
          <p:spPr>
            <a:xfrm>
              <a:off x="4302125" y="5050630"/>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35"/>
            <p:cNvSpPr txBox="1"/>
            <p:nvPr/>
          </p:nvSpPr>
          <p:spPr>
            <a:xfrm>
              <a:off x="2330342" y="5093283"/>
              <a:ext cx="1648044" cy="449441"/>
            </a:xfrm>
            <a:prstGeom prst="rect">
              <a:avLst/>
            </a:prstGeom>
            <a:noFill/>
          </p:spPr>
          <p:txBody>
            <a:bodyPr wrap="square" rtlCol="0">
              <a:spAutoFit/>
            </a:bodyPr>
            <a:lstStyle/>
            <a:p>
              <a:r>
                <a:rPr lang="zh-CN" altLang="en-US" sz="1600"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4302125" y="5080721"/>
              <a:ext cx="823913" cy="337799"/>
            </a:xfrm>
            <a:prstGeom prst="rect">
              <a:avLst/>
            </a:prstGeom>
            <a:noFill/>
          </p:spPr>
          <p:txBody>
            <a:bodyPr wrap="square" rtlCol="0">
              <a:spAutoFit/>
            </a:bodyPr>
            <a:lstStyle/>
            <a:p>
              <a:pPr algn="ctr">
                <a:lnSpc>
                  <a:spcPct val="120000"/>
                </a:lnSpc>
              </a:pPr>
              <a:r>
                <a:rPr lang="en-US" altLang="zh-CN" sz="1335"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50%</a:t>
              </a:r>
              <a:endParaRPr lang="zh-CN" altLang="en-US" sz="1335"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文本框 44"/>
            <p:cNvSpPr txBox="1"/>
            <p:nvPr/>
          </p:nvSpPr>
          <p:spPr>
            <a:xfrm>
              <a:off x="1173162" y="5078336"/>
              <a:ext cx="823913" cy="337799"/>
            </a:xfrm>
            <a:prstGeom prst="rect">
              <a:avLst/>
            </a:prstGeom>
            <a:noFill/>
          </p:spPr>
          <p:txBody>
            <a:bodyPr wrap="square" rtlCol="0">
              <a:spAutoFit/>
            </a:bodyPr>
            <a:lstStyle/>
            <a:p>
              <a:pPr algn="ctr">
                <a:lnSpc>
                  <a:spcPct val="120000"/>
                </a:lnSpc>
              </a:pPr>
              <a:r>
                <a:rPr lang="en-US" altLang="zh-CN" sz="1335"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50%</a:t>
              </a:r>
              <a:endParaRPr lang="zh-CN" altLang="en-US" sz="1335"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47" name="矩形 47"/>
          <p:cNvSpPr>
            <a:spLocks noChangeArrowheads="1"/>
          </p:cNvSpPr>
          <p:nvPr/>
        </p:nvSpPr>
        <p:spPr bwMode="auto">
          <a:xfrm>
            <a:off x="1401167" y="1596087"/>
            <a:ext cx="9506277" cy="80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49" name="矩形 48"/>
          <p:cNvSpPr/>
          <p:nvPr/>
        </p:nvSpPr>
        <p:spPr>
          <a:xfrm>
            <a:off x="5939935" y="3133792"/>
            <a:ext cx="1551384" cy="335915"/>
          </a:xfrm>
          <a:prstGeom prst="rect">
            <a:avLst/>
          </a:prstGeom>
        </p:spPr>
        <p:txBody>
          <a:bodyPr wrap="square" lIns="91408" tIns="45704" rIns="91408" bIns="45704">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47"/>
          <p:cNvSpPr>
            <a:spLocks noChangeArrowheads="1"/>
          </p:cNvSpPr>
          <p:nvPr/>
        </p:nvSpPr>
        <p:spPr bwMode="auto">
          <a:xfrm>
            <a:off x="5939936" y="3554201"/>
            <a:ext cx="239042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点击此处更换文本</a:t>
            </a:r>
          </a:p>
        </p:txBody>
      </p:sp>
      <p:sp>
        <p:nvSpPr>
          <p:cNvPr id="51" name="矩形 50"/>
          <p:cNvSpPr/>
          <p:nvPr/>
        </p:nvSpPr>
        <p:spPr>
          <a:xfrm>
            <a:off x="8482605" y="3133792"/>
            <a:ext cx="1551384" cy="335915"/>
          </a:xfrm>
          <a:prstGeom prst="rect">
            <a:avLst/>
          </a:prstGeom>
        </p:spPr>
        <p:txBody>
          <a:bodyPr wrap="square" lIns="91408" tIns="45704" rIns="91408" bIns="45704">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矩形 47"/>
          <p:cNvSpPr>
            <a:spLocks noChangeArrowheads="1"/>
          </p:cNvSpPr>
          <p:nvPr/>
        </p:nvSpPr>
        <p:spPr bwMode="auto">
          <a:xfrm>
            <a:off x="8482608" y="3554201"/>
            <a:ext cx="236758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点击此处更换文本</a:t>
            </a:r>
          </a:p>
        </p:txBody>
      </p:sp>
      <p:sp>
        <p:nvSpPr>
          <p:cNvPr id="55" name="矩形 54"/>
          <p:cNvSpPr/>
          <p:nvPr/>
        </p:nvSpPr>
        <p:spPr>
          <a:xfrm>
            <a:off x="5939935" y="4617833"/>
            <a:ext cx="1551384" cy="335915"/>
          </a:xfrm>
          <a:prstGeom prst="rect">
            <a:avLst/>
          </a:prstGeom>
        </p:spPr>
        <p:txBody>
          <a:bodyPr wrap="square" lIns="91408" tIns="45704" rIns="91408" bIns="45704">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矩形 47"/>
          <p:cNvSpPr>
            <a:spLocks noChangeArrowheads="1"/>
          </p:cNvSpPr>
          <p:nvPr/>
        </p:nvSpPr>
        <p:spPr bwMode="auto">
          <a:xfrm>
            <a:off x="5939936" y="5038241"/>
            <a:ext cx="2390420" cy="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57" name="矩形 56"/>
          <p:cNvSpPr/>
          <p:nvPr/>
        </p:nvSpPr>
        <p:spPr>
          <a:xfrm>
            <a:off x="8482605" y="4617833"/>
            <a:ext cx="1551384" cy="335915"/>
          </a:xfrm>
          <a:prstGeom prst="rect">
            <a:avLst/>
          </a:prstGeom>
        </p:spPr>
        <p:txBody>
          <a:bodyPr wrap="square" lIns="91408" tIns="45704" rIns="91408" bIns="45704">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矩形 47"/>
          <p:cNvSpPr>
            <a:spLocks noChangeArrowheads="1"/>
          </p:cNvSpPr>
          <p:nvPr/>
        </p:nvSpPr>
        <p:spPr bwMode="auto">
          <a:xfrm>
            <a:off x="8482608" y="5038241"/>
            <a:ext cx="2367583" cy="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25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childTnLst>
                          </p:cTn>
                        </p:par>
                        <p:par>
                          <p:cTn id="8" fill="hold">
                            <p:stCondLst>
                              <p:cond delay="750"/>
                            </p:stCondLst>
                            <p:childTnLst>
                              <p:par>
                                <p:cTn id="9" presetID="12" presetClass="entr" presetSubtype="4" fill="hold" nodeType="after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400"/>
                                        <p:tgtEl>
                                          <p:spTgt spid="2"/>
                                        </p:tgtEl>
                                        <p:attrNameLst>
                                          <p:attrName>ppt_y</p:attrName>
                                        </p:attrNameLst>
                                      </p:cBhvr>
                                      <p:tavLst>
                                        <p:tav tm="0">
                                          <p:val>
                                            <p:strVal val="#ppt_y+#ppt_h*1.125000"/>
                                          </p:val>
                                        </p:tav>
                                        <p:tav tm="100000">
                                          <p:val>
                                            <p:strVal val="#ppt_y"/>
                                          </p:val>
                                        </p:tav>
                                      </p:tavLst>
                                    </p:anim>
                                    <p:animEffect transition="in" filter="wipe(up)">
                                      <p:cBhvr>
                                        <p:cTn id="12" dur="400"/>
                                        <p:tgtEl>
                                          <p:spTgt spid="2"/>
                                        </p:tgtEl>
                                      </p:cBhvr>
                                    </p:animEffect>
                                  </p:childTnLst>
                                </p:cTn>
                              </p:par>
                              <p:par>
                                <p:cTn id="13" presetID="14" presetClass="entr" presetSubtype="10" fill="hold" grpId="0" nodeType="withEffect">
                                  <p:stCondLst>
                                    <p:cond delay="750"/>
                                  </p:stCondLst>
                                  <p:childTnLst>
                                    <p:set>
                                      <p:cBhvr>
                                        <p:cTn id="14" dur="1" fill="hold">
                                          <p:stCondLst>
                                            <p:cond delay="0"/>
                                          </p:stCondLst>
                                        </p:cTn>
                                        <p:tgtEl>
                                          <p:spTgt spid="49"/>
                                        </p:tgtEl>
                                        <p:attrNameLst>
                                          <p:attrName>style.visibility</p:attrName>
                                        </p:attrNameLst>
                                      </p:cBhvr>
                                      <p:to>
                                        <p:strVal val="visible"/>
                                      </p:to>
                                    </p:set>
                                    <p:animEffect transition="in" filter="randombar(horizontal)">
                                      <p:cBhvr>
                                        <p:cTn id="15" dur="400"/>
                                        <p:tgtEl>
                                          <p:spTgt spid="49"/>
                                        </p:tgtEl>
                                      </p:cBhvr>
                                    </p:animEffect>
                                  </p:childTnLst>
                                </p:cTn>
                              </p:par>
                              <p:par>
                                <p:cTn id="16" presetID="14" presetClass="entr" presetSubtype="10" fill="hold" grpId="0" nodeType="withEffect">
                                  <p:stCondLst>
                                    <p:cond delay="750"/>
                                  </p:stCondLst>
                                  <p:childTnLst>
                                    <p:set>
                                      <p:cBhvr>
                                        <p:cTn id="17" dur="1" fill="hold">
                                          <p:stCondLst>
                                            <p:cond delay="0"/>
                                          </p:stCondLst>
                                        </p:cTn>
                                        <p:tgtEl>
                                          <p:spTgt spid="50"/>
                                        </p:tgtEl>
                                        <p:attrNameLst>
                                          <p:attrName>style.visibility</p:attrName>
                                        </p:attrNameLst>
                                      </p:cBhvr>
                                      <p:to>
                                        <p:strVal val="visible"/>
                                      </p:to>
                                    </p:set>
                                    <p:animEffect transition="in" filter="randombar(horizontal)">
                                      <p:cBhvr>
                                        <p:cTn id="18" dur="400"/>
                                        <p:tgtEl>
                                          <p:spTgt spid="50"/>
                                        </p:tgtEl>
                                      </p:cBhvr>
                                    </p:animEffect>
                                  </p:childTnLst>
                                </p:cTn>
                              </p:par>
                              <p:par>
                                <p:cTn id="19" presetID="12" presetClass="entr" presetSubtype="4" fill="hold" nodeType="withEffect">
                                  <p:stCondLst>
                                    <p:cond delay="165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400"/>
                                        <p:tgtEl>
                                          <p:spTgt spid="6"/>
                                        </p:tgtEl>
                                        <p:attrNameLst>
                                          <p:attrName>ppt_y</p:attrName>
                                        </p:attrNameLst>
                                      </p:cBhvr>
                                      <p:tavLst>
                                        <p:tav tm="0">
                                          <p:val>
                                            <p:strVal val="#ppt_y+#ppt_h*1.125000"/>
                                          </p:val>
                                        </p:tav>
                                        <p:tav tm="100000">
                                          <p:val>
                                            <p:strVal val="#ppt_y"/>
                                          </p:val>
                                        </p:tav>
                                      </p:tavLst>
                                    </p:anim>
                                    <p:animEffect transition="in" filter="wipe(up)">
                                      <p:cBhvr>
                                        <p:cTn id="22" dur="400"/>
                                        <p:tgtEl>
                                          <p:spTgt spid="6"/>
                                        </p:tgtEl>
                                      </p:cBhvr>
                                    </p:animEffect>
                                  </p:childTnLst>
                                </p:cTn>
                              </p:par>
                              <p:par>
                                <p:cTn id="23" presetID="14" presetClass="entr" presetSubtype="10" fill="hold" grpId="0" nodeType="withEffect">
                                  <p:stCondLst>
                                    <p:cond delay="2250"/>
                                  </p:stCondLst>
                                  <p:childTnLst>
                                    <p:set>
                                      <p:cBhvr>
                                        <p:cTn id="24" dur="1" fill="hold">
                                          <p:stCondLst>
                                            <p:cond delay="0"/>
                                          </p:stCondLst>
                                        </p:cTn>
                                        <p:tgtEl>
                                          <p:spTgt spid="51"/>
                                        </p:tgtEl>
                                        <p:attrNameLst>
                                          <p:attrName>style.visibility</p:attrName>
                                        </p:attrNameLst>
                                      </p:cBhvr>
                                      <p:to>
                                        <p:strVal val="visible"/>
                                      </p:to>
                                    </p:set>
                                    <p:animEffect transition="in" filter="randombar(horizontal)">
                                      <p:cBhvr>
                                        <p:cTn id="25" dur="400"/>
                                        <p:tgtEl>
                                          <p:spTgt spid="51"/>
                                        </p:tgtEl>
                                      </p:cBhvr>
                                    </p:animEffect>
                                  </p:childTnLst>
                                </p:cTn>
                              </p:par>
                              <p:par>
                                <p:cTn id="26" presetID="14" presetClass="entr" presetSubtype="10" fill="hold" grpId="0" nodeType="withEffect">
                                  <p:stCondLst>
                                    <p:cond delay="2250"/>
                                  </p:stCondLst>
                                  <p:childTnLst>
                                    <p:set>
                                      <p:cBhvr>
                                        <p:cTn id="27" dur="1" fill="hold">
                                          <p:stCondLst>
                                            <p:cond delay="0"/>
                                          </p:stCondLst>
                                        </p:cTn>
                                        <p:tgtEl>
                                          <p:spTgt spid="54"/>
                                        </p:tgtEl>
                                        <p:attrNameLst>
                                          <p:attrName>style.visibility</p:attrName>
                                        </p:attrNameLst>
                                      </p:cBhvr>
                                      <p:to>
                                        <p:strVal val="visible"/>
                                      </p:to>
                                    </p:set>
                                    <p:animEffect transition="in" filter="randombar(horizontal)">
                                      <p:cBhvr>
                                        <p:cTn id="28" dur="400"/>
                                        <p:tgtEl>
                                          <p:spTgt spid="54"/>
                                        </p:tgtEl>
                                      </p:cBhvr>
                                    </p:animEffect>
                                  </p:childTnLst>
                                </p:cTn>
                              </p:par>
                              <p:par>
                                <p:cTn id="29" presetID="12" presetClass="entr" presetSubtype="4" fill="hold" nodeType="withEffect">
                                  <p:stCondLst>
                                    <p:cond delay="30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400"/>
                                        <p:tgtEl>
                                          <p:spTgt spid="7"/>
                                        </p:tgtEl>
                                        <p:attrNameLst>
                                          <p:attrName>ppt_y</p:attrName>
                                        </p:attrNameLst>
                                      </p:cBhvr>
                                      <p:tavLst>
                                        <p:tav tm="0">
                                          <p:val>
                                            <p:strVal val="#ppt_y+#ppt_h*1.125000"/>
                                          </p:val>
                                        </p:tav>
                                        <p:tav tm="100000">
                                          <p:val>
                                            <p:strVal val="#ppt_y"/>
                                          </p:val>
                                        </p:tav>
                                      </p:tavLst>
                                    </p:anim>
                                    <p:animEffect transition="in" filter="wipe(up)">
                                      <p:cBhvr>
                                        <p:cTn id="32" dur="400"/>
                                        <p:tgtEl>
                                          <p:spTgt spid="7"/>
                                        </p:tgtEl>
                                      </p:cBhvr>
                                    </p:animEffect>
                                  </p:childTnLst>
                                </p:cTn>
                              </p:par>
                              <p:par>
                                <p:cTn id="33" presetID="14" presetClass="entr" presetSubtype="10" fill="hold" grpId="0" nodeType="withEffect">
                                  <p:stCondLst>
                                    <p:cond delay="3500"/>
                                  </p:stCondLst>
                                  <p:childTnLst>
                                    <p:set>
                                      <p:cBhvr>
                                        <p:cTn id="34" dur="1" fill="hold">
                                          <p:stCondLst>
                                            <p:cond delay="0"/>
                                          </p:stCondLst>
                                        </p:cTn>
                                        <p:tgtEl>
                                          <p:spTgt spid="55"/>
                                        </p:tgtEl>
                                        <p:attrNameLst>
                                          <p:attrName>style.visibility</p:attrName>
                                        </p:attrNameLst>
                                      </p:cBhvr>
                                      <p:to>
                                        <p:strVal val="visible"/>
                                      </p:to>
                                    </p:set>
                                    <p:animEffect transition="in" filter="randombar(horizontal)">
                                      <p:cBhvr>
                                        <p:cTn id="35" dur="400"/>
                                        <p:tgtEl>
                                          <p:spTgt spid="55"/>
                                        </p:tgtEl>
                                      </p:cBhvr>
                                    </p:animEffect>
                                  </p:childTnLst>
                                </p:cTn>
                              </p:par>
                              <p:par>
                                <p:cTn id="36" presetID="14" presetClass="entr" presetSubtype="10" fill="hold" grpId="0" nodeType="withEffect">
                                  <p:stCondLst>
                                    <p:cond delay="3500"/>
                                  </p:stCondLst>
                                  <p:childTnLst>
                                    <p:set>
                                      <p:cBhvr>
                                        <p:cTn id="37" dur="1" fill="hold">
                                          <p:stCondLst>
                                            <p:cond delay="0"/>
                                          </p:stCondLst>
                                        </p:cTn>
                                        <p:tgtEl>
                                          <p:spTgt spid="56"/>
                                        </p:tgtEl>
                                        <p:attrNameLst>
                                          <p:attrName>style.visibility</p:attrName>
                                        </p:attrNameLst>
                                      </p:cBhvr>
                                      <p:to>
                                        <p:strVal val="visible"/>
                                      </p:to>
                                    </p:set>
                                    <p:animEffect transition="in" filter="randombar(horizontal)">
                                      <p:cBhvr>
                                        <p:cTn id="38" dur="400"/>
                                        <p:tgtEl>
                                          <p:spTgt spid="56"/>
                                        </p:tgtEl>
                                      </p:cBhvr>
                                    </p:animEffect>
                                  </p:childTnLst>
                                </p:cTn>
                              </p:par>
                              <p:par>
                                <p:cTn id="39" presetID="12" presetClass="entr" presetSubtype="4" fill="hold" nodeType="withEffect">
                                  <p:stCondLst>
                                    <p:cond delay="445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400"/>
                                        <p:tgtEl>
                                          <p:spTgt spid="17"/>
                                        </p:tgtEl>
                                        <p:attrNameLst>
                                          <p:attrName>ppt_y</p:attrName>
                                        </p:attrNameLst>
                                      </p:cBhvr>
                                      <p:tavLst>
                                        <p:tav tm="0">
                                          <p:val>
                                            <p:strVal val="#ppt_y+#ppt_h*1.125000"/>
                                          </p:val>
                                        </p:tav>
                                        <p:tav tm="100000">
                                          <p:val>
                                            <p:strVal val="#ppt_y"/>
                                          </p:val>
                                        </p:tav>
                                      </p:tavLst>
                                    </p:anim>
                                    <p:animEffect transition="in" filter="wipe(up)">
                                      <p:cBhvr>
                                        <p:cTn id="42" dur="400"/>
                                        <p:tgtEl>
                                          <p:spTgt spid="17"/>
                                        </p:tgtEl>
                                      </p:cBhvr>
                                    </p:animEffect>
                                  </p:childTnLst>
                                </p:cTn>
                              </p:par>
                              <p:par>
                                <p:cTn id="43" presetID="14" presetClass="entr" presetSubtype="10" fill="hold" grpId="0" nodeType="withEffect">
                                  <p:stCondLst>
                                    <p:cond delay="5000"/>
                                  </p:stCondLst>
                                  <p:childTnLst>
                                    <p:set>
                                      <p:cBhvr>
                                        <p:cTn id="44" dur="1" fill="hold">
                                          <p:stCondLst>
                                            <p:cond delay="0"/>
                                          </p:stCondLst>
                                        </p:cTn>
                                        <p:tgtEl>
                                          <p:spTgt spid="57"/>
                                        </p:tgtEl>
                                        <p:attrNameLst>
                                          <p:attrName>style.visibility</p:attrName>
                                        </p:attrNameLst>
                                      </p:cBhvr>
                                      <p:to>
                                        <p:strVal val="visible"/>
                                      </p:to>
                                    </p:set>
                                    <p:animEffect transition="in" filter="randombar(horizontal)">
                                      <p:cBhvr>
                                        <p:cTn id="45" dur="400"/>
                                        <p:tgtEl>
                                          <p:spTgt spid="57"/>
                                        </p:tgtEl>
                                      </p:cBhvr>
                                    </p:animEffect>
                                  </p:childTnLst>
                                </p:cTn>
                              </p:par>
                              <p:par>
                                <p:cTn id="46" presetID="14" presetClass="entr" presetSubtype="10" fill="hold" grpId="0" nodeType="withEffect">
                                  <p:stCondLst>
                                    <p:cond delay="5000"/>
                                  </p:stCondLst>
                                  <p:childTnLst>
                                    <p:set>
                                      <p:cBhvr>
                                        <p:cTn id="47" dur="1" fill="hold">
                                          <p:stCondLst>
                                            <p:cond delay="0"/>
                                          </p:stCondLst>
                                        </p:cTn>
                                        <p:tgtEl>
                                          <p:spTgt spid="58"/>
                                        </p:tgtEl>
                                        <p:attrNameLst>
                                          <p:attrName>style.visibility</p:attrName>
                                        </p:attrNameLst>
                                      </p:cBhvr>
                                      <p:to>
                                        <p:strVal val="visible"/>
                                      </p:to>
                                    </p:set>
                                    <p:animEffect transition="in" filter="randombar(horizontal)">
                                      <p:cBhvr>
                                        <p:cTn id="48" dur="4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0" grpId="0"/>
      <p:bldP spid="51" grpId="0"/>
      <p:bldP spid="54" grpId="0"/>
      <p:bldP spid="55"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rot="10800000">
            <a:off x="5764752" y="-4969"/>
            <a:ext cx="6379214" cy="6862799"/>
          </a:xfrm>
          <a:custGeom>
            <a:avLst/>
            <a:gdLst>
              <a:gd name="connsiteX0" fmla="*/ 0 w 6379958"/>
              <a:gd name="connsiteY0" fmla="*/ 0 h 6858000"/>
              <a:gd name="connsiteX1" fmla="*/ 4721613 w 6379958"/>
              <a:gd name="connsiteY1" fmla="*/ 0 h 6858000"/>
              <a:gd name="connsiteX2" fmla="*/ 4730040 w 6379958"/>
              <a:gd name="connsiteY2" fmla="*/ 6622 h 6858000"/>
              <a:gd name="connsiteX3" fmla="*/ 6379958 w 6379958"/>
              <a:gd name="connsiteY3" fmla="*/ 3505200 h 6858000"/>
              <a:gd name="connsiteX4" fmla="*/ 5052010 w 6379958"/>
              <a:gd name="connsiteY4" fmla="*/ 6711152 h 6858000"/>
              <a:gd name="connsiteX5" fmla="*/ 4897985 w 6379958"/>
              <a:gd name="connsiteY5" fmla="*/ 6858000 h 6858000"/>
              <a:gd name="connsiteX6" fmla="*/ 0 w 637995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9958" h="6858000">
                <a:moveTo>
                  <a:pt x="0" y="0"/>
                </a:moveTo>
                <a:lnTo>
                  <a:pt x="4721613" y="0"/>
                </a:lnTo>
                <a:lnTo>
                  <a:pt x="4730040" y="6622"/>
                </a:lnTo>
                <a:cubicBezTo>
                  <a:pt x="5737686" y="838206"/>
                  <a:pt x="6379958" y="2096698"/>
                  <a:pt x="6379958" y="3505200"/>
                </a:cubicBezTo>
                <a:cubicBezTo>
                  <a:pt x="6379958" y="4757202"/>
                  <a:pt x="5872484" y="5890677"/>
                  <a:pt x="5052010" y="6711152"/>
                </a:cubicBezTo>
                <a:lnTo>
                  <a:pt x="4897985"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endParaRPr>
          </a:p>
        </p:txBody>
      </p:sp>
      <p:sp>
        <p:nvSpPr>
          <p:cNvPr id="7" name="任意多边形 6"/>
          <p:cNvSpPr/>
          <p:nvPr/>
        </p:nvSpPr>
        <p:spPr>
          <a:xfrm rot="10800000">
            <a:off x="5942607" y="-4973"/>
            <a:ext cx="6235216" cy="6862797"/>
          </a:xfrm>
          <a:custGeom>
            <a:avLst/>
            <a:gdLst>
              <a:gd name="connsiteX0" fmla="*/ 0 w 6379958"/>
              <a:gd name="connsiteY0" fmla="*/ 0 h 6858000"/>
              <a:gd name="connsiteX1" fmla="*/ 4721613 w 6379958"/>
              <a:gd name="connsiteY1" fmla="*/ 0 h 6858000"/>
              <a:gd name="connsiteX2" fmla="*/ 4730040 w 6379958"/>
              <a:gd name="connsiteY2" fmla="*/ 6622 h 6858000"/>
              <a:gd name="connsiteX3" fmla="*/ 6379958 w 6379958"/>
              <a:gd name="connsiteY3" fmla="*/ 3505200 h 6858000"/>
              <a:gd name="connsiteX4" fmla="*/ 5052010 w 6379958"/>
              <a:gd name="connsiteY4" fmla="*/ 6711152 h 6858000"/>
              <a:gd name="connsiteX5" fmla="*/ 4897985 w 6379958"/>
              <a:gd name="connsiteY5" fmla="*/ 6858000 h 6858000"/>
              <a:gd name="connsiteX6" fmla="*/ 0 w 637995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9958" h="6858000">
                <a:moveTo>
                  <a:pt x="0" y="0"/>
                </a:moveTo>
                <a:lnTo>
                  <a:pt x="4721613" y="0"/>
                </a:lnTo>
                <a:lnTo>
                  <a:pt x="4730040" y="6622"/>
                </a:lnTo>
                <a:cubicBezTo>
                  <a:pt x="5737686" y="838206"/>
                  <a:pt x="6379958" y="2096698"/>
                  <a:pt x="6379958" y="3505200"/>
                </a:cubicBezTo>
                <a:cubicBezTo>
                  <a:pt x="6379958" y="4757202"/>
                  <a:pt x="5872484" y="5890677"/>
                  <a:pt x="5052010" y="6711152"/>
                </a:cubicBezTo>
                <a:lnTo>
                  <a:pt x="4897985" y="6858000"/>
                </a:lnTo>
                <a:lnTo>
                  <a:pt x="0" y="6858000"/>
                </a:lnTo>
                <a:close/>
              </a:path>
            </a:pathLst>
          </a:custGeom>
          <a:blipFill dpi="0" rotWithShape="0">
            <a:blip r:embed="rId3"/>
            <a:srcRect/>
            <a:stretch>
              <a:fillRect l="1" r="-51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endParaRPr>
          </a:p>
        </p:txBody>
      </p:sp>
      <p:sp>
        <p:nvSpPr>
          <p:cNvPr id="8" name="Freeform 124"/>
          <p:cNvSpPr>
            <a:spLocks noEditPoints="1"/>
          </p:cNvSpPr>
          <p:nvPr/>
        </p:nvSpPr>
        <p:spPr bwMode="auto">
          <a:xfrm>
            <a:off x="642596" y="1592420"/>
            <a:ext cx="613083" cy="665909"/>
          </a:xfrm>
          <a:custGeom>
            <a:avLst/>
            <a:gdLst/>
            <a:ahLst/>
            <a:cxnLst>
              <a:cxn ang="0">
                <a:pos x="142" y="47"/>
              </a:cxn>
              <a:cxn ang="0">
                <a:pos x="138" y="21"/>
              </a:cxn>
              <a:cxn ang="0">
                <a:pos x="89" y="14"/>
              </a:cxn>
              <a:cxn ang="0">
                <a:pos x="76" y="0"/>
              </a:cxn>
              <a:cxn ang="0">
                <a:pos x="62" y="15"/>
              </a:cxn>
              <a:cxn ang="0">
                <a:pos x="13" y="21"/>
              </a:cxn>
              <a:cxn ang="0">
                <a:pos x="11" y="47"/>
              </a:cxn>
              <a:cxn ang="0">
                <a:pos x="0" y="121"/>
              </a:cxn>
              <a:cxn ang="0">
                <a:pos x="26" y="126"/>
              </a:cxn>
              <a:cxn ang="0">
                <a:pos x="62" y="150"/>
              </a:cxn>
              <a:cxn ang="0">
                <a:pos x="89" y="150"/>
              </a:cxn>
              <a:cxn ang="0">
                <a:pos x="126" y="126"/>
              </a:cxn>
              <a:cxn ang="0">
                <a:pos x="151" y="121"/>
              </a:cxn>
              <a:cxn ang="0">
                <a:pos x="18" y="108"/>
              </a:cxn>
              <a:cxn ang="0">
                <a:pos x="24" y="43"/>
              </a:cxn>
              <a:cxn ang="0">
                <a:pos x="62" y="64"/>
              </a:cxn>
              <a:cxn ang="0">
                <a:pos x="73" y="86"/>
              </a:cxn>
              <a:cxn ang="0">
                <a:pos x="21" y="110"/>
              </a:cxn>
              <a:cxn ang="0">
                <a:pos x="26" y="116"/>
              </a:cxn>
              <a:cxn ang="0">
                <a:pos x="73" y="137"/>
              </a:cxn>
              <a:cxn ang="0">
                <a:pos x="27" y="119"/>
              </a:cxn>
              <a:cxn ang="0">
                <a:pos x="80" y="138"/>
              </a:cxn>
              <a:cxn ang="0">
                <a:pos x="126" y="116"/>
              </a:cxn>
              <a:cxn ang="0">
                <a:pos x="82" y="139"/>
              </a:cxn>
              <a:cxn ang="0">
                <a:pos x="80" y="93"/>
              </a:cxn>
              <a:cxn ang="0">
                <a:pos x="80" y="77"/>
              </a:cxn>
              <a:cxn ang="0">
                <a:pos x="89" y="61"/>
              </a:cxn>
              <a:cxn ang="0">
                <a:pos x="135" y="47"/>
              </a:cxn>
              <a:cxn ang="0">
                <a:pos x="130" y="110"/>
              </a:cxn>
              <a:cxn ang="0">
                <a:pos x="125" y="34"/>
              </a:cxn>
              <a:cxn ang="0">
                <a:pos x="125" y="37"/>
              </a:cxn>
              <a:cxn ang="0">
                <a:pos x="80" y="51"/>
              </a:cxn>
              <a:cxn ang="0">
                <a:pos x="86" y="21"/>
              </a:cxn>
              <a:cxn ang="0">
                <a:pos x="65" y="21"/>
              </a:cxn>
              <a:cxn ang="0">
                <a:pos x="73" y="51"/>
              </a:cxn>
              <a:cxn ang="0">
                <a:pos x="27" y="37"/>
              </a:cxn>
              <a:cxn ang="0">
                <a:pos x="27" y="34"/>
              </a:cxn>
            </a:cxnLst>
            <a:rect l="0" t="0" r="r" b="b"/>
            <a:pathLst>
              <a:path w="151" h="164">
                <a:moveTo>
                  <a:pt x="142" y="108"/>
                </a:moveTo>
                <a:cubicBezTo>
                  <a:pt x="142" y="47"/>
                  <a:pt x="142" y="47"/>
                  <a:pt x="142" y="47"/>
                </a:cubicBezTo>
                <a:cubicBezTo>
                  <a:pt x="148" y="45"/>
                  <a:pt x="151" y="40"/>
                  <a:pt x="151" y="35"/>
                </a:cubicBezTo>
                <a:cubicBezTo>
                  <a:pt x="151" y="27"/>
                  <a:pt x="145" y="21"/>
                  <a:pt x="138" y="21"/>
                </a:cubicBezTo>
                <a:cubicBezTo>
                  <a:pt x="133" y="21"/>
                  <a:pt x="129" y="24"/>
                  <a:pt x="127" y="27"/>
                </a:cubicBezTo>
                <a:cubicBezTo>
                  <a:pt x="89" y="14"/>
                  <a:pt x="89" y="14"/>
                  <a:pt x="89" y="14"/>
                </a:cubicBezTo>
                <a:cubicBezTo>
                  <a:pt x="89" y="14"/>
                  <a:pt x="89" y="14"/>
                  <a:pt x="89" y="13"/>
                </a:cubicBezTo>
                <a:cubicBezTo>
                  <a:pt x="89" y="6"/>
                  <a:pt x="83" y="0"/>
                  <a:pt x="76" y="0"/>
                </a:cubicBezTo>
                <a:cubicBezTo>
                  <a:pt x="68" y="0"/>
                  <a:pt x="62" y="6"/>
                  <a:pt x="62" y="13"/>
                </a:cubicBezTo>
                <a:cubicBezTo>
                  <a:pt x="62" y="14"/>
                  <a:pt x="62" y="14"/>
                  <a:pt x="62" y="15"/>
                </a:cubicBezTo>
                <a:cubicBezTo>
                  <a:pt x="25" y="27"/>
                  <a:pt x="25" y="27"/>
                  <a:pt x="25" y="27"/>
                </a:cubicBezTo>
                <a:cubicBezTo>
                  <a:pt x="22" y="24"/>
                  <a:pt x="18" y="21"/>
                  <a:pt x="13" y="21"/>
                </a:cubicBezTo>
                <a:cubicBezTo>
                  <a:pt x="6" y="21"/>
                  <a:pt x="0" y="27"/>
                  <a:pt x="0" y="35"/>
                </a:cubicBezTo>
                <a:cubicBezTo>
                  <a:pt x="0" y="41"/>
                  <a:pt x="5" y="46"/>
                  <a:pt x="11" y="47"/>
                </a:cubicBezTo>
                <a:cubicBezTo>
                  <a:pt x="11" y="108"/>
                  <a:pt x="11" y="108"/>
                  <a:pt x="11" y="108"/>
                </a:cubicBezTo>
                <a:cubicBezTo>
                  <a:pt x="5" y="109"/>
                  <a:pt x="0" y="115"/>
                  <a:pt x="0" y="121"/>
                </a:cubicBezTo>
                <a:cubicBezTo>
                  <a:pt x="0" y="128"/>
                  <a:pt x="6" y="134"/>
                  <a:pt x="13" y="134"/>
                </a:cubicBezTo>
                <a:cubicBezTo>
                  <a:pt x="19" y="134"/>
                  <a:pt x="24" y="131"/>
                  <a:pt x="26" y="126"/>
                </a:cubicBezTo>
                <a:cubicBezTo>
                  <a:pt x="64" y="144"/>
                  <a:pt x="64" y="144"/>
                  <a:pt x="64" y="144"/>
                </a:cubicBezTo>
                <a:cubicBezTo>
                  <a:pt x="63" y="146"/>
                  <a:pt x="62" y="148"/>
                  <a:pt x="62" y="150"/>
                </a:cubicBezTo>
                <a:cubicBezTo>
                  <a:pt x="62" y="158"/>
                  <a:pt x="68" y="164"/>
                  <a:pt x="76" y="164"/>
                </a:cubicBezTo>
                <a:cubicBezTo>
                  <a:pt x="83" y="164"/>
                  <a:pt x="89" y="158"/>
                  <a:pt x="89" y="150"/>
                </a:cubicBezTo>
                <a:cubicBezTo>
                  <a:pt x="89" y="148"/>
                  <a:pt x="88" y="146"/>
                  <a:pt x="87" y="144"/>
                </a:cubicBezTo>
                <a:cubicBezTo>
                  <a:pt x="126" y="126"/>
                  <a:pt x="126" y="126"/>
                  <a:pt x="126" y="126"/>
                </a:cubicBezTo>
                <a:cubicBezTo>
                  <a:pt x="128" y="131"/>
                  <a:pt x="133" y="134"/>
                  <a:pt x="138" y="134"/>
                </a:cubicBezTo>
                <a:cubicBezTo>
                  <a:pt x="145" y="134"/>
                  <a:pt x="151" y="128"/>
                  <a:pt x="151" y="121"/>
                </a:cubicBezTo>
                <a:cubicBezTo>
                  <a:pt x="151" y="115"/>
                  <a:pt x="148" y="110"/>
                  <a:pt x="142" y="108"/>
                </a:cubicBezTo>
                <a:close/>
                <a:moveTo>
                  <a:pt x="18" y="108"/>
                </a:moveTo>
                <a:cubicBezTo>
                  <a:pt x="18" y="47"/>
                  <a:pt x="18" y="47"/>
                  <a:pt x="18" y="47"/>
                </a:cubicBezTo>
                <a:cubicBezTo>
                  <a:pt x="20" y="46"/>
                  <a:pt x="22" y="45"/>
                  <a:pt x="24" y="43"/>
                </a:cubicBezTo>
                <a:cubicBezTo>
                  <a:pt x="63" y="61"/>
                  <a:pt x="63" y="61"/>
                  <a:pt x="63" y="61"/>
                </a:cubicBezTo>
                <a:cubicBezTo>
                  <a:pt x="62" y="62"/>
                  <a:pt x="62" y="63"/>
                  <a:pt x="62" y="64"/>
                </a:cubicBezTo>
                <a:cubicBezTo>
                  <a:pt x="62" y="70"/>
                  <a:pt x="67" y="76"/>
                  <a:pt x="73" y="77"/>
                </a:cubicBezTo>
                <a:cubicBezTo>
                  <a:pt x="73" y="86"/>
                  <a:pt x="73" y="86"/>
                  <a:pt x="73" y="86"/>
                </a:cubicBezTo>
                <a:cubicBezTo>
                  <a:pt x="73" y="93"/>
                  <a:pt x="73" y="93"/>
                  <a:pt x="73" y="93"/>
                </a:cubicBezTo>
                <a:cubicBezTo>
                  <a:pt x="21" y="110"/>
                  <a:pt x="21" y="110"/>
                  <a:pt x="21" y="110"/>
                </a:cubicBezTo>
                <a:cubicBezTo>
                  <a:pt x="20" y="109"/>
                  <a:pt x="19" y="109"/>
                  <a:pt x="18" y="108"/>
                </a:cubicBezTo>
                <a:close/>
                <a:moveTo>
                  <a:pt x="26" y="116"/>
                </a:moveTo>
                <a:cubicBezTo>
                  <a:pt x="73" y="100"/>
                  <a:pt x="73" y="100"/>
                  <a:pt x="73" y="100"/>
                </a:cubicBezTo>
                <a:cubicBezTo>
                  <a:pt x="73" y="137"/>
                  <a:pt x="73" y="137"/>
                  <a:pt x="73" y="137"/>
                </a:cubicBezTo>
                <a:cubicBezTo>
                  <a:pt x="72" y="138"/>
                  <a:pt x="70" y="138"/>
                  <a:pt x="69" y="139"/>
                </a:cubicBezTo>
                <a:cubicBezTo>
                  <a:pt x="27" y="119"/>
                  <a:pt x="27" y="119"/>
                  <a:pt x="27" y="119"/>
                </a:cubicBezTo>
                <a:cubicBezTo>
                  <a:pt x="26" y="118"/>
                  <a:pt x="26" y="117"/>
                  <a:pt x="26" y="116"/>
                </a:cubicBezTo>
                <a:close/>
                <a:moveTo>
                  <a:pt x="80" y="138"/>
                </a:moveTo>
                <a:cubicBezTo>
                  <a:pt x="80" y="101"/>
                  <a:pt x="80" y="101"/>
                  <a:pt x="80" y="101"/>
                </a:cubicBezTo>
                <a:cubicBezTo>
                  <a:pt x="126" y="116"/>
                  <a:pt x="126" y="116"/>
                  <a:pt x="126" y="116"/>
                </a:cubicBezTo>
                <a:cubicBezTo>
                  <a:pt x="125" y="117"/>
                  <a:pt x="125" y="118"/>
                  <a:pt x="125" y="119"/>
                </a:cubicBezTo>
                <a:cubicBezTo>
                  <a:pt x="82" y="139"/>
                  <a:pt x="82" y="139"/>
                  <a:pt x="82" y="139"/>
                </a:cubicBezTo>
                <a:cubicBezTo>
                  <a:pt x="81" y="138"/>
                  <a:pt x="80" y="138"/>
                  <a:pt x="80" y="138"/>
                </a:cubicBezTo>
                <a:close/>
                <a:moveTo>
                  <a:pt x="80" y="93"/>
                </a:moveTo>
                <a:cubicBezTo>
                  <a:pt x="80" y="85"/>
                  <a:pt x="80" y="85"/>
                  <a:pt x="80" y="85"/>
                </a:cubicBezTo>
                <a:cubicBezTo>
                  <a:pt x="80" y="77"/>
                  <a:pt x="80" y="77"/>
                  <a:pt x="80" y="77"/>
                </a:cubicBezTo>
                <a:cubicBezTo>
                  <a:pt x="85" y="75"/>
                  <a:pt x="89" y="70"/>
                  <a:pt x="89" y="64"/>
                </a:cubicBezTo>
                <a:cubicBezTo>
                  <a:pt x="89" y="63"/>
                  <a:pt x="89" y="62"/>
                  <a:pt x="89" y="61"/>
                </a:cubicBezTo>
                <a:cubicBezTo>
                  <a:pt x="128" y="43"/>
                  <a:pt x="128" y="43"/>
                  <a:pt x="128" y="43"/>
                </a:cubicBezTo>
                <a:cubicBezTo>
                  <a:pt x="130" y="45"/>
                  <a:pt x="132" y="47"/>
                  <a:pt x="135" y="47"/>
                </a:cubicBezTo>
                <a:cubicBezTo>
                  <a:pt x="135" y="108"/>
                  <a:pt x="135" y="108"/>
                  <a:pt x="135" y="108"/>
                </a:cubicBezTo>
                <a:cubicBezTo>
                  <a:pt x="133" y="108"/>
                  <a:pt x="132" y="109"/>
                  <a:pt x="130" y="110"/>
                </a:cubicBezTo>
                <a:lnTo>
                  <a:pt x="80" y="93"/>
                </a:lnTo>
                <a:close/>
                <a:moveTo>
                  <a:pt x="125" y="34"/>
                </a:moveTo>
                <a:cubicBezTo>
                  <a:pt x="125" y="34"/>
                  <a:pt x="125" y="34"/>
                  <a:pt x="125" y="35"/>
                </a:cubicBezTo>
                <a:cubicBezTo>
                  <a:pt x="125" y="35"/>
                  <a:pt x="125" y="36"/>
                  <a:pt x="125" y="37"/>
                </a:cubicBezTo>
                <a:cubicBezTo>
                  <a:pt x="85" y="55"/>
                  <a:pt x="85" y="55"/>
                  <a:pt x="85" y="55"/>
                </a:cubicBezTo>
                <a:cubicBezTo>
                  <a:pt x="84" y="53"/>
                  <a:pt x="82" y="52"/>
                  <a:pt x="80" y="51"/>
                </a:cubicBezTo>
                <a:cubicBezTo>
                  <a:pt x="80" y="26"/>
                  <a:pt x="80" y="26"/>
                  <a:pt x="80" y="26"/>
                </a:cubicBezTo>
                <a:cubicBezTo>
                  <a:pt x="82" y="25"/>
                  <a:pt x="85" y="23"/>
                  <a:pt x="86" y="21"/>
                </a:cubicBezTo>
                <a:lnTo>
                  <a:pt x="125" y="34"/>
                </a:lnTo>
                <a:close/>
                <a:moveTo>
                  <a:pt x="65" y="21"/>
                </a:moveTo>
                <a:cubicBezTo>
                  <a:pt x="67" y="24"/>
                  <a:pt x="69" y="26"/>
                  <a:pt x="73" y="26"/>
                </a:cubicBezTo>
                <a:cubicBezTo>
                  <a:pt x="73" y="51"/>
                  <a:pt x="73" y="51"/>
                  <a:pt x="73" y="51"/>
                </a:cubicBezTo>
                <a:cubicBezTo>
                  <a:pt x="70" y="52"/>
                  <a:pt x="68" y="53"/>
                  <a:pt x="66" y="55"/>
                </a:cubicBezTo>
                <a:cubicBezTo>
                  <a:pt x="27" y="37"/>
                  <a:pt x="27" y="37"/>
                  <a:pt x="27" y="37"/>
                </a:cubicBezTo>
                <a:cubicBezTo>
                  <a:pt x="27" y="36"/>
                  <a:pt x="27" y="35"/>
                  <a:pt x="27" y="35"/>
                </a:cubicBezTo>
                <a:cubicBezTo>
                  <a:pt x="27" y="34"/>
                  <a:pt x="27" y="34"/>
                  <a:pt x="27" y="34"/>
                </a:cubicBezTo>
                <a:lnTo>
                  <a:pt x="65" y="21"/>
                </a:lnTo>
                <a:close/>
              </a:path>
            </a:pathLst>
          </a:custGeom>
          <a:solidFill>
            <a:schemeClr val="accent3"/>
          </a:solidFill>
          <a:ln w="9525">
            <a:noFill/>
            <a:round/>
          </a:ln>
        </p:spPr>
        <p:txBody>
          <a:bodyPr vert="horz" wrap="square" lIns="121881" tIns="60940" rIns="121881" bIns="60940" numCol="1" anchor="t" anchorCtr="0" compatLnSpc="1"/>
          <a:lstStyle/>
          <a:p>
            <a:endParaRPr lang="en-US" sz="2400">
              <a:cs typeface="+mn-ea"/>
            </a:endParaRPr>
          </a:p>
        </p:txBody>
      </p:sp>
      <p:grpSp>
        <p:nvGrpSpPr>
          <p:cNvPr id="3" name="Group 195"/>
          <p:cNvGrpSpPr/>
          <p:nvPr/>
        </p:nvGrpSpPr>
        <p:grpSpPr>
          <a:xfrm>
            <a:off x="1565431" y="3498660"/>
            <a:ext cx="613778" cy="601786"/>
            <a:chOff x="6718300" y="2185988"/>
            <a:chExt cx="484188" cy="474663"/>
          </a:xfrm>
          <a:solidFill>
            <a:schemeClr val="accent1"/>
          </a:solidFill>
        </p:grpSpPr>
        <p:sp>
          <p:nvSpPr>
            <p:cNvPr id="10" name="Freeform 92"/>
            <p:cNvSpPr/>
            <p:nvPr/>
          </p:nvSpPr>
          <p:spPr bwMode="auto">
            <a:xfrm>
              <a:off x="6718300" y="2297113"/>
              <a:ext cx="128588" cy="134938"/>
            </a:xfrm>
            <a:custGeom>
              <a:avLst/>
              <a:gdLst/>
              <a:ahLst/>
              <a:cxnLst>
                <a:cxn ang="0">
                  <a:pos x="40" y="85"/>
                </a:cxn>
                <a:cxn ang="0">
                  <a:pos x="81" y="65"/>
                </a:cxn>
                <a:cxn ang="0">
                  <a:pos x="81" y="22"/>
                </a:cxn>
                <a:cxn ang="0">
                  <a:pos x="40" y="0"/>
                </a:cxn>
                <a:cxn ang="0">
                  <a:pos x="0" y="22"/>
                </a:cxn>
                <a:cxn ang="0">
                  <a:pos x="0" y="65"/>
                </a:cxn>
                <a:cxn ang="0">
                  <a:pos x="40" y="85"/>
                </a:cxn>
              </a:cxnLst>
              <a:rect l="0" t="0" r="r" b="b"/>
              <a:pathLst>
                <a:path w="81" h="85">
                  <a:moveTo>
                    <a:pt x="40" y="85"/>
                  </a:moveTo>
                  <a:lnTo>
                    <a:pt x="81" y="65"/>
                  </a:lnTo>
                  <a:lnTo>
                    <a:pt x="81" y="22"/>
                  </a:lnTo>
                  <a:lnTo>
                    <a:pt x="40" y="0"/>
                  </a:lnTo>
                  <a:lnTo>
                    <a:pt x="0" y="22"/>
                  </a:lnTo>
                  <a:lnTo>
                    <a:pt x="0" y="65"/>
                  </a:lnTo>
                  <a:lnTo>
                    <a:pt x="40" y="85"/>
                  </a:lnTo>
                  <a:close/>
                </a:path>
              </a:pathLst>
            </a:custGeom>
            <a:grpFill/>
            <a:ln w="9525">
              <a:noFill/>
              <a:round/>
            </a:ln>
          </p:spPr>
          <p:txBody>
            <a:bodyPr vert="horz" wrap="square" lIns="121868" tIns="60934" rIns="121868" bIns="60934" numCol="1" anchor="t" anchorCtr="0" compatLnSpc="1"/>
            <a:lstStyle/>
            <a:p>
              <a:endParaRPr lang="en-US" sz="2400">
                <a:cs typeface="+mn-ea"/>
              </a:endParaRPr>
            </a:p>
          </p:txBody>
        </p:sp>
        <p:sp>
          <p:nvSpPr>
            <p:cNvPr id="11" name="Freeform 93"/>
            <p:cNvSpPr/>
            <p:nvPr/>
          </p:nvSpPr>
          <p:spPr bwMode="auto">
            <a:xfrm>
              <a:off x="6858000" y="2297113"/>
              <a:ext cx="130175" cy="134938"/>
            </a:xfrm>
            <a:custGeom>
              <a:avLst/>
              <a:gdLst/>
              <a:ahLst/>
              <a:cxnLst>
                <a:cxn ang="0">
                  <a:pos x="41" y="85"/>
                </a:cxn>
                <a:cxn ang="0">
                  <a:pos x="82" y="65"/>
                </a:cxn>
                <a:cxn ang="0">
                  <a:pos x="82" y="22"/>
                </a:cxn>
                <a:cxn ang="0">
                  <a:pos x="39" y="0"/>
                </a:cxn>
                <a:cxn ang="0">
                  <a:pos x="0" y="22"/>
                </a:cxn>
                <a:cxn ang="0">
                  <a:pos x="0" y="65"/>
                </a:cxn>
                <a:cxn ang="0">
                  <a:pos x="41" y="85"/>
                </a:cxn>
              </a:cxnLst>
              <a:rect l="0" t="0" r="r" b="b"/>
              <a:pathLst>
                <a:path w="82" h="85">
                  <a:moveTo>
                    <a:pt x="41" y="85"/>
                  </a:moveTo>
                  <a:lnTo>
                    <a:pt x="82" y="65"/>
                  </a:lnTo>
                  <a:lnTo>
                    <a:pt x="82" y="22"/>
                  </a:lnTo>
                  <a:lnTo>
                    <a:pt x="39" y="0"/>
                  </a:lnTo>
                  <a:lnTo>
                    <a:pt x="0" y="22"/>
                  </a:lnTo>
                  <a:lnTo>
                    <a:pt x="0" y="65"/>
                  </a:lnTo>
                  <a:lnTo>
                    <a:pt x="41" y="85"/>
                  </a:lnTo>
                  <a:close/>
                </a:path>
              </a:pathLst>
            </a:custGeom>
            <a:grpFill/>
            <a:ln w="9525">
              <a:noFill/>
              <a:round/>
            </a:ln>
          </p:spPr>
          <p:txBody>
            <a:bodyPr vert="horz" wrap="square" lIns="121868" tIns="60934" rIns="121868" bIns="60934" numCol="1" anchor="t" anchorCtr="0" compatLnSpc="1"/>
            <a:lstStyle/>
            <a:p>
              <a:endParaRPr lang="en-US" sz="2400">
                <a:cs typeface="+mn-ea"/>
              </a:endParaRPr>
            </a:p>
          </p:txBody>
        </p:sp>
        <p:sp>
          <p:nvSpPr>
            <p:cNvPr id="12" name="Freeform 94"/>
            <p:cNvSpPr/>
            <p:nvPr/>
          </p:nvSpPr>
          <p:spPr bwMode="auto">
            <a:xfrm>
              <a:off x="6784975" y="2185988"/>
              <a:ext cx="130175" cy="134938"/>
            </a:xfrm>
            <a:custGeom>
              <a:avLst/>
              <a:gdLst/>
              <a:ahLst/>
              <a:cxnLst>
                <a:cxn ang="0">
                  <a:pos x="41" y="85"/>
                </a:cxn>
                <a:cxn ang="0">
                  <a:pos x="82" y="64"/>
                </a:cxn>
                <a:cxn ang="0">
                  <a:pos x="82" y="22"/>
                </a:cxn>
                <a:cxn ang="0">
                  <a:pos x="41" y="0"/>
                </a:cxn>
                <a:cxn ang="0">
                  <a:pos x="0" y="22"/>
                </a:cxn>
                <a:cxn ang="0">
                  <a:pos x="0" y="64"/>
                </a:cxn>
                <a:cxn ang="0">
                  <a:pos x="41" y="85"/>
                </a:cxn>
              </a:cxnLst>
              <a:rect l="0" t="0" r="r" b="b"/>
              <a:pathLst>
                <a:path w="82" h="85">
                  <a:moveTo>
                    <a:pt x="41" y="85"/>
                  </a:moveTo>
                  <a:lnTo>
                    <a:pt x="82" y="64"/>
                  </a:lnTo>
                  <a:lnTo>
                    <a:pt x="82" y="22"/>
                  </a:lnTo>
                  <a:lnTo>
                    <a:pt x="41" y="0"/>
                  </a:lnTo>
                  <a:lnTo>
                    <a:pt x="0" y="22"/>
                  </a:lnTo>
                  <a:lnTo>
                    <a:pt x="0" y="64"/>
                  </a:lnTo>
                  <a:lnTo>
                    <a:pt x="41" y="85"/>
                  </a:lnTo>
                  <a:close/>
                </a:path>
              </a:pathLst>
            </a:custGeom>
            <a:grpFill/>
            <a:ln w="9525">
              <a:noFill/>
              <a:round/>
            </a:ln>
          </p:spPr>
          <p:txBody>
            <a:bodyPr vert="horz" wrap="square" lIns="121868" tIns="60934" rIns="121868" bIns="60934" numCol="1" anchor="t" anchorCtr="0" compatLnSpc="1"/>
            <a:lstStyle/>
            <a:p>
              <a:endParaRPr lang="en-US" sz="2400">
                <a:cs typeface="+mn-ea"/>
              </a:endParaRPr>
            </a:p>
          </p:txBody>
        </p:sp>
        <p:sp>
          <p:nvSpPr>
            <p:cNvPr id="13" name="Freeform 95"/>
            <p:cNvSpPr/>
            <p:nvPr/>
          </p:nvSpPr>
          <p:spPr bwMode="auto">
            <a:xfrm>
              <a:off x="6718300" y="2522538"/>
              <a:ext cx="128588" cy="138113"/>
            </a:xfrm>
            <a:custGeom>
              <a:avLst/>
              <a:gdLst/>
              <a:ahLst/>
              <a:cxnLst>
                <a:cxn ang="0">
                  <a:pos x="40" y="87"/>
                </a:cxn>
                <a:cxn ang="0">
                  <a:pos x="81" y="67"/>
                </a:cxn>
                <a:cxn ang="0">
                  <a:pos x="81" y="23"/>
                </a:cxn>
                <a:cxn ang="0">
                  <a:pos x="40" y="0"/>
                </a:cxn>
                <a:cxn ang="0">
                  <a:pos x="0" y="23"/>
                </a:cxn>
                <a:cxn ang="0">
                  <a:pos x="0" y="67"/>
                </a:cxn>
                <a:cxn ang="0">
                  <a:pos x="40" y="87"/>
                </a:cxn>
              </a:cxnLst>
              <a:rect l="0" t="0" r="r" b="b"/>
              <a:pathLst>
                <a:path w="81" h="87">
                  <a:moveTo>
                    <a:pt x="40" y="87"/>
                  </a:moveTo>
                  <a:lnTo>
                    <a:pt x="81" y="67"/>
                  </a:lnTo>
                  <a:lnTo>
                    <a:pt x="81" y="23"/>
                  </a:lnTo>
                  <a:lnTo>
                    <a:pt x="40" y="0"/>
                  </a:lnTo>
                  <a:lnTo>
                    <a:pt x="0" y="23"/>
                  </a:lnTo>
                  <a:lnTo>
                    <a:pt x="0" y="67"/>
                  </a:lnTo>
                  <a:lnTo>
                    <a:pt x="40" y="87"/>
                  </a:lnTo>
                  <a:close/>
                </a:path>
              </a:pathLst>
            </a:custGeom>
            <a:grpFill/>
            <a:ln w="9525">
              <a:noFill/>
              <a:round/>
            </a:ln>
          </p:spPr>
          <p:txBody>
            <a:bodyPr vert="horz" wrap="square" lIns="121868" tIns="60934" rIns="121868" bIns="60934" numCol="1" anchor="t" anchorCtr="0" compatLnSpc="1"/>
            <a:lstStyle/>
            <a:p>
              <a:endParaRPr lang="en-US" sz="2400">
                <a:cs typeface="+mn-ea"/>
              </a:endParaRPr>
            </a:p>
          </p:txBody>
        </p:sp>
        <p:sp>
          <p:nvSpPr>
            <p:cNvPr id="14" name="Freeform 96"/>
            <p:cNvSpPr/>
            <p:nvPr/>
          </p:nvSpPr>
          <p:spPr bwMode="auto">
            <a:xfrm>
              <a:off x="6858000" y="2522538"/>
              <a:ext cx="130175" cy="138113"/>
            </a:xfrm>
            <a:custGeom>
              <a:avLst/>
              <a:gdLst/>
              <a:ahLst/>
              <a:cxnLst>
                <a:cxn ang="0">
                  <a:pos x="41" y="87"/>
                </a:cxn>
                <a:cxn ang="0">
                  <a:pos x="82" y="67"/>
                </a:cxn>
                <a:cxn ang="0">
                  <a:pos x="82" y="23"/>
                </a:cxn>
                <a:cxn ang="0">
                  <a:pos x="39" y="0"/>
                </a:cxn>
                <a:cxn ang="0">
                  <a:pos x="0" y="23"/>
                </a:cxn>
                <a:cxn ang="0">
                  <a:pos x="0" y="67"/>
                </a:cxn>
                <a:cxn ang="0">
                  <a:pos x="41" y="87"/>
                </a:cxn>
              </a:cxnLst>
              <a:rect l="0" t="0" r="r" b="b"/>
              <a:pathLst>
                <a:path w="82" h="87">
                  <a:moveTo>
                    <a:pt x="41" y="87"/>
                  </a:moveTo>
                  <a:lnTo>
                    <a:pt x="82" y="67"/>
                  </a:lnTo>
                  <a:lnTo>
                    <a:pt x="82" y="23"/>
                  </a:lnTo>
                  <a:lnTo>
                    <a:pt x="39" y="0"/>
                  </a:lnTo>
                  <a:lnTo>
                    <a:pt x="0" y="23"/>
                  </a:lnTo>
                  <a:lnTo>
                    <a:pt x="0" y="67"/>
                  </a:lnTo>
                  <a:lnTo>
                    <a:pt x="41" y="87"/>
                  </a:lnTo>
                  <a:close/>
                </a:path>
              </a:pathLst>
            </a:custGeom>
            <a:grpFill/>
            <a:ln w="9525">
              <a:noFill/>
              <a:round/>
            </a:ln>
          </p:spPr>
          <p:txBody>
            <a:bodyPr vert="horz" wrap="square" lIns="121868" tIns="60934" rIns="121868" bIns="60934" numCol="1" anchor="t" anchorCtr="0" compatLnSpc="1"/>
            <a:lstStyle/>
            <a:p>
              <a:endParaRPr lang="en-US" sz="2400">
                <a:cs typeface="+mn-ea"/>
              </a:endParaRPr>
            </a:p>
          </p:txBody>
        </p:sp>
        <p:sp>
          <p:nvSpPr>
            <p:cNvPr id="15" name="Freeform 97"/>
            <p:cNvSpPr/>
            <p:nvPr/>
          </p:nvSpPr>
          <p:spPr bwMode="auto">
            <a:xfrm>
              <a:off x="6784975" y="2411413"/>
              <a:ext cx="130175" cy="138113"/>
            </a:xfrm>
            <a:custGeom>
              <a:avLst/>
              <a:gdLst/>
              <a:ahLst/>
              <a:cxnLst>
                <a:cxn ang="0">
                  <a:pos x="41" y="87"/>
                </a:cxn>
                <a:cxn ang="0">
                  <a:pos x="82" y="67"/>
                </a:cxn>
                <a:cxn ang="0">
                  <a:pos x="82" y="22"/>
                </a:cxn>
                <a:cxn ang="0">
                  <a:pos x="41" y="0"/>
                </a:cxn>
                <a:cxn ang="0">
                  <a:pos x="0" y="22"/>
                </a:cxn>
                <a:cxn ang="0">
                  <a:pos x="0" y="67"/>
                </a:cxn>
                <a:cxn ang="0">
                  <a:pos x="41" y="87"/>
                </a:cxn>
              </a:cxnLst>
              <a:rect l="0" t="0" r="r" b="b"/>
              <a:pathLst>
                <a:path w="82" h="87">
                  <a:moveTo>
                    <a:pt x="41" y="87"/>
                  </a:moveTo>
                  <a:lnTo>
                    <a:pt x="82" y="67"/>
                  </a:lnTo>
                  <a:lnTo>
                    <a:pt x="82" y="22"/>
                  </a:lnTo>
                  <a:lnTo>
                    <a:pt x="41" y="0"/>
                  </a:lnTo>
                  <a:lnTo>
                    <a:pt x="0" y="22"/>
                  </a:lnTo>
                  <a:lnTo>
                    <a:pt x="0" y="67"/>
                  </a:lnTo>
                  <a:lnTo>
                    <a:pt x="41" y="87"/>
                  </a:lnTo>
                  <a:close/>
                </a:path>
              </a:pathLst>
            </a:custGeom>
            <a:grpFill/>
            <a:ln w="9525">
              <a:noFill/>
              <a:round/>
            </a:ln>
          </p:spPr>
          <p:txBody>
            <a:bodyPr vert="horz" wrap="square" lIns="121868" tIns="60934" rIns="121868" bIns="60934" numCol="1" anchor="t" anchorCtr="0" compatLnSpc="1"/>
            <a:lstStyle/>
            <a:p>
              <a:endParaRPr lang="en-US" sz="2400">
                <a:cs typeface="+mn-ea"/>
              </a:endParaRPr>
            </a:p>
          </p:txBody>
        </p:sp>
        <p:sp>
          <p:nvSpPr>
            <p:cNvPr id="16" name="Freeform 98"/>
            <p:cNvSpPr/>
            <p:nvPr/>
          </p:nvSpPr>
          <p:spPr bwMode="auto">
            <a:xfrm>
              <a:off x="6932613" y="2414588"/>
              <a:ext cx="131763" cy="134938"/>
            </a:xfrm>
            <a:custGeom>
              <a:avLst/>
              <a:gdLst/>
              <a:ahLst/>
              <a:cxnLst>
                <a:cxn ang="0">
                  <a:pos x="40" y="85"/>
                </a:cxn>
                <a:cxn ang="0">
                  <a:pos x="83" y="65"/>
                </a:cxn>
                <a:cxn ang="0">
                  <a:pos x="83" y="22"/>
                </a:cxn>
                <a:cxn ang="0">
                  <a:pos x="40" y="0"/>
                </a:cxn>
                <a:cxn ang="0">
                  <a:pos x="0" y="22"/>
                </a:cxn>
                <a:cxn ang="0">
                  <a:pos x="0" y="65"/>
                </a:cxn>
                <a:cxn ang="0">
                  <a:pos x="40" y="85"/>
                </a:cxn>
              </a:cxnLst>
              <a:rect l="0" t="0" r="r" b="b"/>
              <a:pathLst>
                <a:path w="83" h="85">
                  <a:moveTo>
                    <a:pt x="40" y="85"/>
                  </a:moveTo>
                  <a:lnTo>
                    <a:pt x="83" y="65"/>
                  </a:lnTo>
                  <a:lnTo>
                    <a:pt x="83" y="22"/>
                  </a:lnTo>
                  <a:lnTo>
                    <a:pt x="40" y="0"/>
                  </a:lnTo>
                  <a:lnTo>
                    <a:pt x="0" y="22"/>
                  </a:lnTo>
                  <a:lnTo>
                    <a:pt x="0" y="65"/>
                  </a:lnTo>
                  <a:lnTo>
                    <a:pt x="40" y="85"/>
                  </a:lnTo>
                  <a:close/>
                </a:path>
              </a:pathLst>
            </a:custGeom>
            <a:grpFill/>
            <a:ln w="9525">
              <a:noFill/>
              <a:round/>
            </a:ln>
          </p:spPr>
          <p:txBody>
            <a:bodyPr vert="horz" wrap="square" lIns="121868" tIns="60934" rIns="121868" bIns="60934" numCol="1" anchor="t" anchorCtr="0" compatLnSpc="1"/>
            <a:lstStyle/>
            <a:p>
              <a:endParaRPr lang="en-US" sz="2400">
                <a:cs typeface="+mn-ea"/>
              </a:endParaRPr>
            </a:p>
          </p:txBody>
        </p:sp>
        <p:sp>
          <p:nvSpPr>
            <p:cNvPr id="17" name="Freeform 99"/>
            <p:cNvSpPr/>
            <p:nvPr/>
          </p:nvSpPr>
          <p:spPr bwMode="auto">
            <a:xfrm>
              <a:off x="7072313" y="2414588"/>
              <a:ext cx="130175" cy="134938"/>
            </a:xfrm>
            <a:custGeom>
              <a:avLst/>
              <a:gdLst/>
              <a:ahLst/>
              <a:cxnLst>
                <a:cxn ang="0">
                  <a:pos x="41" y="85"/>
                </a:cxn>
                <a:cxn ang="0">
                  <a:pos x="82" y="65"/>
                </a:cxn>
                <a:cxn ang="0">
                  <a:pos x="82" y="22"/>
                </a:cxn>
                <a:cxn ang="0">
                  <a:pos x="39" y="0"/>
                </a:cxn>
                <a:cxn ang="0">
                  <a:pos x="0" y="22"/>
                </a:cxn>
                <a:cxn ang="0">
                  <a:pos x="0" y="65"/>
                </a:cxn>
                <a:cxn ang="0">
                  <a:pos x="41" y="85"/>
                </a:cxn>
              </a:cxnLst>
              <a:rect l="0" t="0" r="r" b="b"/>
              <a:pathLst>
                <a:path w="82" h="85">
                  <a:moveTo>
                    <a:pt x="41" y="85"/>
                  </a:moveTo>
                  <a:lnTo>
                    <a:pt x="82" y="65"/>
                  </a:lnTo>
                  <a:lnTo>
                    <a:pt x="82" y="22"/>
                  </a:lnTo>
                  <a:lnTo>
                    <a:pt x="39" y="0"/>
                  </a:lnTo>
                  <a:lnTo>
                    <a:pt x="0" y="22"/>
                  </a:lnTo>
                  <a:lnTo>
                    <a:pt x="0" y="65"/>
                  </a:lnTo>
                  <a:lnTo>
                    <a:pt x="41" y="85"/>
                  </a:lnTo>
                  <a:close/>
                </a:path>
              </a:pathLst>
            </a:custGeom>
            <a:grpFill/>
            <a:ln w="9525">
              <a:noFill/>
              <a:round/>
            </a:ln>
          </p:spPr>
          <p:txBody>
            <a:bodyPr vert="horz" wrap="square" lIns="121868" tIns="60934" rIns="121868" bIns="60934" numCol="1" anchor="t" anchorCtr="0" compatLnSpc="1"/>
            <a:lstStyle/>
            <a:p>
              <a:endParaRPr lang="en-US" sz="2400">
                <a:cs typeface="+mn-ea"/>
              </a:endParaRPr>
            </a:p>
          </p:txBody>
        </p:sp>
        <p:sp>
          <p:nvSpPr>
            <p:cNvPr id="18" name="Freeform 100"/>
            <p:cNvSpPr/>
            <p:nvPr/>
          </p:nvSpPr>
          <p:spPr bwMode="auto">
            <a:xfrm>
              <a:off x="6999288" y="2303463"/>
              <a:ext cx="131763" cy="134938"/>
            </a:xfrm>
            <a:custGeom>
              <a:avLst/>
              <a:gdLst/>
              <a:ahLst/>
              <a:cxnLst>
                <a:cxn ang="0">
                  <a:pos x="41" y="85"/>
                </a:cxn>
                <a:cxn ang="0">
                  <a:pos x="83" y="64"/>
                </a:cxn>
                <a:cxn ang="0">
                  <a:pos x="83" y="22"/>
                </a:cxn>
                <a:cxn ang="0">
                  <a:pos x="41" y="0"/>
                </a:cxn>
                <a:cxn ang="0">
                  <a:pos x="0" y="22"/>
                </a:cxn>
                <a:cxn ang="0">
                  <a:pos x="0" y="64"/>
                </a:cxn>
                <a:cxn ang="0">
                  <a:pos x="41" y="85"/>
                </a:cxn>
              </a:cxnLst>
              <a:rect l="0" t="0" r="r" b="b"/>
              <a:pathLst>
                <a:path w="83" h="85">
                  <a:moveTo>
                    <a:pt x="41" y="85"/>
                  </a:moveTo>
                  <a:lnTo>
                    <a:pt x="83" y="64"/>
                  </a:lnTo>
                  <a:lnTo>
                    <a:pt x="83" y="22"/>
                  </a:lnTo>
                  <a:lnTo>
                    <a:pt x="41" y="0"/>
                  </a:lnTo>
                  <a:lnTo>
                    <a:pt x="0" y="22"/>
                  </a:lnTo>
                  <a:lnTo>
                    <a:pt x="0" y="64"/>
                  </a:lnTo>
                  <a:lnTo>
                    <a:pt x="41" y="85"/>
                  </a:lnTo>
                  <a:close/>
                </a:path>
              </a:pathLst>
            </a:custGeom>
            <a:grpFill/>
            <a:ln w="9525">
              <a:noFill/>
              <a:round/>
            </a:ln>
          </p:spPr>
          <p:txBody>
            <a:bodyPr vert="horz" wrap="square" lIns="121868" tIns="60934" rIns="121868" bIns="60934" numCol="1" anchor="t" anchorCtr="0" compatLnSpc="1"/>
            <a:lstStyle/>
            <a:p>
              <a:endParaRPr lang="en-US" sz="2400">
                <a:cs typeface="+mn-ea"/>
              </a:endParaRPr>
            </a:p>
          </p:txBody>
        </p:sp>
      </p:grpSp>
      <p:grpSp>
        <p:nvGrpSpPr>
          <p:cNvPr id="9" name="Group 205"/>
          <p:cNvGrpSpPr/>
          <p:nvPr/>
        </p:nvGrpSpPr>
        <p:grpSpPr>
          <a:xfrm>
            <a:off x="889162" y="5606938"/>
            <a:ext cx="558314" cy="623825"/>
            <a:chOff x="6445250" y="2822575"/>
            <a:chExt cx="812800" cy="908050"/>
          </a:xfrm>
          <a:solidFill>
            <a:schemeClr val="accent2"/>
          </a:solidFill>
        </p:grpSpPr>
        <p:sp>
          <p:nvSpPr>
            <p:cNvPr id="20" name="Freeform 101"/>
            <p:cNvSpPr>
              <a:spLocks noEditPoints="1"/>
            </p:cNvSpPr>
            <p:nvPr/>
          </p:nvSpPr>
          <p:spPr bwMode="auto">
            <a:xfrm>
              <a:off x="6445250" y="2822575"/>
              <a:ext cx="812800" cy="908050"/>
            </a:xfrm>
            <a:custGeom>
              <a:avLst/>
              <a:gdLst/>
              <a:ahLst/>
              <a:cxnLst>
                <a:cxn ang="0">
                  <a:pos x="249" y="169"/>
                </a:cxn>
                <a:cxn ang="0">
                  <a:pos x="256" y="131"/>
                </a:cxn>
                <a:cxn ang="0">
                  <a:pos x="243" y="112"/>
                </a:cxn>
                <a:cxn ang="0">
                  <a:pos x="234" y="143"/>
                </a:cxn>
                <a:cxn ang="0">
                  <a:pos x="203" y="152"/>
                </a:cxn>
                <a:cxn ang="0">
                  <a:pos x="171" y="115"/>
                </a:cxn>
                <a:cxn ang="0">
                  <a:pos x="175" y="85"/>
                </a:cxn>
                <a:cxn ang="0">
                  <a:pos x="173" y="52"/>
                </a:cxn>
                <a:cxn ang="0">
                  <a:pos x="157" y="88"/>
                </a:cxn>
                <a:cxn ang="0">
                  <a:pos x="109" y="98"/>
                </a:cxn>
                <a:cxn ang="0">
                  <a:pos x="87" y="74"/>
                </a:cxn>
                <a:cxn ang="0">
                  <a:pos x="91" y="38"/>
                </a:cxn>
                <a:cxn ang="0">
                  <a:pos x="91" y="5"/>
                </a:cxn>
                <a:cxn ang="0">
                  <a:pos x="73" y="47"/>
                </a:cxn>
                <a:cxn ang="0">
                  <a:pos x="40" y="56"/>
                </a:cxn>
                <a:cxn ang="0">
                  <a:pos x="39" y="72"/>
                </a:cxn>
                <a:cxn ang="0">
                  <a:pos x="73" y="81"/>
                </a:cxn>
                <a:cxn ang="0">
                  <a:pos x="77" y="105"/>
                </a:cxn>
                <a:cxn ang="0">
                  <a:pos x="63" y="143"/>
                </a:cxn>
                <a:cxn ang="0">
                  <a:pos x="31" y="151"/>
                </a:cxn>
                <a:cxn ang="0">
                  <a:pos x="32" y="168"/>
                </a:cxn>
                <a:cxn ang="0">
                  <a:pos x="63" y="177"/>
                </a:cxn>
                <a:cxn ang="0">
                  <a:pos x="77" y="214"/>
                </a:cxn>
                <a:cxn ang="0">
                  <a:pos x="71" y="235"/>
                </a:cxn>
                <a:cxn ang="0">
                  <a:pos x="45" y="249"/>
                </a:cxn>
                <a:cxn ang="0">
                  <a:pos x="25" y="269"/>
                </a:cxn>
                <a:cxn ang="0">
                  <a:pos x="55" y="261"/>
                </a:cxn>
                <a:cxn ang="0">
                  <a:pos x="74" y="282"/>
                </a:cxn>
                <a:cxn ang="0">
                  <a:pos x="89" y="273"/>
                </a:cxn>
                <a:cxn ang="0">
                  <a:pos x="84" y="244"/>
                </a:cxn>
                <a:cxn ang="0">
                  <a:pos x="109" y="221"/>
                </a:cxn>
                <a:cxn ang="0">
                  <a:pos x="157" y="231"/>
                </a:cxn>
                <a:cxn ang="0">
                  <a:pos x="161" y="254"/>
                </a:cxn>
                <a:cxn ang="0">
                  <a:pos x="205" y="257"/>
                </a:cxn>
                <a:cxn ang="0">
                  <a:pos x="225" y="237"/>
                </a:cxn>
                <a:cxn ang="0">
                  <a:pos x="193" y="246"/>
                </a:cxn>
                <a:cxn ang="0">
                  <a:pos x="170" y="225"/>
                </a:cxn>
                <a:cxn ang="0">
                  <a:pos x="182" y="179"/>
                </a:cxn>
                <a:cxn ang="0">
                  <a:pos x="214" y="163"/>
                </a:cxn>
                <a:cxn ang="0">
                  <a:pos x="248" y="191"/>
                </a:cxn>
                <a:cxn ang="0">
                  <a:pos x="277" y="207"/>
                </a:cxn>
                <a:cxn ang="0">
                  <a:pos x="157" y="197"/>
                </a:cxn>
                <a:cxn ang="0">
                  <a:pos x="109" y="207"/>
                </a:cxn>
                <a:cxn ang="0">
                  <a:pos x="77" y="169"/>
                </a:cxn>
                <a:cxn ang="0">
                  <a:pos x="87" y="125"/>
                </a:cxn>
                <a:cxn ang="0">
                  <a:pos x="138" y="109"/>
                </a:cxn>
                <a:cxn ang="0">
                  <a:pos x="175" y="144"/>
                </a:cxn>
                <a:cxn ang="0">
                  <a:pos x="175" y="175"/>
                </a:cxn>
              </a:cxnLst>
              <a:rect l="0" t="0" r="r" b="b"/>
              <a:pathLst>
                <a:path w="277" h="309">
                  <a:moveTo>
                    <a:pt x="260" y="190"/>
                  </a:moveTo>
                  <a:cubicBezTo>
                    <a:pt x="257" y="190"/>
                    <a:pt x="257" y="190"/>
                    <a:pt x="255" y="188"/>
                  </a:cubicBezTo>
                  <a:cubicBezTo>
                    <a:pt x="253" y="184"/>
                    <a:pt x="250" y="178"/>
                    <a:pt x="248" y="175"/>
                  </a:cubicBezTo>
                  <a:cubicBezTo>
                    <a:pt x="246" y="171"/>
                    <a:pt x="248" y="170"/>
                    <a:pt x="249" y="169"/>
                  </a:cubicBezTo>
                  <a:cubicBezTo>
                    <a:pt x="250" y="166"/>
                    <a:pt x="251" y="163"/>
                    <a:pt x="251" y="160"/>
                  </a:cubicBezTo>
                  <a:cubicBezTo>
                    <a:pt x="251" y="157"/>
                    <a:pt x="250" y="154"/>
                    <a:pt x="249" y="151"/>
                  </a:cubicBezTo>
                  <a:cubicBezTo>
                    <a:pt x="248" y="150"/>
                    <a:pt x="246" y="148"/>
                    <a:pt x="248" y="145"/>
                  </a:cubicBezTo>
                  <a:cubicBezTo>
                    <a:pt x="249" y="143"/>
                    <a:pt x="254" y="135"/>
                    <a:pt x="256" y="131"/>
                  </a:cubicBezTo>
                  <a:cubicBezTo>
                    <a:pt x="257" y="129"/>
                    <a:pt x="257" y="129"/>
                    <a:pt x="260" y="129"/>
                  </a:cubicBezTo>
                  <a:cubicBezTo>
                    <a:pt x="269" y="129"/>
                    <a:pt x="277" y="122"/>
                    <a:pt x="277" y="112"/>
                  </a:cubicBezTo>
                  <a:cubicBezTo>
                    <a:pt x="277" y="103"/>
                    <a:pt x="269" y="96"/>
                    <a:pt x="260" y="96"/>
                  </a:cubicBezTo>
                  <a:cubicBezTo>
                    <a:pt x="250" y="96"/>
                    <a:pt x="243" y="103"/>
                    <a:pt x="243" y="112"/>
                  </a:cubicBezTo>
                  <a:cubicBezTo>
                    <a:pt x="243" y="117"/>
                    <a:pt x="244" y="121"/>
                    <a:pt x="247" y="124"/>
                  </a:cubicBezTo>
                  <a:cubicBezTo>
                    <a:pt x="248" y="125"/>
                    <a:pt x="249" y="126"/>
                    <a:pt x="248" y="128"/>
                  </a:cubicBezTo>
                  <a:cubicBezTo>
                    <a:pt x="246" y="132"/>
                    <a:pt x="243" y="138"/>
                    <a:pt x="242" y="140"/>
                  </a:cubicBezTo>
                  <a:cubicBezTo>
                    <a:pt x="240" y="144"/>
                    <a:pt x="236" y="143"/>
                    <a:pt x="234" y="143"/>
                  </a:cubicBezTo>
                  <a:cubicBezTo>
                    <a:pt x="227" y="143"/>
                    <a:pt x="222" y="147"/>
                    <a:pt x="219" y="153"/>
                  </a:cubicBezTo>
                  <a:cubicBezTo>
                    <a:pt x="219" y="154"/>
                    <a:pt x="217" y="155"/>
                    <a:pt x="215" y="155"/>
                  </a:cubicBezTo>
                  <a:cubicBezTo>
                    <a:pt x="214" y="155"/>
                    <a:pt x="211" y="155"/>
                    <a:pt x="208" y="155"/>
                  </a:cubicBezTo>
                  <a:cubicBezTo>
                    <a:pt x="205" y="155"/>
                    <a:pt x="204" y="154"/>
                    <a:pt x="203" y="152"/>
                  </a:cubicBezTo>
                  <a:cubicBezTo>
                    <a:pt x="200" y="146"/>
                    <a:pt x="195" y="143"/>
                    <a:pt x="188" y="143"/>
                  </a:cubicBezTo>
                  <a:cubicBezTo>
                    <a:pt x="184" y="143"/>
                    <a:pt x="184" y="143"/>
                    <a:pt x="182" y="141"/>
                  </a:cubicBezTo>
                  <a:cubicBezTo>
                    <a:pt x="179" y="135"/>
                    <a:pt x="171" y="122"/>
                    <a:pt x="171" y="121"/>
                  </a:cubicBezTo>
                  <a:cubicBezTo>
                    <a:pt x="170" y="119"/>
                    <a:pt x="170" y="116"/>
                    <a:pt x="171" y="115"/>
                  </a:cubicBezTo>
                  <a:cubicBezTo>
                    <a:pt x="173" y="112"/>
                    <a:pt x="174" y="109"/>
                    <a:pt x="174" y="105"/>
                  </a:cubicBezTo>
                  <a:cubicBezTo>
                    <a:pt x="174" y="102"/>
                    <a:pt x="174" y="99"/>
                    <a:pt x="172" y="97"/>
                  </a:cubicBezTo>
                  <a:cubicBezTo>
                    <a:pt x="171" y="94"/>
                    <a:pt x="170" y="94"/>
                    <a:pt x="171" y="91"/>
                  </a:cubicBezTo>
                  <a:cubicBezTo>
                    <a:pt x="172" y="89"/>
                    <a:pt x="174" y="87"/>
                    <a:pt x="175" y="85"/>
                  </a:cubicBezTo>
                  <a:cubicBezTo>
                    <a:pt x="176" y="83"/>
                    <a:pt x="179" y="83"/>
                    <a:pt x="180" y="83"/>
                  </a:cubicBezTo>
                  <a:cubicBezTo>
                    <a:pt x="184" y="83"/>
                    <a:pt x="187" y="83"/>
                    <a:pt x="190" y="81"/>
                  </a:cubicBezTo>
                  <a:cubicBezTo>
                    <a:pt x="198" y="76"/>
                    <a:pt x="201" y="66"/>
                    <a:pt x="196" y="58"/>
                  </a:cubicBezTo>
                  <a:cubicBezTo>
                    <a:pt x="192" y="50"/>
                    <a:pt x="181" y="47"/>
                    <a:pt x="173" y="52"/>
                  </a:cubicBezTo>
                  <a:cubicBezTo>
                    <a:pt x="165" y="56"/>
                    <a:pt x="162" y="67"/>
                    <a:pt x="167" y="75"/>
                  </a:cubicBezTo>
                  <a:cubicBezTo>
                    <a:pt x="169" y="78"/>
                    <a:pt x="170" y="78"/>
                    <a:pt x="168" y="81"/>
                  </a:cubicBezTo>
                  <a:cubicBezTo>
                    <a:pt x="167" y="83"/>
                    <a:pt x="166" y="85"/>
                    <a:pt x="165" y="86"/>
                  </a:cubicBezTo>
                  <a:cubicBezTo>
                    <a:pt x="163" y="89"/>
                    <a:pt x="159" y="88"/>
                    <a:pt x="157" y="88"/>
                  </a:cubicBezTo>
                  <a:cubicBezTo>
                    <a:pt x="151" y="88"/>
                    <a:pt x="145" y="92"/>
                    <a:pt x="142" y="98"/>
                  </a:cubicBezTo>
                  <a:cubicBezTo>
                    <a:pt x="142" y="99"/>
                    <a:pt x="139" y="101"/>
                    <a:pt x="137" y="101"/>
                  </a:cubicBezTo>
                  <a:cubicBezTo>
                    <a:pt x="130" y="101"/>
                    <a:pt x="117" y="101"/>
                    <a:pt x="114" y="101"/>
                  </a:cubicBezTo>
                  <a:cubicBezTo>
                    <a:pt x="111" y="101"/>
                    <a:pt x="110" y="99"/>
                    <a:pt x="109" y="98"/>
                  </a:cubicBezTo>
                  <a:cubicBezTo>
                    <a:pt x="107" y="92"/>
                    <a:pt x="101" y="88"/>
                    <a:pt x="94" y="88"/>
                  </a:cubicBezTo>
                  <a:cubicBezTo>
                    <a:pt x="93" y="88"/>
                    <a:pt x="90" y="87"/>
                    <a:pt x="89" y="86"/>
                  </a:cubicBezTo>
                  <a:cubicBezTo>
                    <a:pt x="88" y="84"/>
                    <a:pt x="87" y="82"/>
                    <a:pt x="86" y="81"/>
                  </a:cubicBezTo>
                  <a:cubicBezTo>
                    <a:pt x="84" y="77"/>
                    <a:pt x="86" y="75"/>
                    <a:pt x="87" y="74"/>
                  </a:cubicBezTo>
                  <a:cubicBezTo>
                    <a:pt x="89" y="71"/>
                    <a:pt x="90" y="68"/>
                    <a:pt x="90" y="64"/>
                  </a:cubicBezTo>
                  <a:cubicBezTo>
                    <a:pt x="90" y="60"/>
                    <a:pt x="88" y="57"/>
                    <a:pt x="86" y="54"/>
                  </a:cubicBezTo>
                  <a:cubicBezTo>
                    <a:pt x="85" y="53"/>
                    <a:pt x="84" y="50"/>
                    <a:pt x="85" y="48"/>
                  </a:cubicBezTo>
                  <a:cubicBezTo>
                    <a:pt x="87" y="45"/>
                    <a:pt x="90" y="40"/>
                    <a:pt x="91" y="38"/>
                  </a:cubicBezTo>
                  <a:cubicBezTo>
                    <a:pt x="93" y="36"/>
                    <a:pt x="95" y="36"/>
                    <a:pt x="96" y="36"/>
                  </a:cubicBezTo>
                  <a:cubicBezTo>
                    <a:pt x="100" y="37"/>
                    <a:pt x="104" y="36"/>
                    <a:pt x="108" y="34"/>
                  </a:cubicBezTo>
                  <a:cubicBezTo>
                    <a:pt x="116" y="30"/>
                    <a:pt x="119" y="19"/>
                    <a:pt x="114" y="11"/>
                  </a:cubicBezTo>
                  <a:cubicBezTo>
                    <a:pt x="110" y="3"/>
                    <a:pt x="99" y="0"/>
                    <a:pt x="91" y="5"/>
                  </a:cubicBezTo>
                  <a:cubicBezTo>
                    <a:pt x="83" y="10"/>
                    <a:pt x="80" y="20"/>
                    <a:pt x="85" y="28"/>
                  </a:cubicBezTo>
                  <a:cubicBezTo>
                    <a:pt x="86" y="29"/>
                    <a:pt x="86" y="31"/>
                    <a:pt x="85" y="34"/>
                  </a:cubicBezTo>
                  <a:cubicBezTo>
                    <a:pt x="84" y="36"/>
                    <a:pt x="80" y="41"/>
                    <a:pt x="78" y="45"/>
                  </a:cubicBezTo>
                  <a:cubicBezTo>
                    <a:pt x="76" y="47"/>
                    <a:pt x="75" y="47"/>
                    <a:pt x="73" y="47"/>
                  </a:cubicBezTo>
                  <a:cubicBezTo>
                    <a:pt x="67" y="47"/>
                    <a:pt x="61" y="51"/>
                    <a:pt x="58" y="56"/>
                  </a:cubicBezTo>
                  <a:cubicBezTo>
                    <a:pt x="57" y="59"/>
                    <a:pt x="57" y="60"/>
                    <a:pt x="53" y="60"/>
                  </a:cubicBezTo>
                  <a:cubicBezTo>
                    <a:pt x="51" y="60"/>
                    <a:pt x="47" y="60"/>
                    <a:pt x="45" y="60"/>
                  </a:cubicBezTo>
                  <a:cubicBezTo>
                    <a:pt x="42" y="60"/>
                    <a:pt x="40" y="57"/>
                    <a:pt x="40" y="56"/>
                  </a:cubicBezTo>
                  <a:cubicBezTo>
                    <a:pt x="37" y="50"/>
                    <a:pt x="31" y="46"/>
                    <a:pt x="25" y="46"/>
                  </a:cubicBezTo>
                  <a:cubicBezTo>
                    <a:pt x="15" y="46"/>
                    <a:pt x="8" y="54"/>
                    <a:pt x="8" y="63"/>
                  </a:cubicBezTo>
                  <a:cubicBezTo>
                    <a:pt x="8" y="72"/>
                    <a:pt x="15" y="80"/>
                    <a:pt x="25" y="80"/>
                  </a:cubicBezTo>
                  <a:cubicBezTo>
                    <a:pt x="31" y="80"/>
                    <a:pt x="36" y="77"/>
                    <a:pt x="39" y="72"/>
                  </a:cubicBezTo>
                  <a:cubicBezTo>
                    <a:pt x="41" y="69"/>
                    <a:pt x="41" y="68"/>
                    <a:pt x="44" y="68"/>
                  </a:cubicBezTo>
                  <a:cubicBezTo>
                    <a:pt x="47" y="68"/>
                    <a:pt x="50" y="68"/>
                    <a:pt x="53" y="68"/>
                  </a:cubicBezTo>
                  <a:cubicBezTo>
                    <a:pt x="56" y="68"/>
                    <a:pt x="57" y="70"/>
                    <a:pt x="57" y="70"/>
                  </a:cubicBezTo>
                  <a:cubicBezTo>
                    <a:pt x="60" y="77"/>
                    <a:pt x="66" y="81"/>
                    <a:pt x="73" y="81"/>
                  </a:cubicBezTo>
                  <a:cubicBezTo>
                    <a:pt x="74" y="81"/>
                    <a:pt x="77" y="81"/>
                    <a:pt x="79" y="84"/>
                  </a:cubicBezTo>
                  <a:cubicBezTo>
                    <a:pt x="80" y="85"/>
                    <a:pt x="81" y="87"/>
                    <a:pt x="82" y="88"/>
                  </a:cubicBezTo>
                  <a:cubicBezTo>
                    <a:pt x="83" y="90"/>
                    <a:pt x="82" y="94"/>
                    <a:pt x="81" y="95"/>
                  </a:cubicBezTo>
                  <a:cubicBezTo>
                    <a:pt x="79" y="97"/>
                    <a:pt x="77" y="101"/>
                    <a:pt x="77" y="105"/>
                  </a:cubicBezTo>
                  <a:cubicBezTo>
                    <a:pt x="77" y="108"/>
                    <a:pt x="78" y="111"/>
                    <a:pt x="80" y="114"/>
                  </a:cubicBezTo>
                  <a:cubicBezTo>
                    <a:pt x="81" y="115"/>
                    <a:pt x="82" y="118"/>
                    <a:pt x="80" y="121"/>
                  </a:cubicBezTo>
                  <a:cubicBezTo>
                    <a:pt x="79" y="124"/>
                    <a:pt x="73" y="134"/>
                    <a:pt x="70" y="140"/>
                  </a:cubicBezTo>
                  <a:cubicBezTo>
                    <a:pt x="67" y="143"/>
                    <a:pt x="65" y="143"/>
                    <a:pt x="63" y="143"/>
                  </a:cubicBezTo>
                  <a:cubicBezTo>
                    <a:pt x="57" y="143"/>
                    <a:pt x="51" y="146"/>
                    <a:pt x="48" y="152"/>
                  </a:cubicBezTo>
                  <a:cubicBezTo>
                    <a:pt x="47" y="153"/>
                    <a:pt x="47" y="155"/>
                    <a:pt x="43" y="155"/>
                  </a:cubicBezTo>
                  <a:cubicBezTo>
                    <a:pt x="41" y="155"/>
                    <a:pt x="38" y="155"/>
                    <a:pt x="37" y="155"/>
                  </a:cubicBezTo>
                  <a:cubicBezTo>
                    <a:pt x="33" y="155"/>
                    <a:pt x="32" y="152"/>
                    <a:pt x="31" y="151"/>
                  </a:cubicBezTo>
                  <a:cubicBezTo>
                    <a:pt x="28" y="146"/>
                    <a:pt x="23" y="143"/>
                    <a:pt x="17" y="143"/>
                  </a:cubicBezTo>
                  <a:cubicBezTo>
                    <a:pt x="8" y="143"/>
                    <a:pt x="0" y="150"/>
                    <a:pt x="0" y="160"/>
                  </a:cubicBezTo>
                  <a:cubicBezTo>
                    <a:pt x="0" y="169"/>
                    <a:pt x="8" y="177"/>
                    <a:pt x="17" y="177"/>
                  </a:cubicBezTo>
                  <a:cubicBezTo>
                    <a:pt x="24" y="177"/>
                    <a:pt x="29" y="173"/>
                    <a:pt x="32" y="168"/>
                  </a:cubicBezTo>
                  <a:cubicBezTo>
                    <a:pt x="33" y="165"/>
                    <a:pt x="34" y="163"/>
                    <a:pt x="37" y="163"/>
                  </a:cubicBezTo>
                  <a:cubicBezTo>
                    <a:pt x="38" y="163"/>
                    <a:pt x="40" y="163"/>
                    <a:pt x="42" y="163"/>
                  </a:cubicBezTo>
                  <a:cubicBezTo>
                    <a:pt x="46" y="163"/>
                    <a:pt x="47" y="166"/>
                    <a:pt x="48" y="168"/>
                  </a:cubicBezTo>
                  <a:cubicBezTo>
                    <a:pt x="51" y="173"/>
                    <a:pt x="57" y="177"/>
                    <a:pt x="63" y="177"/>
                  </a:cubicBezTo>
                  <a:cubicBezTo>
                    <a:pt x="65" y="177"/>
                    <a:pt x="68" y="176"/>
                    <a:pt x="70" y="180"/>
                  </a:cubicBezTo>
                  <a:cubicBezTo>
                    <a:pt x="71" y="182"/>
                    <a:pt x="77" y="192"/>
                    <a:pt x="80" y="198"/>
                  </a:cubicBezTo>
                  <a:cubicBezTo>
                    <a:pt x="82" y="202"/>
                    <a:pt x="82" y="202"/>
                    <a:pt x="80" y="205"/>
                  </a:cubicBezTo>
                  <a:cubicBezTo>
                    <a:pt x="78" y="207"/>
                    <a:pt x="77" y="211"/>
                    <a:pt x="77" y="214"/>
                  </a:cubicBezTo>
                  <a:cubicBezTo>
                    <a:pt x="77" y="217"/>
                    <a:pt x="78" y="219"/>
                    <a:pt x="79" y="221"/>
                  </a:cubicBezTo>
                  <a:cubicBezTo>
                    <a:pt x="80" y="223"/>
                    <a:pt x="82" y="225"/>
                    <a:pt x="80" y="228"/>
                  </a:cubicBezTo>
                  <a:cubicBezTo>
                    <a:pt x="79" y="230"/>
                    <a:pt x="78" y="232"/>
                    <a:pt x="77" y="234"/>
                  </a:cubicBezTo>
                  <a:cubicBezTo>
                    <a:pt x="75" y="237"/>
                    <a:pt x="73" y="235"/>
                    <a:pt x="71" y="235"/>
                  </a:cubicBezTo>
                  <a:cubicBezTo>
                    <a:pt x="68" y="235"/>
                    <a:pt x="64" y="236"/>
                    <a:pt x="61" y="237"/>
                  </a:cubicBezTo>
                  <a:cubicBezTo>
                    <a:pt x="58" y="239"/>
                    <a:pt x="56" y="242"/>
                    <a:pt x="54" y="245"/>
                  </a:cubicBezTo>
                  <a:cubicBezTo>
                    <a:pt x="54" y="246"/>
                    <a:pt x="52" y="249"/>
                    <a:pt x="49" y="249"/>
                  </a:cubicBezTo>
                  <a:cubicBezTo>
                    <a:pt x="48" y="249"/>
                    <a:pt x="46" y="249"/>
                    <a:pt x="45" y="249"/>
                  </a:cubicBezTo>
                  <a:cubicBezTo>
                    <a:pt x="42" y="249"/>
                    <a:pt x="41" y="246"/>
                    <a:pt x="40" y="244"/>
                  </a:cubicBezTo>
                  <a:cubicBezTo>
                    <a:pt x="37" y="239"/>
                    <a:pt x="31" y="235"/>
                    <a:pt x="25" y="235"/>
                  </a:cubicBezTo>
                  <a:cubicBezTo>
                    <a:pt x="15" y="235"/>
                    <a:pt x="8" y="243"/>
                    <a:pt x="8" y="252"/>
                  </a:cubicBezTo>
                  <a:cubicBezTo>
                    <a:pt x="8" y="261"/>
                    <a:pt x="15" y="269"/>
                    <a:pt x="25" y="269"/>
                  </a:cubicBezTo>
                  <a:cubicBezTo>
                    <a:pt x="31" y="269"/>
                    <a:pt x="36" y="266"/>
                    <a:pt x="39" y="261"/>
                  </a:cubicBezTo>
                  <a:cubicBezTo>
                    <a:pt x="41" y="258"/>
                    <a:pt x="43" y="257"/>
                    <a:pt x="45" y="257"/>
                  </a:cubicBezTo>
                  <a:cubicBezTo>
                    <a:pt x="46" y="257"/>
                    <a:pt x="48" y="257"/>
                    <a:pt x="49" y="257"/>
                  </a:cubicBezTo>
                  <a:cubicBezTo>
                    <a:pt x="52" y="257"/>
                    <a:pt x="54" y="259"/>
                    <a:pt x="55" y="261"/>
                  </a:cubicBezTo>
                  <a:cubicBezTo>
                    <a:pt x="58" y="266"/>
                    <a:pt x="63" y="269"/>
                    <a:pt x="69" y="269"/>
                  </a:cubicBezTo>
                  <a:cubicBezTo>
                    <a:pt x="72" y="269"/>
                    <a:pt x="73" y="269"/>
                    <a:pt x="75" y="272"/>
                  </a:cubicBezTo>
                  <a:cubicBezTo>
                    <a:pt x="76" y="274"/>
                    <a:pt x="76" y="274"/>
                    <a:pt x="76" y="274"/>
                  </a:cubicBezTo>
                  <a:cubicBezTo>
                    <a:pt x="77" y="277"/>
                    <a:pt x="76" y="278"/>
                    <a:pt x="74" y="282"/>
                  </a:cubicBezTo>
                  <a:cubicBezTo>
                    <a:pt x="69" y="290"/>
                    <a:pt x="72" y="300"/>
                    <a:pt x="80" y="305"/>
                  </a:cubicBezTo>
                  <a:cubicBezTo>
                    <a:pt x="88" y="309"/>
                    <a:pt x="99" y="307"/>
                    <a:pt x="103" y="299"/>
                  </a:cubicBezTo>
                  <a:cubicBezTo>
                    <a:pt x="108" y="291"/>
                    <a:pt x="105" y="280"/>
                    <a:pt x="97" y="276"/>
                  </a:cubicBezTo>
                  <a:cubicBezTo>
                    <a:pt x="95" y="274"/>
                    <a:pt x="92" y="273"/>
                    <a:pt x="89" y="273"/>
                  </a:cubicBezTo>
                  <a:cubicBezTo>
                    <a:pt x="86" y="273"/>
                    <a:pt x="84" y="273"/>
                    <a:pt x="83" y="271"/>
                  </a:cubicBezTo>
                  <a:cubicBezTo>
                    <a:pt x="82" y="268"/>
                    <a:pt x="82" y="268"/>
                    <a:pt x="82" y="268"/>
                  </a:cubicBezTo>
                  <a:cubicBezTo>
                    <a:pt x="80" y="266"/>
                    <a:pt x="80" y="266"/>
                    <a:pt x="83" y="262"/>
                  </a:cubicBezTo>
                  <a:cubicBezTo>
                    <a:pt x="87" y="257"/>
                    <a:pt x="88" y="250"/>
                    <a:pt x="84" y="244"/>
                  </a:cubicBezTo>
                  <a:cubicBezTo>
                    <a:pt x="83" y="242"/>
                    <a:pt x="82" y="240"/>
                    <a:pt x="83" y="238"/>
                  </a:cubicBezTo>
                  <a:cubicBezTo>
                    <a:pt x="84" y="236"/>
                    <a:pt x="86" y="234"/>
                    <a:pt x="87" y="232"/>
                  </a:cubicBezTo>
                  <a:cubicBezTo>
                    <a:pt x="88" y="230"/>
                    <a:pt x="90" y="231"/>
                    <a:pt x="94" y="231"/>
                  </a:cubicBezTo>
                  <a:cubicBezTo>
                    <a:pt x="101" y="231"/>
                    <a:pt x="107" y="227"/>
                    <a:pt x="109" y="221"/>
                  </a:cubicBezTo>
                  <a:cubicBezTo>
                    <a:pt x="110" y="220"/>
                    <a:pt x="110" y="218"/>
                    <a:pt x="113" y="218"/>
                  </a:cubicBezTo>
                  <a:cubicBezTo>
                    <a:pt x="116" y="218"/>
                    <a:pt x="132" y="218"/>
                    <a:pt x="138" y="218"/>
                  </a:cubicBezTo>
                  <a:cubicBezTo>
                    <a:pt x="140" y="218"/>
                    <a:pt x="142" y="220"/>
                    <a:pt x="142" y="221"/>
                  </a:cubicBezTo>
                  <a:cubicBezTo>
                    <a:pt x="145" y="227"/>
                    <a:pt x="151" y="231"/>
                    <a:pt x="157" y="231"/>
                  </a:cubicBezTo>
                  <a:cubicBezTo>
                    <a:pt x="158" y="231"/>
                    <a:pt x="161" y="230"/>
                    <a:pt x="162" y="233"/>
                  </a:cubicBezTo>
                  <a:cubicBezTo>
                    <a:pt x="162" y="234"/>
                    <a:pt x="164" y="236"/>
                    <a:pt x="165" y="238"/>
                  </a:cubicBezTo>
                  <a:cubicBezTo>
                    <a:pt x="166" y="241"/>
                    <a:pt x="165" y="243"/>
                    <a:pt x="164" y="245"/>
                  </a:cubicBezTo>
                  <a:cubicBezTo>
                    <a:pt x="162" y="247"/>
                    <a:pt x="161" y="251"/>
                    <a:pt x="161" y="254"/>
                  </a:cubicBezTo>
                  <a:cubicBezTo>
                    <a:pt x="161" y="264"/>
                    <a:pt x="169" y="271"/>
                    <a:pt x="178" y="271"/>
                  </a:cubicBezTo>
                  <a:cubicBezTo>
                    <a:pt x="186" y="271"/>
                    <a:pt x="192" y="267"/>
                    <a:pt x="194" y="260"/>
                  </a:cubicBezTo>
                  <a:cubicBezTo>
                    <a:pt x="195" y="259"/>
                    <a:pt x="195" y="257"/>
                    <a:pt x="198" y="257"/>
                  </a:cubicBezTo>
                  <a:cubicBezTo>
                    <a:pt x="200" y="257"/>
                    <a:pt x="202" y="257"/>
                    <a:pt x="205" y="257"/>
                  </a:cubicBezTo>
                  <a:cubicBezTo>
                    <a:pt x="206" y="257"/>
                    <a:pt x="208" y="259"/>
                    <a:pt x="208" y="260"/>
                  </a:cubicBezTo>
                  <a:cubicBezTo>
                    <a:pt x="211" y="266"/>
                    <a:pt x="217" y="271"/>
                    <a:pt x="225" y="271"/>
                  </a:cubicBezTo>
                  <a:cubicBezTo>
                    <a:pt x="234" y="271"/>
                    <a:pt x="241" y="264"/>
                    <a:pt x="241" y="254"/>
                  </a:cubicBezTo>
                  <a:cubicBezTo>
                    <a:pt x="241" y="245"/>
                    <a:pt x="234" y="237"/>
                    <a:pt x="225" y="237"/>
                  </a:cubicBezTo>
                  <a:cubicBezTo>
                    <a:pt x="218" y="237"/>
                    <a:pt x="213" y="241"/>
                    <a:pt x="210" y="246"/>
                  </a:cubicBezTo>
                  <a:cubicBezTo>
                    <a:pt x="208" y="248"/>
                    <a:pt x="208" y="249"/>
                    <a:pt x="205" y="249"/>
                  </a:cubicBezTo>
                  <a:cubicBezTo>
                    <a:pt x="203" y="249"/>
                    <a:pt x="200" y="249"/>
                    <a:pt x="198" y="249"/>
                  </a:cubicBezTo>
                  <a:cubicBezTo>
                    <a:pt x="194" y="249"/>
                    <a:pt x="193" y="247"/>
                    <a:pt x="193" y="246"/>
                  </a:cubicBezTo>
                  <a:cubicBezTo>
                    <a:pt x="190" y="241"/>
                    <a:pt x="184" y="237"/>
                    <a:pt x="178" y="237"/>
                  </a:cubicBezTo>
                  <a:cubicBezTo>
                    <a:pt x="174" y="237"/>
                    <a:pt x="174" y="238"/>
                    <a:pt x="172" y="235"/>
                  </a:cubicBezTo>
                  <a:cubicBezTo>
                    <a:pt x="171" y="234"/>
                    <a:pt x="170" y="232"/>
                    <a:pt x="169" y="230"/>
                  </a:cubicBezTo>
                  <a:cubicBezTo>
                    <a:pt x="168" y="228"/>
                    <a:pt x="170" y="226"/>
                    <a:pt x="170" y="225"/>
                  </a:cubicBezTo>
                  <a:cubicBezTo>
                    <a:pt x="173" y="222"/>
                    <a:pt x="174" y="218"/>
                    <a:pt x="174" y="214"/>
                  </a:cubicBezTo>
                  <a:cubicBezTo>
                    <a:pt x="174" y="210"/>
                    <a:pt x="173" y="207"/>
                    <a:pt x="171" y="204"/>
                  </a:cubicBezTo>
                  <a:cubicBezTo>
                    <a:pt x="170" y="203"/>
                    <a:pt x="168" y="202"/>
                    <a:pt x="170" y="198"/>
                  </a:cubicBezTo>
                  <a:cubicBezTo>
                    <a:pt x="172" y="196"/>
                    <a:pt x="179" y="184"/>
                    <a:pt x="182" y="179"/>
                  </a:cubicBezTo>
                  <a:cubicBezTo>
                    <a:pt x="183" y="177"/>
                    <a:pt x="185" y="177"/>
                    <a:pt x="188" y="177"/>
                  </a:cubicBezTo>
                  <a:cubicBezTo>
                    <a:pt x="195" y="177"/>
                    <a:pt x="201" y="173"/>
                    <a:pt x="204" y="167"/>
                  </a:cubicBezTo>
                  <a:cubicBezTo>
                    <a:pt x="204" y="166"/>
                    <a:pt x="205" y="163"/>
                    <a:pt x="208" y="163"/>
                  </a:cubicBezTo>
                  <a:cubicBezTo>
                    <a:pt x="209" y="163"/>
                    <a:pt x="212" y="163"/>
                    <a:pt x="214" y="163"/>
                  </a:cubicBezTo>
                  <a:cubicBezTo>
                    <a:pt x="217" y="163"/>
                    <a:pt x="218" y="165"/>
                    <a:pt x="219" y="167"/>
                  </a:cubicBezTo>
                  <a:cubicBezTo>
                    <a:pt x="222" y="173"/>
                    <a:pt x="227" y="177"/>
                    <a:pt x="234" y="177"/>
                  </a:cubicBezTo>
                  <a:cubicBezTo>
                    <a:pt x="236" y="177"/>
                    <a:pt x="239" y="175"/>
                    <a:pt x="241" y="179"/>
                  </a:cubicBezTo>
                  <a:cubicBezTo>
                    <a:pt x="243" y="181"/>
                    <a:pt x="246" y="187"/>
                    <a:pt x="248" y="191"/>
                  </a:cubicBezTo>
                  <a:cubicBezTo>
                    <a:pt x="249" y="193"/>
                    <a:pt x="249" y="194"/>
                    <a:pt x="247" y="196"/>
                  </a:cubicBezTo>
                  <a:cubicBezTo>
                    <a:pt x="244" y="199"/>
                    <a:pt x="243" y="203"/>
                    <a:pt x="243" y="207"/>
                  </a:cubicBezTo>
                  <a:cubicBezTo>
                    <a:pt x="243" y="216"/>
                    <a:pt x="250" y="224"/>
                    <a:pt x="260" y="224"/>
                  </a:cubicBezTo>
                  <a:cubicBezTo>
                    <a:pt x="269" y="224"/>
                    <a:pt x="277" y="216"/>
                    <a:pt x="277" y="207"/>
                  </a:cubicBezTo>
                  <a:cubicBezTo>
                    <a:pt x="277" y="198"/>
                    <a:pt x="269" y="190"/>
                    <a:pt x="260" y="190"/>
                  </a:cubicBezTo>
                  <a:close/>
                  <a:moveTo>
                    <a:pt x="175" y="175"/>
                  </a:moveTo>
                  <a:cubicBezTo>
                    <a:pt x="174" y="176"/>
                    <a:pt x="167" y="188"/>
                    <a:pt x="164" y="194"/>
                  </a:cubicBezTo>
                  <a:cubicBezTo>
                    <a:pt x="162" y="198"/>
                    <a:pt x="160" y="197"/>
                    <a:pt x="157" y="197"/>
                  </a:cubicBezTo>
                  <a:cubicBezTo>
                    <a:pt x="151" y="197"/>
                    <a:pt x="145" y="201"/>
                    <a:pt x="142" y="206"/>
                  </a:cubicBezTo>
                  <a:cubicBezTo>
                    <a:pt x="142" y="208"/>
                    <a:pt x="141" y="210"/>
                    <a:pt x="138" y="210"/>
                  </a:cubicBezTo>
                  <a:cubicBezTo>
                    <a:pt x="136" y="210"/>
                    <a:pt x="120" y="210"/>
                    <a:pt x="114" y="210"/>
                  </a:cubicBezTo>
                  <a:cubicBezTo>
                    <a:pt x="111" y="210"/>
                    <a:pt x="110" y="208"/>
                    <a:pt x="109" y="207"/>
                  </a:cubicBezTo>
                  <a:cubicBezTo>
                    <a:pt x="107" y="201"/>
                    <a:pt x="101" y="197"/>
                    <a:pt x="94" y="197"/>
                  </a:cubicBezTo>
                  <a:cubicBezTo>
                    <a:pt x="93" y="197"/>
                    <a:pt x="89" y="198"/>
                    <a:pt x="87" y="194"/>
                  </a:cubicBezTo>
                  <a:cubicBezTo>
                    <a:pt x="85" y="190"/>
                    <a:pt x="77" y="176"/>
                    <a:pt x="77" y="176"/>
                  </a:cubicBezTo>
                  <a:cubicBezTo>
                    <a:pt x="75" y="173"/>
                    <a:pt x="76" y="172"/>
                    <a:pt x="77" y="169"/>
                  </a:cubicBezTo>
                  <a:cubicBezTo>
                    <a:pt x="79" y="166"/>
                    <a:pt x="80" y="163"/>
                    <a:pt x="80" y="160"/>
                  </a:cubicBezTo>
                  <a:cubicBezTo>
                    <a:pt x="80" y="156"/>
                    <a:pt x="79" y="153"/>
                    <a:pt x="77" y="150"/>
                  </a:cubicBezTo>
                  <a:cubicBezTo>
                    <a:pt x="75" y="148"/>
                    <a:pt x="75" y="146"/>
                    <a:pt x="76" y="144"/>
                  </a:cubicBezTo>
                  <a:cubicBezTo>
                    <a:pt x="80" y="138"/>
                    <a:pt x="86" y="127"/>
                    <a:pt x="87" y="125"/>
                  </a:cubicBezTo>
                  <a:cubicBezTo>
                    <a:pt x="89" y="122"/>
                    <a:pt x="93" y="122"/>
                    <a:pt x="94" y="122"/>
                  </a:cubicBezTo>
                  <a:cubicBezTo>
                    <a:pt x="101" y="122"/>
                    <a:pt x="106" y="118"/>
                    <a:pt x="109" y="113"/>
                  </a:cubicBezTo>
                  <a:cubicBezTo>
                    <a:pt x="110" y="112"/>
                    <a:pt x="111" y="109"/>
                    <a:pt x="115" y="109"/>
                  </a:cubicBezTo>
                  <a:cubicBezTo>
                    <a:pt x="118" y="109"/>
                    <a:pt x="131" y="109"/>
                    <a:pt x="138" y="109"/>
                  </a:cubicBezTo>
                  <a:cubicBezTo>
                    <a:pt x="140" y="109"/>
                    <a:pt x="142" y="111"/>
                    <a:pt x="142" y="112"/>
                  </a:cubicBezTo>
                  <a:cubicBezTo>
                    <a:pt x="145" y="118"/>
                    <a:pt x="151" y="122"/>
                    <a:pt x="157" y="122"/>
                  </a:cubicBezTo>
                  <a:cubicBezTo>
                    <a:pt x="159" y="122"/>
                    <a:pt x="162" y="122"/>
                    <a:pt x="164" y="124"/>
                  </a:cubicBezTo>
                  <a:cubicBezTo>
                    <a:pt x="165" y="127"/>
                    <a:pt x="172" y="139"/>
                    <a:pt x="175" y="144"/>
                  </a:cubicBezTo>
                  <a:cubicBezTo>
                    <a:pt x="176" y="146"/>
                    <a:pt x="175" y="149"/>
                    <a:pt x="175" y="150"/>
                  </a:cubicBezTo>
                  <a:cubicBezTo>
                    <a:pt x="173" y="152"/>
                    <a:pt x="171" y="156"/>
                    <a:pt x="171" y="160"/>
                  </a:cubicBezTo>
                  <a:cubicBezTo>
                    <a:pt x="171" y="163"/>
                    <a:pt x="172" y="166"/>
                    <a:pt x="174" y="169"/>
                  </a:cubicBezTo>
                  <a:cubicBezTo>
                    <a:pt x="175" y="170"/>
                    <a:pt x="176" y="173"/>
                    <a:pt x="175" y="175"/>
                  </a:cubicBezTo>
                  <a:close/>
                </a:path>
              </a:pathLst>
            </a:custGeom>
            <a:grpFill/>
            <a:ln w="9525">
              <a:noFill/>
              <a:round/>
            </a:ln>
          </p:spPr>
          <p:txBody>
            <a:bodyPr vert="horz" wrap="square" lIns="121868" tIns="60934" rIns="121868" bIns="60934" numCol="1" anchor="t" anchorCtr="0" compatLnSpc="1"/>
            <a:lstStyle/>
            <a:p>
              <a:endParaRPr lang="en-US" sz="2400">
                <a:cs typeface="+mn-ea"/>
              </a:endParaRPr>
            </a:p>
          </p:txBody>
        </p:sp>
        <p:sp>
          <p:nvSpPr>
            <p:cNvPr id="21" name="Oval 102"/>
            <p:cNvSpPr>
              <a:spLocks noChangeArrowheads="1"/>
            </p:cNvSpPr>
            <p:nvPr/>
          </p:nvSpPr>
          <p:spPr bwMode="auto">
            <a:xfrm>
              <a:off x="6684963" y="3095625"/>
              <a:ext cx="74613" cy="71438"/>
            </a:xfrm>
            <a:prstGeom prst="ellipse">
              <a:avLst/>
            </a:prstGeom>
            <a:grpFill/>
            <a:ln w="9525">
              <a:noFill/>
              <a:round/>
            </a:ln>
          </p:spPr>
          <p:txBody>
            <a:bodyPr vert="horz" wrap="square" lIns="121868" tIns="60934" rIns="121868" bIns="60934" numCol="1" anchor="t" anchorCtr="0" compatLnSpc="1"/>
            <a:lstStyle/>
            <a:p>
              <a:endParaRPr lang="en-US" sz="2400">
                <a:cs typeface="+mn-ea"/>
              </a:endParaRPr>
            </a:p>
          </p:txBody>
        </p:sp>
        <p:sp>
          <p:nvSpPr>
            <p:cNvPr id="22" name="Oval 103"/>
            <p:cNvSpPr>
              <a:spLocks noChangeArrowheads="1"/>
            </p:cNvSpPr>
            <p:nvPr/>
          </p:nvSpPr>
          <p:spPr bwMode="auto">
            <a:xfrm>
              <a:off x="6932613" y="3533775"/>
              <a:ext cx="73025" cy="73025"/>
            </a:xfrm>
            <a:prstGeom prst="ellipse">
              <a:avLst/>
            </a:prstGeom>
            <a:grpFill/>
            <a:ln w="9525">
              <a:noFill/>
              <a:round/>
            </a:ln>
          </p:spPr>
          <p:txBody>
            <a:bodyPr vert="horz" wrap="square" lIns="121868" tIns="60934" rIns="121868" bIns="60934" numCol="1" anchor="t" anchorCtr="0" compatLnSpc="1"/>
            <a:lstStyle/>
            <a:p>
              <a:endParaRPr lang="en-US" sz="2400">
                <a:cs typeface="+mn-ea"/>
              </a:endParaRPr>
            </a:p>
          </p:txBody>
        </p:sp>
        <p:sp>
          <p:nvSpPr>
            <p:cNvPr id="23" name="Freeform 104"/>
            <p:cNvSpPr/>
            <p:nvPr/>
          </p:nvSpPr>
          <p:spPr bwMode="auto">
            <a:xfrm>
              <a:off x="6937375" y="2974975"/>
              <a:ext cx="82550" cy="82550"/>
            </a:xfrm>
            <a:custGeom>
              <a:avLst/>
              <a:gdLst/>
              <a:ahLst/>
              <a:cxnLst>
                <a:cxn ang="0">
                  <a:pos x="20" y="25"/>
                </a:cxn>
                <a:cxn ang="0">
                  <a:pos x="3" y="21"/>
                </a:cxn>
                <a:cxn ang="0">
                  <a:pos x="8" y="4"/>
                </a:cxn>
                <a:cxn ang="0">
                  <a:pos x="24" y="8"/>
                </a:cxn>
                <a:cxn ang="0">
                  <a:pos x="20" y="25"/>
                </a:cxn>
              </a:cxnLst>
              <a:rect l="0" t="0" r="r" b="b"/>
              <a:pathLst>
                <a:path w="28" h="28">
                  <a:moveTo>
                    <a:pt x="20" y="25"/>
                  </a:moveTo>
                  <a:cubicBezTo>
                    <a:pt x="14" y="28"/>
                    <a:pt x="7" y="26"/>
                    <a:pt x="3" y="21"/>
                  </a:cubicBezTo>
                  <a:cubicBezTo>
                    <a:pt x="0" y="15"/>
                    <a:pt x="2" y="7"/>
                    <a:pt x="8" y="4"/>
                  </a:cubicBezTo>
                  <a:cubicBezTo>
                    <a:pt x="14" y="0"/>
                    <a:pt x="21" y="2"/>
                    <a:pt x="24" y="8"/>
                  </a:cubicBezTo>
                  <a:cubicBezTo>
                    <a:pt x="28" y="14"/>
                    <a:pt x="26" y="22"/>
                    <a:pt x="20" y="25"/>
                  </a:cubicBezTo>
                  <a:close/>
                </a:path>
              </a:pathLst>
            </a:custGeom>
            <a:grpFill/>
            <a:ln w="9525">
              <a:noFill/>
              <a:round/>
            </a:ln>
          </p:spPr>
          <p:txBody>
            <a:bodyPr vert="horz" wrap="square" lIns="121868" tIns="60934" rIns="121868" bIns="60934" numCol="1" anchor="t" anchorCtr="0" compatLnSpc="1"/>
            <a:lstStyle/>
            <a:p>
              <a:endParaRPr lang="en-US" sz="2400">
                <a:cs typeface="+mn-ea"/>
              </a:endParaRPr>
            </a:p>
          </p:txBody>
        </p:sp>
        <p:sp>
          <p:nvSpPr>
            <p:cNvPr id="24" name="Oval 105"/>
            <p:cNvSpPr>
              <a:spLocks noChangeArrowheads="1"/>
            </p:cNvSpPr>
            <p:nvPr/>
          </p:nvSpPr>
          <p:spPr bwMode="auto">
            <a:xfrm>
              <a:off x="6624638" y="2974975"/>
              <a:ext cx="69850" cy="74613"/>
            </a:xfrm>
            <a:prstGeom prst="ellipse">
              <a:avLst/>
            </a:prstGeom>
            <a:grpFill/>
            <a:ln w="9525">
              <a:noFill/>
              <a:round/>
            </a:ln>
          </p:spPr>
          <p:txBody>
            <a:bodyPr vert="horz" wrap="square" lIns="121868" tIns="60934" rIns="121868" bIns="60934" numCol="1" anchor="t" anchorCtr="0" compatLnSpc="1"/>
            <a:lstStyle/>
            <a:p>
              <a:endParaRPr lang="en-US" sz="2400">
                <a:cs typeface="+mn-ea"/>
              </a:endParaRPr>
            </a:p>
          </p:txBody>
        </p:sp>
        <p:sp>
          <p:nvSpPr>
            <p:cNvPr id="25" name="Freeform 106"/>
            <p:cNvSpPr/>
            <p:nvPr/>
          </p:nvSpPr>
          <p:spPr bwMode="auto">
            <a:xfrm>
              <a:off x="6608763" y="3522663"/>
              <a:ext cx="82550" cy="80963"/>
            </a:xfrm>
            <a:custGeom>
              <a:avLst/>
              <a:gdLst/>
              <a:ahLst/>
              <a:cxnLst>
                <a:cxn ang="0">
                  <a:pos x="8" y="3"/>
                </a:cxn>
                <a:cxn ang="0">
                  <a:pos x="24" y="8"/>
                </a:cxn>
                <a:cxn ang="0">
                  <a:pos x="20" y="25"/>
                </a:cxn>
                <a:cxn ang="0">
                  <a:pos x="3" y="20"/>
                </a:cxn>
                <a:cxn ang="0">
                  <a:pos x="8" y="3"/>
                </a:cxn>
              </a:cxnLst>
              <a:rect l="0" t="0" r="r" b="b"/>
              <a:pathLst>
                <a:path w="28" h="28">
                  <a:moveTo>
                    <a:pt x="8" y="3"/>
                  </a:moveTo>
                  <a:cubicBezTo>
                    <a:pt x="14" y="0"/>
                    <a:pt x="21" y="2"/>
                    <a:pt x="24" y="8"/>
                  </a:cubicBezTo>
                  <a:cubicBezTo>
                    <a:pt x="28" y="14"/>
                    <a:pt x="26" y="21"/>
                    <a:pt x="20" y="25"/>
                  </a:cubicBezTo>
                  <a:cubicBezTo>
                    <a:pt x="14" y="28"/>
                    <a:pt x="7" y="26"/>
                    <a:pt x="3" y="20"/>
                  </a:cubicBezTo>
                  <a:cubicBezTo>
                    <a:pt x="0" y="14"/>
                    <a:pt x="2" y="7"/>
                    <a:pt x="8" y="3"/>
                  </a:cubicBezTo>
                  <a:close/>
                </a:path>
              </a:pathLst>
            </a:custGeom>
            <a:grpFill/>
            <a:ln w="9525">
              <a:noFill/>
              <a:round/>
            </a:ln>
          </p:spPr>
          <p:txBody>
            <a:bodyPr vert="horz" wrap="square" lIns="121868" tIns="60934" rIns="121868" bIns="60934" numCol="1" anchor="t" anchorCtr="0" compatLnSpc="1"/>
            <a:lstStyle/>
            <a:p>
              <a:endParaRPr lang="en-US" sz="2400">
                <a:cs typeface="+mn-ea"/>
              </a:endParaRPr>
            </a:p>
          </p:txBody>
        </p:sp>
        <p:sp>
          <p:nvSpPr>
            <p:cNvPr id="26" name="Oval 107"/>
            <p:cNvSpPr>
              <a:spLocks noChangeArrowheads="1"/>
            </p:cNvSpPr>
            <p:nvPr/>
          </p:nvSpPr>
          <p:spPr bwMode="auto">
            <a:xfrm>
              <a:off x="6684963" y="3416300"/>
              <a:ext cx="74613" cy="69850"/>
            </a:xfrm>
            <a:prstGeom prst="ellipse">
              <a:avLst/>
            </a:prstGeom>
            <a:grpFill/>
            <a:ln w="9525">
              <a:noFill/>
              <a:round/>
            </a:ln>
          </p:spPr>
          <p:txBody>
            <a:bodyPr vert="horz" wrap="square" lIns="121868" tIns="60934" rIns="121868" bIns="60934" numCol="1" anchor="t" anchorCtr="0" compatLnSpc="1"/>
            <a:lstStyle/>
            <a:p>
              <a:endParaRPr lang="en-US" sz="2400">
                <a:cs typeface="+mn-ea"/>
              </a:endParaRPr>
            </a:p>
          </p:txBody>
        </p:sp>
        <p:sp>
          <p:nvSpPr>
            <p:cNvPr id="27" name="Oval 108"/>
            <p:cNvSpPr>
              <a:spLocks noChangeArrowheads="1"/>
            </p:cNvSpPr>
            <p:nvPr/>
          </p:nvSpPr>
          <p:spPr bwMode="auto">
            <a:xfrm>
              <a:off x="6870700" y="3095625"/>
              <a:ext cx="73025" cy="71438"/>
            </a:xfrm>
            <a:prstGeom prst="ellipse">
              <a:avLst/>
            </a:prstGeom>
            <a:grpFill/>
            <a:ln w="9525">
              <a:noFill/>
              <a:round/>
            </a:ln>
          </p:spPr>
          <p:txBody>
            <a:bodyPr vert="horz" wrap="square" lIns="121868" tIns="60934" rIns="121868" bIns="60934" numCol="1" anchor="t" anchorCtr="0" compatLnSpc="1"/>
            <a:lstStyle/>
            <a:p>
              <a:endParaRPr lang="en-US" sz="2400">
                <a:cs typeface="+mn-ea"/>
              </a:endParaRPr>
            </a:p>
          </p:txBody>
        </p:sp>
        <p:sp>
          <p:nvSpPr>
            <p:cNvPr id="28" name="Oval 109"/>
            <p:cNvSpPr>
              <a:spLocks noChangeArrowheads="1"/>
            </p:cNvSpPr>
            <p:nvPr/>
          </p:nvSpPr>
          <p:spPr bwMode="auto">
            <a:xfrm>
              <a:off x="6870700" y="3416300"/>
              <a:ext cx="73025" cy="69850"/>
            </a:xfrm>
            <a:prstGeom prst="ellipse">
              <a:avLst/>
            </a:prstGeom>
            <a:grpFill/>
            <a:ln w="9525">
              <a:noFill/>
              <a:round/>
            </a:ln>
          </p:spPr>
          <p:txBody>
            <a:bodyPr vert="horz" wrap="square" lIns="121868" tIns="60934" rIns="121868" bIns="60934" numCol="1" anchor="t" anchorCtr="0" compatLnSpc="1"/>
            <a:lstStyle/>
            <a:p>
              <a:endParaRPr lang="en-US" sz="2400">
                <a:cs typeface="+mn-ea"/>
              </a:endParaRPr>
            </a:p>
          </p:txBody>
        </p:sp>
        <p:sp>
          <p:nvSpPr>
            <p:cNvPr id="29" name="Oval 110"/>
            <p:cNvSpPr>
              <a:spLocks noChangeArrowheads="1"/>
            </p:cNvSpPr>
            <p:nvPr/>
          </p:nvSpPr>
          <p:spPr bwMode="auto">
            <a:xfrm>
              <a:off x="6594475" y="3254375"/>
              <a:ext cx="73025" cy="73025"/>
            </a:xfrm>
            <a:prstGeom prst="ellipse">
              <a:avLst/>
            </a:prstGeom>
            <a:grpFill/>
            <a:ln w="9525">
              <a:noFill/>
              <a:round/>
            </a:ln>
          </p:spPr>
          <p:txBody>
            <a:bodyPr vert="horz" wrap="square" lIns="121868" tIns="60934" rIns="121868" bIns="60934" numCol="1" anchor="t" anchorCtr="0" compatLnSpc="1"/>
            <a:lstStyle/>
            <a:p>
              <a:endParaRPr lang="en-US" sz="2400">
                <a:cs typeface="+mn-ea"/>
              </a:endParaRPr>
            </a:p>
          </p:txBody>
        </p:sp>
        <p:sp>
          <p:nvSpPr>
            <p:cNvPr id="30" name="Oval 111"/>
            <p:cNvSpPr>
              <a:spLocks noChangeArrowheads="1"/>
            </p:cNvSpPr>
            <p:nvPr/>
          </p:nvSpPr>
          <p:spPr bwMode="auto">
            <a:xfrm>
              <a:off x="6459538" y="3254375"/>
              <a:ext cx="73025" cy="73025"/>
            </a:xfrm>
            <a:prstGeom prst="ellipse">
              <a:avLst/>
            </a:prstGeom>
            <a:grpFill/>
            <a:ln w="9525">
              <a:noFill/>
              <a:round/>
            </a:ln>
          </p:spPr>
          <p:txBody>
            <a:bodyPr vert="horz" wrap="square" lIns="121868" tIns="60934" rIns="121868" bIns="60934" numCol="1" anchor="t" anchorCtr="0" compatLnSpc="1"/>
            <a:lstStyle/>
            <a:p>
              <a:endParaRPr lang="en-US" sz="2400">
                <a:cs typeface="+mn-ea"/>
              </a:endParaRPr>
            </a:p>
          </p:txBody>
        </p:sp>
        <p:sp>
          <p:nvSpPr>
            <p:cNvPr id="31" name="Oval 112"/>
            <p:cNvSpPr>
              <a:spLocks noChangeArrowheads="1"/>
            </p:cNvSpPr>
            <p:nvPr/>
          </p:nvSpPr>
          <p:spPr bwMode="auto">
            <a:xfrm>
              <a:off x="6480175" y="3527425"/>
              <a:ext cx="73025" cy="71438"/>
            </a:xfrm>
            <a:prstGeom prst="ellipse">
              <a:avLst/>
            </a:prstGeom>
            <a:grpFill/>
            <a:ln w="9525">
              <a:noFill/>
              <a:round/>
            </a:ln>
          </p:spPr>
          <p:txBody>
            <a:bodyPr vert="horz" wrap="square" lIns="121868" tIns="60934" rIns="121868" bIns="60934" numCol="1" anchor="t" anchorCtr="0" compatLnSpc="1"/>
            <a:lstStyle/>
            <a:p>
              <a:endParaRPr lang="en-US" sz="2400">
                <a:cs typeface="+mn-ea"/>
              </a:endParaRPr>
            </a:p>
          </p:txBody>
        </p:sp>
        <p:sp>
          <p:nvSpPr>
            <p:cNvPr id="32" name="Oval 113"/>
            <p:cNvSpPr>
              <a:spLocks noChangeArrowheads="1"/>
            </p:cNvSpPr>
            <p:nvPr/>
          </p:nvSpPr>
          <p:spPr bwMode="auto">
            <a:xfrm>
              <a:off x="6961188" y="3254375"/>
              <a:ext cx="73025" cy="73025"/>
            </a:xfrm>
            <a:prstGeom prst="ellipse">
              <a:avLst/>
            </a:prstGeom>
            <a:grpFill/>
            <a:ln w="9525">
              <a:noFill/>
              <a:round/>
            </a:ln>
          </p:spPr>
          <p:txBody>
            <a:bodyPr vert="horz" wrap="square" lIns="121868" tIns="60934" rIns="121868" bIns="60934" numCol="1" anchor="t" anchorCtr="0" compatLnSpc="1"/>
            <a:lstStyle/>
            <a:p>
              <a:endParaRPr lang="en-US" sz="2400">
                <a:cs typeface="+mn-ea"/>
              </a:endParaRPr>
            </a:p>
          </p:txBody>
        </p:sp>
        <p:sp>
          <p:nvSpPr>
            <p:cNvPr id="33" name="Oval 114"/>
            <p:cNvSpPr>
              <a:spLocks noChangeArrowheads="1"/>
            </p:cNvSpPr>
            <p:nvPr/>
          </p:nvSpPr>
          <p:spPr bwMode="auto">
            <a:xfrm>
              <a:off x="7096125" y="3254375"/>
              <a:ext cx="73025" cy="73025"/>
            </a:xfrm>
            <a:prstGeom prst="ellipse">
              <a:avLst/>
            </a:prstGeom>
            <a:grpFill/>
            <a:ln w="9525">
              <a:noFill/>
              <a:round/>
            </a:ln>
          </p:spPr>
          <p:txBody>
            <a:bodyPr vert="horz" wrap="square" lIns="121868" tIns="60934" rIns="121868" bIns="60934" numCol="1" anchor="t" anchorCtr="0" compatLnSpc="1"/>
            <a:lstStyle/>
            <a:p>
              <a:endParaRPr lang="en-US" sz="2400">
                <a:cs typeface="+mn-ea"/>
              </a:endParaRPr>
            </a:p>
          </p:txBody>
        </p:sp>
        <p:sp>
          <p:nvSpPr>
            <p:cNvPr id="34" name="Oval 115"/>
            <p:cNvSpPr>
              <a:spLocks noChangeArrowheads="1"/>
            </p:cNvSpPr>
            <p:nvPr/>
          </p:nvSpPr>
          <p:spPr bwMode="auto">
            <a:xfrm>
              <a:off x="7172325" y="3395663"/>
              <a:ext cx="71438" cy="69850"/>
            </a:xfrm>
            <a:prstGeom prst="ellipse">
              <a:avLst/>
            </a:prstGeom>
            <a:grpFill/>
            <a:ln w="9525">
              <a:noFill/>
              <a:round/>
            </a:ln>
          </p:spPr>
          <p:txBody>
            <a:bodyPr vert="horz" wrap="square" lIns="121868" tIns="60934" rIns="121868" bIns="60934" numCol="1" anchor="t" anchorCtr="0" compatLnSpc="1"/>
            <a:lstStyle/>
            <a:p>
              <a:endParaRPr lang="en-US" sz="2400">
                <a:cs typeface="+mn-ea"/>
              </a:endParaRPr>
            </a:p>
          </p:txBody>
        </p:sp>
        <p:sp>
          <p:nvSpPr>
            <p:cNvPr id="35" name="Oval 116"/>
            <p:cNvSpPr>
              <a:spLocks noChangeArrowheads="1"/>
            </p:cNvSpPr>
            <p:nvPr/>
          </p:nvSpPr>
          <p:spPr bwMode="auto">
            <a:xfrm>
              <a:off x="7172325" y="3116263"/>
              <a:ext cx="71438" cy="73025"/>
            </a:xfrm>
            <a:prstGeom prst="ellipse">
              <a:avLst/>
            </a:prstGeom>
            <a:grpFill/>
            <a:ln w="9525">
              <a:noFill/>
              <a:round/>
            </a:ln>
          </p:spPr>
          <p:txBody>
            <a:bodyPr vert="horz" wrap="square" lIns="121868" tIns="60934" rIns="121868" bIns="60934" numCol="1" anchor="t" anchorCtr="0" compatLnSpc="1"/>
            <a:lstStyle/>
            <a:p>
              <a:endParaRPr lang="en-US" sz="2400">
                <a:cs typeface="+mn-ea"/>
              </a:endParaRPr>
            </a:p>
          </p:txBody>
        </p:sp>
        <p:sp>
          <p:nvSpPr>
            <p:cNvPr id="36" name="Freeform 117"/>
            <p:cNvSpPr/>
            <p:nvPr/>
          </p:nvSpPr>
          <p:spPr bwMode="auto">
            <a:xfrm>
              <a:off x="6697663" y="2836863"/>
              <a:ext cx="82550" cy="85725"/>
            </a:xfrm>
            <a:custGeom>
              <a:avLst/>
              <a:gdLst/>
              <a:ahLst/>
              <a:cxnLst>
                <a:cxn ang="0">
                  <a:pos x="8" y="4"/>
                </a:cxn>
                <a:cxn ang="0">
                  <a:pos x="25" y="8"/>
                </a:cxn>
                <a:cxn ang="0">
                  <a:pos x="20" y="25"/>
                </a:cxn>
                <a:cxn ang="0">
                  <a:pos x="3" y="21"/>
                </a:cxn>
                <a:cxn ang="0">
                  <a:pos x="8" y="4"/>
                </a:cxn>
              </a:cxnLst>
              <a:rect l="0" t="0" r="r" b="b"/>
              <a:pathLst>
                <a:path w="28" h="29">
                  <a:moveTo>
                    <a:pt x="8" y="4"/>
                  </a:moveTo>
                  <a:cubicBezTo>
                    <a:pt x="14" y="0"/>
                    <a:pt x="21" y="2"/>
                    <a:pt x="25" y="8"/>
                  </a:cubicBezTo>
                  <a:cubicBezTo>
                    <a:pt x="28" y="14"/>
                    <a:pt x="26" y="22"/>
                    <a:pt x="20" y="25"/>
                  </a:cubicBezTo>
                  <a:cubicBezTo>
                    <a:pt x="14" y="29"/>
                    <a:pt x="7" y="27"/>
                    <a:pt x="3" y="21"/>
                  </a:cubicBezTo>
                  <a:cubicBezTo>
                    <a:pt x="0" y="15"/>
                    <a:pt x="2" y="7"/>
                    <a:pt x="8" y="4"/>
                  </a:cubicBezTo>
                  <a:close/>
                </a:path>
              </a:pathLst>
            </a:custGeom>
            <a:grpFill/>
            <a:ln w="9525">
              <a:noFill/>
              <a:round/>
            </a:ln>
          </p:spPr>
          <p:txBody>
            <a:bodyPr vert="horz" wrap="square" lIns="121868" tIns="60934" rIns="121868" bIns="60934" numCol="1" anchor="t" anchorCtr="0" compatLnSpc="1"/>
            <a:lstStyle/>
            <a:p>
              <a:endParaRPr lang="en-US" sz="2400">
                <a:cs typeface="+mn-ea"/>
              </a:endParaRPr>
            </a:p>
          </p:txBody>
        </p:sp>
        <p:sp>
          <p:nvSpPr>
            <p:cNvPr id="37" name="Oval 118"/>
            <p:cNvSpPr>
              <a:spLocks noChangeArrowheads="1"/>
            </p:cNvSpPr>
            <p:nvPr/>
          </p:nvSpPr>
          <p:spPr bwMode="auto">
            <a:xfrm>
              <a:off x="6480175" y="2973388"/>
              <a:ext cx="73025" cy="69850"/>
            </a:xfrm>
            <a:prstGeom prst="ellipse">
              <a:avLst/>
            </a:prstGeom>
            <a:grpFill/>
            <a:ln w="9525">
              <a:noFill/>
              <a:round/>
            </a:ln>
          </p:spPr>
          <p:txBody>
            <a:bodyPr vert="horz" wrap="square" lIns="121868" tIns="60934" rIns="121868" bIns="60934" numCol="1" anchor="t" anchorCtr="0" compatLnSpc="1"/>
            <a:lstStyle/>
            <a:p>
              <a:endParaRPr lang="en-US" sz="2400">
                <a:cs typeface="+mn-ea"/>
              </a:endParaRPr>
            </a:p>
          </p:txBody>
        </p:sp>
        <p:sp>
          <p:nvSpPr>
            <p:cNvPr id="38" name="Freeform 119"/>
            <p:cNvSpPr/>
            <p:nvPr/>
          </p:nvSpPr>
          <p:spPr bwMode="auto">
            <a:xfrm>
              <a:off x="6664325" y="3633788"/>
              <a:ext cx="82550" cy="82550"/>
            </a:xfrm>
            <a:custGeom>
              <a:avLst/>
              <a:gdLst/>
              <a:ahLst/>
              <a:cxnLst>
                <a:cxn ang="0">
                  <a:pos x="20" y="4"/>
                </a:cxn>
                <a:cxn ang="0">
                  <a:pos x="3" y="8"/>
                </a:cxn>
                <a:cxn ang="0">
                  <a:pos x="8" y="25"/>
                </a:cxn>
                <a:cxn ang="0">
                  <a:pos x="24" y="20"/>
                </a:cxn>
                <a:cxn ang="0">
                  <a:pos x="20" y="4"/>
                </a:cxn>
              </a:cxnLst>
              <a:rect l="0" t="0" r="r" b="b"/>
              <a:pathLst>
                <a:path w="28" h="28">
                  <a:moveTo>
                    <a:pt x="20" y="4"/>
                  </a:moveTo>
                  <a:cubicBezTo>
                    <a:pt x="14" y="0"/>
                    <a:pt x="7" y="2"/>
                    <a:pt x="3" y="8"/>
                  </a:cubicBezTo>
                  <a:cubicBezTo>
                    <a:pt x="0" y="14"/>
                    <a:pt x="2" y="21"/>
                    <a:pt x="8" y="25"/>
                  </a:cubicBezTo>
                  <a:cubicBezTo>
                    <a:pt x="14" y="28"/>
                    <a:pt x="21" y="26"/>
                    <a:pt x="24" y="20"/>
                  </a:cubicBezTo>
                  <a:cubicBezTo>
                    <a:pt x="28" y="14"/>
                    <a:pt x="26" y="7"/>
                    <a:pt x="20" y="4"/>
                  </a:cubicBezTo>
                  <a:close/>
                </a:path>
              </a:pathLst>
            </a:custGeom>
            <a:grpFill/>
            <a:ln w="9525">
              <a:noFill/>
              <a:round/>
            </a:ln>
          </p:spPr>
          <p:txBody>
            <a:bodyPr vert="horz" wrap="square" lIns="121868" tIns="60934" rIns="121868" bIns="60934" numCol="1" anchor="t" anchorCtr="0" compatLnSpc="1"/>
            <a:lstStyle/>
            <a:p>
              <a:endParaRPr lang="en-US" sz="2400">
                <a:cs typeface="+mn-ea"/>
              </a:endParaRPr>
            </a:p>
          </p:txBody>
        </p:sp>
        <p:sp>
          <p:nvSpPr>
            <p:cNvPr id="39" name="Oval 120"/>
            <p:cNvSpPr>
              <a:spLocks noChangeArrowheads="1"/>
            </p:cNvSpPr>
            <p:nvPr/>
          </p:nvSpPr>
          <p:spPr bwMode="auto">
            <a:xfrm>
              <a:off x="7067550" y="3533775"/>
              <a:ext cx="73025" cy="73025"/>
            </a:xfrm>
            <a:prstGeom prst="ellipse">
              <a:avLst/>
            </a:prstGeom>
            <a:grpFill/>
            <a:ln w="9525">
              <a:noFill/>
              <a:round/>
            </a:ln>
          </p:spPr>
          <p:txBody>
            <a:bodyPr vert="horz" wrap="square" lIns="121868" tIns="60934" rIns="121868" bIns="60934" numCol="1" anchor="t" anchorCtr="0" compatLnSpc="1"/>
            <a:lstStyle/>
            <a:p>
              <a:endParaRPr lang="en-US" sz="2400">
                <a:cs typeface="+mn-ea"/>
              </a:endParaRPr>
            </a:p>
          </p:txBody>
        </p:sp>
      </p:grpSp>
      <p:grpSp>
        <p:nvGrpSpPr>
          <p:cNvPr id="19" name="组合 39"/>
          <p:cNvGrpSpPr/>
          <p:nvPr/>
        </p:nvGrpSpPr>
        <p:grpSpPr>
          <a:xfrm>
            <a:off x="1173233" y="1068796"/>
            <a:ext cx="3139770" cy="1422296"/>
            <a:chOff x="658459" y="1280215"/>
            <a:chExt cx="3140137" cy="1422784"/>
          </a:xfrm>
        </p:grpSpPr>
        <p:grpSp>
          <p:nvGrpSpPr>
            <p:cNvPr id="40" name="Group 59"/>
            <p:cNvGrpSpPr/>
            <p:nvPr/>
          </p:nvGrpSpPr>
          <p:grpSpPr>
            <a:xfrm>
              <a:off x="658459" y="1280215"/>
              <a:ext cx="3140137" cy="1422784"/>
              <a:chOff x="7141343" y="3155058"/>
              <a:chExt cx="1568224" cy="1066842"/>
            </a:xfrm>
          </p:grpSpPr>
          <p:sp>
            <p:nvSpPr>
              <p:cNvPr id="43" name="TextBox 42"/>
              <p:cNvSpPr txBox="1"/>
              <p:nvPr/>
            </p:nvSpPr>
            <p:spPr>
              <a:xfrm>
                <a:off x="7141343" y="3483494"/>
                <a:ext cx="1568224" cy="738406"/>
              </a:xfrm>
              <a:prstGeom prst="rect">
                <a:avLst/>
              </a:prstGeom>
              <a:noFill/>
            </p:spPr>
            <p:txBody>
              <a:bodyPr wrap="square" lIns="0" tIns="0" rIns="0" bIns="0" rtlCol="0">
                <a:spAutoFit/>
              </a:bodyPr>
              <a:lstStyle/>
              <a:p>
                <a:pPr lvl="0"/>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935"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44" name="Rectangle 62"/>
              <p:cNvSpPr/>
              <p:nvPr/>
            </p:nvSpPr>
            <p:spPr>
              <a:xfrm>
                <a:off x="7534222" y="3155058"/>
                <a:ext cx="608955" cy="184329"/>
              </a:xfrm>
              <a:prstGeom prst="rect">
                <a:avLst/>
              </a:prstGeom>
            </p:spPr>
            <p:txBody>
              <a:bodyPr wrap="none"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rPr>
                  <a:t>添加文本标题</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cxnSp>
          <p:nvCxnSpPr>
            <p:cNvPr id="42" name="直接连接符 41"/>
            <p:cNvCxnSpPr/>
            <p:nvPr/>
          </p:nvCxnSpPr>
          <p:spPr>
            <a:xfrm>
              <a:off x="766614" y="1616755"/>
              <a:ext cx="2634389"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1" name="组合 44"/>
          <p:cNvGrpSpPr/>
          <p:nvPr/>
        </p:nvGrpSpPr>
        <p:grpSpPr>
          <a:xfrm>
            <a:off x="1877637" y="2329783"/>
            <a:ext cx="3139770" cy="1422296"/>
            <a:chOff x="658459" y="1280215"/>
            <a:chExt cx="3140137" cy="1422784"/>
          </a:xfrm>
        </p:grpSpPr>
        <p:grpSp>
          <p:nvGrpSpPr>
            <p:cNvPr id="45" name="Group 59"/>
            <p:cNvGrpSpPr/>
            <p:nvPr/>
          </p:nvGrpSpPr>
          <p:grpSpPr>
            <a:xfrm>
              <a:off x="658459" y="1280215"/>
              <a:ext cx="3140137" cy="1422784"/>
              <a:chOff x="7141343" y="3155058"/>
              <a:chExt cx="1568224" cy="1066842"/>
            </a:xfrm>
          </p:grpSpPr>
          <p:sp>
            <p:nvSpPr>
              <p:cNvPr id="48" name="TextBox 47"/>
              <p:cNvSpPr txBox="1"/>
              <p:nvPr/>
            </p:nvSpPr>
            <p:spPr>
              <a:xfrm>
                <a:off x="7141343" y="3483494"/>
                <a:ext cx="1568224" cy="738406"/>
              </a:xfrm>
              <a:prstGeom prst="rect">
                <a:avLst/>
              </a:prstGeom>
              <a:noFill/>
            </p:spPr>
            <p:txBody>
              <a:bodyPr wrap="square" lIns="0" tIns="0" rIns="0" bIns="0" rtlCol="0">
                <a:spAutoFit/>
              </a:bodyPr>
              <a:lstStyle/>
              <a:p>
                <a:pPr lvl="0"/>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935"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49" name="Rectangle 62"/>
              <p:cNvSpPr/>
              <p:nvPr/>
            </p:nvSpPr>
            <p:spPr>
              <a:xfrm>
                <a:off x="7534222" y="3155058"/>
                <a:ext cx="608955" cy="184329"/>
              </a:xfrm>
              <a:prstGeom prst="rect">
                <a:avLst/>
              </a:prstGeom>
            </p:spPr>
            <p:txBody>
              <a:bodyPr wrap="none"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rPr>
                  <a:t>添加文本标题</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cxnSp>
          <p:nvCxnSpPr>
            <p:cNvPr id="47" name="直接连接符 46"/>
            <p:cNvCxnSpPr/>
            <p:nvPr/>
          </p:nvCxnSpPr>
          <p:spPr>
            <a:xfrm>
              <a:off x="766614" y="1616755"/>
              <a:ext cx="2634389"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6" name="组合 49"/>
          <p:cNvGrpSpPr/>
          <p:nvPr/>
        </p:nvGrpSpPr>
        <p:grpSpPr>
          <a:xfrm>
            <a:off x="1451848" y="3895374"/>
            <a:ext cx="3139770" cy="1422296"/>
            <a:chOff x="658459" y="1280215"/>
            <a:chExt cx="3140137" cy="1422784"/>
          </a:xfrm>
        </p:grpSpPr>
        <p:grpSp>
          <p:nvGrpSpPr>
            <p:cNvPr id="50" name="Group 59"/>
            <p:cNvGrpSpPr/>
            <p:nvPr/>
          </p:nvGrpSpPr>
          <p:grpSpPr>
            <a:xfrm>
              <a:off x="658459" y="1280215"/>
              <a:ext cx="3140137" cy="1422784"/>
              <a:chOff x="7141343" y="3155058"/>
              <a:chExt cx="1568224" cy="1066842"/>
            </a:xfrm>
          </p:grpSpPr>
          <p:sp>
            <p:nvSpPr>
              <p:cNvPr id="53" name="TextBox 52"/>
              <p:cNvSpPr txBox="1"/>
              <p:nvPr/>
            </p:nvSpPr>
            <p:spPr>
              <a:xfrm>
                <a:off x="7141343" y="3483494"/>
                <a:ext cx="1568224" cy="738406"/>
              </a:xfrm>
              <a:prstGeom prst="rect">
                <a:avLst/>
              </a:prstGeom>
              <a:noFill/>
            </p:spPr>
            <p:txBody>
              <a:bodyPr wrap="square" lIns="0" tIns="0" rIns="0" bIns="0" rtlCol="0">
                <a:spAutoFit/>
              </a:bodyPr>
              <a:lstStyle/>
              <a:p>
                <a:pPr lvl="0"/>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935"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54" name="Rectangle 62"/>
              <p:cNvSpPr/>
              <p:nvPr/>
            </p:nvSpPr>
            <p:spPr>
              <a:xfrm>
                <a:off x="7534222" y="3155058"/>
                <a:ext cx="608955" cy="184329"/>
              </a:xfrm>
              <a:prstGeom prst="rect">
                <a:avLst/>
              </a:prstGeom>
            </p:spPr>
            <p:txBody>
              <a:bodyPr wrap="none" lIns="0" tIns="0" rIns="0" bIns="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rPr>
                  <a:t>添加文本标题</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cxnSp>
          <p:nvCxnSpPr>
            <p:cNvPr id="52" name="直接连接符 51"/>
            <p:cNvCxnSpPr/>
            <p:nvPr/>
          </p:nvCxnSpPr>
          <p:spPr>
            <a:xfrm>
              <a:off x="766614" y="1616755"/>
              <a:ext cx="2634389"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 calcmode="lin" valueType="num">
                                      <p:cBhvr>
                                        <p:cTn id="22" dur="500" fill="hold"/>
                                        <p:tgtEl>
                                          <p:spTgt spid="19"/>
                                        </p:tgtEl>
                                        <p:attrNameLst>
                                          <p:attrName>style.rotation</p:attrName>
                                        </p:attrNameLst>
                                      </p:cBhvr>
                                      <p:tavLst>
                                        <p:tav tm="0">
                                          <p:val>
                                            <p:fltVal val="90"/>
                                          </p:val>
                                        </p:tav>
                                        <p:tav tm="100000">
                                          <p:val>
                                            <p:fltVal val="0"/>
                                          </p:val>
                                        </p:tav>
                                      </p:tavLst>
                                    </p:anim>
                                    <p:animEffect transition="in" filter="fade">
                                      <p:cBhvr>
                                        <p:cTn id="23" dur="500"/>
                                        <p:tgtEl>
                                          <p:spTgt spid="1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31" presetClass="entr" presetSubtype="0"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 calcmode="lin" valueType="num">
                                      <p:cBhvr>
                                        <p:cTn id="35" dur="500" fill="hold"/>
                                        <p:tgtEl>
                                          <p:spTgt spid="41"/>
                                        </p:tgtEl>
                                        <p:attrNameLst>
                                          <p:attrName>style.rotation</p:attrName>
                                        </p:attrNameLst>
                                      </p:cBhvr>
                                      <p:tavLst>
                                        <p:tav tm="0">
                                          <p:val>
                                            <p:fltVal val="90"/>
                                          </p:val>
                                        </p:tav>
                                        <p:tav tm="100000">
                                          <p:val>
                                            <p:fltVal val="0"/>
                                          </p:val>
                                        </p:tav>
                                      </p:tavLst>
                                    </p:anim>
                                    <p:animEffect transition="in" filter="fade">
                                      <p:cBhvr>
                                        <p:cTn id="36" dur="500"/>
                                        <p:tgtEl>
                                          <p:spTgt spid="41"/>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par>
                          <p:cTn id="43" fill="hold">
                            <p:stCondLst>
                              <p:cond delay="3000"/>
                            </p:stCondLst>
                            <p:childTnLst>
                              <p:par>
                                <p:cTn id="44" presetID="31" presetClass="entr" presetSubtype="0"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style.rotation</p:attrName>
                                        </p:attrNameLst>
                                      </p:cBhvr>
                                      <p:tavLst>
                                        <p:tav tm="0">
                                          <p:val>
                                            <p:fltVal val="90"/>
                                          </p:val>
                                        </p:tav>
                                        <p:tav tm="100000">
                                          <p:val>
                                            <p:fltVal val="0"/>
                                          </p:val>
                                        </p:tav>
                                      </p:tavLst>
                                    </p:anim>
                                    <p:animEffect transition="in" filter="fade">
                                      <p:cBhvr>
                                        <p:cTn id="4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505" y="0"/>
            <a:ext cx="5569691" cy="6839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8552847" y="2051568"/>
            <a:ext cx="691976" cy="579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58" tIns="43327" rIns="86658" bIns="43327" rtlCol="0" anchor="ctr"/>
          <a:lstStyle/>
          <a:p>
            <a:pPr algn="ctr"/>
            <a:r>
              <a:rPr lang="en-US" altLang="zh-CN" sz="2400" dirty="0"/>
              <a:t>02</a:t>
            </a:r>
            <a:endParaRPr lang="zh-CN" altLang="en-US" sz="2400" dirty="0"/>
          </a:p>
        </p:txBody>
      </p:sp>
      <p:sp>
        <p:nvSpPr>
          <p:cNvPr id="3" name="TextBox 23"/>
          <p:cNvSpPr txBox="1"/>
          <p:nvPr/>
        </p:nvSpPr>
        <p:spPr>
          <a:xfrm>
            <a:off x="7169795" y="3499012"/>
            <a:ext cx="3458986" cy="332740"/>
          </a:xfrm>
          <a:prstGeom prst="rect">
            <a:avLst/>
          </a:prstGeom>
          <a:noFill/>
        </p:spPr>
        <p:txBody>
          <a:bodyPr wrap="square" lIns="86658" tIns="43327" rIns="86658" bIns="43327" rtlCol="0">
            <a:spAutoFit/>
          </a:bodyPr>
          <a:lstStyle/>
          <a:p>
            <a:pPr algn="ctr">
              <a:lnSpc>
                <a:spcPct val="150000"/>
              </a:lnSpc>
            </a:pPr>
            <a:r>
              <a:rPr lang="zh-CN" altLang="en-US" sz="1065"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1065"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4" name="TextBox 24"/>
          <p:cNvSpPr txBox="1"/>
          <p:nvPr/>
        </p:nvSpPr>
        <p:spPr>
          <a:xfrm>
            <a:off x="7990150" y="2812852"/>
            <a:ext cx="1798320" cy="578485"/>
          </a:xfrm>
          <a:prstGeom prst="rect">
            <a:avLst/>
          </a:prstGeom>
          <a:noFill/>
        </p:spPr>
        <p:txBody>
          <a:bodyPr wrap="none" lIns="86658" tIns="43327" rIns="86658" bIns="43327" rtlCol="0">
            <a:spAutoFit/>
          </a:bodyPr>
          <a:lstStyle/>
          <a:p>
            <a:r>
              <a:rPr lang="zh-CN" altLang="en-US" sz="3200" dirty="0">
                <a:solidFill>
                  <a:schemeClr val="tx1">
                    <a:lumMod val="65000"/>
                    <a:lumOff val="35000"/>
                  </a:schemeClr>
                </a:solidFill>
                <a:ea typeface="微软雅黑" panose="020B0503020204020204" pitchFamily="34" charset="-122"/>
              </a:rPr>
              <a:t>自我评价</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SubTitle_1"/>
          <p:cNvSpPr/>
          <p:nvPr>
            <p:custDataLst>
              <p:tags r:id="rId1"/>
            </p:custDataLst>
          </p:nvPr>
        </p:nvSpPr>
        <p:spPr>
          <a:xfrm>
            <a:off x="1471029" y="1852056"/>
            <a:ext cx="2755220" cy="2756070"/>
          </a:xfrm>
          <a:prstGeom prst="diamond">
            <a:avLst/>
          </a:prstGeom>
          <a:solidFill>
            <a:schemeClr val="accent1"/>
          </a:solidFill>
          <a:ln>
            <a:noFill/>
          </a:ln>
          <a:effectLst>
            <a:outerShdw blurRad="177800" dist="63500" dir="2700000" algn="ctr" rotWithShape="0">
              <a:prstClr val="black">
                <a:alpha val="30000"/>
              </a:prst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lnSpc>
                <a:spcPct val="12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添加文本标题</a:t>
            </a:r>
            <a:endParaRPr lang="pt-BR" altLang="zh-CN" sz="1600" dirty="0">
              <a:solidFill>
                <a:schemeClr val="bg1"/>
              </a:solidFill>
              <a:latin typeface="微软雅黑" panose="020B0503020204020204" pitchFamily="34" charset="-122"/>
              <a:ea typeface="微软雅黑" panose="020B0503020204020204" pitchFamily="34" charset="-122"/>
            </a:endParaRPr>
          </a:p>
        </p:txBody>
      </p:sp>
      <p:pic>
        <p:nvPicPr>
          <p:cNvPr id="6" name="MH_Other_1"/>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rcRect t="50887"/>
          <a:stretch>
            <a:fillRect/>
          </a:stretch>
        </p:blipFill>
        <p:spPr bwMode="auto">
          <a:xfrm rot="18900000" flipH="1">
            <a:off x="801814" y="2559068"/>
            <a:ext cx="2687503" cy="1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H_SubTitle_2"/>
          <p:cNvSpPr/>
          <p:nvPr>
            <p:custDataLst>
              <p:tags r:id="rId3"/>
            </p:custDataLst>
          </p:nvPr>
        </p:nvSpPr>
        <p:spPr>
          <a:xfrm>
            <a:off x="4811502" y="1852057"/>
            <a:ext cx="2755220" cy="2756070"/>
          </a:xfrm>
          <a:prstGeom prst="diamond">
            <a:avLst/>
          </a:prstGeom>
          <a:solidFill>
            <a:schemeClr val="accent2"/>
          </a:solidFill>
          <a:ln>
            <a:noFill/>
          </a:ln>
          <a:effectLst>
            <a:outerShdw blurRad="177800" dist="63500" dir="2700000" algn="ctr" rotWithShape="0">
              <a:prstClr val="black">
                <a:alpha val="30000"/>
              </a:prst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zh-CN" altLang="en-US" sz="1600" dirty="0">
                <a:solidFill>
                  <a:schemeClr val="bg1"/>
                </a:solidFill>
                <a:latin typeface="微软雅黑" panose="020B0503020204020204" pitchFamily="34" charset="-122"/>
                <a:ea typeface="微软雅黑" panose="020B0503020204020204" pitchFamily="34" charset="-122"/>
              </a:rPr>
              <a:t>添加文本标题</a:t>
            </a:r>
            <a:endParaRPr lang="pt-BR" altLang="zh-CN" sz="1600" dirty="0">
              <a:solidFill>
                <a:schemeClr val="bg1"/>
              </a:solidFill>
              <a:latin typeface="微软雅黑" panose="020B0503020204020204" pitchFamily="34" charset="-122"/>
              <a:ea typeface="微软雅黑" panose="020B0503020204020204" pitchFamily="34" charset="-122"/>
            </a:endParaRPr>
          </a:p>
        </p:txBody>
      </p:sp>
      <p:pic>
        <p:nvPicPr>
          <p:cNvPr id="8" name="MH_Other_2"/>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rcRect t="50887"/>
          <a:stretch>
            <a:fillRect/>
          </a:stretch>
        </p:blipFill>
        <p:spPr bwMode="auto">
          <a:xfrm rot="18900000" flipH="1">
            <a:off x="4142288" y="2559068"/>
            <a:ext cx="2687503" cy="1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H_SubTitle_3"/>
          <p:cNvSpPr/>
          <p:nvPr>
            <p:custDataLst>
              <p:tags r:id="rId5"/>
            </p:custDataLst>
          </p:nvPr>
        </p:nvSpPr>
        <p:spPr>
          <a:xfrm>
            <a:off x="8150089" y="1852057"/>
            <a:ext cx="2755220" cy="2756070"/>
          </a:xfrm>
          <a:prstGeom prst="diamond">
            <a:avLst/>
          </a:prstGeom>
          <a:solidFill>
            <a:schemeClr val="accent3"/>
          </a:solidFill>
          <a:ln>
            <a:noFill/>
          </a:ln>
          <a:effectLst>
            <a:outerShdw blurRad="177800" dist="63500" dir="2700000" algn="ctr" rotWithShape="0">
              <a:prstClr val="black">
                <a:alpha val="30000"/>
              </a:prst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zh-CN" altLang="en-US" sz="1600" dirty="0">
                <a:solidFill>
                  <a:schemeClr val="bg1"/>
                </a:solidFill>
                <a:latin typeface="微软雅黑" panose="020B0503020204020204" pitchFamily="34" charset="-122"/>
                <a:ea typeface="微软雅黑" panose="020B0503020204020204" pitchFamily="34" charset="-122"/>
              </a:rPr>
              <a:t>添加文本标题</a:t>
            </a:r>
            <a:endParaRPr lang="pt-BR" altLang="zh-CN" sz="1600" dirty="0">
              <a:solidFill>
                <a:schemeClr val="bg1"/>
              </a:solidFill>
              <a:latin typeface="微软雅黑" panose="020B0503020204020204" pitchFamily="34" charset="-122"/>
              <a:ea typeface="微软雅黑" panose="020B0503020204020204" pitchFamily="34" charset="-122"/>
            </a:endParaRPr>
          </a:p>
        </p:txBody>
      </p:sp>
      <p:pic>
        <p:nvPicPr>
          <p:cNvPr id="10" name="MH_Other_3"/>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rcRect t="50887"/>
          <a:stretch>
            <a:fillRect/>
          </a:stretch>
        </p:blipFill>
        <p:spPr bwMode="auto">
          <a:xfrm rot="18900000" flipH="1">
            <a:off x="7480875" y="2559068"/>
            <a:ext cx="2687503" cy="1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H_SubTitle_4"/>
          <p:cNvSpPr/>
          <p:nvPr>
            <p:custDataLst>
              <p:tags r:id="rId7"/>
            </p:custDataLst>
          </p:nvPr>
        </p:nvSpPr>
        <p:spPr>
          <a:xfrm>
            <a:off x="1346406" y="4800160"/>
            <a:ext cx="2927277" cy="1066866"/>
          </a:xfrm>
          <a:prstGeom prst="rect">
            <a:avLst/>
          </a:prstGeom>
        </p:spPr>
        <p:txBody>
          <a:bodyPr anchor="ctr"/>
          <a:lstStyle/>
          <a:p>
            <a:pPr lvl="0" algn="ctr">
              <a:lnSpc>
                <a:spcPct val="150000"/>
              </a:lnSpc>
              <a:spcBef>
                <a:spcPct val="0"/>
              </a:spcBef>
            </a:pPr>
            <a:r>
              <a:rPr sz="1200" dirty="0">
                <a:solidFill>
                  <a:schemeClr val="tx1">
                    <a:lumMod val="50000"/>
                    <a:lumOff val="50000"/>
                  </a:schemeClr>
                </a:solidFill>
                <a:latin typeface="微软雅黑" panose="020B0503020204020204" pitchFamily="34" charset="-122"/>
                <a:ea typeface="微软雅黑" panose="020B0503020204020204" pitchFamily="34" charset="-122"/>
              </a:rPr>
              <a:t>点击此处更换文本</a:t>
            </a:r>
          </a:p>
        </p:txBody>
      </p:sp>
      <p:sp>
        <p:nvSpPr>
          <p:cNvPr id="13" name="MH_SubTitle_4"/>
          <p:cNvSpPr/>
          <p:nvPr>
            <p:custDataLst>
              <p:tags r:id="rId8"/>
            </p:custDataLst>
          </p:nvPr>
        </p:nvSpPr>
        <p:spPr>
          <a:xfrm>
            <a:off x="4725472" y="4800160"/>
            <a:ext cx="2927277" cy="1066866"/>
          </a:xfrm>
          <a:prstGeom prst="rect">
            <a:avLst/>
          </a:prstGeom>
        </p:spPr>
        <p:txBody>
          <a:bodyPr anchor="ctr"/>
          <a:lstStyle/>
          <a:p>
            <a:pPr lvl="0" algn="ctr">
              <a:lnSpc>
                <a:spcPct val="15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a:t>
            </a:r>
            <a:endParaRPr lang="en-GB" altLang="zh-CN" sz="1200" dirty="0">
              <a:solidFill>
                <a:schemeClr val="tx1">
                  <a:lumMod val="50000"/>
                  <a:lumOff val="50000"/>
                </a:schemeClr>
              </a:solidFill>
              <a:cs typeface="Arial" panose="020B0604020202020204" pitchFamily="34" charset="0"/>
            </a:endParaRPr>
          </a:p>
        </p:txBody>
      </p:sp>
      <p:sp>
        <p:nvSpPr>
          <p:cNvPr id="15" name="MH_SubTitle_4"/>
          <p:cNvSpPr/>
          <p:nvPr>
            <p:custDataLst>
              <p:tags r:id="rId9"/>
            </p:custDataLst>
          </p:nvPr>
        </p:nvSpPr>
        <p:spPr>
          <a:xfrm>
            <a:off x="8064058" y="4831228"/>
            <a:ext cx="2927277" cy="1066866"/>
          </a:xfrm>
          <a:prstGeom prst="rect">
            <a:avLst/>
          </a:prstGeom>
        </p:spPr>
        <p:txBody>
          <a:bodyPr anchor="ctr"/>
          <a:lstStyle/>
          <a:p>
            <a:pPr lvl="0" algn="ctr">
              <a:lnSpc>
                <a:spcPct val="15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a:t>
            </a:r>
            <a:endParaRPr lang="en-GB" altLang="zh-CN" sz="1200" dirty="0">
              <a:solidFill>
                <a:schemeClr val="tx1">
                  <a:lumMod val="50000"/>
                  <a:lumOff val="50000"/>
                </a:schemeClr>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75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500"/>
                            </p:stCondLst>
                            <p:childTnLst>
                              <p:par>
                                <p:cTn id="21" presetID="18" presetClass="entr" presetSubtype="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Right)">
                                      <p:cBhvr>
                                        <p:cTn id="23" dur="750"/>
                                        <p:tgtEl>
                                          <p:spTgt spid="7"/>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40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4500"/>
                            </p:stCondLst>
                            <p:childTnLst>
                              <p:par>
                                <p:cTn id="33" presetID="18" presetClass="entr" presetSubtype="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downRight)">
                                      <p:cBhvr>
                                        <p:cTn id="35" dur="750"/>
                                        <p:tgtEl>
                                          <p:spTgt spid="9"/>
                                        </p:tgtEl>
                                      </p:cBhvr>
                                    </p:animEffect>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P spid="9" grpId="0" bldLvl="0" animBg="1"/>
      <p:bldP spid="11" grpId="0"/>
      <p:bldP spid="13"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SubTitl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heme/theme1.xml><?xml version="1.0" encoding="utf-8"?>
<a:theme xmlns:a="http://schemas.openxmlformats.org/drawingml/2006/main" name="www.2ppt.com">
  <a:themeElements>
    <a:clrScheme name="自定义 1186">
      <a:dk1>
        <a:sysClr val="windowText" lastClr="000000"/>
      </a:dk1>
      <a:lt1>
        <a:sysClr val="window" lastClr="FFFFFF"/>
      </a:lt1>
      <a:dk2>
        <a:srgbClr val="44546A"/>
      </a:dk2>
      <a:lt2>
        <a:srgbClr val="E7E6E6"/>
      </a:lt2>
      <a:accent1>
        <a:srgbClr val="80A1D3"/>
      </a:accent1>
      <a:accent2>
        <a:srgbClr val="BFBFBF"/>
      </a:accent2>
      <a:accent3>
        <a:srgbClr val="80A1D3"/>
      </a:accent3>
      <a:accent4>
        <a:srgbClr val="BFBFBF"/>
      </a:accent4>
      <a:accent5>
        <a:srgbClr val="80A1D3"/>
      </a:accent5>
      <a:accent6>
        <a:srgbClr val="BFBFBF"/>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1913</Words>
  <Application>Microsoft Office PowerPoint</Application>
  <PresentationFormat>宽屏</PresentationFormat>
  <Paragraphs>217</Paragraphs>
  <Slides>24</Slides>
  <Notes>24</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24</vt:i4>
      </vt:variant>
    </vt:vector>
  </HeadingPairs>
  <TitlesOfParts>
    <vt:vector size="45" baseType="lpstr">
      <vt:lpstr>Clear Sans Light</vt:lpstr>
      <vt:lpstr>FontAwesome</vt:lpstr>
      <vt:lpstr>Glegoo</vt:lpstr>
      <vt:lpstr>Lato Hairline</vt:lpstr>
      <vt:lpstr>Lato Light</vt:lpstr>
      <vt:lpstr>Lato Regular</vt:lpstr>
      <vt:lpstr>Mission Gothic Regular</vt:lpstr>
      <vt:lpstr>Open Sans</vt:lpstr>
      <vt:lpstr>Open Sans Light</vt:lpstr>
      <vt:lpstr>Source Sans Pro ExtraLight</vt:lpstr>
      <vt:lpstr>等线</vt:lpstr>
      <vt:lpstr>等线 Light</vt:lpstr>
      <vt:lpstr>宋体</vt:lpstr>
      <vt:lpstr>微软雅黑</vt:lpstr>
      <vt:lpstr>Agency FB</vt:lpstr>
      <vt:lpstr>Arial</vt:lpstr>
      <vt:lpstr>Arial Black</vt:lpstr>
      <vt:lpstr>Calibri</vt:lpstr>
      <vt:lpstr>Calibri Light</vt:lpstr>
      <vt:lpstr>Verdana</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2021-07-19T03:17:45Z</dcterms:created>
  <dcterms:modified xsi:type="dcterms:W3CDTF">2023-01-10T06:06:54Z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FF276918064549E8A6CF0EB397A47967</vt:lpwstr>
  </property>
  <property fmtid="{A09F084E-AD41-489F-8076-AA5BE3082BCA}" pid="100">
    <vt:ui4>5</vt:ui4>
  </property>
  <property fmtid="{64440492-4C8B-11D1-8B70-080036B11A03}" pid="11">
    <vt:lpwstr>www.2ppt.com-爱PPT提供资源下载</vt:lpwstr>
  </property>
</Properties>
</file>