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9" r:id="rId3"/>
    <p:sldId id="299" r:id="rId4"/>
    <p:sldId id="297" r:id="rId5"/>
    <p:sldId id="256" r:id="rId6"/>
    <p:sldId id="293" r:id="rId7"/>
    <p:sldId id="298" r:id="rId8"/>
    <p:sldId id="301" r:id="rId9"/>
    <p:sldId id="300" r:id="rId10"/>
    <p:sldId id="273" r:id="rId11"/>
    <p:sldId id="302" r:id="rId12"/>
    <p:sldId id="262" r:id="rId13"/>
    <p:sldId id="303" r:id="rId14"/>
    <p:sldId id="263" r:id="rId15"/>
    <p:sldId id="28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90DB2-2B0E-4F53-B6AA-537F1C87A7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C5D22-5B07-48B5-80D4-5D81707E2C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C5D22-5B07-48B5-80D4-5D81707E2C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10518224634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UNIT%201_Lesson%203%20Making%20Breakfastpart2.mp3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hyperlink" Target="&#20799;&#31461;&#27468;&#26354;-In%20The%20Living%20Room.mp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UNIT%204_Lesson%2021%20Christmas%20Cards%20-%20&#38083;&#22768;.mp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&#20799;&#31461;&#27468;&#26354;-In%20The%20Living%20Room.mp3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UNIT%204_Lesson%2021%20Christmas%20Cards%20-%20&#38083;&#22768;1.mp3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-1" y="1340768"/>
            <a:ext cx="91725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5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Unit 4  Christmas</a:t>
            </a:r>
            <a:endParaRPr kumimoji="0" lang="zh-CN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476" y="2989219"/>
            <a:ext cx="91395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44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esson 21 </a:t>
            </a:r>
            <a:r>
              <a:rPr kumimoji="0" lang="en-US" altLang="zh-CN" sz="44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Christmas Cards</a:t>
            </a:r>
            <a:endParaRPr kumimoji="0" lang="en-US" altLang="zh-CN" sz="44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39015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7369" y="836713"/>
            <a:ext cx="4919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the card with…on it. </a:t>
            </a:r>
          </a:p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8fa32851f9834da8ee2eaac60e21fd544641d1e4fffd-CeK62Y_fw5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640" y="1988840"/>
            <a:ext cx="2103143" cy="3158920"/>
          </a:xfrm>
          <a:prstGeom prst="rect">
            <a:avLst/>
          </a:prstGeom>
        </p:spPr>
      </p:pic>
      <p:pic>
        <p:nvPicPr>
          <p:cNvPr id="13" name="图片 12" descr="20081020_4f6b423568b5258b1342faTPcDZLsZw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76510" y="2492896"/>
            <a:ext cx="1534125" cy="2663748"/>
          </a:xfrm>
          <a:prstGeom prst="rect">
            <a:avLst/>
          </a:prstGeom>
        </p:spPr>
      </p:pic>
      <p:pic>
        <p:nvPicPr>
          <p:cNvPr id="14" name="图片 13" descr="20141212073217354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94729" y="2420888"/>
            <a:ext cx="4136021" cy="273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61 - 副本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6607" y="2071678"/>
            <a:ext cx="5722650" cy="407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607" y="1071547"/>
            <a:ext cx="213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sing!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6768561_102218978000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6005" y="1052736"/>
            <a:ext cx="7885709" cy="462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2" action="ppaction://hlinkfile"/>
          </p:cNvPr>
          <p:cNvSpPr txBox="1"/>
          <p:nvPr/>
        </p:nvSpPr>
        <p:spPr>
          <a:xfrm>
            <a:off x="1135560" y="1340769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回忆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Ming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Jenny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昨天做的事情，今天做的事情，并预测下明天会干什么。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951464" y="2708920"/>
          <a:ext cx="728667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Yesterday </a:t>
                      </a:r>
                      <a:endParaRPr lang="zh-CN" alt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Today </a:t>
                      </a:r>
                      <a:endParaRPr lang="zh-CN" alt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Tomorrow </a:t>
                      </a:r>
                      <a:endParaRPr lang="zh-CN" alt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Ming</a:t>
                      </a:r>
                      <a:r>
                        <a:rPr lang="en-US" altLang="zh-CN" sz="3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Jenny</a:t>
                      </a:r>
                      <a:endParaRPr lang="zh-CN" alt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9796" y="1428737"/>
            <a:ext cx="55135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Words: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card, family, send, find, write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Sentences: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going to do…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get ready for…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help sb. do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send sth. to…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这节课我的收获是：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这节课我的不足是：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477022"/>
            <a:ext cx="7747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听录音，朗读本课的第一部分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课后查找一些关于中西文化差异的其他信息 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962114430903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214688"/>
            <a:ext cx="7215238" cy="33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521910" y="764705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中西方在过圣诞节和元旦的不同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76450" y="1772816"/>
            <a:ext cx="4606567" cy="4599581"/>
            <a:chOff x="133267" y="1780165"/>
            <a:chExt cx="4758711" cy="4860084"/>
          </a:xfrm>
        </p:grpSpPr>
        <p:pic>
          <p:nvPicPr>
            <p:cNvPr id="15" name="图片 14" descr="2186428_123617087167_2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196658" y="4595357"/>
              <a:ext cx="3283867" cy="2044892"/>
            </a:xfrm>
            <a:prstGeom prst="rect">
              <a:avLst/>
            </a:prstGeom>
          </p:spPr>
        </p:pic>
        <p:pic>
          <p:nvPicPr>
            <p:cNvPr id="16" name="图片 15" descr="ec5cdd4cf4beb83f0841e94f9389d2e96aaade2c31cbe-IsthGa_fw580 (1)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33267" y="1780165"/>
              <a:ext cx="2357454" cy="2239583"/>
            </a:xfrm>
            <a:prstGeom prst="rect">
              <a:avLst/>
            </a:prstGeom>
          </p:spPr>
        </p:pic>
        <p:pic>
          <p:nvPicPr>
            <p:cNvPr id="17" name="图片 16" descr="185d709020973a32e0cd9bf8c524a67df54a4ca0da420-4xu7Ij_fw658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28926" y="1785926"/>
              <a:ext cx="1285884" cy="1285884"/>
            </a:xfrm>
            <a:prstGeom prst="rect">
              <a:avLst/>
            </a:prstGeom>
          </p:spPr>
        </p:pic>
        <p:pic>
          <p:nvPicPr>
            <p:cNvPr id="18" name="图片 17" descr="t01ccd6a2666d1589b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1978" y="3149718"/>
              <a:ext cx="2540000" cy="1905000"/>
            </a:xfrm>
            <a:prstGeom prst="rect">
              <a:avLst/>
            </a:prstGeom>
          </p:spPr>
        </p:pic>
        <p:pic>
          <p:nvPicPr>
            <p:cNvPr id="19" name="图片 18" descr="111924oqlnvjnqlnqt7kqn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flipH="1" flipV="1">
              <a:off x="3976683" y="4071943"/>
              <a:ext cx="381003" cy="214314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756095" y="908720"/>
            <a:ext cx="4387905" cy="5794172"/>
            <a:chOff x="256836" y="-682009"/>
            <a:chExt cx="8021609" cy="8132172"/>
          </a:xfrm>
        </p:grpSpPr>
        <p:pic>
          <p:nvPicPr>
            <p:cNvPr id="13" name="图片 12" descr="826-161011113917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407587" y="-682009"/>
              <a:ext cx="3395523" cy="2082590"/>
            </a:xfrm>
            <a:prstGeom prst="rect">
              <a:avLst/>
            </a:prstGeom>
          </p:spPr>
        </p:pic>
        <p:pic>
          <p:nvPicPr>
            <p:cNvPr id="14" name="图片 13" descr="9551382_144531384334_2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3420692" y="5381823"/>
              <a:ext cx="4857753" cy="2068340"/>
            </a:xfrm>
            <a:prstGeom prst="rect">
              <a:avLst/>
            </a:prstGeom>
          </p:spPr>
        </p:pic>
        <p:pic>
          <p:nvPicPr>
            <p:cNvPr id="21" name="图片 20" descr="19250099_190035412034_2.jp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3109257" y="1844587"/>
              <a:ext cx="5169188" cy="3405704"/>
            </a:xfrm>
            <a:prstGeom prst="rect">
              <a:avLst/>
            </a:prstGeom>
          </p:spPr>
        </p:pic>
        <p:pic>
          <p:nvPicPr>
            <p:cNvPr id="22" name="图片 21" descr="129874297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56836" y="-75626"/>
              <a:ext cx="3786215" cy="2170762"/>
            </a:xfrm>
            <a:prstGeom prst="rect">
              <a:avLst/>
            </a:prstGeom>
          </p:spPr>
        </p:pic>
        <p:pic>
          <p:nvPicPr>
            <p:cNvPr id="23" name="图片 22" descr="2013110150439.jp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705566" y="3259482"/>
              <a:ext cx="3299833" cy="1785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微信图片_201807302237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1" y="1714488"/>
            <a:ext cx="8067368" cy="4781524"/>
          </a:xfrm>
          <a:prstGeom prst="rect">
            <a:avLst/>
          </a:prstGeom>
        </p:spPr>
      </p:pic>
      <p:sp>
        <p:nvSpPr>
          <p:cNvPr id="13" name="TextBox 12">
            <a:hlinkClick r:id="rId3" action="ppaction://hlinkfile"/>
          </p:cNvPr>
          <p:cNvSpPr txBox="1"/>
          <p:nvPr/>
        </p:nvSpPr>
        <p:spPr>
          <a:xfrm>
            <a:off x="571473" y="92867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完成习题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3" action="ppaction://hlinkfile"/>
          </p:cNvPr>
          <p:cNvSpPr txBox="1"/>
          <p:nvPr/>
        </p:nvSpPr>
        <p:spPr>
          <a:xfrm>
            <a:off x="571473" y="928672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usually do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New Year’s Day?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28596" y="928670"/>
            <a:ext cx="8358214" cy="5715040"/>
            <a:chOff x="428596" y="928670"/>
            <a:chExt cx="8358214" cy="5715040"/>
          </a:xfrm>
        </p:grpSpPr>
        <p:pic>
          <p:nvPicPr>
            <p:cNvPr id="10" name="图片 9" descr="826-161011113917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000628" y="928670"/>
              <a:ext cx="2562411" cy="1571612"/>
            </a:xfrm>
            <a:prstGeom prst="rect">
              <a:avLst/>
            </a:prstGeom>
          </p:spPr>
        </p:pic>
        <p:pic>
          <p:nvPicPr>
            <p:cNvPr id="11" name="图片 10" descr="9551382_144531384334_2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929058" y="4572008"/>
              <a:ext cx="4857752" cy="2068340"/>
            </a:xfrm>
            <a:prstGeom prst="rect">
              <a:avLst/>
            </a:prstGeom>
          </p:spPr>
        </p:pic>
        <p:pic>
          <p:nvPicPr>
            <p:cNvPr id="13" name="图片 12" descr="19250099_190035412034_2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5072066" y="2500306"/>
              <a:ext cx="3088116" cy="2034595"/>
            </a:xfrm>
            <a:prstGeom prst="rect">
              <a:avLst/>
            </a:prstGeom>
          </p:spPr>
        </p:pic>
        <p:pic>
          <p:nvPicPr>
            <p:cNvPr id="14" name="图片 13" descr="129874297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28596" y="2329808"/>
              <a:ext cx="3786214" cy="2170762"/>
            </a:xfrm>
            <a:prstGeom prst="rect">
              <a:avLst/>
            </a:prstGeom>
          </p:spPr>
        </p:pic>
        <p:pic>
          <p:nvPicPr>
            <p:cNvPr id="20" name="图片 19" descr="2013110150439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500034" y="4857760"/>
              <a:ext cx="3299833" cy="1785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607" y="1000108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are they going to do?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1643050"/>
            <a:ext cx="3357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 going to </a:t>
            </a:r>
          </a:p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Christmas cards to their friends and family.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42911" y="2357432"/>
            <a:ext cx="8310621" cy="3861101"/>
            <a:chOff x="642910" y="2357430"/>
            <a:chExt cx="8310621" cy="3861101"/>
          </a:xfrm>
        </p:grpSpPr>
        <p:pic>
          <p:nvPicPr>
            <p:cNvPr id="9" name="图片 8" descr="2531170_125655467000_2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42910" y="3571876"/>
              <a:ext cx="2658405" cy="2646655"/>
            </a:xfrm>
            <a:prstGeom prst="rect">
              <a:avLst/>
            </a:prstGeom>
          </p:spPr>
        </p:pic>
        <p:pic>
          <p:nvPicPr>
            <p:cNvPr id="15" name="图片 14" descr="201111714525142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000496" y="2357430"/>
              <a:ext cx="4953035" cy="37147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6279" y="6072206"/>
            <a:ext cx="556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the card with…on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76" y="785794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2.Which card do you like?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2355" y="1214422"/>
            <a:ext cx="8837332" cy="4669670"/>
            <a:chOff x="92354" y="1214422"/>
            <a:chExt cx="8837332" cy="4669670"/>
          </a:xfrm>
        </p:grpSpPr>
        <p:pic>
          <p:nvPicPr>
            <p:cNvPr id="11" name="图片 10" descr="77bOOOPIC8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143504" y="3643314"/>
              <a:ext cx="3786182" cy="2107403"/>
            </a:xfrm>
            <a:prstGeom prst="rect">
              <a:avLst/>
            </a:prstGeom>
          </p:spPr>
        </p:pic>
        <p:pic>
          <p:nvPicPr>
            <p:cNvPr id="6" name="图片 5" descr="2457331_124959015346_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714612" y="2285992"/>
              <a:ext cx="3737401" cy="3000396"/>
            </a:xfrm>
            <a:prstGeom prst="rect">
              <a:avLst/>
            </a:prstGeom>
          </p:spPr>
        </p:pic>
        <p:pic>
          <p:nvPicPr>
            <p:cNvPr id="8" name="图片 7" descr="tooopen_sy_148039435148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85720" y="3357562"/>
              <a:ext cx="2571736" cy="2526530"/>
            </a:xfrm>
            <a:prstGeom prst="rect">
              <a:avLst/>
            </a:prstGeom>
          </p:spPr>
        </p:pic>
        <p:pic>
          <p:nvPicPr>
            <p:cNvPr id="9" name="图片 8" descr="10885028_120925603313_2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92354" y="1340768"/>
              <a:ext cx="3071802" cy="2117863"/>
            </a:xfrm>
            <a:prstGeom prst="rect">
              <a:avLst/>
            </a:prstGeom>
          </p:spPr>
        </p:pic>
        <p:pic>
          <p:nvPicPr>
            <p:cNvPr id="10" name="图片 9" descr="OOOPIC_xiewei86_2009112730fc4d5a0cc9973c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865301" y="1214422"/>
              <a:ext cx="2762269" cy="20717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8794" y="2636912"/>
            <a:ext cx="4848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card with Santa on it.</a:t>
            </a: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likes Santa.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Ming is going to send a card to Jing.</a:t>
            </a: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6925" y="1124744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3.Which card does Li Ming like? Why?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 descr="60 - 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2000264" cy="259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file"/>
          </p:cNvPr>
          <p:cNvSpPr txBox="1"/>
          <p:nvPr/>
        </p:nvSpPr>
        <p:spPr>
          <a:xfrm>
            <a:off x="890100" y="141277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听录音，完成习题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微信图片_201807302243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1465" y="2492897"/>
            <a:ext cx="6905611" cy="1558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9654" y="2708920"/>
            <a:ext cx="3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8289" y="3068960"/>
            <a:ext cx="3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3641" y="3500438"/>
            <a:ext cx="3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-1429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ractice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微信图片_201807302246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8734" y="1412776"/>
            <a:ext cx="7884021" cy="4071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735" y="2276873"/>
            <a:ext cx="6688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Jenny’s family is getting ready for the Christmas holiday.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100" y="3212977"/>
            <a:ext cx="668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helped Jenny put up the Christmas tree.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100" y="4077073"/>
            <a:ext cx="668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going to buy Christmas gifts.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99" y="4941169"/>
            <a:ext cx="196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she is.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全屏显示(4:3)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2018-07-22T08:10:00Z</dcterms:created>
  <dcterms:modified xsi:type="dcterms:W3CDTF">2023-01-16T19:53:28Z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117B2F7D03184294A28CA2ACBFE5593A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