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9" r:id="rId2"/>
    <p:sldId id="510" r:id="rId3"/>
    <p:sldId id="522" r:id="rId4"/>
    <p:sldId id="523" r:id="rId5"/>
    <p:sldId id="524" r:id="rId6"/>
    <p:sldId id="527" r:id="rId7"/>
    <p:sldId id="502" r:id="rId8"/>
    <p:sldId id="517" r:id="rId9"/>
    <p:sldId id="526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楷体_GB2312" panose="02010600030101010101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幼圆" panose="02010509060101010101" pitchFamily="49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5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  <a:srgbClr val="FF0000"/>
    <a:srgbClr val="0000FF"/>
    <a:srgbClr val="FF9933"/>
    <a:srgbClr val="AFF22A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>
        <p:scale>
          <a:sx n="140" d="100"/>
          <a:sy n="140" d="100"/>
        </p:scale>
        <p:origin x="-804" y="-318"/>
      </p:cViewPr>
      <p:guideLst>
        <p:guide orient="horz" pos="1595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4659982"/>
            <a:ext cx="9144000" cy="4835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28396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50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三位数的减法笔算（</a:t>
            </a:r>
            <a:r>
              <a:rPr lang="en-US" altLang="zh-CN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003462" y="4740233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二年级  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0" y="1491630"/>
            <a:ext cx="9144000" cy="163891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三位</a:t>
            </a:r>
            <a:r>
              <a:rPr lang="zh-CN" altLang="en-US" sz="4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数减三位数连续退位减法</a:t>
            </a:r>
            <a:endParaRPr lang="en-US" altLang="zh-CN" sz="4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013047" y="629457"/>
            <a:ext cx="410593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两、三位数的加法和减法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05079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25049" y="2067694"/>
            <a:ext cx="6787311" cy="190725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三位数减法笔算时要注意：相同数位对齐，个位算起，不够减时从前一位退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再减。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23728" y="1601237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2770280" y="3315538"/>
            <a:ext cx="3375165" cy="377458"/>
          </a:xfrm>
          <a:prstGeom prst="wedgeRoundRectCallout">
            <a:avLst>
              <a:gd name="adj1" fmla="val 54851"/>
              <a:gd name="adj2" fmla="val -1462"/>
              <a:gd name="adj3" fmla="val 16667"/>
            </a:avLst>
          </a:prstGeom>
          <a:noFill/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699792" y="3262213"/>
            <a:ext cx="34456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借出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93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本，还剩多少本？</a:t>
            </a:r>
            <a:r>
              <a:rPr lang="en-US" altLang="zh-CN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2915816" y="3983583"/>
            <a:ext cx="3096344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 descr="74-例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2250" y="644084"/>
            <a:ext cx="5097108" cy="25037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2627784" y="987574"/>
            <a:ext cx="396044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8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827584" y="1630293"/>
            <a:ext cx="738487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你能用竖式计算吗？先算一算，再和同学交流。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1897257" y="2749151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2   1   5 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537217" y="3078495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    9 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799848" y="3546367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761393" y="364377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矩形 10"/>
          <p:cNvSpPr/>
          <p:nvPr/>
        </p:nvSpPr>
        <p:spPr>
          <a:xfrm>
            <a:off x="2329305" y="364377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2689345" y="354613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257297" y="353758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97257" y="364377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1401083" y="2427734"/>
            <a:ext cx="1802765" cy="542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b="1" dirty="0">
                <a:solidFill>
                  <a:srgbClr val="E0668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百 十 个</a:t>
            </a:r>
            <a:endParaRPr lang="zh-CN" altLang="en-US" sz="2400" b="1" dirty="0">
              <a:solidFill>
                <a:srgbClr val="E06689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1829521" y="353758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067180" y="2892005"/>
            <a:ext cx="2195830" cy="831215"/>
            <a:chOff x="5562199" y="2349295"/>
            <a:chExt cx="2196044" cy="831292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633189" y="2371425"/>
              <a:ext cx="1891139" cy="786915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  <a:noFill/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5562199" y="2349295"/>
              <a:ext cx="2196044" cy="831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差的百位上是几？为什么？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bldLvl="0" animBg="1"/>
      <p:bldP spid="11" grpId="0" bldLvl="0" animBg="1"/>
      <p:bldP spid="12" grpId="0"/>
      <p:bldP spid="13" grpId="0"/>
      <p:bldP spid="14" grpId="0" bldLvl="0" animBg="1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089461" y="1166257"/>
            <a:ext cx="28083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减法可以怎样验算？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5576" y="1809542"/>
            <a:ext cx="7416824" cy="1194255"/>
            <a:chOff x="1043608" y="2076161"/>
            <a:chExt cx="6840759" cy="2016224"/>
          </a:xfrm>
        </p:grpSpPr>
        <p:sp>
          <p:nvSpPr>
            <p:cNvPr id="7" name="矩形 6"/>
            <p:cNvSpPr/>
            <p:nvPr/>
          </p:nvSpPr>
          <p:spPr>
            <a:xfrm>
              <a:off x="1043608" y="2076161"/>
              <a:ext cx="6840759" cy="20162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364088" y="2076161"/>
              <a:ext cx="0" cy="2016224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508104" y="2025567"/>
            <a:ext cx="1811948" cy="762207"/>
            <a:chOff x="5508104" y="2059227"/>
            <a:chExt cx="1811948" cy="762207"/>
          </a:xfrm>
          <a:noFill/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 flipH="1">
              <a:off x="5540826" y="2059227"/>
              <a:ext cx="1767477" cy="697125"/>
            </a:xfrm>
            <a:prstGeom prst="wedgeRoundRectCallout">
              <a:avLst>
                <a:gd name="adj1" fmla="val -65320"/>
                <a:gd name="adj2" fmla="val 6964"/>
                <a:gd name="adj3" fmla="val 16667"/>
              </a:avLst>
            </a:prstGeom>
            <a:grp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5508104" y="2062252"/>
              <a:ext cx="1811948" cy="75918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可以用加法验算减法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619672" y="1839183"/>
            <a:ext cx="3672409" cy="1092607"/>
            <a:chOff x="1568870" y="1813322"/>
            <a:chExt cx="3672409" cy="1092607"/>
          </a:xfrm>
          <a:noFill/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68870" y="1827913"/>
              <a:ext cx="3617334" cy="993521"/>
            </a:xfrm>
            <a:prstGeom prst="wedgeRoundRectCallout">
              <a:avLst>
                <a:gd name="adj1" fmla="val -52753"/>
                <a:gd name="adj2" fmla="val 32675"/>
                <a:gd name="adj3" fmla="val 16667"/>
              </a:avLst>
            </a:prstGeom>
            <a:grpFill/>
            <a:ln w="9525">
              <a:solidFill>
                <a:srgbClr val="68A828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1568870" y="1813322"/>
              <a:ext cx="3672409" cy="109260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剩下的本数与借出的本数合起来，应该等于原来的本数。</a:t>
              </a:r>
            </a:p>
          </p:txBody>
        </p:sp>
      </p:grp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755576" y="3466130"/>
            <a:ext cx="237626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验算一下，看看结果是否正确。</a:t>
            </a: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3563888" y="3441659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  9   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826519" y="3909531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788064" y="4006940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355976" y="4006940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4716016" y="390929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4283968" y="390074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23928" y="4006940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3856192" y="390074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88058" y="316870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355970" y="316870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23922" y="316870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716010" y="3084352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283962" y="307580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856186" y="307580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1907704" y="513191"/>
            <a:ext cx="3096344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93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3386004" y="483518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122</a:t>
            </a:r>
            <a:endParaRPr lang="zh-CN" altLang="en-US" sz="24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1" name="文本框 10245"/>
          <p:cNvSpPr txBox="1">
            <a:spLocks noChangeArrowheads="1"/>
          </p:cNvSpPr>
          <p:nvPr/>
        </p:nvSpPr>
        <p:spPr bwMode="auto">
          <a:xfrm>
            <a:off x="4093851" y="491985"/>
            <a:ext cx="64807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</a:t>
            </a: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6001713" y="411510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2   1   5 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5641673" y="740854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    9 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5904304" y="1208726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6865849" y="130613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6" name="矩形 45"/>
          <p:cNvSpPr/>
          <p:nvPr/>
        </p:nvSpPr>
        <p:spPr>
          <a:xfrm>
            <a:off x="6433761" y="130613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6793801" y="120848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6361753" y="119994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001713" y="130613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5933977" y="119994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3" name="文本框 10245"/>
          <p:cNvSpPr txBox="1">
            <a:spLocks noChangeArrowheads="1"/>
          </p:cNvSpPr>
          <p:nvPr/>
        </p:nvSpPr>
        <p:spPr bwMode="auto">
          <a:xfrm>
            <a:off x="3707904" y="4380473"/>
            <a:ext cx="244827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答：还剩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本。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4" name="文本框 10245"/>
          <p:cNvSpPr txBox="1">
            <a:spLocks noChangeArrowheads="1"/>
          </p:cNvSpPr>
          <p:nvPr/>
        </p:nvSpPr>
        <p:spPr bwMode="auto">
          <a:xfrm>
            <a:off x="4923573" y="4363539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122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  <p:bldP spid="27" grpId="0" bldLvl="0" animBg="1"/>
      <p:bldP spid="28" grpId="0" bldLvl="0" animBg="1"/>
      <p:bldP spid="29" grpId="0"/>
      <p:bldP spid="30" grpId="0"/>
      <p:bldP spid="31" grpId="0" bldLvl="0" animBg="1"/>
      <p:bldP spid="32" grpId="0"/>
      <p:bldP spid="33" grpId="0" bldLvl="0" animBg="1"/>
      <p:bldP spid="34" grpId="0" bldLvl="0" animBg="1"/>
      <p:bldP spid="35" grpId="0" bldLvl="0" animBg="1"/>
      <p:bldP spid="36" grpId="0"/>
      <p:bldP spid="37" grpId="0"/>
      <p:bldP spid="38" grpId="0"/>
      <p:bldP spid="40" grpId="0"/>
      <p:bldP spid="41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467544" y="483518"/>
            <a:ext cx="739960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用竖式计算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643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580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764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429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，并验算。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187624" y="987580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6  4  3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827584" y="1316924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5  8  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07149" y="1784796"/>
            <a:ext cx="12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259632" y="1689866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3203848" y="98757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2843808" y="1316918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5  8  0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21377" y="1784790"/>
            <a:ext cx="12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275856" y="1689860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6  4  3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2411760" y="1021448"/>
            <a:ext cx="1008112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验算：</a:t>
            </a:r>
            <a:r>
              <a:rPr lang="en-US" altLang="zh-CN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 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71831" y="3210821"/>
            <a:ext cx="7272808" cy="1017113"/>
            <a:chOff x="1043608" y="3210821"/>
            <a:chExt cx="7272808" cy="1233137"/>
          </a:xfrm>
          <a:noFill/>
        </p:grpSpPr>
        <p:sp>
          <p:nvSpPr>
            <p:cNvPr id="24" name="矩形 23"/>
            <p:cNvSpPr/>
            <p:nvPr/>
          </p:nvSpPr>
          <p:spPr>
            <a:xfrm>
              <a:off x="1043608" y="3210821"/>
              <a:ext cx="7272808" cy="1233137"/>
            </a:xfrm>
            <a:prstGeom prst="rect">
              <a:avLst/>
            </a:prstGeom>
            <a:grpFill/>
            <a:ln w="19050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4283968" y="3210821"/>
              <a:ext cx="0" cy="1233137"/>
            </a:xfrm>
            <a:prstGeom prst="line">
              <a:avLst/>
            </a:prstGeom>
            <a:grpFill/>
            <a:ln w="9525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662318" y="3317293"/>
            <a:ext cx="2261610" cy="1200329"/>
            <a:chOff x="1859495" y="3303958"/>
            <a:chExt cx="1992425" cy="1200329"/>
          </a:xfrm>
          <a:noFill/>
        </p:grpSpPr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 flipH="1">
              <a:off x="1907704" y="3363838"/>
              <a:ext cx="1872208" cy="684000"/>
            </a:xfrm>
            <a:prstGeom prst="wedgeRoundRectCallout">
              <a:avLst>
                <a:gd name="adj1" fmla="val 60115"/>
                <a:gd name="adj2" fmla="val 27645"/>
                <a:gd name="adj3" fmla="val 16667"/>
              </a:avLst>
            </a:prstGeom>
            <a:grpFill/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文本框 10245"/>
            <p:cNvSpPr txBox="1">
              <a:spLocks noChangeArrowheads="1"/>
            </p:cNvSpPr>
            <p:nvPr/>
          </p:nvSpPr>
          <p:spPr bwMode="auto">
            <a:xfrm>
              <a:off x="1859495" y="3303958"/>
              <a:ext cx="1992425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相同数位对齐，从个位减起。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39951" y="3291832"/>
            <a:ext cx="3230802" cy="834342"/>
            <a:chOff x="4217195" y="3270293"/>
            <a:chExt cx="3312368" cy="818770"/>
          </a:xfrm>
          <a:noFill/>
        </p:grpSpPr>
        <p:sp>
          <p:nvSpPr>
            <p:cNvPr id="32" name="AutoShape 12"/>
            <p:cNvSpPr>
              <a:spLocks noChangeArrowheads="1"/>
            </p:cNvSpPr>
            <p:nvPr/>
          </p:nvSpPr>
          <p:spPr bwMode="auto">
            <a:xfrm>
              <a:off x="4279510" y="3304420"/>
              <a:ext cx="3087484" cy="784643"/>
            </a:xfrm>
            <a:prstGeom prst="wedgeRoundRectCallout">
              <a:avLst>
                <a:gd name="adj1" fmla="val 54204"/>
                <a:gd name="adj2" fmla="val 6602"/>
                <a:gd name="adj3" fmla="val 16667"/>
              </a:avLst>
            </a:prstGeom>
            <a:grp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文本框 10245"/>
            <p:cNvSpPr txBox="1">
              <a:spLocks noChangeArrowheads="1"/>
            </p:cNvSpPr>
            <p:nvPr/>
          </p:nvSpPr>
          <p:spPr bwMode="auto">
            <a:xfrm>
              <a:off x="4217195" y="3270293"/>
              <a:ext cx="3312368" cy="815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哪一位上的数不够减，要从前一位退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1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……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4860032" y="98757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7  6  4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4499992" y="1316918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4  2  9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779557" y="1784790"/>
            <a:ext cx="12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932040" y="1689860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3  3  5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6876256" y="98757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3  3  5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516216" y="1316918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4  2  9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793785" y="1784790"/>
            <a:ext cx="12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6948264" y="1689860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7  6  4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6084168" y="1021442"/>
            <a:ext cx="1008112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验算：</a:t>
            </a:r>
            <a:r>
              <a:rPr lang="en-US" altLang="zh-CN" sz="2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 </a:t>
            </a:r>
            <a:endParaRPr lang="zh-CN" altLang="en-US" sz="2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733684" y="2459856"/>
            <a:ext cx="4926330" cy="462915"/>
            <a:chOff x="1683415" y="2537397"/>
            <a:chExt cx="4926684" cy="462686"/>
          </a:xfrm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 flipH="1">
              <a:off x="1763686" y="2537397"/>
              <a:ext cx="4846413" cy="443100"/>
            </a:xfrm>
            <a:prstGeom prst="wedgeRoundRectCallout">
              <a:avLst>
                <a:gd name="adj1" fmla="val 52716"/>
                <a:gd name="adj2" fmla="val -11690"/>
                <a:gd name="adj3" fmla="val 16667"/>
              </a:avLst>
            </a:prstGeom>
            <a:noFill/>
            <a:ln w="9525">
              <a:solidFill>
                <a:srgbClr val="2FD1D1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文本框 10245"/>
            <p:cNvSpPr txBox="1">
              <a:spLocks noChangeArrowheads="1"/>
            </p:cNvSpPr>
            <p:nvPr/>
          </p:nvSpPr>
          <p:spPr bwMode="auto">
            <a:xfrm>
              <a:off x="1683415" y="2538846"/>
              <a:ext cx="4926683" cy="461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笔算减法要注意什么？互相说一说。</a:t>
              </a:r>
              <a:r>
                <a:rPr lang="en-US" altLang="zh-CN" sz="24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2" grpId="0"/>
      <p:bldP spid="14" grpId="0"/>
      <p:bldP spid="18" grpId="0"/>
      <p:bldP spid="34" grpId="0"/>
      <p:bldP spid="35" grpId="0"/>
      <p:bldP spid="37" grpId="0"/>
      <p:bldP spid="38" grpId="0"/>
      <p:bldP spid="39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83568" y="915566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3919733" y="957747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7   4   5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3411405" y="1287091"/>
            <a:ext cx="17324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4   3   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775717" y="1754963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4711821" y="166857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4279773" y="166003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3851997" y="166003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6732240" y="957747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9   2   6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5940152" y="1287091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8   4   6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514236" y="1754963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7524328" y="166857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7100747" y="166857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1539197" y="957747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2   3   9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1043608" y="1289874"/>
            <a:ext cx="172819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    5   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395181" y="1754963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2331285" y="166857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1899237" y="166003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471461" y="166003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118208" y="3291830"/>
            <a:ext cx="6854190" cy="118445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1178625" y="3291830"/>
            <a:ext cx="6633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不管是哪一位，如果不够减就要从前一位退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加在这一位上再减；到前一位减时，要注意减已经退掉的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907704" y="2191142"/>
            <a:ext cx="4694171" cy="687624"/>
            <a:chOff x="1874559" y="3709079"/>
            <a:chExt cx="2816147" cy="8134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AutoShape 27"/>
            <p:cNvSpPr>
              <a:spLocks noChangeArrowheads="1"/>
            </p:cNvSpPr>
            <p:nvPr/>
          </p:nvSpPr>
          <p:spPr bwMode="auto">
            <a:xfrm>
              <a:off x="1874559" y="3709079"/>
              <a:ext cx="2785058" cy="813414"/>
            </a:xfrm>
            <a:prstGeom prst="cloudCallout">
              <a:avLst>
                <a:gd name="adj1" fmla="val -58895"/>
                <a:gd name="adj2" fmla="val 5199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087163" y="3818593"/>
              <a:ext cx="2603543" cy="546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笔算减法有什么要注意的？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9394" y="1834447"/>
            <a:ext cx="977629" cy="14010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20" grpId="0"/>
      <p:bldP spid="21" grpId="0"/>
      <p:bldP spid="22" grpId="0"/>
      <p:bldP spid="15" grpId="0" bldLvl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8059" y="609522"/>
            <a:ext cx="1476000" cy="828000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34215" y="609522"/>
            <a:ext cx="1476000" cy="828000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64643" y="609522"/>
            <a:ext cx="1476000" cy="828000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323528" y="402799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899592" y="57984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355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142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3595620" y="57984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628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54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6156176" y="57984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936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863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899592" y="1016169"/>
            <a:ext cx="158417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213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595620" y="1016169"/>
            <a:ext cx="158417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574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6156176" y="1016169"/>
            <a:ext cx="158417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863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73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3833006" y="170765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6   2   8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419872" y="2036998"/>
            <a:ext cx="163727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    5   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688990" y="2504870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4625094" y="241848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4193046" y="240994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3765270" y="240994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6660232" y="170765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9   3   6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5868144" y="2036998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8   6   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423202" y="2504870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7452320" y="241848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7020272" y="241848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204558" y="170765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3   5   5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755576" y="2036998"/>
            <a:ext cx="167311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－1   4   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060542" y="2504870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1996646" y="241848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1564598" y="240994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1136822" y="240994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3833000" y="2897922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3419872" y="3227266"/>
            <a:ext cx="16372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5   7   4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688984" y="3695138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4625088" y="360875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193040" y="360020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765264" y="360020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6660226" y="2897922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8   6   3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5868138" y="3227266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7   3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423202" y="3695138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7452314" y="360875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7020266" y="360875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6592490" y="360875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1204552" y="2897922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1   4   2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755576" y="3227266"/>
            <a:ext cx="167311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2   1   3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1060536" y="3695138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1996640" y="360875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1564592" y="360020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1136816" y="360020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39752" y="570880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=213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339752" y="1031255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=355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982066" y="635015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=574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82066" y="1031255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=628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596336" y="555526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=73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586474" y="977166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=936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5" grpId="0"/>
      <p:bldP spid="46" grpId="0"/>
      <p:bldP spid="48" grpId="0"/>
      <p:bldP spid="49" grpId="0"/>
      <p:bldP spid="50" grpId="0"/>
      <p:bldP spid="5" grpId="0"/>
      <p:bldP spid="25" grpId="0"/>
      <p:bldP spid="44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252028" y="483518"/>
            <a:ext cx="352839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用竖式计算，并验算。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432048" y="1131734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spc="-1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547</a:t>
            </a:r>
            <a:r>
              <a:rPr lang="zh-CN" altLang="en-US" sz="2400" b="1" spc="-100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spc="-1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413</a:t>
            </a:r>
            <a:endParaRPr lang="zh-CN" altLang="en-US" sz="2400" spc="-1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2640293" y="1131734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spc="-1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670</a:t>
            </a:r>
            <a:r>
              <a:rPr lang="zh-CN" altLang="en-US" sz="2400" b="1" spc="-100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spc="-1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49</a:t>
            </a:r>
            <a:endParaRPr lang="zh-CN" altLang="en-US" sz="2400" spc="-1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4700327" y="1131734"/>
            <a:ext cx="159567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305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121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912768" y="1131734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847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755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762182" y="1131590"/>
            <a:ext cx="10814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134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3744595" y="1131590"/>
            <a:ext cx="11093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621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5976620" y="1131590"/>
            <a:ext cx="10598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8253951" y="1131734"/>
            <a:ext cx="107057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5148064" y="1575760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3   0   5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4716016" y="1905104"/>
            <a:ext cx="165618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1   2   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004048" y="2372976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5940152" y="2286592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5508104" y="227804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5080328" y="227804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7388785" y="1575760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8   4   7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6596697" y="1905104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7   5   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149575" y="2372976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8180873" y="2286592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7748825" y="2286592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3023984" y="1575760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6   7   0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555776" y="1905104"/>
            <a:ext cx="169234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    4   9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879968" y="2372976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816072" y="2286592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3384024" y="227804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956248" y="227804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971600" y="1575760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5   4   7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95536" y="1905104"/>
            <a:ext cx="180020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－4   1   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27584" y="2372976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1763688" y="227804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1331640" y="227804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903864" y="227804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5139591" y="2973739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1   8   4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4779551" y="3303083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+ 1   2   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995575" y="3770955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5931679" y="368457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5499631" y="367602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5071855" y="367602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7380312" y="2973739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9   2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6588224" y="3303083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+ 7   5   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7141102" y="3770955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8172400" y="368457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740352" y="368457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312576" y="368457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3015511" y="2973739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6   2   1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2655471" y="3303083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     4   9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2871495" y="3770955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3807599" y="368457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3375551" y="367602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947775" y="367602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963127" y="2973739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1   3   4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603087" y="3303083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+ 4   1   3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819111" y="3770955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1755215" y="367602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1323167" y="367602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895391" y="367602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450610" y="2685707"/>
            <a:ext cx="1008112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验算：</a:t>
            </a:r>
            <a:r>
              <a:rPr lang="en-US" altLang="zh-CN" sz="2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467544" y="339502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descr="75－第4题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3921" y="371429"/>
            <a:ext cx="3890367" cy="2776385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043608" y="1099663"/>
            <a:ext cx="1899466" cy="1093638"/>
          </a:xfrm>
          <a:prstGeom prst="wedgeRoundRectCallout">
            <a:avLst>
              <a:gd name="adj1" fmla="val 76184"/>
              <a:gd name="adj2" fmla="val 6897"/>
              <a:gd name="adj3" fmla="val 16667"/>
            </a:avLst>
          </a:prstGeom>
          <a:noFill/>
          <a:ln w="9525">
            <a:solidFill>
              <a:srgbClr val="68A828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2945488" y="397330"/>
            <a:ext cx="2994663" cy="702333"/>
          </a:xfrm>
          <a:prstGeom prst="wedgeRoundRectCallout">
            <a:avLst>
              <a:gd name="adj1" fmla="val -4403"/>
              <a:gd name="adj2" fmla="val 68005"/>
              <a:gd name="adj3" fmla="val 16667"/>
            </a:avLst>
          </a:prstGeom>
          <a:noFill/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043608" y="1059582"/>
            <a:ext cx="2016224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这位女宇航员在太空生活了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195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天。</a:t>
            </a:r>
            <a:r>
              <a:rPr lang="en-US" altLang="zh-CN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2915816" y="339502"/>
            <a:ext cx="295232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她打破了女性在太空生活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188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天的记录。</a:t>
            </a:r>
            <a:r>
              <a:rPr lang="en-US" altLang="zh-CN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3968" y="2571750"/>
            <a:ext cx="3456384" cy="440907"/>
          </a:xfrm>
          <a:prstGeom prst="wedgeRoundRectCallout">
            <a:avLst>
              <a:gd name="adj1" fmla="val 56906"/>
              <a:gd name="adj2" fmla="val -22143"/>
              <a:gd name="adj3" fmla="val 16667"/>
            </a:avLst>
          </a:prstGeom>
          <a:noFill/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4259543" y="2582528"/>
            <a:ext cx="33843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她把记录提高了多少天？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899592" y="2931790"/>
            <a:ext cx="15121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195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188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347864" y="3948771"/>
            <a:ext cx="39604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答：她把记录提高了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天。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267744" y="2931790"/>
            <a:ext cx="187220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（天）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1727840" y="3306484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1   9   5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1259632" y="3635828"/>
            <a:ext cx="169234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 1   8   8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41489" y="4103700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2519928" y="401731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全屏显示(16:9)</PresentationFormat>
  <Paragraphs>183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2023-01-16T19:53:47Z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2145DAEF5AAE401A996104B5FA3F3E5C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