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256" r:id="rId2"/>
    <p:sldId id="752" r:id="rId3"/>
    <p:sldId id="753" r:id="rId4"/>
    <p:sldId id="754" r:id="rId5"/>
    <p:sldId id="755" r:id="rId6"/>
    <p:sldId id="756" r:id="rId7"/>
    <p:sldId id="757" r:id="rId8"/>
    <p:sldId id="758" r:id="rId9"/>
    <p:sldId id="759" r:id="rId10"/>
    <p:sldId id="760" r:id="rId11"/>
    <p:sldId id="762" r:id="rId12"/>
    <p:sldId id="763" r:id="rId13"/>
    <p:sldId id="769" r:id="rId14"/>
    <p:sldId id="770" r:id="rId15"/>
    <p:sldId id="771" r:id="rId16"/>
    <p:sldId id="775" r:id="rId17"/>
    <p:sldId id="776" r:id="rId18"/>
    <p:sldId id="777" r:id="rId19"/>
    <p:sldId id="779" r:id="rId20"/>
    <p:sldId id="780" r:id="rId21"/>
    <p:sldId id="781" r:id="rId22"/>
    <p:sldId id="782" r:id="rId23"/>
    <p:sldId id="783" r:id="rId24"/>
    <p:sldId id="791" r:id="rId25"/>
    <p:sldId id="808" r:id="rId26"/>
    <p:sldId id="279" r:id="rId27"/>
  </p:sldIdLst>
  <p:sldSz cx="9144000" cy="5145088"/>
  <p:notesSz cx="6858000" cy="9144000"/>
  <p:defaultTextStyle>
    <a:defPPr>
      <a:defRPr lang="zh-CN"/>
    </a:defPPr>
    <a:lvl1pPr algn="l" rtl="0" fontAlgn="base">
      <a:spcBef>
        <a:spcPct val="0"/>
      </a:spcBef>
      <a:spcAft>
        <a:spcPct val="0"/>
      </a:spcAft>
      <a:buFont typeface="Arial" panose="020B0604020202020204" pitchFamily="34" charset="0"/>
      <a:defRPr sz="2200" kern="1200">
        <a:solidFill>
          <a:srgbClr val="FF0000"/>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sz="2200" kern="1200">
        <a:solidFill>
          <a:srgbClr val="FF0000"/>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sz="2200" kern="1200">
        <a:solidFill>
          <a:srgbClr val="FF0000"/>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sz="2200" kern="1200">
        <a:solidFill>
          <a:srgbClr val="FF0000"/>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sz="2200" kern="1200">
        <a:solidFill>
          <a:srgbClr val="FF0000"/>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2200" kern="1200">
        <a:solidFill>
          <a:srgbClr val="FF0000"/>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2200" kern="1200">
        <a:solidFill>
          <a:srgbClr val="FF0000"/>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2200" kern="1200">
        <a:solidFill>
          <a:srgbClr val="FF0000"/>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2200" kern="1200">
        <a:solidFill>
          <a:srgbClr val="FF0000"/>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57">
          <p15:clr>
            <a:srgbClr val="A4A3A4"/>
          </p15:clr>
        </p15:guide>
        <p15:guide id="2" pos="29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D0759"/>
    <a:srgbClr val="3439A6"/>
    <a:srgbClr val="8E8EFC"/>
    <a:srgbClr val="F795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1" autoAdjust="0"/>
    <p:restoredTop sz="98960" autoAdjust="0"/>
  </p:normalViewPr>
  <p:slideViewPr>
    <p:cSldViewPr>
      <p:cViewPr>
        <p:scale>
          <a:sx n="120" d="100"/>
          <a:sy n="120" d="100"/>
        </p:scale>
        <p:origin x="-1374" y="-630"/>
      </p:cViewPr>
      <p:guideLst>
        <p:guide orient="horz" pos="1657"/>
        <p:guide pos="2932"/>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buFont typeface="Arial" panose="020B0604020202020204" pitchFamily="34" charset="0"/>
              <a:buNone/>
              <a:defRPr sz="1200" noProof="1">
                <a:solidFill>
                  <a:schemeClr val="tx1"/>
                </a:solidFill>
                <a:latin typeface="Times New Roman" panose="02020603050405020304" pitchFamily="18" charset="0"/>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buFont typeface="Arial" panose="020B0604020202020204" pitchFamily="34" charset="0"/>
              <a:buNone/>
              <a:defRPr sz="1200" noProof="1">
                <a:solidFill>
                  <a:schemeClr val="tx1"/>
                </a:solidFill>
                <a:latin typeface="Times New Roman" panose="02020603050405020304" pitchFamily="18" charset="0"/>
                <a:ea typeface="+mn-ea"/>
              </a:defRPr>
            </a:lvl1pPr>
          </a:lstStyle>
          <a:p>
            <a:pPr>
              <a:defRPr/>
            </a:pPr>
            <a:endParaRPr lang="zh-CN" altLang="en-US"/>
          </a:p>
        </p:txBody>
      </p:sp>
      <p:sp>
        <p:nvSpPr>
          <p:cNvPr id="16388" name="幻灯片图像占位符 3"/>
          <p:cNvSpPr>
            <a:spLocks noGrp="1" noRot="1" noChangeAspect="1" noChangeArrowheads="1"/>
          </p:cNvSpPr>
          <p:nvPr>
            <p:ph type="sldImg" idx="4294967295"/>
          </p:nvPr>
        </p:nvSpPr>
        <p:spPr bwMode="auto">
          <a:xfrm>
            <a:off x="382588" y="685800"/>
            <a:ext cx="6092825" cy="3429000"/>
          </a:xfrm>
          <a:prstGeom prst="rect">
            <a:avLst/>
          </a:prstGeom>
          <a:noFill/>
          <a:ln w="12700">
            <a:solidFill>
              <a:srgbClr val="000000"/>
            </a:solidFill>
            <a:round/>
          </a:ln>
          <a:extLst>
            <a:ext uri="{909E8E84-426E-40DD-AFC4-6F175D3DCCD1}">
              <a14:hiddenFill xmlns:a14="http://schemas.microsoft.com/office/drawing/2010/main">
                <a:solidFill>
                  <a:srgbClr val="FFFFFF"/>
                </a:solidFill>
              </a14:hiddenFill>
            </a:ext>
          </a:extLst>
        </p:spPr>
      </p:sp>
      <p:sp>
        <p:nvSpPr>
          <p:cNvPr id="6149" name="备注占位符 4"/>
          <p:cNvSpPr>
            <a:spLocks noGrp="1" noChangeArrowheads="1"/>
          </p:cNvSpPr>
          <p:nvPr>
            <p:ph type="body" sz="quarter" idx="9"/>
          </p:nvPr>
        </p:nvSpPr>
        <p:spPr bwMode="auto">
          <a:xfrm>
            <a:off x="685800" y="4343400"/>
            <a:ext cx="5486400" cy="4114800"/>
          </a:xfrm>
          <a:prstGeom prst="rect">
            <a:avLst/>
          </a:prstGeom>
          <a:noFill/>
          <a:ln>
            <a:noFill/>
          </a:ln>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buFont typeface="Arial" panose="020B0604020202020204" pitchFamily="34" charset="0"/>
              <a:buNone/>
              <a:defRPr sz="1200" noProof="1">
                <a:solidFill>
                  <a:schemeClr val="tx1"/>
                </a:solidFill>
                <a:latin typeface="Times New Roman" panose="02020603050405020304" pitchFamily="18" charset="0"/>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solidFill>
                  <a:schemeClr val="tx1"/>
                </a:solidFill>
              </a:defRPr>
            </a:lvl1pPr>
          </a:lstStyle>
          <a:p>
            <a:fld id="{4AC03692-B7DE-4C00-8DDB-78141458F718}"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noChangeArrowheads="1" noTextEdit="1"/>
          </p:cNvSpPr>
          <p:nvPr>
            <p:ph type="sldImg" idx="4294967295"/>
          </p:nvPr>
        </p:nvSpPr>
        <p:spPr>
          <a:ln>
            <a:miter lim="800000"/>
          </a:ln>
        </p:spPr>
      </p:sp>
      <p:sp>
        <p:nvSpPr>
          <p:cNvPr id="18434" name="备注占位符 2"/>
          <p:cNvSpPr>
            <a:spLocks noGrp="1" noChangeArrowheads="1"/>
          </p:cNvSpPr>
          <p:nvPr>
            <p:ph type="body" idx="4294967295"/>
          </p:nvPr>
        </p:nvSpPr>
        <p:spPr/>
        <p:txBody>
          <a:bodyPr/>
          <a:lstStyle/>
          <a:p>
            <a:pPr eaLnBrk="1" hangingPunct="1">
              <a:spcBef>
                <a:spcPct val="0"/>
              </a:spcBef>
            </a:pPr>
            <a:endParaRPr lang="zh-CN" altLang="en-US" smtClean="0"/>
          </a:p>
        </p:txBody>
      </p:sp>
      <p:sp>
        <p:nvSpPr>
          <p:cNvPr id="1843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fld id="{D1CFA175-2CE7-4EBA-BA8D-6DB5AB06BE81}" type="slidenum">
              <a:rPr lang="zh-CN" altLang="en-US" sz="1200">
                <a:solidFill>
                  <a:schemeClr val="tx1"/>
                </a:solidFill>
              </a:rPr>
              <a:t>1</a:t>
            </a:fld>
            <a:endParaRPr lang="zh-CN" altLang="en-US" sz="120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21506" name="幻灯片图像占位符 7169"/>
          <p:cNvSpPr>
            <a:spLocks noGrp="1" noRot="1" noChangeAspect="1" noChangeArrowheads="1" noTextEdit="1"/>
          </p:cNvSpPr>
          <p:nvPr>
            <p:ph type="sldImg" idx="4294967295"/>
          </p:nvPr>
        </p:nvSpPr>
        <p:spPr>
          <a:ln>
            <a:miter lim="800000"/>
          </a:ln>
        </p:spPr>
      </p:sp>
      <p:sp>
        <p:nvSpPr>
          <p:cNvPr id="21507" name="文本占位符 7170"/>
          <p:cNvSpPr>
            <a:spLocks noGrp="1" noRot="1" noChangeArrowheads="1"/>
          </p:cNvSpPr>
          <p:nvPr>
            <p:ph type="body" idx="4294967295"/>
          </p:nvPr>
        </p:nvSpPr>
        <p:spPr/>
        <p:txBody>
          <a:bodyPr anchor="ctr"/>
          <a:lstStyle/>
          <a:p>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313"/>
            <a:ext cx="7772400" cy="110285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5550"/>
            <a:ext cx="6400800" cy="13148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E036905A-EEEC-4A73-8EA8-8EA99EC0F81E}"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FCA5BD1A-9D77-4BB7-BAA5-D9C4DAA7B47C}"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561"/>
            <a:ext cx="5486400" cy="425185"/>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723"/>
            <a:ext cx="5486400" cy="308705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6746"/>
            <a:ext cx="5486400" cy="6038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fld id="{5FC5641A-C642-4382-829E-6C6647679DCD}"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9110A2AC-2C7B-4DAA-8A01-1E502AA2C3C7}"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042"/>
            <a:ext cx="2057400" cy="4389999"/>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06042"/>
            <a:ext cx="6019800" cy="4389999"/>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6DC03B1A-D58B-429A-BD67-1FC56DAA0145}" type="slidenum">
              <a:rPr lang="zh-CN" altLang="en-US"/>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06029"/>
            <a:ext cx="8229600" cy="4389727"/>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2"/>
          <p:cNvSpPr>
            <a:spLocks noGrp="1"/>
          </p:cNvSpPr>
          <p:nvPr>
            <p:ph type="dt" sz="half" idx="10"/>
          </p:nvPr>
        </p:nvSpPr>
        <p:spPr/>
        <p:txBody>
          <a:bodyPr/>
          <a:lstStyle>
            <a:lvl1pPr fontAlgn="base">
              <a:spcBef>
                <a:spcPct val="0"/>
              </a:spcBef>
              <a:spcAft>
                <a:spcPct val="0"/>
              </a:spcAft>
              <a:defRPr sz="1400" noProof="0">
                <a:solidFill>
                  <a:schemeClr val="tx1"/>
                </a:solidFill>
                <a:latin typeface="Arial" panose="020B0604020202020204" pitchFamily="34" charset="0"/>
              </a:defRPr>
            </a:lvl1pPr>
          </a:lstStyle>
          <a:p>
            <a:pPr>
              <a:defRPr/>
            </a:pPr>
            <a:endParaRPr lang="en-US" altLang="zh-CN"/>
          </a:p>
        </p:txBody>
      </p:sp>
      <p:sp>
        <p:nvSpPr>
          <p:cNvPr id="4" name="页脚占位符 3"/>
          <p:cNvSpPr>
            <a:spLocks noGrp="1"/>
          </p:cNvSpPr>
          <p:nvPr>
            <p:ph type="ftr" sz="quarter" idx="11"/>
          </p:nvPr>
        </p:nvSpPr>
        <p:spPr/>
        <p:txBody>
          <a:bodyPr/>
          <a:lstStyle>
            <a:lvl1pPr fontAlgn="base">
              <a:spcBef>
                <a:spcPct val="0"/>
              </a:spcBef>
              <a:spcAft>
                <a:spcPct val="0"/>
              </a:spcAft>
              <a:defRPr sz="1400" noProof="0">
                <a:solidFill>
                  <a:schemeClr val="tx1"/>
                </a:solidFill>
                <a:latin typeface="Arial" panose="020B0604020202020204" pitchFamily="34" charset="0"/>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sz="1400"/>
            </a:lvl1pPr>
          </a:lstStyle>
          <a:p>
            <a:fld id="{869872B5-FEE3-44A4-B078-A3E8677684D1}" type="slidenum">
              <a:rPr lang="zh-CN" altLang="en-US"/>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29"/>
            <a:ext cx="8229600" cy="857462"/>
          </a:xfrm>
        </p:spPr>
        <p:txBody>
          <a:bodyPr/>
          <a:lstStyle/>
          <a:p>
            <a:r>
              <a:rPr lang="zh-CN" altLang="en-US" noProof="1" smtClean="0"/>
              <a:t>单击此处编辑母版标题样式</a:t>
            </a:r>
            <a:endParaRPr lang="zh-CN" altLang="en-US" noProof="1"/>
          </a:p>
        </p:txBody>
      </p:sp>
      <p:sp>
        <p:nvSpPr>
          <p:cNvPr id="3" name="表格占位符 2"/>
          <p:cNvSpPr>
            <a:spLocks noGrp="1"/>
          </p:cNvSpPr>
          <p:nvPr>
            <p:ph type="tbl" idx="1"/>
          </p:nvPr>
        </p:nvSpPr>
        <p:spPr>
          <a:xfrm>
            <a:off x="457200" y="1200446"/>
            <a:ext cx="8229600" cy="3395310"/>
          </a:xfrm>
        </p:spPr>
        <p:txBody>
          <a:bodyPr/>
          <a:lstStyle/>
          <a:p>
            <a:pPr lvl="0"/>
            <a:endParaRPr lang="zh-CN" altLang="en-US" noProof="0" smtClean="0"/>
          </a:p>
        </p:txBody>
      </p:sp>
      <p:sp>
        <p:nvSpPr>
          <p:cNvPr id="4" name="日期占位符 3"/>
          <p:cNvSpPr>
            <a:spLocks noGrp="1"/>
          </p:cNvSpPr>
          <p:nvPr>
            <p:ph type="dt" sz="half" idx="10"/>
          </p:nvPr>
        </p:nvSpPr>
        <p:spPr/>
        <p:txBody>
          <a:bodyPr/>
          <a:lstStyle>
            <a:lvl1pPr fontAlgn="base">
              <a:spcBef>
                <a:spcPct val="0"/>
              </a:spcBef>
              <a:spcAft>
                <a:spcPct val="0"/>
              </a:spcAft>
              <a:defRPr sz="1400" noProof="0">
                <a:solidFill>
                  <a:schemeClr val="tx1"/>
                </a:solidFill>
                <a:latin typeface="Arial" panose="020B0604020202020204" pitchFamily="34" charset="0"/>
              </a:defRPr>
            </a:lvl1pPr>
          </a:lstStyle>
          <a:p>
            <a:pPr>
              <a:defRPr/>
            </a:pPr>
            <a:endParaRPr lang="en-US" altLang="zh-CN"/>
          </a:p>
        </p:txBody>
      </p:sp>
      <p:sp>
        <p:nvSpPr>
          <p:cNvPr id="5" name="页脚占位符 4"/>
          <p:cNvSpPr>
            <a:spLocks noGrp="1"/>
          </p:cNvSpPr>
          <p:nvPr>
            <p:ph type="ftr" sz="quarter" idx="11"/>
          </p:nvPr>
        </p:nvSpPr>
        <p:spPr/>
        <p:txBody>
          <a:bodyPr/>
          <a:lstStyle>
            <a:lvl1pPr fontAlgn="base">
              <a:spcBef>
                <a:spcPct val="0"/>
              </a:spcBef>
              <a:spcAft>
                <a:spcPct val="0"/>
              </a:spcAft>
              <a:defRPr sz="1400" noProof="0">
                <a:solidFill>
                  <a:schemeClr val="tx1"/>
                </a:solidFill>
                <a:latin typeface="Arial" panose="020B0604020202020204" pitchFamily="34" charset="0"/>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sz="1400"/>
            </a:lvl1pPr>
          </a:lstStyle>
          <a:p>
            <a:fld id="{647BC462-DA99-4920-8084-11F309BA14FD}" type="slidenum">
              <a:rPr lang="zh-CN" altLang="en-US"/>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A4EE3707-EFBE-44B5-9136-CA1D9B1D8C0D}" type="datetimeFigureOut">
              <a:rPr lang="zh-CN" altLang="en-US"/>
              <a:t>2023-01-17</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fld id="{DC27F708-2B9E-466F-8222-CD90216AF17D}"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E036905A-EEEC-4A73-8EA8-8EA99EC0F81E}" type="datetimeFigureOut">
              <a:rPr lang="zh-CN" altLang="en-US"/>
              <a:t>2023-01-17</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lstStyle>
            <a:lvl1pPr>
              <a:defRPr/>
            </a:lvl1pPr>
          </a:lstStyle>
          <a:p>
            <a:pPr>
              <a:defRPr/>
            </a:pPr>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fld id="{0388B2A2-44E0-43F1-9B63-1E7D27E66655}"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196"/>
            <a:ext cx="7772400" cy="1021872"/>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80708"/>
            <a:ext cx="7772400" cy="11254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F64DDCDD-EA2C-44D5-B887-D410DDCE9F38}"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200521"/>
            <a:ext cx="4038600" cy="33955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200521"/>
            <a:ext cx="4038600" cy="33955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lstStyle>
            <a:lvl1pPr>
              <a:defRPr/>
            </a:lvl1pPr>
          </a:lstStyle>
          <a:p>
            <a:pPr>
              <a:defRPr/>
            </a:pPr>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fld id="{82B75E82-5710-4515-B2D1-7A4C30C94F68}"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51690"/>
            <a:ext cx="4040188"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1631660"/>
            <a:ext cx="4040188"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6" y="1151690"/>
            <a:ext cx="4041775"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6" y="1631660"/>
            <a:ext cx="4041775"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lstStyle>
            <a:lvl1pPr>
              <a:defRPr/>
            </a:lvl1pPr>
          </a:lstStyle>
          <a:p>
            <a:pPr>
              <a:defRPr/>
            </a:pPr>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fld id="{DE1AEB7C-D10A-4EF0-949A-C23FDED16BFB}"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lstStyle>
            <a:lvl1pPr>
              <a:defRPr/>
            </a:lvl1pPr>
          </a:lstStyle>
          <a:p>
            <a:pPr>
              <a:defRPr/>
            </a:pPr>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fld id="{47C21C10-ED6B-437B-BF1C-291B223DF433}"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fld id="{1A1BF4AE-F88B-4B74-9048-F24AF40E9BDC}"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851"/>
            <a:ext cx="3008313" cy="871807"/>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851"/>
            <a:ext cx="5111750" cy="43911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1" y="1076658"/>
            <a:ext cx="3008313" cy="35193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fld id="{A9B3C1F1-1C19-4196-9516-539A1A633214}"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457200" y="1200150"/>
            <a:ext cx="8229600" cy="339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4768850"/>
            <a:ext cx="2133600" cy="273050"/>
          </a:xfrm>
          <a:prstGeom prst="rect">
            <a:avLst/>
          </a:prstGeom>
        </p:spPr>
        <p:txBody>
          <a:bodyPr vert="horz" lIns="91440" tIns="45720" rIns="91440" bIns="45720" rtlCol="0" anchor="ctr"/>
          <a:lstStyle>
            <a:lvl1pPr algn="l" fontAlgn="auto">
              <a:spcBef>
                <a:spcPts val="0"/>
              </a:spcBef>
              <a:spcAft>
                <a:spcPts val="0"/>
              </a:spcAft>
              <a:buFont typeface="Arial" panose="020B0604020202020204" pitchFamily="34" charset="0"/>
              <a:buNone/>
              <a:defRPr sz="1200" noProof="1">
                <a:solidFill>
                  <a:schemeClr val="tx1">
                    <a:tint val="75000"/>
                  </a:schemeClr>
                </a:solidFill>
                <a:latin typeface="Times New Roman" panose="02020603050405020304" pitchFamily="18" charset="0"/>
                <a:ea typeface="+mn-ea"/>
              </a:defRPr>
            </a:lvl1pPr>
          </a:lstStyle>
          <a:p>
            <a:pPr>
              <a:defRPr/>
            </a:pPr>
            <a:fld id="{A4EE3707-EFBE-44B5-9136-CA1D9B1D8C0D}" type="datetimeFigureOut">
              <a:rPr lang="zh-CN" altLang="en-US"/>
              <a:t>2023-01-17</a:t>
            </a:fld>
            <a:endParaRPr lang="zh-CN" altLang="en-US"/>
          </a:p>
        </p:txBody>
      </p:sp>
      <p:sp>
        <p:nvSpPr>
          <p:cNvPr id="5" name="页脚占位符 4"/>
          <p:cNvSpPr>
            <a:spLocks noGrp="1"/>
          </p:cNvSpPr>
          <p:nvPr>
            <p:ph type="ftr" sz="quarter" idx="3"/>
          </p:nvPr>
        </p:nvSpPr>
        <p:spPr>
          <a:xfrm>
            <a:off x="3124200" y="4768850"/>
            <a:ext cx="2895600" cy="273050"/>
          </a:xfrm>
          <a:prstGeom prst="rect">
            <a:avLst/>
          </a:prstGeom>
        </p:spPr>
        <p:txBody>
          <a:bodyPr vert="horz" lIns="91440" tIns="45720" rIns="91440" bIns="45720" rtlCol="0" anchor="ctr"/>
          <a:lstStyle>
            <a:lvl1pPr algn="ctr" fontAlgn="auto">
              <a:spcBef>
                <a:spcPts val="0"/>
              </a:spcBef>
              <a:spcAft>
                <a:spcPts val="0"/>
              </a:spcAft>
              <a:buFont typeface="Arial" panose="020B0604020202020204" pitchFamily="34" charset="0"/>
              <a:buNone/>
              <a:defRPr sz="1200" noProof="1">
                <a:solidFill>
                  <a:schemeClr val="tx1">
                    <a:tint val="75000"/>
                  </a:schemeClr>
                </a:solidFill>
                <a:latin typeface="Times New Roman" panose="02020603050405020304" pitchFamily="18" charset="0"/>
                <a:ea typeface="+mn-ea"/>
              </a:defRPr>
            </a:lvl1pPr>
          </a:lstStyle>
          <a:p>
            <a:pPr>
              <a:defRPr/>
            </a:pPr>
            <a:endParaRPr lang="zh-CN" altLang="en-US"/>
          </a:p>
        </p:txBody>
      </p:sp>
      <p:sp>
        <p:nvSpPr>
          <p:cNvPr id="6" name="灯片编号占位符 5"/>
          <p:cNvSpPr>
            <a:spLocks noGrp="1"/>
          </p:cNvSpPr>
          <p:nvPr>
            <p:ph type="sldNum" sz="quarter" idx="4"/>
          </p:nvPr>
        </p:nvSpPr>
        <p:spPr>
          <a:xfrm>
            <a:off x="6553200" y="4768850"/>
            <a:ext cx="2133600" cy="273050"/>
          </a:xfrm>
          <a:prstGeom prst="rect">
            <a:avLst/>
          </a:prstGeom>
        </p:spPr>
        <p:txBody>
          <a:bodyPr vert="horz" wrap="square" lIns="91440" tIns="45720" rIns="91440" bIns="45720" numCol="1" anchor="ctr" anchorCtr="0" compatLnSpc="1"/>
          <a:lstStyle>
            <a:lvl1pPr algn="r">
              <a:defRPr sz="1200">
                <a:solidFill>
                  <a:srgbClr val="898989"/>
                </a:solidFill>
              </a:defRPr>
            </a:lvl1pPr>
          </a:lstStyle>
          <a:p>
            <a:fld id="{DC27F708-2B9E-466F-8222-CD90216AF17D}"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400" kern="1200">
          <a:solidFill>
            <a:schemeClr val="tx1"/>
          </a:solidFill>
          <a:latin typeface="Times New Roman" panose="02020603050405020304" pitchFamily="18" charset="0"/>
          <a:ea typeface="+mj-ea"/>
          <a:cs typeface="+mj-cs"/>
        </a:defRPr>
      </a:lvl1pPr>
      <a:lvl2pPr algn="ctr"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sz="4400">
          <a:solidFill>
            <a:schemeClr val="tx1"/>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sz="4400">
          <a:solidFill>
            <a:schemeClr val="tx1"/>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sz="4400">
          <a:solidFill>
            <a:schemeClr val="tx1"/>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sz="4400">
          <a:solidFill>
            <a:schemeClr val="tx1"/>
          </a:solidFill>
          <a:latin typeface="Times New Roman" panose="02020603050405020304" pitchFamily="18"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8.xml"/><Relationship Id="rId4" Type="http://schemas.openxmlformats.org/officeDocument/2006/relationships/image" Target="../media/image20.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725" y="588168"/>
            <a:ext cx="5211763" cy="369330"/>
          </a:xfrm>
          <a:prstGeom prst="rect">
            <a:avLst/>
          </a:prstGeom>
          <a:noFill/>
        </p:spPr>
        <p:txBody>
          <a:bodyPr lIns="91438" tIns="45719" rIns="91438" bIns="45719">
            <a:spAutoFit/>
          </a:bodyPr>
          <a:lstStyle/>
          <a:p>
            <a:pPr defTabSz="815340" fontAlgn="auto">
              <a:spcBef>
                <a:spcPts val="0"/>
              </a:spcBef>
              <a:spcAft>
                <a:spcPts val="0"/>
              </a:spcAft>
              <a:defRPr/>
            </a:pPr>
            <a:r>
              <a:rPr lang="zh-CN" altLang="en-US" sz="1800" b="1" noProof="1">
                <a:solidFill>
                  <a:schemeClr val="tx1">
                    <a:lumMod val="85000"/>
                    <a:lumOff val="15000"/>
                  </a:schemeClr>
                </a:solidFill>
              </a:rPr>
              <a:t>八年级下册</a:t>
            </a:r>
          </a:p>
        </p:txBody>
      </p:sp>
      <p:sp>
        <p:nvSpPr>
          <p:cNvPr id="17410" name="TextBox 3"/>
          <p:cNvSpPr txBox="1">
            <a:spLocks noChangeArrowheads="1"/>
          </p:cNvSpPr>
          <p:nvPr/>
        </p:nvSpPr>
        <p:spPr bwMode="auto">
          <a:xfrm>
            <a:off x="467715" y="1420464"/>
            <a:ext cx="8228013" cy="1481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lgn="ctr">
              <a:lnSpc>
                <a:spcPct val="150000"/>
              </a:lnSpc>
            </a:pPr>
            <a:r>
              <a:rPr lang="en-US" altLang="zh-CN" sz="3200" b="1" dirty="0">
                <a:solidFill>
                  <a:schemeClr val="tx1"/>
                </a:solidFill>
              </a:rPr>
              <a:t>Module 5 Cartoons</a:t>
            </a:r>
          </a:p>
          <a:p>
            <a:pPr algn="ctr">
              <a:lnSpc>
                <a:spcPct val="150000"/>
              </a:lnSpc>
            </a:pPr>
            <a:r>
              <a:rPr lang="en-US" altLang="zh-CN" sz="3200" b="1" dirty="0">
                <a:solidFill>
                  <a:schemeClr val="tx1"/>
                </a:solidFill>
              </a:rPr>
              <a:t>Unit 1 It's time to watch a cartoon</a:t>
            </a:r>
            <a:r>
              <a:rPr lang="en-US" altLang="en-US" sz="3200" b="1" dirty="0">
                <a:solidFill>
                  <a:schemeClr val="tx1"/>
                </a:solidFill>
              </a:rPr>
              <a:t>.</a:t>
            </a:r>
          </a:p>
        </p:txBody>
      </p:sp>
      <p:sp>
        <p:nvSpPr>
          <p:cNvPr id="4" name="矩形 3"/>
          <p:cNvSpPr/>
          <p:nvPr/>
        </p:nvSpPr>
        <p:spPr>
          <a:xfrm>
            <a:off x="2486435" y="4372669"/>
            <a:ext cx="2779928" cy="430887"/>
          </a:xfrm>
          <a:prstGeom prst="rect">
            <a:avLst/>
          </a:prstGeom>
        </p:spPr>
        <p:txBody>
          <a:bodyPr wrap="none">
            <a:spAutoFit/>
          </a:bodyPr>
          <a:lstStyle/>
          <a:p>
            <a:pPr marL="342900" lvl="0" indent="-342900" algn="l"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图片 14337" descr="2"/>
          <p:cNvPicPr>
            <a:picLocks noChangeAspect="1" noChangeArrowheads="1"/>
          </p:cNvPicPr>
          <p:nvPr/>
        </p:nvPicPr>
        <p:blipFill>
          <a:blip r:embed="rId2"/>
          <a:srcRect/>
          <a:stretch>
            <a:fillRect/>
          </a:stretch>
        </p:blipFill>
        <p:spPr bwMode="auto">
          <a:xfrm>
            <a:off x="2357438" y="1071563"/>
            <a:ext cx="4144962"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666914" y="121113"/>
            <a:ext cx="934085" cy="379729"/>
          </a:xfrm>
          <a:prstGeom prst="rect">
            <a:avLst/>
          </a:prstGeom>
          <a:noFill/>
        </p:spPr>
        <p:txBody>
          <a:bodyPr wrap="none"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Lead in</a:t>
            </a: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图片 16385" descr="6"/>
          <p:cNvPicPr>
            <a:picLocks noChangeAspect="1" noChangeArrowheads="1"/>
          </p:cNvPicPr>
          <p:nvPr/>
        </p:nvPicPr>
        <p:blipFill>
          <a:blip r:embed="rId2" cstate="email"/>
          <a:srcRect/>
          <a:stretch>
            <a:fillRect/>
          </a:stretch>
        </p:blipFill>
        <p:spPr bwMode="auto">
          <a:xfrm>
            <a:off x="1185863" y="714375"/>
            <a:ext cx="2171700" cy="321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矩形 16386"/>
          <p:cNvSpPr>
            <a:spLocks noChangeArrowheads="1"/>
          </p:cNvSpPr>
          <p:nvPr/>
        </p:nvSpPr>
        <p:spPr bwMode="auto">
          <a:xfrm>
            <a:off x="3571875" y="619125"/>
            <a:ext cx="4568825" cy="338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1800">
                <a:solidFill>
                  <a:schemeClr val="tx1"/>
                </a:solidFill>
              </a:rPr>
              <a:t>《</a:t>
            </a:r>
            <a:r>
              <a:rPr lang="zh-CN" altLang="en-US" sz="1800">
                <a:solidFill>
                  <a:schemeClr val="tx1"/>
                </a:solidFill>
              </a:rPr>
              <a:t>猫和老鼠</a:t>
            </a:r>
            <a:r>
              <a:rPr lang="en-US" altLang="zh-CN" sz="1800">
                <a:solidFill>
                  <a:schemeClr val="tx1"/>
                </a:solidFill>
              </a:rPr>
              <a:t>》</a:t>
            </a:r>
            <a:r>
              <a:rPr lang="zh-CN" altLang="en-US" sz="1800">
                <a:solidFill>
                  <a:schemeClr val="tx1"/>
                </a:solidFill>
              </a:rPr>
              <a:t>（Tom and Jerry )</a:t>
            </a:r>
            <a:r>
              <a:rPr lang="zh-TW" altLang="en-US" sz="1800">
                <a:solidFill>
                  <a:schemeClr val="tx1"/>
                </a:solidFill>
              </a:rPr>
              <a:t>是美</a:t>
            </a:r>
            <a:r>
              <a:rPr lang="zh-CN" altLang="en-US" sz="1800">
                <a:solidFill>
                  <a:schemeClr val="tx1"/>
                </a:solidFill>
              </a:rPr>
              <a:t>国好莱坞动画界的传奇。从1940年问世以来，一直是全世界最受欢迎的卡通之一。90年代引进中国后更是得到从6岁到60岁的人们的狂热喜爱。《猫和老鼠》采用了猫和老鼠的原型，故事情节围绕一只家猫汤姆和与它同居一室却难以抓住的老鼠杰瑞展开，汤姆不断地努力驱赶这位讨厌的房客，但似乎总是失败。</a:t>
            </a:r>
          </a:p>
        </p:txBody>
      </p:sp>
      <p:sp>
        <p:nvSpPr>
          <p:cNvPr id="4" name="矩形 3"/>
          <p:cNvSpPr/>
          <p:nvPr/>
        </p:nvSpPr>
        <p:spPr>
          <a:xfrm>
            <a:off x="666914" y="121113"/>
            <a:ext cx="934085" cy="379729"/>
          </a:xfrm>
          <a:prstGeom prst="rect">
            <a:avLst/>
          </a:prstGeom>
          <a:noFill/>
        </p:spPr>
        <p:txBody>
          <a:bodyPr wrap="none"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Lead in</a:t>
            </a: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图片 17409"/>
          <p:cNvPicPr>
            <a:picLocks noChangeAspect="1" noChangeArrowheads="1"/>
          </p:cNvPicPr>
          <p:nvPr/>
        </p:nvPicPr>
        <p:blipFill>
          <a:blip r:embed="rId2" cstate="email"/>
          <a:srcRect/>
          <a:stretch>
            <a:fillRect/>
          </a:stretch>
        </p:blipFill>
        <p:spPr bwMode="auto">
          <a:xfrm>
            <a:off x="2071670" y="715156"/>
            <a:ext cx="4359285" cy="33602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矩形 2"/>
          <p:cNvSpPr/>
          <p:nvPr/>
        </p:nvSpPr>
        <p:spPr>
          <a:xfrm>
            <a:off x="666914" y="121113"/>
            <a:ext cx="934085" cy="379729"/>
          </a:xfrm>
          <a:prstGeom prst="rect">
            <a:avLst/>
          </a:prstGeom>
          <a:noFill/>
        </p:spPr>
        <p:txBody>
          <a:bodyPr wrap="none"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Lead in</a:t>
            </a: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矩形 23554"/>
          <p:cNvSpPr>
            <a:spLocks noChangeArrowheads="1"/>
          </p:cNvSpPr>
          <p:nvPr/>
        </p:nvSpPr>
        <p:spPr bwMode="auto">
          <a:xfrm>
            <a:off x="501650" y="1004888"/>
            <a:ext cx="41735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800" dirty="0">
                <a:solidFill>
                  <a:schemeClr val="tx1"/>
                </a:solidFill>
              </a:rPr>
              <a:t>1.Answer the questions.</a:t>
            </a:r>
          </a:p>
        </p:txBody>
      </p:sp>
      <p:sp>
        <p:nvSpPr>
          <p:cNvPr id="31746" name="矩形 23555"/>
          <p:cNvSpPr>
            <a:spLocks noChangeArrowheads="1"/>
          </p:cNvSpPr>
          <p:nvPr/>
        </p:nvSpPr>
        <p:spPr bwMode="auto">
          <a:xfrm>
            <a:off x="501650" y="1739900"/>
            <a:ext cx="4478338"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1800" dirty="0">
                <a:solidFill>
                  <a:schemeClr val="tx1"/>
                </a:solidFill>
              </a:rPr>
              <a:t>1.What kind of cartoons do you like?</a:t>
            </a:r>
          </a:p>
          <a:p>
            <a:pPr>
              <a:lnSpc>
                <a:spcPct val="150000"/>
              </a:lnSpc>
            </a:pPr>
            <a:r>
              <a:rPr lang="en-US" altLang="zh-CN" sz="1800" dirty="0">
                <a:solidFill>
                  <a:schemeClr val="tx1"/>
                </a:solidFill>
              </a:rPr>
              <a:t>2.Do cartoons always end in a happy way?</a:t>
            </a:r>
          </a:p>
          <a:p>
            <a:pPr>
              <a:lnSpc>
                <a:spcPct val="150000"/>
              </a:lnSpc>
            </a:pPr>
            <a:r>
              <a:rPr lang="en-US" altLang="zh-CN" sz="1800" dirty="0">
                <a:solidFill>
                  <a:schemeClr val="tx1"/>
                </a:solidFill>
              </a:rPr>
              <a:t>3.What cartoons do you think are funny?</a:t>
            </a:r>
          </a:p>
        </p:txBody>
      </p:sp>
      <p:pic>
        <p:nvPicPr>
          <p:cNvPr id="19460" name="图片 23556"/>
          <p:cNvPicPr>
            <a:picLocks noChangeAspect="1" noChangeArrowheads="1"/>
          </p:cNvPicPr>
          <p:nvPr/>
        </p:nvPicPr>
        <p:blipFill>
          <a:blip r:embed="rId2" cstate="email"/>
          <a:srcRect/>
          <a:stretch>
            <a:fillRect/>
          </a:stretch>
        </p:blipFill>
        <p:spPr bwMode="auto">
          <a:xfrm>
            <a:off x="5214942" y="929470"/>
            <a:ext cx="2128856" cy="30191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1748" name="文本框 1"/>
          <p:cNvSpPr txBox="1">
            <a:spLocks noChangeArrowheads="1"/>
          </p:cNvSpPr>
          <p:nvPr/>
        </p:nvSpPr>
        <p:spPr bwMode="auto">
          <a:xfrm>
            <a:off x="608013" y="85725"/>
            <a:ext cx="34655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lnSpc>
                <a:spcPct val="125000"/>
              </a:lnSpc>
            </a:pPr>
            <a:r>
              <a:rPr lang="en-US" altLang="zh-CN" sz="2400" dirty="0"/>
              <a:t>Listening and vocabulary</a:t>
            </a: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矩形 24579"/>
          <p:cNvSpPr>
            <a:spLocks noChangeArrowheads="1"/>
          </p:cNvSpPr>
          <p:nvPr/>
        </p:nvSpPr>
        <p:spPr bwMode="auto">
          <a:xfrm>
            <a:off x="1647825" y="2765425"/>
            <a:ext cx="64246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800" b="1"/>
              <a:t>Betty likes exciting cartoons; Tony likes funny cartoons.</a:t>
            </a:r>
          </a:p>
        </p:txBody>
      </p:sp>
      <p:sp>
        <p:nvSpPr>
          <p:cNvPr id="32770" name="矩形 24580"/>
          <p:cNvSpPr>
            <a:spLocks noChangeArrowheads="1"/>
          </p:cNvSpPr>
          <p:nvPr/>
        </p:nvSpPr>
        <p:spPr bwMode="auto">
          <a:xfrm>
            <a:off x="1536700" y="2328863"/>
            <a:ext cx="3633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a:solidFill>
                  <a:schemeClr val="tx1"/>
                </a:solidFill>
              </a:rPr>
              <a:t>1. What kind of cartoons do you like?</a:t>
            </a:r>
          </a:p>
        </p:txBody>
      </p:sp>
      <p:sp>
        <p:nvSpPr>
          <p:cNvPr id="32771" name="矩形 24581"/>
          <p:cNvSpPr>
            <a:spLocks noChangeArrowheads="1"/>
          </p:cNvSpPr>
          <p:nvPr/>
        </p:nvSpPr>
        <p:spPr bwMode="auto">
          <a:xfrm>
            <a:off x="865188" y="1000125"/>
            <a:ext cx="6399212"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000" dirty="0">
                <a:solidFill>
                  <a:schemeClr val="tx1"/>
                </a:solidFill>
              </a:rPr>
              <a:t>2. Listen and find out Betty's and Tony's answers to the questions in Activity 1. </a:t>
            </a:r>
          </a:p>
        </p:txBody>
      </p:sp>
      <p:sp>
        <p:nvSpPr>
          <p:cNvPr id="5" name="矩形 4"/>
          <p:cNvSpPr/>
          <p:nvPr/>
        </p:nvSpPr>
        <p:spPr>
          <a:xfrm>
            <a:off x="666914" y="121113"/>
            <a:ext cx="1619070" cy="383788"/>
          </a:xfrm>
          <a:prstGeom prst="rect">
            <a:avLst/>
          </a:prstGeom>
          <a:noFill/>
        </p:spPr>
        <p:txBody>
          <a:bodyPr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Presentation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p:cTn id="7" dur="1000" fill="hold"/>
                                        <p:tgtEl>
                                          <p:spTgt spid="24580"/>
                                        </p:tgtEl>
                                        <p:attrNameLst>
                                          <p:attrName>ppt_w</p:attrName>
                                        </p:attrNameLst>
                                      </p:cBhvr>
                                      <p:tavLst>
                                        <p:tav tm="0">
                                          <p:val>
                                            <p:strVal val="#ppt_w*0.70"/>
                                          </p:val>
                                        </p:tav>
                                        <p:tav tm="100000">
                                          <p:val>
                                            <p:strVal val="#ppt_w"/>
                                          </p:val>
                                        </p:tav>
                                      </p:tavLst>
                                    </p:anim>
                                    <p:anim calcmode="lin" valueType="num">
                                      <p:cBhvr>
                                        <p:cTn id="8" dur="1000" fill="hold"/>
                                        <p:tgtEl>
                                          <p:spTgt spid="24580"/>
                                        </p:tgtEl>
                                        <p:attrNameLst>
                                          <p:attrName>ppt_h</p:attrName>
                                        </p:attrNameLst>
                                      </p:cBhvr>
                                      <p:tavLst>
                                        <p:tav tm="0">
                                          <p:val>
                                            <p:strVal val="#ppt_h"/>
                                          </p:val>
                                        </p:tav>
                                        <p:tav tm="100000">
                                          <p:val>
                                            <p:strVal val="#ppt_h"/>
                                          </p:val>
                                        </p:tav>
                                      </p:tavLst>
                                    </p:anim>
                                    <p:animEffect transition="in" filter="fade">
                                      <p:cBhvr>
                                        <p:cTn id="9" dur="10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矩形 25601"/>
          <p:cNvSpPr>
            <a:spLocks noChangeArrowheads="1"/>
          </p:cNvSpPr>
          <p:nvPr/>
        </p:nvSpPr>
        <p:spPr bwMode="auto">
          <a:xfrm>
            <a:off x="1311275" y="3565525"/>
            <a:ext cx="65960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800">
                <a:solidFill>
                  <a:schemeClr val="tx1"/>
                </a:solidFill>
              </a:rPr>
              <a:t>Now work in pairs and check. Do they like the same cartoons as you?</a:t>
            </a:r>
          </a:p>
        </p:txBody>
      </p:sp>
      <p:sp>
        <p:nvSpPr>
          <p:cNvPr id="25603" name="矩形 25602"/>
          <p:cNvSpPr>
            <a:spLocks noChangeArrowheads="1"/>
          </p:cNvSpPr>
          <p:nvPr/>
        </p:nvSpPr>
        <p:spPr bwMode="auto">
          <a:xfrm>
            <a:off x="1817688" y="2798763"/>
            <a:ext cx="5432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800" b="1"/>
              <a:t>Tony thinks </a:t>
            </a:r>
            <a:r>
              <a:rPr lang="en-US" altLang="zh-CN" sz="1800" b="1" i="1"/>
              <a:t>Tom and Jerry</a:t>
            </a:r>
            <a:r>
              <a:rPr lang="en-US" altLang="zh-CN" sz="1800" b="1"/>
              <a:t> is funny.</a:t>
            </a:r>
          </a:p>
        </p:txBody>
      </p:sp>
      <p:sp>
        <p:nvSpPr>
          <p:cNvPr id="25604" name="矩形 25603"/>
          <p:cNvSpPr>
            <a:spLocks noChangeArrowheads="1"/>
          </p:cNvSpPr>
          <p:nvPr/>
        </p:nvSpPr>
        <p:spPr bwMode="auto">
          <a:xfrm>
            <a:off x="1503363" y="1423988"/>
            <a:ext cx="67119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800" b="1"/>
              <a:t>    Betty and Tony say cartoons always have happy endings.</a:t>
            </a:r>
          </a:p>
        </p:txBody>
      </p:sp>
      <p:sp>
        <p:nvSpPr>
          <p:cNvPr id="33796" name="矩形 25604"/>
          <p:cNvSpPr>
            <a:spLocks noChangeArrowheads="1"/>
          </p:cNvSpPr>
          <p:nvPr/>
        </p:nvSpPr>
        <p:spPr bwMode="auto">
          <a:xfrm>
            <a:off x="1503363" y="922338"/>
            <a:ext cx="6061075"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25000"/>
              </a:lnSpc>
            </a:pPr>
            <a:r>
              <a:rPr lang="en-US" altLang="zh-CN" sz="1800">
                <a:solidFill>
                  <a:schemeClr val="tx1"/>
                </a:solidFill>
              </a:rPr>
              <a:t>2. Do cartoons always end in a happy way?</a:t>
            </a:r>
          </a:p>
          <a:p>
            <a:pPr marL="342900" indent="-342900">
              <a:lnSpc>
                <a:spcPct val="125000"/>
              </a:lnSpc>
            </a:pPr>
            <a:endParaRPr lang="en-US" altLang="zh-CN" sz="1800">
              <a:solidFill>
                <a:schemeClr val="tx1"/>
              </a:solidFill>
            </a:endParaRPr>
          </a:p>
          <a:p>
            <a:pPr marL="342900" indent="-342900">
              <a:lnSpc>
                <a:spcPct val="125000"/>
              </a:lnSpc>
            </a:pPr>
            <a:endParaRPr lang="en-US" altLang="zh-CN" sz="1800">
              <a:solidFill>
                <a:schemeClr val="tx1"/>
              </a:solidFill>
            </a:endParaRPr>
          </a:p>
          <a:p>
            <a:pPr marL="342900" indent="-342900">
              <a:lnSpc>
                <a:spcPct val="125000"/>
              </a:lnSpc>
            </a:pPr>
            <a:endParaRPr lang="en-US" altLang="zh-CN" sz="1800">
              <a:solidFill>
                <a:schemeClr val="tx1"/>
              </a:solidFill>
            </a:endParaRPr>
          </a:p>
          <a:p>
            <a:pPr marL="342900" indent="-342900">
              <a:lnSpc>
                <a:spcPct val="125000"/>
              </a:lnSpc>
            </a:pPr>
            <a:r>
              <a:rPr lang="en-US" altLang="zh-CN" sz="1800">
                <a:solidFill>
                  <a:schemeClr val="tx1"/>
                </a:solidFill>
              </a:rPr>
              <a:t>3. What cartoons do you think are funny?</a:t>
            </a:r>
          </a:p>
        </p:txBody>
      </p:sp>
      <p:sp>
        <p:nvSpPr>
          <p:cNvPr id="6" name="矩形 5"/>
          <p:cNvSpPr/>
          <p:nvPr/>
        </p:nvSpPr>
        <p:spPr>
          <a:xfrm>
            <a:off x="666914" y="121113"/>
            <a:ext cx="1619070" cy="383788"/>
          </a:xfrm>
          <a:prstGeom prst="rect">
            <a:avLst/>
          </a:prstGeom>
          <a:noFill/>
        </p:spPr>
        <p:txBody>
          <a:bodyPr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Presentation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p:cTn id="7" dur="1000" fill="hold"/>
                                        <p:tgtEl>
                                          <p:spTgt spid="25604"/>
                                        </p:tgtEl>
                                        <p:attrNameLst>
                                          <p:attrName>ppt_w</p:attrName>
                                        </p:attrNameLst>
                                      </p:cBhvr>
                                      <p:tavLst>
                                        <p:tav tm="0">
                                          <p:val>
                                            <p:strVal val="#ppt_w*0.70"/>
                                          </p:val>
                                        </p:tav>
                                        <p:tav tm="100000">
                                          <p:val>
                                            <p:strVal val="#ppt_w"/>
                                          </p:val>
                                        </p:tav>
                                      </p:tavLst>
                                    </p:anim>
                                    <p:anim calcmode="lin" valueType="num">
                                      <p:cBhvr>
                                        <p:cTn id="8" dur="1000" fill="hold"/>
                                        <p:tgtEl>
                                          <p:spTgt spid="25604"/>
                                        </p:tgtEl>
                                        <p:attrNameLst>
                                          <p:attrName>ppt_h</p:attrName>
                                        </p:attrNameLst>
                                      </p:cBhvr>
                                      <p:tavLst>
                                        <p:tav tm="0">
                                          <p:val>
                                            <p:strVal val="#ppt_h"/>
                                          </p:val>
                                        </p:tav>
                                        <p:tav tm="100000">
                                          <p:val>
                                            <p:strVal val="#ppt_h"/>
                                          </p:val>
                                        </p:tav>
                                      </p:tavLst>
                                    </p:anim>
                                    <p:animEffect transition="in" filter="fade">
                                      <p:cBhvr>
                                        <p:cTn id="9" dur="1000"/>
                                        <p:tgtEl>
                                          <p:spTgt spid="2560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5603"/>
                                        </p:tgtEl>
                                        <p:attrNameLst>
                                          <p:attrName>style.visibility</p:attrName>
                                        </p:attrNameLst>
                                      </p:cBhvr>
                                      <p:to>
                                        <p:strVal val="visible"/>
                                      </p:to>
                                    </p:set>
                                    <p:anim calcmode="lin" valueType="num">
                                      <p:cBhvr>
                                        <p:cTn id="14" dur="1000" fill="hold"/>
                                        <p:tgtEl>
                                          <p:spTgt spid="25603"/>
                                        </p:tgtEl>
                                        <p:attrNameLst>
                                          <p:attrName>ppt_w</p:attrName>
                                        </p:attrNameLst>
                                      </p:cBhvr>
                                      <p:tavLst>
                                        <p:tav tm="0">
                                          <p:val>
                                            <p:strVal val="#ppt_w*0.70"/>
                                          </p:val>
                                        </p:tav>
                                        <p:tav tm="100000">
                                          <p:val>
                                            <p:strVal val="#ppt_w"/>
                                          </p:val>
                                        </p:tav>
                                      </p:tavLst>
                                    </p:anim>
                                    <p:anim calcmode="lin" valueType="num">
                                      <p:cBhvr>
                                        <p:cTn id="15" dur="1000" fill="hold"/>
                                        <p:tgtEl>
                                          <p:spTgt spid="25603"/>
                                        </p:tgtEl>
                                        <p:attrNameLst>
                                          <p:attrName>ppt_h</p:attrName>
                                        </p:attrNameLst>
                                      </p:cBhvr>
                                      <p:tavLst>
                                        <p:tav tm="0">
                                          <p:val>
                                            <p:strVal val="#ppt_h"/>
                                          </p:val>
                                        </p:tav>
                                        <p:tav tm="100000">
                                          <p:val>
                                            <p:strVal val="#ppt_h"/>
                                          </p:val>
                                        </p:tav>
                                      </p:tavLst>
                                    </p:anim>
                                    <p:animEffect transition="in" filter="fade">
                                      <p:cBhvr>
                                        <p:cTn id="16" dur="10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560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矩形 29697"/>
          <p:cNvSpPr>
            <a:spLocks noChangeArrowheads="1"/>
          </p:cNvSpPr>
          <p:nvPr/>
        </p:nvSpPr>
        <p:spPr bwMode="auto">
          <a:xfrm>
            <a:off x="1601788" y="779463"/>
            <a:ext cx="6327775" cy="383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pPr>
            <a:r>
              <a:rPr lang="zh-CN" altLang="en-US" sz="1800" dirty="0">
                <a:solidFill>
                  <a:schemeClr val="tx1"/>
                </a:solidFill>
              </a:rPr>
              <a:t>    </a:t>
            </a:r>
            <a:r>
              <a:rPr lang="en-US" altLang="zh-CN" sz="1800" dirty="0">
                <a:solidFill>
                  <a:schemeClr val="tx1"/>
                </a:solidFill>
              </a:rPr>
              <a:t>Tony:  </a:t>
            </a:r>
            <a:r>
              <a:rPr lang="en-US" altLang="zh-CN" sz="1800" dirty="0" err="1">
                <a:solidFill>
                  <a:schemeClr val="tx1"/>
                </a:solidFill>
              </a:rPr>
              <a:t>Daming</a:t>
            </a:r>
            <a:r>
              <a:rPr lang="en-US" altLang="zh-CN" sz="1800" dirty="0">
                <a:solidFill>
                  <a:schemeClr val="tx1"/>
                </a:solidFill>
              </a:rPr>
              <a:t>, we’ve finished our homework.  </a:t>
            </a:r>
          </a:p>
          <a:p>
            <a:pPr>
              <a:lnSpc>
                <a:spcPct val="150000"/>
              </a:lnSpc>
            </a:pPr>
            <a:r>
              <a:rPr lang="en-US" altLang="zh-CN" sz="1800" dirty="0">
                <a:solidFill>
                  <a:schemeClr val="tx1"/>
                </a:solidFill>
              </a:rPr>
              <a:t>                It’s time to watch a cartoon.</a:t>
            </a:r>
          </a:p>
          <a:p>
            <a:pPr>
              <a:lnSpc>
                <a:spcPct val="150000"/>
              </a:lnSpc>
            </a:pPr>
            <a:r>
              <a:rPr lang="en-US" altLang="zh-CN" sz="1800" dirty="0" err="1">
                <a:solidFill>
                  <a:schemeClr val="tx1"/>
                </a:solidFill>
              </a:rPr>
              <a:t>Daming</a:t>
            </a:r>
            <a:r>
              <a:rPr lang="en-US" altLang="zh-CN" sz="1800" dirty="0">
                <a:solidFill>
                  <a:schemeClr val="tx1"/>
                </a:solidFill>
              </a:rPr>
              <a:t>: Good idea, Tony. Let’s watch </a:t>
            </a:r>
            <a:r>
              <a:rPr lang="en-US" altLang="zh-CN" sz="1800" i="1" dirty="0">
                <a:solidFill>
                  <a:schemeClr val="tx1"/>
                </a:solidFill>
              </a:rPr>
              <a:t>Superman</a:t>
            </a:r>
            <a:r>
              <a:rPr lang="en-US" altLang="zh-CN" sz="1800" dirty="0">
                <a:solidFill>
                  <a:schemeClr val="tx1"/>
                </a:solidFill>
              </a:rPr>
              <a:t>!  </a:t>
            </a:r>
          </a:p>
          <a:p>
            <a:pPr>
              <a:lnSpc>
                <a:spcPct val="150000"/>
              </a:lnSpc>
            </a:pPr>
            <a:r>
              <a:rPr lang="en-US" altLang="zh-CN" sz="1800" dirty="0">
                <a:solidFill>
                  <a:schemeClr val="tx1"/>
                </a:solidFill>
              </a:rPr>
              <a:t>    Tony: We watched </a:t>
            </a:r>
            <a:r>
              <a:rPr lang="en-US" altLang="zh-CN" sz="1800" i="1" dirty="0">
                <a:solidFill>
                  <a:schemeClr val="tx1"/>
                </a:solidFill>
              </a:rPr>
              <a:t>Superman</a:t>
            </a:r>
            <a:r>
              <a:rPr lang="en-US" altLang="zh-CN" sz="1800" dirty="0">
                <a:solidFill>
                  <a:schemeClr val="tx1"/>
                </a:solidFill>
              </a:rPr>
              <a:t> yesterday. Why  </a:t>
            </a:r>
          </a:p>
          <a:p>
            <a:pPr>
              <a:lnSpc>
                <a:spcPct val="150000"/>
              </a:lnSpc>
            </a:pPr>
            <a:r>
              <a:rPr lang="en-US" altLang="zh-CN" sz="1800" dirty="0">
                <a:solidFill>
                  <a:schemeClr val="tx1"/>
                </a:solidFill>
              </a:rPr>
              <a:t>                don’t we watch </a:t>
            </a:r>
            <a:r>
              <a:rPr lang="en-US" altLang="zh-CN" sz="1800" i="1" dirty="0">
                <a:solidFill>
                  <a:schemeClr val="tx1"/>
                </a:solidFill>
              </a:rPr>
              <a:t>Spiderman</a:t>
            </a:r>
            <a:r>
              <a:rPr lang="en-US" altLang="zh-CN" sz="1800" dirty="0">
                <a:solidFill>
                  <a:schemeClr val="tx1"/>
                </a:solidFill>
              </a:rPr>
              <a:t>? It’s more  </a:t>
            </a:r>
          </a:p>
          <a:p>
            <a:pPr>
              <a:lnSpc>
                <a:spcPct val="150000"/>
              </a:lnSpc>
            </a:pPr>
            <a:r>
              <a:rPr lang="en-US" altLang="zh-CN" sz="1800" dirty="0">
                <a:solidFill>
                  <a:schemeClr val="tx1"/>
                </a:solidFill>
              </a:rPr>
              <a:t>                modern.</a:t>
            </a:r>
          </a:p>
          <a:p>
            <a:pPr>
              <a:lnSpc>
                <a:spcPct val="150000"/>
              </a:lnSpc>
            </a:pPr>
            <a:r>
              <a:rPr lang="en-US" altLang="zh-CN" sz="1800" dirty="0" err="1">
                <a:solidFill>
                  <a:schemeClr val="tx1"/>
                </a:solidFill>
              </a:rPr>
              <a:t>Daming</a:t>
            </a:r>
            <a:r>
              <a:rPr lang="en-US" altLang="zh-CN" sz="1800" dirty="0">
                <a:solidFill>
                  <a:schemeClr val="tx1"/>
                </a:solidFill>
              </a:rPr>
              <a:t>: I think Superman is better. He’s  </a:t>
            </a:r>
          </a:p>
          <a:p>
            <a:pPr>
              <a:lnSpc>
                <a:spcPct val="150000"/>
              </a:lnSpc>
            </a:pPr>
            <a:r>
              <a:rPr lang="en-US" altLang="zh-CN" sz="1800" dirty="0">
                <a:solidFill>
                  <a:schemeClr val="tx1"/>
                </a:solidFill>
              </a:rPr>
              <a:t>                stronger than Spiderman. He can fly  </a:t>
            </a:r>
          </a:p>
          <a:p>
            <a:pPr>
              <a:lnSpc>
                <a:spcPct val="150000"/>
              </a:lnSpc>
            </a:pPr>
            <a:r>
              <a:rPr lang="en-US" altLang="zh-CN" sz="1800" dirty="0">
                <a:solidFill>
                  <a:schemeClr val="tx1"/>
                </a:solidFill>
              </a:rPr>
              <a:t>                through the sky and fight bad people. </a:t>
            </a:r>
          </a:p>
        </p:txBody>
      </p:sp>
      <p:sp>
        <p:nvSpPr>
          <p:cNvPr id="34818" name="矩形 29698"/>
          <p:cNvSpPr>
            <a:spLocks noChangeArrowheads="1"/>
          </p:cNvSpPr>
          <p:nvPr/>
        </p:nvSpPr>
        <p:spPr bwMode="auto">
          <a:xfrm>
            <a:off x="1857375" y="428625"/>
            <a:ext cx="2517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chemeClr val="tx1"/>
                </a:solidFill>
              </a:rPr>
              <a:t>3. Listen and read. </a:t>
            </a:r>
          </a:p>
        </p:txBody>
      </p:sp>
      <p:sp>
        <p:nvSpPr>
          <p:cNvPr id="4" name="矩形 3"/>
          <p:cNvSpPr/>
          <p:nvPr/>
        </p:nvSpPr>
        <p:spPr>
          <a:xfrm>
            <a:off x="666914" y="121113"/>
            <a:ext cx="1619070" cy="383788"/>
          </a:xfrm>
          <a:prstGeom prst="rect">
            <a:avLst/>
          </a:prstGeom>
          <a:noFill/>
        </p:spPr>
        <p:txBody>
          <a:bodyPr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Presentation</a:t>
            </a:r>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矩形 30721"/>
          <p:cNvSpPr>
            <a:spLocks noChangeArrowheads="1"/>
          </p:cNvSpPr>
          <p:nvPr/>
        </p:nvSpPr>
        <p:spPr bwMode="auto">
          <a:xfrm>
            <a:off x="1312863" y="457200"/>
            <a:ext cx="6346825" cy="379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1800">
                <a:solidFill>
                  <a:schemeClr val="tx1"/>
                </a:solidFill>
              </a:rPr>
              <a:t>    Tony: Spiderman can’t fly, but he climbs up  </a:t>
            </a:r>
          </a:p>
          <a:p>
            <a:pPr>
              <a:lnSpc>
                <a:spcPct val="150000"/>
              </a:lnSpc>
            </a:pPr>
            <a:r>
              <a:rPr lang="en-US" altLang="zh-CN" sz="1800">
                <a:solidFill>
                  <a:schemeClr val="tx1"/>
                </a:solidFill>
              </a:rPr>
              <a:t>               buildings with his hands and feet.  </a:t>
            </a:r>
          </a:p>
          <a:p>
            <a:pPr>
              <a:lnSpc>
                <a:spcPct val="150000"/>
              </a:lnSpc>
            </a:pPr>
            <a:r>
              <a:rPr lang="en-US" altLang="zh-CN" sz="1800">
                <a:solidFill>
                  <a:schemeClr val="tx1"/>
                </a:solidFill>
              </a:rPr>
              <a:t>               That’s cool. I want to be someone like  </a:t>
            </a:r>
          </a:p>
          <a:p>
            <a:pPr>
              <a:lnSpc>
                <a:spcPct val="150000"/>
              </a:lnSpc>
            </a:pPr>
            <a:r>
              <a:rPr lang="en-US" altLang="zh-CN" sz="1800">
                <a:solidFill>
                  <a:schemeClr val="tx1"/>
                </a:solidFill>
              </a:rPr>
              <a:t>               him.</a:t>
            </a:r>
          </a:p>
          <a:p>
            <a:pPr>
              <a:lnSpc>
                <a:spcPct val="150000"/>
              </a:lnSpc>
            </a:pPr>
            <a:r>
              <a:rPr lang="en-US" altLang="zh-CN" sz="1800">
                <a:solidFill>
                  <a:schemeClr val="tx1"/>
                </a:solidFill>
              </a:rPr>
              <a:t>Daming: Well, Superman is brave. He keeps  </a:t>
            </a:r>
          </a:p>
          <a:p>
            <a:pPr>
              <a:lnSpc>
                <a:spcPct val="150000"/>
              </a:lnSpc>
            </a:pPr>
            <a:r>
              <a:rPr lang="en-US" altLang="zh-CN" sz="1800">
                <a:solidFill>
                  <a:schemeClr val="tx1"/>
                </a:solidFill>
              </a:rPr>
              <a:t>                fighting bad people. That’s a real hero!</a:t>
            </a:r>
          </a:p>
          <a:p>
            <a:pPr>
              <a:lnSpc>
                <a:spcPct val="150000"/>
              </a:lnSpc>
            </a:pPr>
            <a:r>
              <a:rPr lang="en-US" altLang="zh-CN" sz="1800">
                <a:solidFill>
                  <a:schemeClr val="tx1"/>
                </a:solidFill>
              </a:rPr>
              <a:t>     Tony: I don’t think we agree.</a:t>
            </a:r>
          </a:p>
          <a:p>
            <a:pPr>
              <a:lnSpc>
                <a:spcPct val="150000"/>
              </a:lnSpc>
            </a:pPr>
            <a:r>
              <a:rPr lang="en-US" altLang="zh-CN" sz="1800">
                <a:solidFill>
                  <a:schemeClr val="tx1"/>
                </a:solidFill>
              </a:rPr>
              <a:t>Daming: All right. Let’s watch </a:t>
            </a:r>
            <a:r>
              <a:rPr lang="en-US" altLang="zh-CN" sz="1800" i="1">
                <a:solidFill>
                  <a:schemeClr val="tx1"/>
                </a:solidFill>
              </a:rPr>
              <a:t>Tom and Jerry</a:t>
            </a:r>
            <a:r>
              <a:rPr lang="en-US" altLang="zh-CN" sz="1800">
                <a:solidFill>
                  <a:schemeClr val="tx1"/>
                </a:solidFill>
              </a:rPr>
              <a:t>  </a:t>
            </a:r>
          </a:p>
          <a:p>
            <a:pPr>
              <a:lnSpc>
                <a:spcPct val="150000"/>
              </a:lnSpc>
            </a:pPr>
            <a:r>
              <a:rPr lang="en-US" altLang="zh-CN" sz="1800">
                <a:solidFill>
                  <a:schemeClr val="tx1"/>
                </a:solidFill>
              </a:rPr>
              <a:t>               then.</a:t>
            </a:r>
          </a:p>
        </p:txBody>
      </p:sp>
      <p:sp>
        <p:nvSpPr>
          <p:cNvPr id="3" name="矩形 2"/>
          <p:cNvSpPr/>
          <p:nvPr/>
        </p:nvSpPr>
        <p:spPr>
          <a:xfrm>
            <a:off x="666914" y="121113"/>
            <a:ext cx="1619070" cy="383788"/>
          </a:xfrm>
          <a:prstGeom prst="rect">
            <a:avLst/>
          </a:prstGeom>
          <a:noFill/>
        </p:spPr>
        <p:txBody>
          <a:bodyPr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Presentation</a:t>
            </a:r>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矩形 31745"/>
          <p:cNvSpPr>
            <a:spLocks noChangeArrowheads="1"/>
          </p:cNvSpPr>
          <p:nvPr/>
        </p:nvSpPr>
        <p:spPr bwMode="auto">
          <a:xfrm>
            <a:off x="1370013" y="514350"/>
            <a:ext cx="6346825" cy="379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1800">
                <a:solidFill>
                  <a:schemeClr val="tx1"/>
                </a:solidFill>
              </a:rPr>
              <a:t>    Tony: Yeah! I like humorous cartoons. Tom  </a:t>
            </a:r>
          </a:p>
          <a:p>
            <a:pPr>
              <a:lnSpc>
                <a:spcPct val="150000"/>
              </a:lnSpc>
            </a:pPr>
            <a:r>
              <a:rPr lang="en-US" altLang="zh-CN" sz="1800">
                <a:solidFill>
                  <a:schemeClr val="tx1"/>
                </a:solidFill>
              </a:rPr>
              <a:t>               and Jerry are very funny. I can’t help  </a:t>
            </a:r>
          </a:p>
          <a:p>
            <a:pPr>
              <a:lnSpc>
                <a:spcPct val="150000"/>
              </a:lnSpc>
            </a:pPr>
            <a:r>
              <a:rPr lang="en-US" altLang="zh-CN" sz="1800">
                <a:solidFill>
                  <a:schemeClr val="tx1"/>
                </a:solidFill>
              </a:rPr>
              <a:t>                laughing when I watch them.</a:t>
            </a:r>
          </a:p>
          <a:p>
            <a:pPr>
              <a:lnSpc>
                <a:spcPct val="150000"/>
              </a:lnSpc>
            </a:pPr>
            <a:r>
              <a:rPr lang="en-US" altLang="zh-CN" sz="1800">
                <a:solidFill>
                  <a:schemeClr val="tx1"/>
                </a:solidFill>
              </a:rPr>
              <a:t>Daming: Yes, Jerry is too smart for Tom.</a:t>
            </a:r>
          </a:p>
          <a:p>
            <a:pPr>
              <a:lnSpc>
                <a:spcPct val="150000"/>
              </a:lnSpc>
            </a:pPr>
            <a:r>
              <a:rPr lang="en-US" altLang="zh-CN" sz="1800">
                <a:solidFill>
                  <a:schemeClr val="tx1"/>
                </a:solidFill>
              </a:rPr>
              <a:t>     Tony: The cute mouse always beats the cat!  </a:t>
            </a:r>
          </a:p>
          <a:p>
            <a:pPr>
              <a:lnSpc>
                <a:spcPct val="150000"/>
              </a:lnSpc>
            </a:pPr>
            <a:r>
              <a:rPr lang="en-US" altLang="zh-CN" sz="1800">
                <a:solidFill>
                  <a:schemeClr val="tx1"/>
                </a:solidFill>
              </a:rPr>
              <a:t>                They fight a lot, but they really love  </a:t>
            </a:r>
          </a:p>
          <a:p>
            <a:pPr>
              <a:lnSpc>
                <a:spcPct val="150000"/>
              </a:lnSpc>
            </a:pPr>
            <a:r>
              <a:rPr lang="en-US" altLang="zh-CN" sz="1800">
                <a:solidFill>
                  <a:schemeClr val="tx1"/>
                </a:solidFill>
              </a:rPr>
              <a:t>                each other. Sometimes they protect    </a:t>
            </a:r>
          </a:p>
          <a:p>
            <a:pPr>
              <a:lnSpc>
                <a:spcPct val="150000"/>
              </a:lnSpc>
            </a:pPr>
            <a:r>
              <a:rPr lang="en-US" altLang="zh-CN" sz="1800">
                <a:solidFill>
                  <a:schemeClr val="tx1"/>
                </a:solidFill>
              </a:rPr>
              <a:t>                each other and work together. I think             </a:t>
            </a:r>
          </a:p>
          <a:p>
            <a:pPr>
              <a:lnSpc>
                <a:spcPct val="150000"/>
              </a:lnSpc>
            </a:pPr>
            <a:r>
              <a:rPr lang="en-US" altLang="zh-CN" sz="1800">
                <a:solidFill>
                  <a:schemeClr val="tx1"/>
                </a:solidFill>
              </a:rPr>
              <a:t>                there’s a lesson there!</a:t>
            </a:r>
          </a:p>
        </p:txBody>
      </p:sp>
      <p:sp>
        <p:nvSpPr>
          <p:cNvPr id="3" name="矩形 2"/>
          <p:cNvSpPr/>
          <p:nvPr/>
        </p:nvSpPr>
        <p:spPr>
          <a:xfrm>
            <a:off x="666914" y="121113"/>
            <a:ext cx="1619070" cy="383788"/>
          </a:xfrm>
          <a:prstGeom prst="rect">
            <a:avLst/>
          </a:prstGeom>
          <a:noFill/>
        </p:spPr>
        <p:txBody>
          <a:bodyPr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Presentation</a:t>
            </a:r>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矩形 33793"/>
          <p:cNvSpPr>
            <a:spLocks noChangeArrowheads="1"/>
          </p:cNvSpPr>
          <p:nvPr/>
        </p:nvSpPr>
        <p:spPr bwMode="auto">
          <a:xfrm>
            <a:off x="1312863" y="1522413"/>
            <a:ext cx="6346825"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Arial" panose="020B0604020202020204" pitchFamily="34" charset="0"/>
              <a:buAutoNum type="arabicPeriod"/>
            </a:pPr>
            <a:r>
              <a:rPr lang="en-US" altLang="zh-CN" sz="1800" dirty="0">
                <a:solidFill>
                  <a:schemeClr val="tx1"/>
                </a:solidFill>
              </a:rPr>
              <a:t>What does Tony think about </a:t>
            </a:r>
            <a:r>
              <a:rPr lang="en-US" altLang="zh-CN" sz="1800" i="1" dirty="0">
                <a:solidFill>
                  <a:schemeClr val="tx1"/>
                </a:solidFill>
              </a:rPr>
              <a:t>Spiderman</a:t>
            </a:r>
            <a:r>
              <a:rPr lang="en-US" altLang="zh-CN" sz="1800" dirty="0">
                <a:solidFill>
                  <a:schemeClr val="tx1"/>
                </a:solidFill>
              </a:rPr>
              <a:t>?</a:t>
            </a:r>
          </a:p>
          <a:p>
            <a:pPr marL="342900" indent="-342900"/>
            <a:endParaRPr lang="en-US" altLang="zh-CN" sz="1800" dirty="0">
              <a:solidFill>
                <a:schemeClr val="tx1"/>
              </a:solidFill>
            </a:endParaRPr>
          </a:p>
          <a:p>
            <a:pPr marL="342900" indent="-342900"/>
            <a:endParaRPr lang="en-US" altLang="zh-CN" sz="1800" dirty="0">
              <a:solidFill>
                <a:schemeClr val="tx1"/>
              </a:solidFill>
            </a:endParaRPr>
          </a:p>
          <a:p>
            <a:pPr marL="342900" indent="-342900"/>
            <a:r>
              <a:rPr lang="en-US" altLang="zh-CN" sz="1800" dirty="0">
                <a:solidFill>
                  <a:schemeClr val="tx1"/>
                </a:solidFill>
              </a:rPr>
              <a:t>2. Why does </a:t>
            </a:r>
            <a:r>
              <a:rPr lang="en-US" altLang="zh-CN" sz="1800" dirty="0" err="1">
                <a:solidFill>
                  <a:schemeClr val="tx1"/>
                </a:solidFill>
              </a:rPr>
              <a:t>Daming</a:t>
            </a:r>
            <a:r>
              <a:rPr lang="en-US" altLang="zh-CN" sz="1800" dirty="0">
                <a:solidFill>
                  <a:schemeClr val="tx1"/>
                </a:solidFill>
              </a:rPr>
              <a:t> think Superman is better?</a:t>
            </a:r>
          </a:p>
        </p:txBody>
      </p:sp>
      <p:sp>
        <p:nvSpPr>
          <p:cNvPr id="37890" name="矩形 33794"/>
          <p:cNvSpPr>
            <a:spLocks noChangeArrowheads="1"/>
          </p:cNvSpPr>
          <p:nvPr/>
        </p:nvSpPr>
        <p:spPr bwMode="auto">
          <a:xfrm>
            <a:off x="1285875" y="885825"/>
            <a:ext cx="294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dirty="0">
                <a:solidFill>
                  <a:schemeClr val="tx1"/>
                </a:solidFill>
              </a:rPr>
              <a:t>Now answer the questions.</a:t>
            </a:r>
          </a:p>
        </p:txBody>
      </p:sp>
      <p:sp>
        <p:nvSpPr>
          <p:cNvPr id="33796" name="矩形 33795"/>
          <p:cNvSpPr>
            <a:spLocks noChangeArrowheads="1"/>
          </p:cNvSpPr>
          <p:nvPr/>
        </p:nvSpPr>
        <p:spPr bwMode="auto">
          <a:xfrm>
            <a:off x="1655763" y="1889125"/>
            <a:ext cx="55467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800" b="1" dirty="0"/>
              <a:t>It is more modern and Spiderman is cool.</a:t>
            </a:r>
          </a:p>
        </p:txBody>
      </p:sp>
      <p:sp>
        <p:nvSpPr>
          <p:cNvPr id="33797" name="矩形 33796"/>
          <p:cNvSpPr>
            <a:spLocks noChangeArrowheads="1"/>
          </p:cNvSpPr>
          <p:nvPr/>
        </p:nvSpPr>
        <p:spPr bwMode="auto">
          <a:xfrm>
            <a:off x="1655763" y="2801938"/>
            <a:ext cx="591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1800" b="1" dirty="0"/>
              <a:t>Superman is stronger than Spiderman. He can fly through the sky and fight bad people and he is a real hero.</a:t>
            </a:r>
          </a:p>
        </p:txBody>
      </p:sp>
      <p:sp>
        <p:nvSpPr>
          <p:cNvPr id="6" name="矩形 5"/>
          <p:cNvSpPr/>
          <p:nvPr/>
        </p:nvSpPr>
        <p:spPr>
          <a:xfrm>
            <a:off x="666914" y="121113"/>
            <a:ext cx="1619070" cy="383788"/>
          </a:xfrm>
          <a:prstGeom prst="rect">
            <a:avLst/>
          </a:prstGeom>
          <a:noFill/>
        </p:spPr>
        <p:txBody>
          <a:bodyPr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Presentation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 calcmode="lin" valueType="num">
                                      <p:cBhvr>
                                        <p:cTn id="7" dur="1000" fill="hold"/>
                                        <p:tgtEl>
                                          <p:spTgt spid="33796"/>
                                        </p:tgtEl>
                                        <p:attrNameLst>
                                          <p:attrName>ppt_w</p:attrName>
                                        </p:attrNameLst>
                                      </p:cBhvr>
                                      <p:tavLst>
                                        <p:tav tm="0">
                                          <p:val>
                                            <p:strVal val="#ppt_w*0.70"/>
                                          </p:val>
                                        </p:tav>
                                        <p:tav tm="100000">
                                          <p:val>
                                            <p:strVal val="#ppt_w"/>
                                          </p:val>
                                        </p:tav>
                                      </p:tavLst>
                                    </p:anim>
                                    <p:anim calcmode="lin" valueType="num">
                                      <p:cBhvr>
                                        <p:cTn id="8" dur="1000" fill="hold"/>
                                        <p:tgtEl>
                                          <p:spTgt spid="33796"/>
                                        </p:tgtEl>
                                        <p:attrNameLst>
                                          <p:attrName>ppt_h</p:attrName>
                                        </p:attrNameLst>
                                      </p:cBhvr>
                                      <p:tavLst>
                                        <p:tav tm="0">
                                          <p:val>
                                            <p:strVal val="#ppt_h"/>
                                          </p:val>
                                        </p:tav>
                                        <p:tav tm="100000">
                                          <p:val>
                                            <p:strVal val="#ppt_h"/>
                                          </p:val>
                                        </p:tav>
                                      </p:tavLst>
                                    </p:anim>
                                    <p:animEffect transition="in" filter="fade">
                                      <p:cBhvr>
                                        <p:cTn id="9" dur="1000"/>
                                        <p:tgtEl>
                                          <p:spTgt spid="3379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3797"/>
                                        </p:tgtEl>
                                        <p:attrNameLst>
                                          <p:attrName>style.visibility</p:attrName>
                                        </p:attrNameLst>
                                      </p:cBhvr>
                                      <p:to>
                                        <p:strVal val="visible"/>
                                      </p:to>
                                    </p:set>
                                    <p:anim calcmode="lin" valueType="num">
                                      <p:cBhvr>
                                        <p:cTn id="14" dur="1000" fill="hold"/>
                                        <p:tgtEl>
                                          <p:spTgt spid="33797"/>
                                        </p:tgtEl>
                                        <p:attrNameLst>
                                          <p:attrName>ppt_w</p:attrName>
                                        </p:attrNameLst>
                                      </p:cBhvr>
                                      <p:tavLst>
                                        <p:tav tm="0">
                                          <p:val>
                                            <p:strVal val="#ppt_w*0.70"/>
                                          </p:val>
                                        </p:tav>
                                        <p:tav tm="100000">
                                          <p:val>
                                            <p:strVal val="#ppt_w"/>
                                          </p:val>
                                        </p:tav>
                                      </p:tavLst>
                                    </p:anim>
                                    <p:anim calcmode="lin" valueType="num">
                                      <p:cBhvr>
                                        <p:cTn id="15" dur="1000" fill="hold"/>
                                        <p:tgtEl>
                                          <p:spTgt spid="33797"/>
                                        </p:tgtEl>
                                        <p:attrNameLst>
                                          <p:attrName>ppt_h</p:attrName>
                                        </p:attrNameLst>
                                      </p:cBhvr>
                                      <p:tavLst>
                                        <p:tav tm="0">
                                          <p:val>
                                            <p:strVal val="#ppt_h"/>
                                          </p:val>
                                        </p:tav>
                                        <p:tav tm="100000">
                                          <p:val>
                                            <p:strVal val="#ppt_h"/>
                                          </p:val>
                                        </p:tav>
                                      </p:tavLst>
                                    </p:anim>
                                    <p:animEffect transition="in" filter="fade">
                                      <p:cBhvr>
                                        <p:cTn id="16" dur="10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P spid="3379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5121"/>
          <p:cNvSpPr>
            <a:spLocks noChangeArrowheads="1" noChangeShapeType="1" noTextEdit="1"/>
          </p:cNvSpPr>
          <p:nvPr/>
        </p:nvSpPr>
        <p:spPr bwMode="auto">
          <a:xfrm>
            <a:off x="2252663" y="890588"/>
            <a:ext cx="2540000" cy="647700"/>
          </a:xfrm>
          <a:prstGeom prst="rect">
            <a:avLst/>
          </a:prstGeom>
        </p:spPr>
        <p:txBody>
          <a:bodyPr wrap="none" fromWordArt="1">
            <a:prstTxWarp prst="textPlain">
              <a:avLst>
                <a:gd name="adj" fmla="val 50000"/>
              </a:avLst>
            </a:prstTxWarp>
          </a:bodyPr>
          <a:lstStyle/>
          <a:p>
            <a:pPr algn="ctr"/>
            <a:endParaRPr lang="zh-CN" altLang="en-US" sz="2700" b="1" kern="10">
              <a:ln w="12700">
                <a:solidFill>
                  <a:srgbClr val="FF6699"/>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宋体" panose="02010600030101010101" pitchFamily="2" charset="-122"/>
              <a:ea typeface="宋体" panose="02010600030101010101" pitchFamily="2" charset="-122"/>
            </a:endParaRPr>
          </a:p>
        </p:txBody>
      </p:sp>
      <p:sp>
        <p:nvSpPr>
          <p:cNvPr id="19458" name="矩形 5122"/>
          <p:cNvSpPr>
            <a:spLocks noChangeArrowheads="1"/>
          </p:cNvSpPr>
          <p:nvPr/>
        </p:nvSpPr>
        <p:spPr bwMode="auto">
          <a:xfrm>
            <a:off x="1530350" y="1944688"/>
            <a:ext cx="6751638" cy="201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Char char="•"/>
            </a:pPr>
            <a:r>
              <a:rPr lang="zh-CN" altLang="en-US" sz="1800" dirty="0">
                <a:solidFill>
                  <a:schemeClr val="tx1"/>
                </a:solidFill>
              </a:rPr>
              <a:t> </a:t>
            </a:r>
            <a:r>
              <a:rPr lang="en-US" altLang="zh-CN" sz="2800" dirty="0">
                <a:solidFill>
                  <a:schemeClr val="tx1"/>
                </a:solidFill>
              </a:rPr>
              <a:t>Do you like cartoons? What’s your </a:t>
            </a:r>
            <a:r>
              <a:rPr lang="en-US" altLang="zh-CN" sz="2800" dirty="0" err="1">
                <a:solidFill>
                  <a:schemeClr val="tx1"/>
                </a:solidFill>
              </a:rPr>
              <a:t>favourite</a:t>
            </a:r>
            <a:r>
              <a:rPr lang="en-US" altLang="zh-CN" sz="2800" dirty="0">
                <a:solidFill>
                  <a:schemeClr val="tx1"/>
                </a:solidFill>
              </a:rPr>
              <a:t> cartoon character?</a:t>
            </a:r>
          </a:p>
          <a:p>
            <a:pPr>
              <a:lnSpc>
                <a:spcPct val="150000"/>
              </a:lnSpc>
            </a:pPr>
            <a:r>
              <a:rPr lang="en-US" altLang="zh-CN" sz="2800" dirty="0">
                <a:solidFill>
                  <a:schemeClr val="tx1"/>
                </a:solidFill>
              </a:rPr>
              <a:t>• Can you talk with others about cartoons?</a:t>
            </a:r>
          </a:p>
        </p:txBody>
      </p:sp>
      <p:sp>
        <p:nvSpPr>
          <p:cNvPr id="2" name="矩形 1"/>
          <p:cNvSpPr/>
          <p:nvPr/>
        </p:nvSpPr>
        <p:spPr>
          <a:xfrm>
            <a:off x="626606" y="188492"/>
            <a:ext cx="1486555" cy="383788"/>
          </a:xfrm>
          <a:prstGeom prst="rect">
            <a:avLst/>
          </a:prstGeom>
          <a:noFill/>
        </p:spPr>
        <p:txBody>
          <a:bodyPr wrap="none"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Warming up</a:t>
            </a:r>
          </a:p>
        </p:txBody>
      </p:sp>
      <p:sp>
        <p:nvSpPr>
          <p:cNvPr id="19460" name="文本框 2"/>
          <p:cNvSpPr txBox="1">
            <a:spLocks noChangeArrowheads="1"/>
          </p:cNvSpPr>
          <p:nvPr/>
        </p:nvSpPr>
        <p:spPr bwMode="auto">
          <a:xfrm>
            <a:off x="2428875" y="1020763"/>
            <a:ext cx="4017963"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lnSpc>
                <a:spcPct val="125000"/>
              </a:lnSpc>
            </a:pPr>
            <a:r>
              <a:rPr lang="en-US" altLang="zh-CN" sz="2400" b="1" dirty="0"/>
              <a:t>Think about these questions:</a:t>
            </a:r>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矩形 34817"/>
          <p:cNvSpPr>
            <a:spLocks noChangeArrowheads="1"/>
          </p:cNvSpPr>
          <p:nvPr/>
        </p:nvSpPr>
        <p:spPr bwMode="auto">
          <a:xfrm>
            <a:off x="1428750" y="1003300"/>
            <a:ext cx="6175375"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1800" dirty="0">
                <a:solidFill>
                  <a:schemeClr val="tx1"/>
                </a:solidFill>
              </a:rPr>
              <a:t>3. Why do they both like </a:t>
            </a:r>
            <a:r>
              <a:rPr lang="en-US" altLang="zh-CN" sz="1800" i="1" dirty="0">
                <a:solidFill>
                  <a:schemeClr val="tx1"/>
                </a:solidFill>
              </a:rPr>
              <a:t>Tom and Jerry</a:t>
            </a:r>
            <a:r>
              <a:rPr lang="en-US" altLang="zh-CN" sz="1800" dirty="0">
                <a:solidFill>
                  <a:schemeClr val="tx1"/>
                </a:solidFill>
              </a:rPr>
              <a:t>?</a:t>
            </a:r>
          </a:p>
          <a:p>
            <a:pPr>
              <a:lnSpc>
                <a:spcPct val="130000"/>
              </a:lnSpc>
            </a:pPr>
            <a:endParaRPr lang="en-US" altLang="zh-CN" sz="1800" dirty="0">
              <a:solidFill>
                <a:schemeClr val="tx1"/>
              </a:solidFill>
            </a:endParaRPr>
          </a:p>
          <a:p>
            <a:pPr>
              <a:lnSpc>
                <a:spcPct val="130000"/>
              </a:lnSpc>
            </a:pPr>
            <a:endParaRPr lang="en-US" altLang="zh-CN" sz="1800" dirty="0">
              <a:solidFill>
                <a:schemeClr val="tx1"/>
              </a:solidFill>
            </a:endParaRPr>
          </a:p>
          <a:p>
            <a:pPr>
              <a:lnSpc>
                <a:spcPct val="130000"/>
              </a:lnSpc>
            </a:pPr>
            <a:r>
              <a:rPr lang="en-US" altLang="zh-CN" sz="1800" dirty="0">
                <a:solidFill>
                  <a:schemeClr val="tx1"/>
                </a:solidFill>
              </a:rPr>
              <a:t>4. What lesson can Tony learn from </a:t>
            </a:r>
            <a:r>
              <a:rPr lang="en-US" altLang="zh-CN" sz="1800" i="1" dirty="0">
                <a:solidFill>
                  <a:schemeClr val="tx1"/>
                </a:solidFill>
              </a:rPr>
              <a:t>Tom and Jerry</a:t>
            </a:r>
            <a:r>
              <a:rPr lang="en-US" altLang="zh-CN" sz="1800" dirty="0">
                <a:solidFill>
                  <a:schemeClr val="tx1"/>
                </a:solidFill>
              </a:rPr>
              <a:t>?</a:t>
            </a:r>
          </a:p>
        </p:txBody>
      </p:sp>
      <p:sp>
        <p:nvSpPr>
          <p:cNvPr id="34819" name="矩形 34818"/>
          <p:cNvSpPr>
            <a:spLocks noChangeArrowheads="1"/>
          </p:cNvSpPr>
          <p:nvPr/>
        </p:nvSpPr>
        <p:spPr bwMode="auto">
          <a:xfrm>
            <a:off x="1636713" y="1476375"/>
            <a:ext cx="55451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800" b="1" dirty="0"/>
              <a:t>It’s humorous and Tom and Jerry are very funny.</a:t>
            </a:r>
          </a:p>
        </p:txBody>
      </p:sp>
      <p:sp>
        <p:nvSpPr>
          <p:cNvPr id="34820" name="矩形 34819"/>
          <p:cNvSpPr>
            <a:spLocks noChangeArrowheads="1"/>
          </p:cNvSpPr>
          <p:nvPr/>
        </p:nvSpPr>
        <p:spPr bwMode="auto">
          <a:xfrm>
            <a:off x="1636713" y="2603500"/>
            <a:ext cx="6076950"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1800" b="1" dirty="0"/>
              <a:t>He can learn a lot about people and life from them — although they fight a lot, they love, help and protect each other too.</a:t>
            </a:r>
          </a:p>
        </p:txBody>
      </p:sp>
      <p:sp>
        <p:nvSpPr>
          <p:cNvPr id="5" name="矩形 4"/>
          <p:cNvSpPr/>
          <p:nvPr/>
        </p:nvSpPr>
        <p:spPr>
          <a:xfrm>
            <a:off x="666914" y="121113"/>
            <a:ext cx="1619070" cy="383788"/>
          </a:xfrm>
          <a:prstGeom prst="rect">
            <a:avLst/>
          </a:prstGeom>
          <a:noFill/>
        </p:spPr>
        <p:txBody>
          <a:bodyPr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Presentation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p:cTn id="7" dur="1000" fill="hold"/>
                                        <p:tgtEl>
                                          <p:spTgt spid="34819"/>
                                        </p:tgtEl>
                                        <p:attrNameLst>
                                          <p:attrName>ppt_w</p:attrName>
                                        </p:attrNameLst>
                                      </p:cBhvr>
                                      <p:tavLst>
                                        <p:tav tm="0">
                                          <p:val>
                                            <p:strVal val="#ppt_w*0.70"/>
                                          </p:val>
                                        </p:tav>
                                        <p:tav tm="100000">
                                          <p:val>
                                            <p:strVal val="#ppt_w"/>
                                          </p:val>
                                        </p:tav>
                                      </p:tavLst>
                                    </p:anim>
                                    <p:anim calcmode="lin" valueType="num">
                                      <p:cBhvr>
                                        <p:cTn id="8" dur="1000" fill="hold"/>
                                        <p:tgtEl>
                                          <p:spTgt spid="34819"/>
                                        </p:tgtEl>
                                        <p:attrNameLst>
                                          <p:attrName>ppt_h</p:attrName>
                                        </p:attrNameLst>
                                      </p:cBhvr>
                                      <p:tavLst>
                                        <p:tav tm="0">
                                          <p:val>
                                            <p:strVal val="#ppt_h"/>
                                          </p:val>
                                        </p:tav>
                                        <p:tav tm="100000">
                                          <p:val>
                                            <p:strVal val="#ppt_h"/>
                                          </p:val>
                                        </p:tav>
                                      </p:tavLst>
                                    </p:anim>
                                    <p:animEffect transition="in" filter="fade">
                                      <p:cBhvr>
                                        <p:cTn id="9" dur="1000"/>
                                        <p:tgtEl>
                                          <p:spTgt spid="34819"/>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4820"/>
                                        </p:tgtEl>
                                        <p:attrNameLst>
                                          <p:attrName>style.visibility</p:attrName>
                                        </p:attrNameLst>
                                      </p:cBhvr>
                                      <p:to>
                                        <p:strVal val="visible"/>
                                      </p:to>
                                    </p:set>
                                    <p:anim calcmode="lin" valueType="num">
                                      <p:cBhvr>
                                        <p:cTn id="14" dur="1000" fill="hold"/>
                                        <p:tgtEl>
                                          <p:spTgt spid="34820"/>
                                        </p:tgtEl>
                                        <p:attrNameLst>
                                          <p:attrName>ppt_w</p:attrName>
                                        </p:attrNameLst>
                                      </p:cBhvr>
                                      <p:tavLst>
                                        <p:tav tm="0">
                                          <p:val>
                                            <p:strVal val="#ppt_w*0.70"/>
                                          </p:val>
                                        </p:tav>
                                        <p:tav tm="100000">
                                          <p:val>
                                            <p:strVal val="#ppt_w"/>
                                          </p:val>
                                        </p:tav>
                                      </p:tavLst>
                                    </p:anim>
                                    <p:anim calcmode="lin" valueType="num">
                                      <p:cBhvr>
                                        <p:cTn id="15" dur="1000" fill="hold"/>
                                        <p:tgtEl>
                                          <p:spTgt spid="34820"/>
                                        </p:tgtEl>
                                        <p:attrNameLst>
                                          <p:attrName>ppt_h</p:attrName>
                                        </p:attrNameLst>
                                      </p:cBhvr>
                                      <p:tavLst>
                                        <p:tav tm="0">
                                          <p:val>
                                            <p:strVal val="#ppt_h"/>
                                          </p:val>
                                        </p:tav>
                                        <p:tav tm="100000">
                                          <p:val>
                                            <p:strVal val="#ppt_h"/>
                                          </p:val>
                                        </p:tav>
                                      </p:tavLst>
                                    </p:anim>
                                    <p:animEffect transition="in" filter="fade">
                                      <p:cBhvr>
                                        <p:cTn id="16" dur="1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P spid="348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矩形 35841"/>
          <p:cNvSpPr>
            <a:spLocks noChangeArrowheads="1"/>
          </p:cNvSpPr>
          <p:nvPr/>
        </p:nvSpPr>
        <p:spPr bwMode="auto">
          <a:xfrm>
            <a:off x="760413" y="1997075"/>
            <a:ext cx="7070725" cy="214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1800">
                <a:solidFill>
                  <a:schemeClr val="tx1"/>
                </a:solidFill>
              </a:rPr>
              <a:t>    Children and adults all over the world love (1)_________. Some, like </a:t>
            </a:r>
            <a:r>
              <a:rPr lang="en-US" altLang="zh-CN" sz="1800" i="1">
                <a:solidFill>
                  <a:schemeClr val="tx1"/>
                </a:solidFill>
              </a:rPr>
              <a:t>Tom and Jerry</a:t>
            </a:r>
            <a:r>
              <a:rPr lang="en-US" altLang="zh-CN" sz="1800">
                <a:solidFill>
                  <a:schemeClr val="tx1"/>
                </a:solidFill>
              </a:rPr>
              <a:t>, are (2)__________, and people enjoy (3)_________ at the funny stories in them. Others, like </a:t>
            </a:r>
            <a:r>
              <a:rPr lang="en-US" altLang="zh-CN" sz="1800" i="1">
                <a:solidFill>
                  <a:schemeClr val="tx1"/>
                </a:solidFill>
              </a:rPr>
              <a:t>Superman</a:t>
            </a:r>
            <a:r>
              <a:rPr lang="en-US" altLang="zh-CN" sz="1800">
                <a:solidFill>
                  <a:schemeClr val="tx1"/>
                </a:solidFill>
              </a:rPr>
              <a:t> and </a:t>
            </a:r>
            <a:r>
              <a:rPr lang="en-US" altLang="zh-CN" sz="1800" i="1">
                <a:solidFill>
                  <a:schemeClr val="tx1"/>
                </a:solidFill>
              </a:rPr>
              <a:t>Spiderman</a:t>
            </a:r>
            <a:r>
              <a:rPr lang="en-US" altLang="zh-CN" sz="1800">
                <a:solidFill>
                  <a:schemeClr val="tx1"/>
                </a:solidFill>
              </a:rPr>
              <a:t>, are about (4)_____ .They (5)______ bad people to protect the world. These cartoons are not just stories — they also teach (6)_______about good and bad.</a:t>
            </a:r>
          </a:p>
        </p:txBody>
      </p:sp>
      <p:sp>
        <p:nvSpPr>
          <p:cNvPr id="39938" name="矩形 35842"/>
          <p:cNvSpPr txBox="1">
            <a:spLocks noChangeArrowheads="1"/>
          </p:cNvSpPr>
          <p:nvPr/>
        </p:nvSpPr>
        <p:spPr bwMode="auto">
          <a:xfrm>
            <a:off x="766763" y="947738"/>
            <a:ext cx="7519987"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lnSpc>
                <a:spcPct val="150000"/>
              </a:lnSpc>
            </a:pPr>
            <a:r>
              <a:rPr lang="en-US" altLang="zh-CN" sz="2000">
                <a:solidFill>
                  <a:schemeClr val="tx1"/>
                </a:solidFill>
              </a:rPr>
              <a:t>4. Complete the passage with the correct form of the words in the box.</a:t>
            </a:r>
          </a:p>
        </p:txBody>
      </p:sp>
      <p:sp>
        <p:nvSpPr>
          <p:cNvPr id="35845" name="矩形 35844"/>
          <p:cNvSpPr>
            <a:spLocks noChangeArrowheads="1"/>
          </p:cNvSpPr>
          <p:nvPr/>
        </p:nvSpPr>
        <p:spPr bwMode="auto">
          <a:xfrm>
            <a:off x="5307013" y="1997075"/>
            <a:ext cx="10223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b="1"/>
              <a:t>car</a:t>
            </a:r>
            <a:r>
              <a:rPr lang="zh-CN" altLang="en-US" sz="1800" b="1"/>
              <a:t>t</a:t>
            </a:r>
            <a:r>
              <a:rPr lang="en-US" altLang="zh-CN" sz="1800" b="1"/>
              <a:t>oon</a:t>
            </a:r>
            <a:r>
              <a:rPr lang="zh-CN" altLang="en-US" sz="1800" b="1"/>
              <a:t>s</a:t>
            </a:r>
          </a:p>
        </p:txBody>
      </p:sp>
      <p:sp>
        <p:nvSpPr>
          <p:cNvPr id="35846" name="矩形 35845"/>
          <p:cNvSpPr>
            <a:spLocks noChangeArrowheads="1"/>
          </p:cNvSpPr>
          <p:nvPr/>
        </p:nvSpPr>
        <p:spPr bwMode="auto">
          <a:xfrm>
            <a:off x="2846388" y="2436813"/>
            <a:ext cx="12271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b="1"/>
              <a:t>humorous </a:t>
            </a:r>
          </a:p>
        </p:txBody>
      </p:sp>
      <p:sp>
        <p:nvSpPr>
          <p:cNvPr id="35847" name="矩形 35846"/>
          <p:cNvSpPr>
            <a:spLocks noChangeArrowheads="1"/>
          </p:cNvSpPr>
          <p:nvPr/>
        </p:nvSpPr>
        <p:spPr bwMode="auto">
          <a:xfrm>
            <a:off x="6022975" y="2436813"/>
            <a:ext cx="1035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b="1"/>
              <a:t>laugh</a:t>
            </a:r>
            <a:r>
              <a:rPr lang="zh-CN" altLang="en-US" sz="1800" b="1"/>
              <a:t>ing</a:t>
            </a:r>
          </a:p>
        </p:txBody>
      </p:sp>
      <p:sp>
        <p:nvSpPr>
          <p:cNvPr id="35848" name="矩形 35847"/>
          <p:cNvSpPr>
            <a:spLocks noChangeArrowheads="1"/>
          </p:cNvSpPr>
          <p:nvPr/>
        </p:nvSpPr>
        <p:spPr bwMode="auto">
          <a:xfrm>
            <a:off x="1092200" y="3275013"/>
            <a:ext cx="6223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b="1"/>
              <a:t>hero</a:t>
            </a:r>
          </a:p>
        </p:txBody>
      </p:sp>
      <p:sp>
        <p:nvSpPr>
          <p:cNvPr id="35849" name="矩形 35848"/>
          <p:cNvSpPr>
            <a:spLocks noChangeArrowheads="1"/>
          </p:cNvSpPr>
          <p:nvPr/>
        </p:nvSpPr>
        <p:spPr bwMode="auto">
          <a:xfrm>
            <a:off x="2582863" y="3275013"/>
            <a:ext cx="6397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b="1"/>
              <a:t>fight</a:t>
            </a:r>
          </a:p>
        </p:txBody>
      </p:sp>
      <p:sp>
        <p:nvSpPr>
          <p:cNvPr id="35850" name="矩形 35849"/>
          <p:cNvSpPr>
            <a:spLocks noChangeArrowheads="1"/>
          </p:cNvSpPr>
          <p:nvPr/>
        </p:nvSpPr>
        <p:spPr bwMode="auto">
          <a:xfrm>
            <a:off x="4530725" y="3687763"/>
            <a:ext cx="768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b="1"/>
              <a:t>lesson</a:t>
            </a:r>
          </a:p>
        </p:txBody>
      </p:sp>
      <p:sp>
        <p:nvSpPr>
          <p:cNvPr id="39945" name="文本框 1"/>
          <p:cNvSpPr txBox="1">
            <a:spLocks noChangeArrowheads="1"/>
          </p:cNvSpPr>
          <p:nvPr/>
        </p:nvSpPr>
        <p:spPr bwMode="auto">
          <a:xfrm>
            <a:off x="1719263" y="1630363"/>
            <a:ext cx="4803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r>
              <a:rPr lang="en-US" altLang="zh-CN" sz="1800" b="1"/>
              <a:t>car</a:t>
            </a:r>
            <a:r>
              <a:rPr lang="zh-CN" altLang="en-US" sz="1800" b="1"/>
              <a:t>t</a:t>
            </a:r>
            <a:r>
              <a:rPr lang="en-US" altLang="zh-CN" sz="1800" b="1"/>
              <a:t>oon </a:t>
            </a:r>
            <a:r>
              <a:rPr lang="zh-CN" altLang="en-US" sz="1800" b="1"/>
              <a:t>  </a:t>
            </a:r>
            <a:r>
              <a:rPr lang="en-US" altLang="zh-CN" sz="1800" b="1"/>
              <a:t>fight </a:t>
            </a:r>
            <a:r>
              <a:rPr lang="zh-CN" altLang="en-US" sz="1800" b="1"/>
              <a:t>  </a:t>
            </a:r>
            <a:r>
              <a:rPr lang="en-US" altLang="zh-CN" sz="1800" b="1"/>
              <a:t>hero </a:t>
            </a:r>
            <a:r>
              <a:rPr lang="zh-CN" altLang="en-US" sz="1800" b="1"/>
              <a:t>  </a:t>
            </a:r>
            <a:r>
              <a:rPr lang="en-US" altLang="zh-CN" sz="1800" b="1"/>
              <a:t>humorous </a:t>
            </a:r>
            <a:r>
              <a:rPr lang="zh-CN" altLang="en-US" sz="1800" b="1"/>
              <a:t>  </a:t>
            </a:r>
            <a:r>
              <a:rPr lang="en-US" altLang="zh-CN" sz="1800" b="1"/>
              <a:t>laugh </a:t>
            </a:r>
            <a:r>
              <a:rPr lang="zh-CN" altLang="en-US" sz="1800" b="1"/>
              <a:t>  </a:t>
            </a:r>
            <a:r>
              <a:rPr lang="en-US" altLang="zh-CN" sz="1800" b="1"/>
              <a:t>lesson</a:t>
            </a:r>
            <a:endParaRPr lang="zh-CN" altLang="en-US" sz="1800" b="1"/>
          </a:p>
        </p:txBody>
      </p:sp>
      <p:sp>
        <p:nvSpPr>
          <p:cNvPr id="11" name="矩形 10"/>
          <p:cNvSpPr/>
          <p:nvPr/>
        </p:nvSpPr>
        <p:spPr>
          <a:xfrm>
            <a:off x="666914" y="121113"/>
            <a:ext cx="1619070" cy="383788"/>
          </a:xfrm>
          <a:prstGeom prst="rect">
            <a:avLst/>
          </a:prstGeom>
          <a:noFill/>
        </p:spPr>
        <p:txBody>
          <a:bodyPr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Presentation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 calcmode="lin" valueType="num">
                                      <p:cBhvr>
                                        <p:cTn id="7" dur="1000" fill="hold"/>
                                        <p:tgtEl>
                                          <p:spTgt spid="3584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584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584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5846">
                                            <p:txEl>
                                              <p:pRg st="0" end="0"/>
                                            </p:txEl>
                                          </p:spTgt>
                                        </p:tgtEl>
                                        <p:attrNameLst>
                                          <p:attrName>style.visibility</p:attrName>
                                        </p:attrNameLst>
                                      </p:cBhvr>
                                      <p:to>
                                        <p:strVal val="visible"/>
                                      </p:to>
                                    </p:set>
                                    <p:anim calcmode="lin" valueType="num">
                                      <p:cBhvr>
                                        <p:cTn id="14" dur="1000" fill="hold"/>
                                        <p:tgtEl>
                                          <p:spTgt spid="35846">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5846">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584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5847">
                                            <p:txEl>
                                              <p:pRg st="0" end="0"/>
                                            </p:txEl>
                                          </p:spTgt>
                                        </p:tgtEl>
                                        <p:attrNameLst>
                                          <p:attrName>style.visibility</p:attrName>
                                        </p:attrNameLst>
                                      </p:cBhvr>
                                      <p:to>
                                        <p:strVal val="visible"/>
                                      </p:to>
                                    </p:set>
                                    <p:anim calcmode="lin" valueType="num">
                                      <p:cBhvr>
                                        <p:cTn id="21" dur="1000" fill="hold"/>
                                        <p:tgtEl>
                                          <p:spTgt spid="35847">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35847">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3584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5848">
                                            <p:txEl>
                                              <p:pRg st="0" end="0"/>
                                            </p:txEl>
                                          </p:spTgt>
                                        </p:tgtEl>
                                        <p:attrNameLst>
                                          <p:attrName>style.visibility</p:attrName>
                                        </p:attrNameLst>
                                      </p:cBhvr>
                                      <p:to>
                                        <p:strVal val="visible"/>
                                      </p:to>
                                    </p:set>
                                    <p:anim calcmode="lin" valueType="num">
                                      <p:cBhvr>
                                        <p:cTn id="28" dur="1000" fill="hold"/>
                                        <p:tgtEl>
                                          <p:spTgt spid="35848">
                                            <p:txEl>
                                              <p:pRg st="0" end="0"/>
                                            </p:txEl>
                                          </p:spTgt>
                                        </p:tgtEl>
                                        <p:attrNameLst>
                                          <p:attrName>ppt_w</p:attrName>
                                        </p:attrNameLst>
                                      </p:cBhvr>
                                      <p:tavLst>
                                        <p:tav tm="0">
                                          <p:val>
                                            <p:strVal val="#ppt_w*0.70"/>
                                          </p:val>
                                        </p:tav>
                                        <p:tav tm="100000">
                                          <p:val>
                                            <p:strVal val="#ppt_w"/>
                                          </p:val>
                                        </p:tav>
                                      </p:tavLst>
                                    </p:anim>
                                    <p:anim calcmode="lin" valueType="num">
                                      <p:cBhvr>
                                        <p:cTn id="29" dur="1000" fill="hold"/>
                                        <p:tgtEl>
                                          <p:spTgt spid="35848">
                                            <p:txEl>
                                              <p:pRg st="0" end="0"/>
                                            </p:txEl>
                                          </p:spTgt>
                                        </p:tgtEl>
                                        <p:attrNameLst>
                                          <p:attrName>ppt_h</p:attrName>
                                        </p:attrNameLst>
                                      </p:cBhvr>
                                      <p:tavLst>
                                        <p:tav tm="0">
                                          <p:val>
                                            <p:strVal val="#ppt_h"/>
                                          </p:val>
                                        </p:tav>
                                        <p:tav tm="100000">
                                          <p:val>
                                            <p:strVal val="#ppt_h"/>
                                          </p:val>
                                        </p:tav>
                                      </p:tavLst>
                                    </p:anim>
                                    <p:animEffect transition="in" filter="fade">
                                      <p:cBhvr>
                                        <p:cTn id="30" dur="1000"/>
                                        <p:tgtEl>
                                          <p:spTgt spid="35848">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5849">
                                            <p:txEl>
                                              <p:pRg st="0" end="0"/>
                                            </p:txEl>
                                          </p:spTgt>
                                        </p:tgtEl>
                                        <p:attrNameLst>
                                          <p:attrName>style.visibility</p:attrName>
                                        </p:attrNameLst>
                                      </p:cBhvr>
                                      <p:to>
                                        <p:strVal val="visible"/>
                                      </p:to>
                                    </p:set>
                                    <p:anim calcmode="lin" valueType="num">
                                      <p:cBhvr>
                                        <p:cTn id="35" dur="1000" fill="hold"/>
                                        <p:tgtEl>
                                          <p:spTgt spid="35849">
                                            <p:txEl>
                                              <p:pRg st="0" end="0"/>
                                            </p:txEl>
                                          </p:spTgt>
                                        </p:tgtEl>
                                        <p:attrNameLst>
                                          <p:attrName>ppt_w</p:attrName>
                                        </p:attrNameLst>
                                      </p:cBhvr>
                                      <p:tavLst>
                                        <p:tav tm="0">
                                          <p:val>
                                            <p:strVal val="#ppt_w*0.70"/>
                                          </p:val>
                                        </p:tav>
                                        <p:tav tm="100000">
                                          <p:val>
                                            <p:strVal val="#ppt_w"/>
                                          </p:val>
                                        </p:tav>
                                      </p:tavLst>
                                    </p:anim>
                                    <p:anim calcmode="lin" valueType="num">
                                      <p:cBhvr>
                                        <p:cTn id="36" dur="1000" fill="hold"/>
                                        <p:tgtEl>
                                          <p:spTgt spid="35849">
                                            <p:txEl>
                                              <p:pRg st="0" end="0"/>
                                            </p:txEl>
                                          </p:spTgt>
                                        </p:tgtEl>
                                        <p:attrNameLst>
                                          <p:attrName>ppt_h</p:attrName>
                                        </p:attrNameLst>
                                      </p:cBhvr>
                                      <p:tavLst>
                                        <p:tav tm="0">
                                          <p:val>
                                            <p:strVal val="#ppt_h"/>
                                          </p:val>
                                        </p:tav>
                                        <p:tav tm="100000">
                                          <p:val>
                                            <p:strVal val="#ppt_h"/>
                                          </p:val>
                                        </p:tav>
                                      </p:tavLst>
                                    </p:anim>
                                    <p:animEffect transition="in" filter="fade">
                                      <p:cBhvr>
                                        <p:cTn id="37" dur="1000"/>
                                        <p:tgtEl>
                                          <p:spTgt spid="3584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5850">
                                            <p:txEl>
                                              <p:pRg st="0" end="0"/>
                                            </p:txEl>
                                          </p:spTgt>
                                        </p:tgtEl>
                                        <p:attrNameLst>
                                          <p:attrName>style.visibility</p:attrName>
                                        </p:attrNameLst>
                                      </p:cBhvr>
                                      <p:to>
                                        <p:strVal val="visible"/>
                                      </p:to>
                                    </p:set>
                                    <p:anim calcmode="lin" valueType="num">
                                      <p:cBhvr>
                                        <p:cTn id="42" dur="1000" fill="hold"/>
                                        <p:tgtEl>
                                          <p:spTgt spid="35850">
                                            <p:txEl>
                                              <p:pRg st="0" end="0"/>
                                            </p:txEl>
                                          </p:spTgt>
                                        </p:tgtEl>
                                        <p:attrNameLst>
                                          <p:attrName>ppt_w</p:attrName>
                                        </p:attrNameLst>
                                      </p:cBhvr>
                                      <p:tavLst>
                                        <p:tav tm="0">
                                          <p:val>
                                            <p:strVal val="#ppt_w*0.70"/>
                                          </p:val>
                                        </p:tav>
                                        <p:tav tm="100000">
                                          <p:val>
                                            <p:strVal val="#ppt_w"/>
                                          </p:val>
                                        </p:tav>
                                      </p:tavLst>
                                    </p:anim>
                                    <p:anim calcmode="lin" valueType="num">
                                      <p:cBhvr>
                                        <p:cTn id="43" dur="1000" fill="hold"/>
                                        <p:tgtEl>
                                          <p:spTgt spid="35850">
                                            <p:txEl>
                                              <p:pRg st="0" end="0"/>
                                            </p:txEl>
                                          </p:spTgt>
                                        </p:tgtEl>
                                        <p:attrNameLst>
                                          <p:attrName>ppt_h</p:attrName>
                                        </p:attrNameLst>
                                      </p:cBhvr>
                                      <p:tavLst>
                                        <p:tav tm="0">
                                          <p:val>
                                            <p:strVal val="#ppt_h"/>
                                          </p:val>
                                        </p:tav>
                                        <p:tav tm="100000">
                                          <p:val>
                                            <p:strVal val="#ppt_h"/>
                                          </p:val>
                                        </p:tav>
                                      </p:tavLst>
                                    </p:anim>
                                    <p:animEffect transition="in" filter="fade">
                                      <p:cBhvr>
                                        <p:cTn id="44" dur="1000"/>
                                        <p:tgtEl>
                                          <p:spTgt spid="358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文本框 36865"/>
          <p:cNvSpPr txBox="1">
            <a:spLocks noChangeArrowheads="1"/>
          </p:cNvSpPr>
          <p:nvPr/>
        </p:nvSpPr>
        <p:spPr bwMode="auto">
          <a:xfrm>
            <a:off x="812800" y="654050"/>
            <a:ext cx="74025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lnSpc>
                <a:spcPct val="150000"/>
              </a:lnSpc>
            </a:pPr>
            <a:r>
              <a:rPr lang="en-US" altLang="zh-CN" sz="2000">
                <a:solidFill>
                  <a:schemeClr val="tx1"/>
                </a:solidFill>
              </a:rPr>
              <a:t>5. Work in pairs. Describe your favourite cartoon character or the characters below. Use the words in the box in Activity 2 to help you.  </a:t>
            </a:r>
          </a:p>
        </p:txBody>
      </p:sp>
      <p:sp>
        <p:nvSpPr>
          <p:cNvPr id="36867" name="文本框 36866"/>
          <p:cNvSpPr txBox="1">
            <a:spLocks noChangeArrowheads="1"/>
          </p:cNvSpPr>
          <p:nvPr/>
        </p:nvSpPr>
        <p:spPr bwMode="auto">
          <a:xfrm>
            <a:off x="3028950" y="2382838"/>
            <a:ext cx="30289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lnSpc>
                <a:spcPct val="150000"/>
              </a:lnSpc>
            </a:pPr>
            <a:r>
              <a:rPr lang="zh-CN" altLang="en-US" sz="1600" b="1">
                <a:cs typeface="Times New Roman" panose="02020603050405020304" pitchFamily="18" charset="0"/>
              </a:rPr>
              <a:t>☺ </a:t>
            </a:r>
            <a:r>
              <a:rPr lang="en-US" altLang="zh-CN" sz="1600" b="1"/>
              <a:t>Nezha</a:t>
            </a:r>
          </a:p>
          <a:p>
            <a:pPr>
              <a:lnSpc>
                <a:spcPct val="150000"/>
              </a:lnSpc>
            </a:pPr>
            <a:r>
              <a:rPr lang="zh-CN" altLang="en-US" sz="1600" b="1">
                <a:cs typeface="Times New Roman" panose="02020603050405020304" pitchFamily="18" charset="0"/>
              </a:rPr>
              <a:t>☺ </a:t>
            </a:r>
            <a:r>
              <a:rPr lang="en-US" altLang="zh-CN" sz="1600" b="1"/>
              <a:t>Mickey Mouse</a:t>
            </a:r>
          </a:p>
          <a:p>
            <a:pPr>
              <a:lnSpc>
                <a:spcPct val="150000"/>
              </a:lnSpc>
            </a:pPr>
            <a:r>
              <a:rPr lang="zh-CN" altLang="en-US" sz="1600" b="1">
                <a:cs typeface="Times New Roman" panose="02020603050405020304" pitchFamily="18" charset="0"/>
              </a:rPr>
              <a:t>☺ </a:t>
            </a:r>
            <a:r>
              <a:rPr lang="en-US" altLang="zh-CN" sz="1600" b="1"/>
              <a:t>Pleasant goat</a:t>
            </a:r>
          </a:p>
          <a:p>
            <a:pPr>
              <a:lnSpc>
                <a:spcPct val="150000"/>
              </a:lnSpc>
            </a:pPr>
            <a:r>
              <a:rPr lang="zh-CN" altLang="en-US" sz="1600" b="1">
                <a:cs typeface="Times New Roman" panose="02020603050405020304" pitchFamily="18" charset="0"/>
              </a:rPr>
              <a:t>☺ </a:t>
            </a:r>
            <a:r>
              <a:rPr lang="en-US" altLang="zh-CN" sz="1600" b="1"/>
              <a:t>Snow White</a:t>
            </a:r>
          </a:p>
        </p:txBody>
      </p:sp>
      <p:pic>
        <p:nvPicPr>
          <p:cNvPr id="36868" name="图片 36867"/>
          <p:cNvPicPr>
            <a:picLocks noChangeAspect="1" noChangeArrowheads="1"/>
          </p:cNvPicPr>
          <p:nvPr/>
        </p:nvPicPr>
        <p:blipFill>
          <a:blip r:embed="rId2" cstate="email"/>
          <a:srcRect/>
          <a:stretch>
            <a:fillRect/>
          </a:stretch>
        </p:blipFill>
        <p:spPr bwMode="auto">
          <a:xfrm>
            <a:off x="5643570" y="1740696"/>
            <a:ext cx="1201738" cy="939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6870" name="图片 36869"/>
          <p:cNvPicPr>
            <a:picLocks noChangeAspect="1" noChangeArrowheads="1"/>
          </p:cNvPicPr>
          <p:nvPr/>
        </p:nvPicPr>
        <p:blipFill>
          <a:blip r:embed="rId3" cstate="email"/>
          <a:srcRect/>
          <a:stretch>
            <a:fillRect/>
          </a:stretch>
        </p:blipFill>
        <p:spPr bwMode="auto">
          <a:xfrm>
            <a:off x="1255713" y="3526646"/>
            <a:ext cx="1658937" cy="10366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6871" name="图片 36870"/>
          <p:cNvPicPr>
            <a:picLocks noChangeAspect="1" noChangeArrowheads="1"/>
          </p:cNvPicPr>
          <p:nvPr/>
        </p:nvPicPr>
        <p:blipFill>
          <a:blip r:embed="rId4" cstate="email"/>
          <a:srcRect/>
          <a:stretch>
            <a:fillRect/>
          </a:stretch>
        </p:blipFill>
        <p:spPr bwMode="auto">
          <a:xfrm>
            <a:off x="1643042" y="1812133"/>
            <a:ext cx="1158875" cy="1228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矩形 7"/>
          <p:cNvSpPr/>
          <p:nvPr/>
        </p:nvSpPr>
        <p:spPr>
          <a:xfrm>
            <a:off x="666914" y="121113"/>
            <a:ext cx="1619070" cy="383788"/>
          </a:xfrm>
          <a:prstGeom prst="rect">
            <a:avLst/>
          </a:prstGeom>
          <a:noFill/>
        </p:spPr>
        <p:txBody>
          <a:bodyPr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Presentation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wheel(4)">
                                      <p:cBhvr>
                                        <p:cTn id="7" dur="500"/>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 calcmode="lin" valueType="num">
                                      <p:cBhvr>
                                        <p:cTn id="12"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6867">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6868"/>
                                        </p:tgtEl>
                                        <p:attrNameLst>
                                          <p:attrName>style.visibility</p:attrName>
                                        </p:attrNameLst>
                                      </p:cBhvr>
                                      <p:to>
                                        <p:strVal val="visible"/>
                                      </p:to>
                                    </p:set>
                                    <p:anim calcmode="lin" valueType="num">
                                      <p:cBhvr>
                                        <p:cTn id="16" dur="500" fill="hold"/>
                                        <p:tgtEl>
                                          <p:spTgt spid="36868"/>
                                        </p:tgtEl>
                                        <p:attrNameLst>
                                          <p:attrName>ppt_x</p:attrName>
                                        </p:attrNameLst>
                                      </p:cBhvr>
                                      <p:tavLst>
                                        <p:tav tm="0">
                                          <p:val>
                                            <p:strVal val="#ppt_x"/>
                                          </p:val>
                                        </p:tav>
                                        <p:tav tm="100000">
                                          <p:val>
                                            <p:strVal val="#ppt_x"/>
                                          </p:val>
                                        </p:tav>
                                      </p:tavLst>
                                    </p:anim>
                                    <p:anim calcmode="lin" valueType="num">
                                      <p:cBhvr>
                                        <p:cTn id="17" dur="500" fill="hold"/>
                                        <p:tgtEl>
                                          <p:spTgt spid="36868"/>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6867">
                                            <p:txEl>
                                              <p:pRg st="1" end="1"/>
                                            </p:txEl>
                                          </p:spTgt>
                                        </p:tgtEl>
                                        <p:attrNameLst>
                                          <p:attrName>style.visibility</p:attrName>
                                        </p:attrNameLst>
                                      </p:cBhvr>
                                      <p:to>
                                        <p:strVal val="visible"/>
                                      </p:to>
                                    </p:set>
                                    <p:anim calcmode="lin" valueType="num">
                                      <p:cBhvr>
                                        <p:cTn id="22"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6867">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6871"/>
                                        </p:tgtEl>
                                        <p:attrNameLst>
                                          <p:attrName>style.visibility</p:attrName>
                                        </p:attrNameLst>
                                      </p:cBhvr>
                                      <p:to>
                                        <p:strVal val="visible"/>
                                      </p:to>
                                    </p:set>
                                    <p:anim calcmode="lin" valueType="num">
                                      <p:cBhvr>
                                        <p:cTn id="26" dur="500" fill="hold"/>
                                        <p:tgtEl>
                                          <p:spTgt spid="36871"/>
                                        </p:tgtEl>
                                        <p:attrNameLst>
                                          <p:attrName>ppt_x</p:attrName>
                                        </p:attrNameLst>
                                      </p:cBhvr>
                                      <p:tavLst>
                                        <p:tav tm="0">
                                          <p:val>
                                            <p:strVal val="#ppt_x"/>
                                          </p:val>
                                        </p:tav>
                                        <p:tav tm="100000">
                                          <p:val>
                                            <p:strVal val="#ppt_x"/>
                                          </p:val>
                                        </p:tav>
                                      </p:tavLst>
                                    </p:anim>
                                    <p:anim calcmode="lin" valueType="num">
                                      <p:cBhvr>
                                        <p:cTn id="27" dur="500" fill="hold"/>
                                        <p:tgtEl>
                                          <p:spTgt spid="36871"/>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6867">
                                            <p:txEl>
                                              <p:pRg st="2" end="2"/>
                                            </p:txEl>
                                          </p:spTgt>
                                        </p:tgtEl>
                                        <p:attrNameLst>
                                          <p:attrName>style.visibility</p:attrName>
                                        </p:attrNameLst>
                                      </p:cBhvr>
                                      <p:to>
                                        <p:strVal val="visible"/>
                                      </p:to>
                                    </p:set>
                                    <p:anim calcmode="lin" valueType="num">
                                      <p:cBhvr>
                                        <p:cTn id="32"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33"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6867">
                                            <p:txEl>
                                              <p:pRg st="3" end="3"/>
                                            </p:txEl>
                                          </p:spTgt>
                                        </p:tgtEl>
                                        <p:attrNameLst>
                                          <p:attrName>style.visibility</p:attrName>
                                        </p:attrNameLst>
                                      </p:cBhvr>
                                      <p:to>
                                        <p:strVal val="visible"/>
                                      </p:to>
                                    </p:set>
                                    <p:anim calcmode="lin" valueType="num">
                                      <p:cBhvr>
                                        <p:cTn id="38"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36867">
                                            <p:txEl>
                                              <p:pRg st="3" end="3"/>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6870"/>
                                        </p:tgtEl>
                                        <p:attrNameLst>
                                          <p:attrName>style.visibility</p:attrName>
                                        </p:attrNameLst>
                                      </p:cBhvr>
                                      <p:to>
                                        <p:strVal val="visible"/>
                                      </p:to>
                                    </p:set>
                                    <p:anim calcmode="lin" valueType="num">
                                      <p:cBhvr>
                                        <p:cTn id="42" dur="500" fill="hold"/>
                                        <p:tgtEl>
                                          <p:spTgt spid="36870"/>
                                        </p:tgtEl>
                                        <p:attrNameLst>
                                          <p:attrName>ppt_x</p:attrName>
                                        </p:attrNameLst>
                                      </p:cBhvr>
                                      <p:tavLst>
                                        <p:tav tm="0">
                                          <p:val>
                                            <p:strVal val="#ppt_x"/>
                                          </p:val>
                                        </p:tav>
                                        <p:tav tm="100000">
                                          <p:val>
                                            <p:strVal val="#ppt_x"/>
                                          </p:val>
                                        </p:tav>
                                      </p:tavLst>
                                    </p:anim>
                                    <p:anim calcmode="lin" valueType="num">
                                      <p:cBhvr>
                                        <p:cTn id="43" dur="500" fill="hold"/>
                                        <p:tgtEl>
                                          <p:spTgt spid="368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文本框 37889"/>
          <p:cNvSpPr txBox="1">
            <a:spLocks noChangeArrowheads="1"/>
          </p:cNvSpPr>
          <p:nvPr/>
        </p:nvSpPr>
        <p:spPr bwMode="auto">
          <a:xfrm>
            <a:off x="1941513" y="866775"/>
            <a:ext cx="537527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spcBef>
                <a:spcPct val="50000"/>
              </a:spcBef>
            </a:pPr>
            <a:r>
              <a:rPr lang="en-US" altLang="zh-CN" sz="2000">
                <a:solidFill>
                  <a:schemeClr val="tx1"/>
                </a:solidFill>
              </a:rPr>
              <a:t>Example:</a:t>
            </a:r>
          </a:p>
          <a:p>
            <a:pPr>
              <a:spcBef>
                <a:spcPct val="20000"/>
              </a:spcBef>
            </a:pPr>
            <a:r>
              <a:rPr lang="en-US" altLang="zh-CN" sz="2000" i="1">
                <a:solidFill>
                  <a:schemeClr val="tx1"/>
                </a:solidFill>
              </a:rPr>
              <a:t>— I think Nezha is brave.</a:t>
            </a:r>
          </a:p>
          <a:p>
            <a:pPr>
              <a:spcBef>
                <a:spcPct val="20000"/>
              </a:spcBef>
            </a:pPr>
            <a:r>
              <a:rPr lang="en-US" altLang="zh-CN" sz="2000" i="1">
                <a:solidFill>
                  <a:schemeClr val="tx1"/>
                </a:solidFill>
              </a:rPr>
              <a:t>— Yes, I think so too. / No, I think he is…</a:t>
            </a:r>
          </a:p>
        </p:txBody>
      </p:sp>
      <p:sp>
        <p:nvSpPr>
          <p:cNvPr id="37891" name="文本框 37890"/>
          <p:cNvSpPr txBox="1">
            <a:spLocks noChangeArrowheads="1"/>
          </p:cNvSpPr>
          <p:nvPr/>
        </p:nvSpPr>
        <p:spPr bwMode="auto">
          <a:xfrm>
            <a:off x="1466850" y="2947988"/>
            <a:ext cx="6467475" cy="339725"/>
          </a:xfrm>
          <a:prstGeom prst="rect">
            <a:avLst/>
          </a:prstGeom>
          <a:noFill/>
          <a:ln w="38100" cmpd="dbl">
            <a:solidFill>
              <a:srgbClr val="666699"/>
            </a:solidFill>
            <a:miter lim="800000"/>
          </a:ln>
          <a:extLst>
            <a:ext uri="{909E8E84-426E-40DD-AFC4-6F175D3DCCD1}">
              <a14:hiddenFill xmlns:a14="http://schemas.microsoft.com/office/drawing/2010/main">
                <a:solidFill>
                  <a:srgbClr val="FFFFFF"/>
                </a:solidFill>
              </a14:hiddenFill>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spcBef>
                <a:spcPct val="50000"/>
              </a:spcBef>
            </a:pPr>
            <a:r>
              <a:rPr lang="en-US" altLang="zh-CN" sz="1600"/>
              <a:t>Please describe what characters do or can do, and what they are like. </a:t>
            </a:r>
          </a:p>
        </p:txBody>
      </p:sp>
      <p:sp>
        <p:nvSpPr>
          <p:cNvPr id="4" name="矩形 3"/>
          <p:cNvSpPr/>
          <p:nvPr/>
        </p:nvSpPr>
        <p:spPr>
          <a:xfrm>
            <a:off x="666914" y="121113"/>
            <a:ext cx="1619070" cy="383788"/>
          </a:xfrm>
          <a:prstGeom prst="rect">
            <a:avLst/>
          </a:prstGeom>
          <a:noFill/>
        </p:spPr>
        <p:txBody>
          <a:bodyPr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Presentation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checkerboard(across)">
                                      <p:cBhvr>
                                        <p:cTn id="7" dur="500"/>
                                        <p:tgtEl>
                                          <p:spTgt spid="37890"/>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37891"/>
                                        </p:tgtEl>
                                        <p:attrNameLst>
                                          <p:attrName>style.visibility</p:attrName>
                                        </p:attrNameLst>
                                      </p:cBhvr>
                                      <p:to>
                                        <p:strVal val="visible"/>
                                      </p:to>
                                    </p:set>
                                    <p:anim calcmode="lin" valueType="num">
                                      <p:cBhvr>
                                        <p:cTn id="11" dur="500" fill="hold"/>
                                        <p:tgtEl>
                                          <p:spTgt spid="37891"/>
                                        </p:tgtEl>
                                        <p:attrNameLst>
                                          <p:attrName>ppt_w</p:attrName>
                                        </p:attrNameLst>
                                      </p:cBhvr>
                                      <p:tavLst>
                                        <p:tav tm="0">
                                          <p:val>
                                            <p:fltVal val="0"/>
                                          </p:val>
                                        </p:tav>
                                        <p:tav tm="100000">
                                          <p:val>
                                            <p:strVal val="#ppt_w"/>
                                          </p:val>
                                        </p:tav>
                                      </p:tavLst>
                                    </p:anim>
                                    <p:anim calcmode="lin" valueType="num">
                                      <p:cBhvr>
                                        <p:cTn id="12" dur="500" fill="hold"/>
                                        <p:tgtEl>
                                          <p:spTgt spid="3789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文本框 46081"/>
          <p:cNvSpPr txBox="1">
            <a:spLocks noChangeArrowheads="1"/>
          </p:cNvSpPr>
          <p:nvPr/>
        </p:nvSpPr>
        <p:spPr bwMode="auto">
          <a:xfrm>
            <a:off x="2170113" y="1174750"/>
            <a:ext cx="4970462"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lnSpc>
                <a:spcPct val="150000"/>
              </a:lnSpc>
            </a:pPr>
            <a:r>
              <a:rPr lang="en-US" altLang="zh-CN" sz="1800" dirty="0">
                <a:solidFill>
                  <a:schemeClr val="tx1"/>
                </a:solidFill>
              </a:rPr>
              <a:t>1.keep doing </a:t>
            </a:r>
            <a:r>
              <a:rPr lang="en-US" altLang="zh-CN" sz="1800" dirty="0" err="1">
                <a:solidFill>
                  <a:schemeClr val="tx1"/>
                </a:solidFill>
              </a:rPr>
              <a:t>sth</a:t>
            </a:r>
            <a:r>
              <a:rPr lang="en-US" altLang="zh-CN" sz="1800" dirty="0">
                <a:solidFill>
                  <a:schemeClr val="tx1"/>
                </a:solidFill>
              </a:rPr>
              <a:t>.</a:t>
            </a:r>
          </a:p>
          <a:p>
            <a:pPr>
              <a:lnSpc>
                <a:spcPct val="150000"/>
              </a:lnSpc>
            </a:pPr>
            <a:r>
              <a:rPr lang="en-US" altLang="zh-CN" sz="1800" dirty="0">
                <a:solidFill>
                  <a:schemeClr val="tx1"/>
                </a:solidFill>
              </a:rPr>
              <a:t>2. can’t help doing </a:t>
            </a:r>
            <a:r>
              <a:rPr lang="en-US" altLang="zh-CN" sz="1800" dirty="0" err="1">
                <a:solidFill>
                  <a:schemeClr val="tx1"/>
                </a:solidFill>
              </a:rPr>
              <a:t>sth</a:t>
            </a:r>
            <a:r>
              <a:rPr lang="en-US" altLang="zh-CN" sz="1800" dirty="0">
                <a:solidFill>
                  <a:schemeClr val="tx1"/>
                </a:solidFill>
              </a:rPr>
              <a:t>.</a:t>
            </a:r>
          </a:p>
          <a:p>
            <a:pPr>
              <a:lnSpc>
                <a:spcPct val="150000"/>
              </a:lnSpc>
            </a:pPr>
            <a:r>
              <a:rPr lang="en-US" altLang="zh-CN" sz="1800" dirty="0">
                <a:solidFill>
                  <a:schemeClr val="tx1"/>
                </a:solidFill>
              </a:rPr>
              <a:t>3. It’s time to…</a:t>
            </a:r>
          </a:p>
          <a:p>
            <a:pPr>
              <a:lnSpc>
                <a:spcPct val="150000"/>
              </a:lnSpc>
            </a:pPr>
            <a:r>
              <a:rPr lang="en-US" altLang="zh-CN" sz="1800" dirty="0">
                <a:solidFill>
                  <a:schemeClr val="tx1"/>
                </a:solidFill>
              </a:rPr>
              <a:t>4. I don’t think we agree.</a:t>
            </a:r>
          </a:p>
          <a:p>
            <a:pPr>
              <a:lnSpc>
                <a:spcPct val="150000"/>
              </a:lnSpc>
            </a:pPr>
            <a:r>
              <a:rPr lang="en-US" altLang="zh-CN" sz="1800" dirty="0">
                <a:solidFill>
                  <a:schemeClr val="tx1"/>
                </a:solidFill>
              </a:rPr>
              <a:t>5. We’ve finished our homework.</a:t>
            </a:r>
          </a:p>
          <a:p>
            <a:pPr>
              <a:lnSpc>
                <a:spcPct val="150000"/>
              </a:lnSpc>
            </a:pPr>
            <a:r>
              <a:rPr lang="en-US" altLang="zh-CN" sz="1800" dirty="0">
                <a:solidFill>
                  <a:schemeClr val="tx1"/>
                </a:solidFill>
              </a:rPr>
              <a:t>6. Why don’t we…?</a:t>
            </a:r>
          </a:p>
        </p:txBody>
      </p:sp>
      <p:sp>
        <p:nvSpPr>
          <p:cNvPr id="43010" name="文本框 1"/>
          <p:cNvSpPr txBox="1">
            <a:spLocks noChangeArrowheads="1"/>
          </p:cNvSpPr>
          <p:nvPr/>
        </p:nvSpPr>
        <p:spPr bwMode="auto">
          <a:xfrm>
            <a:off x="2770188" y="614363"/>
            <a:ext cx="3230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lgn="ctr">
              <a:spcBef>
                <a:spcPct val="50000"/>
              </a:spcBef>
            </a:pPr>
            <a:r>
              <a:rPr lang="zh-CN" altLang="en-US" sz="2400" dirty="0">
                <a:solidFill>
                  <a:schemeClr val="tx1"/>
                </a:solidFill>
                <a:latin typeface="宋体" panose="02010600030101010101" pitchFamily="2" charset="-122"/>
              </a:rPr>
              <a:t>本课时主要短语和句型</a:t>
            </a:r>
          </a:p>
        </p:txBody>
      </p:sp>
      <p:sp>
        <p:nvSpPr>
          <p:cNvPr id="43011" name="文本框 39942"/>
          <p:cNvSpPr txBox="1">
            <a:spLocks noChangeArrowheads="1"/>
          </p:cNvSpPr>
          <p:nvPr/>
        </p:nvSpPr>
        <p:spPr bwMode="auto">
          <a:xfrm>
            <a:off x="500063" y="55563"/>
            <a:ext cx="15001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13" tIns="44457" rIns="88913" bIns="44457">
            <a:spAutoFit/>
          </a:bodyPr>
          <a:lstStyle>
            <a:lvl1pPr defTabSz="913130">
              <a:defRPr sz="2200">
                <a:solidFill>
                  <a:srgbClr val="FF0000"/>
                </a:solidFill>
                <a:latin typeface="Times New Roman" panose="02020603050405020304" pitchFamily="18" charset="0"/>
                <a:ea typeface="宋体" panose="02010600030101010101" pitchFamily="2" charset="-122"/>
              </a:defRPr>
            </a:lvl1pPr>
            <a:lvl2pPr defTabSz="913130">
              <a:defRPr sz="2200">
                <a:solidFill>
                  <a:srgbClr val="FF0000"/>
                </a:solidFill>
                <a:latin typeface="Times New Roman" panose="02020603050405020304" pitchFamily="18" charset="0"/>
                <a:ea typeface="宋体" panose="02010600030101010101" pitchFamily="2" charset="-122"/>
              </a:defRPr>
            </a:lvl2pPr>
            <a:lvl3pPr defTabSz="913130">
              <a:defRPr sz="2200">
                <a:solidFill>
                  <a:srgbClr val="FF0000"/>
                </a:solidFill>
                <a:latin typeface="Times New Roman" panose="02020603050405020304" pitchFamily="18" charset="0"/>
                <a:ea typeface="宋体" panose="02010600030101010101" pitchFamily="2" charset="-122"/>
              </a:defRPr>
            </a:lvl3pPr>
            <a:lvl4pPr defTabSz="913130">
              <a:defRPr sz="2200">
                <a:solidFill>
                  <a:srgbClr val="FF0000"/>
                </a:solidFill>
                <a:latin typeface="Times New Roman" panose="02020603050405020304" pitchFamily="18" charset="0"/>
                <a:ea typeface="宋体" panose="02010600030101010101" pitchFamily="2" charset="-122"/>
              </a:defRPr>
            </a:lvl4pPr>
            <a:lvl5pPr defTabSz="913130">
              <a:defRPr sz="2200">
                <a:solidFill>
                  <a:srgbClr val="FF0000"/>
                </a:solidFill>
                <a:latin typeface="Times New Roman" panose="02020603050405020304" pitchFamily="18" charset="0"/>
                <a:ea typeface="宋体" panose="02010600030101010101" pitchFamily="2" charset="-122"/>
              </a:defRPr>
            </a:lvl5pPr>
            <a:lvl6pPr defTabSz="913130"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defTabSz="913130"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defTabSz="913130"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defTabSz="913130"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spcBef>
                <a:spcPct val="50000"/>
              </a:spcBef>
            </a:pPr>
            <a:r>
              <a:rPr lang="en-US" altLang="zh-CN" sz="2400" b="1" dirty="0"/>
              <a:t>Summary</a:t>
            </a:r>
            <a:r>
              <a:rPr lang="en-US" altLang="zh-CN" sz="2400" b="1" dirty="0">
                <a:latin typeface="Arial" panose="020B0604020202020204" pitchFamily="34" charset="0"/>
              </a:rPr>
              <a:t>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fade">
                                      <p:cBhvr>
                                        <p:cTn id="7" dur="500"/>
                                        <p:tgtEl>
                                          <p:spTgt spid="460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6082">
                                            <p:txEl>
                                              <p:pRg st="1" end="1"/>
                                            </p:txEl>
                                          </p:spTgt>
                                        </p:tgtEl>
                                        <p:attrNameLst>
                                          <p:attrName>style.visibility</p:attrName>
                                        </p:attrNameLst>
                                      </p:cBhvr>
                                      <p:to>
                                        <p:strVal val="visible"/>
                                      </p:to>
                                    </p:set>
                                    <p:animEffect transition="in" filter="fade">
                                      <p:cBhvr>
                                        <p:cTn id="12" dur="500"/>
                                        <p:tgtEl>
                                          <p:spTgt spid="460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082">
                                            <p:txEl>
                                              <p:pRg st="2" end="2"/>
                                            </p:txEl>
                                          </p:spTgt>
                                        </p:tgtEl>
                                        <p:attrNameLst>
                                          <p:attrName>style.visibility</p:attrName>
                                        </p:attrNameLst>
                                      </p:cBhvr>
                                      <p:to>
                                        <p:strVal val="visible"/>
                                      </p:to>
                                    </p:set>
                                    <p:animEffect transition="in" filter="fade">
                                      <p:cBhvr>
                                        <p:cTn id="17" dur="500"/>
                                        <p:tgtEl>
                                          <p:spTgt spid="460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6082">
                                            <p:txEl>
                                              <p:pRg st="3" end="3"/>
                                            </p:txEl>
                                          </p:spTgt>
                                        </p:tgtEl>
                                        <p:attrNameLst>
                                          <p:attrName>style.visibility</p:attrName>
                                        </p:attrNameLst>
                                      </p:cBhvr>
                                      <p:to>
                                        <p:strVal val="visible"/>
                                      </p:to>
                                    </p:set>
                                    <p:animEffect transition="in" filter="fade">
                                      <p:cBhvr>
                                        <p:cTn id="22" dur="500"/>
                                        <p:tgtEl>
                                          <p:spTgt spid="4608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6082">
                                            <p:txEl>
                                              <p:pRg st="4" end="4"/>
                                            </p:txEl>
                                          </p:spTgt>
                                        </p:tgtEl>
                                        <p:attrNameLst>
                                          <p:attrName>style.visibility</p:attrName>
                                        </p:attrNameLst>
                                      </p:cBhvr>
                                      <p:to>
                                        <p:strVal val="visible"/>
                                      </p:to>
                                    </p:set>
                                    <p:animEffect transition="in" filter="fade">
                                      <p:cBhvr>
                                        <p:cTn id="27" dur="500"/>
                                        <p:tgtEl>
                                          <p:spTgt spid="4608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6082">
                                            <p:txEl>
                                              <p:pRg st="5" end="5"/>
                                            </p:txEl>
                                          </p:spTgt>
                                        </p:tgtEl>
                                        <p:attrNameLst>
                                          <p:attrName>style.visibility</p:attrName>
                                        </p:attrNameLst>
                                      </p:cBhvr>
                                      <p:to>
                                        <p:strVal val="visible"/>
                                      </p:to>
                                    </p:set>
                                    <p:animEffect transition="in" filter="fade">
                                      <p:cBhvr>
                                        <p:cTn id="32" dur="500"/>
                                        <p:tgtEl>
                                          <p:spTgt spid="4608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矩形 51201"/>
          <p:cNvSpPr>
            <a:spLocks noChangeArrowheads="1"/>
          </p:cNvSpPr>
          <p:nvPr/>
        </p:nvSpPr>
        <p:spPr bwMode="auto">
          <a:xfrm>
            <a:off x="1530350" y="1106488"/>
            <a:ext cx="6756400" cy="239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5000"/>
              </a:lnSpc>
              <a:spcBef>
                <a:spcPct val="50000"/>
              </a:spcBef>
            </a:pPr>
            <a:r>
              <a:rPr lang="zh-TW" altLang="en-US" sz="1800">
                <a:solidFill>
                  <a:schemeClr val="tx1"/>
                </a:solidFill>
              </a:rPr>
              <a:t>根据句意和</a:t>
            </a:r>
            <a:r>
              <a:rPr lang="zh-CN" altLang="en-US" sz="1800">
                <a:solidFill>
                  <a:schemeClr val="tx1"/>
                </a:solidFill>
              </a:rPr>
              <a:t>汉语</a:t>
            </a:r>
            <a:r>
              <a:rPr lang="zh-TW" altLang="en-US" sz="1800">
                <a:solidFill>
                  <a:schemeClr val="tx1"/>
                </a:solidFill>
              </a:rPr>
              <a:t>提示写单词。</a:t>
            </a:r>
          </a:p>
          <a:p>
            <a:pPr>
              <a:lnSpc>
                <a:spcPct val="150000"/>
              </a:lnSpc>
            </a:pPr>
            <a:r>
              <a:rPr lang="en-US" altLang="zh-CN" sz="1800">
                <a:solidFill>
                  <a:schemeClr val="tx1"/>
                </a:solidFill>
              </a:rPr>
              <a:t>1. He is so __________ (幽默的）that he  always makes people laugh.</a:t>
            </a:r>
          </a:p>
          <a:p>
            <a:pPr>
              <a:lnSpc>
                <a:spcPct val="150000"/>
              </a:lnSpc>
            </a:pPr>
            <a:r>
              <a:rPr lang="en-US" altLang="zh-CN" sz="1800">
                <a:solidFill>
                  <a:schemeClr val="tx1"/>
                </a:solidFill>
              </a:rPr>
              <a:t>2. Soldiers should _________ (保护) their country.</a:t>
            </a:r>
          </a:p>
          <a:p>
            <a:pPr>
              <a:lnSpc>
                <a:spcPct val="150000"/>
              </a:lnSpc>
            </a:pPr>
            <a:r>
              <a:rPr lang="en-US" altLang="zh-CN" sz="1800">
                <a:solidFill>
                  <a:schemeClr val="tx1"/>
                </a:solidFill>
              </a:rPr>
              <a:t>3. They _______(与……战斗）bad  people.</a:t>
            </a:r>
          </a:p>
          <a:p>
            <a:pPr>
              <a:lnSpc>
                <a:spcPct val="150000"/>
              </a:lnSpc>
            </a:pPr>
            <a:r>
              <a:rPr lang="en-US" altLang="zh-CN" sz="1800">
                <a:solidFill>
                  <a:schemeClr val="tx1"/>
                </a:solidFill>
              </a:rPr>
              <a:t>4. He is a ____________(英俊的) young man.</a:t>
            </a:r>
          </a:p>
          <a:p>
            <a:pPr>
              <a:lnSpc>
                <a:spcPct val="150000"/>
              </a:lnSpc>
            </a:pPr>
            <a:r>
              <a:rPr lang="en-US" altLang="zh-CN" sz="1800">
                <a:solidFill>
                  <a:schemeClr val="tx1"/>
                </a:solidFill>
              </a:rPr>
              <a:t>5. A ______ (勇敢的)fireman saved the woman.</a:t>
            </a:r>
          </a:p>
        </p:txBody>
      </p:sp>
      <p:sp>
        <p:nvSpPr>
          <p:cNvPr id="51203" name="矩形 51202"/>
          <p:cNvSpPr>
            <a:spLocks noChangeArrowheads="1"/>
          </p:cNvSpPr>
          <p:nvPr/>
        </p:nvSpPr>
        <p:spPr bwMode="auto">
          <a:xfrm>
            <a:off x="2605088" y="1470025"/>
            <a:ext cx="1168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b="1"/>
              <a:t>humorous</a:t>
            </a:r>
          </a:p>
        </p:txBody>
      </p:sp>
      <p:sp>
        <p:nvSpPr>
          <p:cNvPr id="51204" name="矩形 51203"/>
          <p:cNvSpPr>
            <a:spLocks noChangeArrowheads="1"/>
          </p:cNvSpPr>
          <p:nvPr/>
        </p:nvSpPr>
        <p:spPr bwMode="auto">
          <a:xfrm>
            <a:off x="3319463" y="1836738"/>
            <a:ext cx="8763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b="1"/>
              <a:t>protect</a:t>
            </a:r>
          </a:p>
        </p:txBody>
      </p:sp>
      <p:sp>
        <p:nvSpPr>
          <p:cNvPr id="51205" name="矩形 51204"/>
          <p:cNvSpPr>
            <a:spLocks noChangeArrowheads="1"/>
          </p:cNvSpPr>
          <p:nvPr/>
        </p:nvSpPr>
        <p:spPr bwMode="auto">
          <a:xfrm>
            <a:off x="2381250" y="2201863"/>
            <a:ext cx="6413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b="1"/>
              <a:t>fight</a:t>
            </a:r>
          </a:p>
        </p:txBody>
      </p:sp>
      <p:sp>
        <p:nvSpPr>
          <p:cNvPr id="51206" name="矩形 51205"/>
          <p:cNvSpPr>
            <a:spLocks noChangeArrowheads="1"/>
          </p:cNvSpPr>
          <p:nvPr/>
        </p:nvSpPr>
        <p:spPr bwMode="auto">
          <a:xfrm>
            <a:off x="2527300" y="2630488"/>
            <a:ext cx="11731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b="1"/>
              <a:t>handsome</a:t>
            </a:r>
          </a:p>
        </p:txBody>
      </p:sp>
      <p:sp>
        <p:nvSpPr>
          <p:cNvPr id="51207" name="矩形 51206"/>
          <p:cNvSpPr>
            <a:spLocks noChangeArrowheads="1"/>
          </p:cNvSpPr>
          <p:nvPr/>
        </p:nvSpPr>
        <p:spPr bwMode="auto">
          <a:xfrm>
            <a:off x="2000250" y="3103563"/>
            <a:ext cx="7413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b="1"/>
              <a:t>brave</a:t>
            </a:r>
          </a:p>
        </p:txBody>
      </p:sp>
      <p:sp>
        <p:nvSpPr>
          <p:cNvPr id="44039" name="文本框 39942"/>
          <p:cNvSpPr txBox="1">
            <a:spLocks noChangeArrowheads="1"/>
          </p:cNvSpPr>
          <p:nvPr/>
        </p:nvSpPr>
        <p:spPr bwMode="auto">
          <a:xfrm>
            <a:off x="563563" y="55563"/>
            <a:ext cx="14366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13" tIns="44457" rIns="88913" bIns="44457">
            <a:spAutoFit/>
          </a:bodyPr>
          <a:lstStyle>
            <a:lvl1pPr defTabSz="913130">
              <a:defRPr sz="2200">
                <a:solidFill>
                  <a:srgbClr val="FF0000"/>
                </a:solidFill>
                <a:latin typeface="Times New Roman" panose="02020603050405020304" pitchFamily="18" charset="0"/>
                <a:ea typeface="宋体" panose="02010600030101010101" pitchFamily="2" charset="-122"/>
              </a:defRPr>
            </a:lvl1pPr>
            <a:lvl2pPr defTabSz="913130">
              <a:defRPr sz="2200">
                <a:solidFill>
                  <a:srgbClr val="FF0000"/>
                </a:solidFill>
                <a:latin typeface="Times New Roman" panose="02020603050405020304" pitchFamily="18" charset="0"/>
                <a:ea typeface="宋体" panose="02010600030101010101" pitchFamily="2" charset="-122"/>
              </a:defRPr>
            </a:lvl2pPr>
            <a:lvl3pPr defTabSz="913130">
              <a:defRPr sz="2200">
                <a:solidFill>
                  <a:srgbClr val="FF0000"/>
                </a:solidFill>
                <a:latin typeface="Times New Roman" panose="02020603050405020304" pitchFamily="18" charset="0"/>
                <a:ea typeface="宋体" panose="02010600030101010101" pitchFamily="2" charset="-122"/>
              </a:defRPr>
            </a:lvl3pPr>
            <a:lvl4pPr defTabSz="913130">
              <a:defRPr sz="2200">
                <a:solidFill>
                  <a:srgbClr val="FF0000"/>
                </a:solidFill>
                <a:latin typeface="Times New Roman" panose="02020603050405020304" pitchFamily="18" charset="0"/>
                <a:ea typeface="宋体" panose="02010600030101010101" pitchFamily="2" charset="-122"/>
              </a:defRPr>
            </a:lvl4pPr>
            <a:lvl5pPr defTabSz="913130">
              <a:defRPr sz="2200">
                <a:solidFill>
                  <a:srgbClr val="FF0000"/>
                </a:solidFill>
                <a:latin typeface="Times New Roman" panose="02020603050405020304" pitchFamily="18" charset="0"/>
                <a:ea typeface="宋体" panose="02010600030101010101" pitchFamily="2" charset="-122"/>
              </a:defRPr>
            </a:lvl5pPr>
            <a:lvl6pPr defTabSz="913130"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defTabSz="913130"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defTabSz="913130"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defTabSz="913130"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spcBef>
                <a:spcPct val="50000"/>
              </a:spcBef>
            </a:pPr>
            <a:r>
              <a:rPr lang="en-US" altLang="zh-CN" sz="2400" b="1"/>
              <a:t>Exercise</a:t>
            </a:r>
            <a:r>
              <a:rPr lang="en-US" altLang="zh-CN" sz="2400" b="1">
                <a:latin typeface="Arial" panose="020B0604020202020204" pitchFamily="34" charset="0"/>
              </a:rPr>
              <a:t>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p:cTn id="7" dur="1000" fill="hold"/>
                                        <p:tgtEl>
                                          <p:spTgt spid="5120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12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120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1204">
                                            <p:txEl>
                                              <p:pRg st="0" end="0"/>
                                            </p:txEl>
                                          </p:spTgt>
                                        </p:tgtEl>
                                        <p:attrNameLst>
                                          <p:attrName>style.visibility</p:attrName>
                                        </p:attrNameLst>
                                      </p:cBhvr>
                                      <p:to>
                                        <p:strVal val="visible"/>
                                      </p:to>
                                    </p:set>
                                    <p:anim calcmode="lin" valueType="num">
                                      <p:cBhvr>
                                        <p:cTn id="14" dur="1000" fill="hold"/>
                                        <p:tgtEl>
                                          <p:spTgt spid="51204">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5120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5120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1205">
                                            <p:txEl>
                                              <p:pRg st="0" end="0"/>
                                            </p:txEl>
                                          </p:spTgt>
                                        </p:tgtEl>
                                        <p:attrNameLst>
                                          <p:attrName>style.visibility</p:attrName>
                                        </p:attrNameLst>
                                      </p:cBhvr>
                                      <p:to>
                                        <p:strVal val="visible"/>
                                      </p:to>
                                    </p:set>
                                    <p:anim calcmode="lin" valueType="num">
                                      <p:cBhvr>
                                        <p:cTn id="21" dur="1000" fill="hold"/>
                                        <p:tgtEl>
                                          <p:spTgt spid="51205">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51205">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5120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1206">
                                            <p:txEl>
                                              <p:pRg st="0" end="0"/>
                                            </p:txEl>
                                          </p:spTgt>
                                        </p:tgtEl>
                                        <p:attrNameLst>
                                          <p:attrName>style.visibility</p:attrName>
                                        </p:attrNameLst>
                                      </p:cBhvr>
                                      <p:to>
                                        <p:strVal val="visible"/>
                                      </p:to>
                                    </p:set>
                                    <p:anim calcmode="lin" valueType="num">
                                      <p:cBhvr>
                                        <p:cTn id="28" dur="1000" fill="hold"/>
                                        <p:tgtEl>
                                          <p:spTgt spid="51206">
                                            <p:txEl>
                                              <p:pRg st="0" end="0"/>
                                            </p:txEl>
                                          </p:spTgt>
                                        </p:tgtEl>
                                        <p:attrNameLst>
                                          <p:attrName>ppt_w</p:attrName>
                                        </p:attrNameLst>
                                      </p:cBhvr>
                                      <p:tavLst>
                                        <p:tav tm="0">
                                          <p:val>
                                            <p:strVal val="#ppt_w*0.70"/>
                                          </p:val>
                                        </p:tav>
                                        <p:tav tm="100000">
                                          <p:val>
                                            <p:strVal val="#ppt_w"/>
                                          </p:val>
                                        </p:tav>
                                      </p:tavLst>
                                    </p:anim>
                                    <p:anim calcmode="lin" valueType="num">
                                      <p:cBhvr>
                                        <p:cTn id="29" dur="1000" fill="hold"/>
                                        <p:tgtEl>
                                          <p:spTgt spid="51206">
                                            <p:txEl>
                                              <p:pRg st="0" end="0"/>
                                            </p:txEl>
                                          </p:spTgt>
                                        </p:tgtEl>
                                        <p:attrNameLst>
                                          <p:attrName>ppt_h</p:attrName>
                                        </p:attrNameLst>
                                      </p:cBhvr>
                                      <p:tavLst>
                                        <p:tav tm="0">
                                          <p:val>
                                            <p:strVal val="#ppt_h"/>
                                          </p:val>
                                        </p:tav>
                                        <p:tav tm="100000">
                                          <p:val>
                                            <p:strVal val="#ppt_h"/>
                                          </p:val>
                                        </p:tav>
                                      </p:tavLst>
                                    </p:anim>
                                    <p:animEffect transition="in" filter="fade">
                                      <p:cBhvr>
                                        <p:cTn id="30" dur="1000"/>
                                        <p:tgtEl>
                                          <p:spTgt spid="5120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51207">
                                            <p:txEl>
                                              <p:pRg st="0" end="0"/>
                                            </p:txEl>
                                          </p:spTgt>
                                        </p:tgtEl>
                                        <p:attrNameLst>
                                          <p:attrName>style.visibility</p:attrName>
                                        </p:attrNameLst>
                                      </p:cBhvr>
                                      <p:to>
                                        <p:strVal val="visible"/>
                                      </p:to>
                                    </p:set>
                                    <p:anim calcmode="lin" valueType="num">
                                      <p:cBhvr>
                                        <p:cTn id="35" dur="1000" fill="hold"/>
                                        <p:tgtEl>
                                          <p:spTgt spid="51207">
                                            <p:txEl>
                                              <p:pRg st="0" end="0"/>
                                            </p:txEl>
                                          </p:spTgt>
                                        </p:tgtEl>
                                        <p:attrNameLst>
                                          <p:attrName>ppt_w</p:attrName>
                                        </p:attrNameLst>
                                      </p:cBhvr>
                                      <p:tavLst>
                                        <p:tav tm="0">
                                          <p:val>
                                            <p:strVal val="#ppt_w*0.70"/>
                                          </p:val>
                                        </p:tav>
                                        <p:tav tm="100000">
                                          <p:val>
                                            <p:strVal val="#ppt_w"/>
                                          </p:val>
                                        </p:tav>
                                      </p:tavLst>
                                    </p:anim>
                                    <p:anim calcmode="lin" valueType="num">
                                      <p:cBhvr>
                                        <p:cTn id="36" dur="1000" fill="hold"/>
                                        <p:tgtEl>
                                          <p:spTgt spid="51207">
                                            <p:txEl>
                                              <p:pRg st="0" end="0"/>
                                            </p:txEl>
                                          </p:spTgt>
                                        </p:tgtEl>
                                        <p:attrNameLst>
                                          <p:attrName>ppt_h</p:attrName>
                                        </p:attrNameLst>
                                      </p:cBhvr>
                                      <p:tavLst>
                                        <p:tav tm="0">
                                          <p:val>
                                            <p:strVal val="#ppt_h"/>
                                          </p:val>
                                        </p:tav>
                                        <p:tav tm="100000">
                                          <p:val>
                                            <p:strVal val="#ppt_h"/>
                                          </p:val>
                                        </p:tav>
                                      </p:tavLst>
                                    </p:anim>
                                    <p:animEffect transition="in" filter="fade">
                                      <p:cBhvr>
                                        <p:cTn id="37" dur="1000"/>
                                        <p:tgtEl>
                                          <p:spTgt spid="512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71472" y="121123"/>
            <a:ext cx="1346200" cy="379719"/>
          </a:xfrm>
          <a:prstGeom prst="rect">
            <a:avLst/>
          </a:prstGeom>
          <a:noFill/>
        </p:spPr>
        <p:txBody>
          <a:bodyPr wrap="none"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Homework</a:t>
            </a:r>
          </a:p>
        </p:txBody>
      </p:sp>
      <p:sp>
        <p:nvSpPr>
          <p:cNvPr id="45059" name="TextBox 3"/>
          <p:cNvSpPr txBox="1">
            <a:spLocks noChangeArrowheads="1"/>
          </p:cNvSpPr>
          <p:nvPr/>
        </p:nvSpPr>
        <p:spPr bwMode="auto">
          <a:xfrm>
            <a:off x="2293938" y="1722438"/>
            <a:ext cx="5038725" cy="169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4796" tIns="22398" rIns="44796" bIns="22398">
            <a:spAutoFit/>
          </a:bodyPr>
          <a:lstStyle>
            <a:lvl1pPr defTabSz="913130">
              <a:defRPr sz="2200">
                <a:solidFill>
                  <a:srgbClr val="FF0000"/>
                </a:solidFill>
                <a:latin typeface="Times New Roman" panose="02020603050405020304" pitchFamily="18" charset="0"/>
                <a:ea typeface="宋体" panose="02010600030101010101" pitchFamily="2" charset="-122"/>
              </a:defRPr>
            </a:lvl1pPr>
            <a:lvl2pPr defTabSz="913130">
              <a:defRPr sz="2200">
                <a:solidFill>
                  <a:srgbClr val="FF0000"/>
                </a:solidFill>
                <a:latin typeface="Times New Roman" panose="02020603050405020304" pitchFamily="18" charset="0"/>
                <a:ea typeface="宋体" panose="02010600030101010101" pitchFamily="2" charset="-122"/>
              </a:defRPr>
            </a:lvl2pPr>
            <a:lvl3pPr defTabSz="913130">
              <a:defRPr sz="2200">
                <a:solidFill>
                  <a:srgbClr val="FF0000"/>
                </a:solidFill>
                <a:latin typeface="Times New Roman" panose="02020603050405020304" pitchFamily="18" charset="0"/>
                <a:ea typeface="宋体" panose="02010600030101010101" pitchFamily="2" charset="-122"/>
              </a:defRPr>
            </a:lvl3pPr>
            <a:lvl4pPr defTabSz="913130">
              <a:defRPr sz="2200">
                <a:solidFill>
                  <a:srgbClr val="FF0000"/>
                </a:solidFill>
                <a:latin typeface="Times New Roman" panose="02020603050405020304" pitchFamily="18" charset="0"/>
                <a:ea typeface="宋体" panose="02010600030101010101" pitchFamily="2" charset="-122"/>
              </a:defRPr>
            </a:lvl4pPr>
            <a:lvl5pPr defTabSz="913130">
              <a:defRPr sz="2200">
                <a:solidFill>
                  <a:srgbClr val="FF0000"/>
                </a:solidFill>
                <a:latin typeface="Times New Roman" panose="02020603050405020304" pitchFamily="18" charset="0"/>
                <a:ea typeface="宋体" panose="02010600030101010101" pitchFamily="2" charset="-122"/>
              </a:defRPr>
            </a:lvl5pPr>
            <a:lvl6pPr defTabSz="913130"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defTabSz="913130"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defTabSz="913130"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defTabSz="913130"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lnSpc>
                <a:spcPct val="150000"/>
              </a:lnSpc>
            </a:pPr>
            <a:r>
              <a:rPr lang="en-US" altLang="zh-CN" sz="1800" dirty="0">
                <a:solidFill>
                  <a:schemeClr val="tx1"/>
                </a:solidFill>
              </a:rPr>
              <a:t>1.Learn the new words and expressions in this module.</a:t>
            </a:r>
          </a:p>
          <a:p>
            <a:pPr>
              <a:lnSpc>
                <a:spcPct val="150000"/>
              </a:lnSpc>
            </a:pPr>
            <a:r>
              <a:rPr lang="en-US" altLang="zh-CN" sz="1800" dirty="0">
                <a:solidFill>
                  <a:schemeClr val="tx1"/>
                </a:solidFill>
              </a:rPr>
              <a:t>2.Write a short paragraph about your partner’s </a:t>
            </a:r>
            <a:r>
              <a:rPr lang="en-US" altLang="zh-CN" sz="1800" dirty="0" err="1">
                <a:solidFill>
                  <a:schemeClr val="tx1"/>
                </a:solidFill>
              </a:rPr>
              <a:t>favourite</a:t>
            </a:r>
            <a:r>
              <a:rPr lang="en-US" altLang="zh-CN" sz="1800" dirty="0">
                <a:solidFill>
                  <a:schemeClr val="tx1"/>
                </a:solidFill>
              </a:rPr>
              <a:t> cartoon character.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文本框 6145"/>
          <p:cNvSpPr txBox="1">
            <a:spLocks noChangeArrowheads="1"/>
          </p:cNvSpPr>
          <p:nvPr/>
        </p:nvSpPr>
        <p:spPr bwMode="auto">
          <a:xfrm>
            <a:off x="1568450" y="542925"/>
            <a:ext cx="60039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spcBef>
                <a:spcPct val="50000"/>
              </a:spcBef>
            </a:pPr>
            <a:r>
              <a:rPr lang="en-US" altLang="zh-CN" sz="2000"/>
              <a:t>Can you list some popular cartoon characters?</a:t>
            </a:r>
          </a:p>
        </p:txBody>
      </p:sp>
      <p:pic>
        <p:nvPicPr>
          <p:cNvPr id="6147" name="图片 6146"/>
          <p:cNvPicPr>
            <a:picLocks noChangeAspect="1" noChangeArrowheads="1"/>
          </p:cNvPicPr>
          <p:nvPr/>
        </p:nvPicPr>
        <p:blipFill>
          <a:blip r:embed="rId3" cstate="email"/>
          <a:srcRect/>
          <a:stretch>
            <a:fillRect/>
          </a:stretch>
        </p:blipFill>
        <p:spPr bwMode="auto">
          <a:xfrm>
            <a:off x="4629150" y="2630487"/>
            <a:ext cx="2501900" cy="16652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148" name="图片 6147"/>
          <p:cNvPicPr>
            <a:picLocks noChangeAspect="1" noChangeArrowheads="1"/>
          </p:cNvPicPr>
          <p:nvPr/>
        </p:nvPicPr>
        <p:blipFill>
          <a:blip r:embed="rId4" cstate="email"/>
          <a:srcRect/>
          <a:stretch>
            <a:fillRect/>
          </a:stretch>
        </p:blipFill>
        <p:spPr bwMode="auto">
          <a:xfrm>
            <a:off x="1598613" y="1371600"/>
            <a:ext cx="2794000" cy="15732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149" name="文本框 6148"/>
          <p:cNvSpPr txBox="1">
            <a:spLocks noChangeArrowheads="1"/>
          </p:cNvSpPr>
          <p:nvPr/>
        </p:nvSpPr>
        <p:spPr bwMode="auto">
          <a:xfrm>
            <a:off x="4392613" y="1749425"/>
            <a:ext cx="27447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lgn="ctr">
              <a:spcBef>
                <a:spcPct val="50000"/>
              </a:spcBef>
            </a:pPr>
            <a:r>
              <a:rPr lang="en-US" altLang="zh-CN" sz="1800"/>
              <a:t>Shrek  </a:t>
            </a:r>
            <a:r>
              <a:rPr lang="zh-CN" altLang="en-US" sz="1800">
                <a:solidFill>
                  <a:srgbClr val="006600"/>
                </a:solidFill>
                <a:latin typeface="宋体" panose="02010600030101010101" pitchFamily="2" charset="-122"/>
              </a:rPr>
              <a:t>史瑞克</a:t>
            </a:r>
          </a:p>
        </p:txBody>
      </p:sp>
      <p:sp>
        <p:nvSpPr>
          <p:cNvPr id="6150" name="文本框 6149"/>
          <p:cNvSpPr txBox="1">
            <a:spLocks noChangeArrowheads="1"/>
          </p:cNvSpPr>
          <p:nvPr/>
        </p:nvSpPr>
        <p:spPr bwMode="auto">
          <a:xfrm>
            <a:off x="4629150" y="4294188"/>
            <a:ext cx="303053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spcBef>
                <a:spcPct val="50000"/>
              </a:spcBef>
            </a:pPr>
            <a:r>
              <a:rPr lang="en-US" altLang="zh-CN" sz="1800"/>
              <a:t>Superman</a:t>
            </a:r>
            <a:r>
              <a:rPr lang="en-US" altLang="zh-CN" sz="2700" b="1">
                <a:solidFill>
                  <a:srgbClr val="3333CC"/>
                </a:solidFill>
                <a:latin typeface="Comic Sans MS" panose="030F0702030302020204" pitchFamily="66" charset="0"/>
              </a:rPr>
              <a:t>  </a:t>
            </a:r>
            <a:r>
              <a:rPr lang="zh-CN" altLang="en-US" sz="1800">
                <a:solidFill>
                  <a:schemeClr val="tx1"/>
                </a:solidFill>
                <a:latin typeface="宋体" panose="02010600030101010101" pitchFamily="2" charset="-122"/>
              </a:rPr>
              <a:t>超人</a:t>
            </a:r>
            <a:r>
              <a:rPr lang="zh-CN" altLang="en-US" sz="2700" b="1"/>
              <a:t> </a:t>
            </a:r>
          </a:p>
        </p:txBody>
      </p:sp>
      <p:sp>
        <p:nvSpPr>
          <p:cNvPr id="7" name="矩形 6"/>
          <p:cNvSpPr/>
          <p:nvPr/>
        </p:nvSpPr>
        <p:spPr>
          <a:xfrm>
            <a:off x="626606" y="188492"/>
            <a:ext cx="1486555" cy="383788"/>
          </a:xfrm>
          <a:prstGeom prst="rect">
            <a:avLst/>
          </a:prstGeom>
          <a:noFill/>
        </p:spPr>
        <p:txBody>
          <a:bodyPr wrap="none"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Warming up</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ipe(down)">
                                      <p:cBhvr>
                                        <p:cTn id="7" dur="580">
                                          <p:stCondLst>
                                            <p:cond delay="0"/>
                                          </p:stCondLst>
                                        </p:cTn>
                                        <p:tgtEl>
                                          <p:spTgt spid="6146"/>
                                        </p:tgtEl>
                                      </p:cBhvr>
                                    </p:animEffect>
                                    <p:anim calcmode="lin" valueType="num">
                                      <p:cBhvr>
                                        <p:cTn id="8" dur="1822" tmFilter="0,0; 0.14,0.36; 0.43,0.73; 0.71,0.91; 1.0,1.0">
                                          <p:stCondLst>
                                            <p:cond delay="0"/>
                                          </p:stCondLst>
                                        </p:cTn>
                                        <p:tgtEl>
                                          <p:spTgt spid="614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14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14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14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146"/>
                                        </p:tgtEl>
                                        <p:attrNameLst>
                                          <p:attrName>ppt_y</p:attrName>
                                        </p:attrNameLst>
                                      </p:cBhvr>
                                      <p:tavLst>
                                        <p:tav tm="0" fmla="#ppt_y-sin(pi*$)/81">
                                          <p:val>
                                            <p:fltVal val="0"/>
                                          </p:val>
                                        </p:tav>
                                        <p:tav tm="100000">
                                          <p:val>
                                            <p:fltVal val="1"/>
                                          </p:val>
                                        </p:tav>
                                      </p:tavLst>
                                    </p:anim>
                                    <p:animScale>
                                      <p:cBhvr>
                                        <p:cTn id="13" dur="26">
                                          <p:stCondLst>
                                            <p:cond delay="650"/>
                                          </p:stCondLst>
                                        </p:cTn>
                                        <p:tgtEl>
                                          <p:spTgt spid="6146"/>
                                        </p:tgtEl>
                                      </p:cBhvr>
                                      <p:to x="100000" y="60000"/>
                                    </p:animScale>
                                    <p:animScale>
                                      <p:cBhvr>
                                        <p:cTn id="14" dur="166" decel="50000">
                                          <p:stCondLst>
                                            <p:cond delay="676"/>
                                          </p:stCondLst>
                                        </p:cTn>
                                        <p:tgtEl>
                                          <p:spTgt spid="6146"/>
                                        </p:tgtEl>
                                      </p:cBhvr>
                                      <p:to x="100000" y="100000"/>
                                    </p:animScale>
                                    <p:animScale>
                                      <p:cBhvr>
                                        <p:cTn id="15" dur="26">
                                          <p:stCondLst>
                                            <p:cond delay="1312"/>
                                          </p:stCondLst>
                                        </p:cTn>
                                        <p:tgtEl>
                                          <p:spTgt spid="6146"/>
                                        </p:tgtEl>
                                      </p:cBhvr>
                                      <p:to x="100000" y="80000"/>
                                    </p:animScale>
                                    <p:animScale>
                                      <p:cBhvr>
                                        <p:cTn id="16" dur="166" decel="50000">
                                          <p:stCondLst>
                                            <p:cond delay="1338"/>
                                          </p:stCondLst>
                                        </p:cTn>
                                        <p:tgtEl>
                                          <p:spTgt spid="6146"/>
                                        </p:tgtEl>
                                      </p:cBhvr>
                                      <p:to x="100000" y="100000"/>
                                    </p:animScale>
                                    <p:animScale>
                                      <p:cBhvr>
                                        <p:cTn id="17" dur="26">
                                          <p:stCondLst>
                                            <p:cond delay="1642"/>
                                          </p:stCondLst>
                                        </p:cTn>
                                        <p:tgtEl>
                                          <p:spTgt spid="6146"/>
                                        </p:tgtEl>
                                      </p:cBhvr>
                                      <p:to x="100000" y="90000"/>
                                    </p:animScale>
                                    <p:animScale>
                                      <p:cBhvr>
                                        <p:cTn id="18" dur="166" decel="50000">
                                          <p:stCondLst>
                                            <p:cond delay="1668"/>
                                          </p:stCondLst>
                                        </p:cTn>
                                        <p:tgtEl>
                                          <p:spTgt spid="6146"/>
                                        </p:tgtEl>
                                      </p:cBhvr>
                                      <p:to x="100000" y="100000"/>
                                    </p:animScale>
                                    <p:animScale>
                                      <p:cBhvr>
                                        <p:cTn id="19" dur="26">
                                          <p:stCondLst>
                                            <p:cond delay="1808"/>
                                          </p:stCondLst>
                                        </p:cTn>
                                        <p:tgtEl>
                                          <p:spTgt spid="6146"/>
                                        </p:tgtEl>
                                      </p:cBhvr>
                                      <p:to x="100000" y="95000"/>
                                    </p:animScale>
                                    <p:animScale>
                                      <p:cBhvr>
                                        <p:cTn id="20" dur="166" decel="50000">
                                          <p:stCondLst>
                                            <p:cond delay="1834"/>
                                          </p:stCondLst>
                                        </p:cTn>
                                        <p:tgtEl>
                                          <p:spTgt spid="614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6148"/>
                                        </p:tgtEl>
                                        <p:attrNameLst>
                                          <p:attrName>style.visibility</p:attrName>
                                        </p:attrNameLst>
                                      </p:cBhvr>
                                      <p:to>
                                        <p:strVal val="visible"/>
                                      </p:to>
                                    </p:set>
                                    <p:animEffect transition="in" filter="checkerboard(across)">
                                      <p:cBhvr>
                                        <p:cTn id="25" dur="500"/>
                                        <p:tgtEl>
                                          <p:spTgt spid="6148"/>
                                        </p:tgtEl>
                                      </p:cBhvr>
                                    </p:animEffect>
                                  </p:childTnLst>
                                </p:cTn>
                              </p:par>
                              <p:par>
                                <p:cTn id="26" presetID="5" presetClass="entr" presetSubtype="10" fill="hold" nodeType="withEffect">
                                  <p:stCondLst>
                                    <p:cond delay="0"/>
                                  </p:stCondLst>
                                  <p:childTnLst>
                                    <p:set>
                                      <p:cBhvr>
                                        <p:cTn id="27" dur="1" fill="hold">
                                          <p:stCondLst>
                                            <p:cond delay="0"/>
                                          </p:stCondLst>
                                        </p:cTn>
                                        <p:tgtEl>
                                          <p:spTgt spid="6147"/>
                                        </p:tgtEl>
                                        <p:attrNameLst>
                                          <p:attrName>style.visibility</p:attrName>
                                        </p:attrNameLst>
                                      </p:cBhvr>
                                      <p:to>
                                        <p:strVal val="visible"/>
                                      </p:to>
                                    </p:set>
                                    <p:animEffect transition="in" filter="checkerboard(across)">
                                      <p:cBhvr>
                                        <p:cTn id="28" dur="500"/>
                                        <p:tgtEl>
                                          <p:spTgt spid="6147"/>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6149"/>
                                        </p:tgtEl>
                                        <p:attrNameLst>
                                          <p:attrName>style.visibility</p:attrName>
                                        </p:attrNameLst>
                                      </p:cBhvr>
                                      <p:to>
                                        <p:strVal val="visible"/>
                                      </p:to>
                                    </p:set>
                                    <p:animEffect transition="in" filter="checkerboard(across)">
                                      <p:cBhvr>
                                        <p:cTn id="33" dur="500"/>
                                        <p:tgtEl>
                                          <p:spTgt spid="6149"/>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6150"/>
                                        </p:tgtEl>
                                        <p:attrNameLst>
                                          <p:attrName>style.visibility</p:attrName>
                                        </p:attrNameLst>
                                      </p:cBhvr>
                                      <p:to>
                                        <p:strVal val="visible"/>
                                      </p:to>
                                    </p:set>
                                    <p:animEffect transition="in" filter="checkerboard(across)">
                                      <p:cBhvr>
                                        <p:cTn id="38" dur="5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9" grpId="0"/>
      <p:bldP spid="61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图片 8193"/>
          <p:cNvPicPr>
            <a:picLocks noChangeAspect="1" noChangeArrowheads="1"/>
          </p:cNvPicPr>
          <p:nvPr/>
        </p:nvPicPr>
        <p:blipFill>
          <a:blip r:embed="rId2" cstate="email"/>
          <a:srcRect/>
          <a:stretch>
            <a:fillRect/>
          </a:stretch>
        </p:blipFill>
        <p:spPr bwMode="auto">
          <a:xfrm>
            <a:off x="4745014" y="340535"/>
            <a:ext cx="2401888" cy="15001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195" name="图片 8194"/>
          <p:cNvPicPr>
            <a:picLocks noChangeAspect="1" noChangeArrowheads="1"/>
          </p:cNvPicPr>
          <p:nvPr/>
        </p:nvPicPr>
        <p:blipFill>
          <a:blip r:embed="rId3" cstate="email"/>
          <a:srcRect/>
          <a:stretch>
            <a:fillRect/>
          </a:stretch>
        </p:blipFill>
        <p:spPr bwMode="auto">
          <a:xfrm>
            <a:off x="1657326" y="2228073"/>
            <a:ext cx="1573212" cy="15716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196" name="图片 8195"/>
          <p:cNvPicPr>
            <a:picLocks noChangeAspect="1" noChangeArrowheads="1"/>
          </p:cNvPicPr>
          <p:nvPr/>
        </p:nvPicPr>
        <p:blipFill>
          <a:blip r:embed="rId4" cstate="email"/>
          <a:srcRect/>
          <a:stretch>
            <a:fillRect/>
          </a:stretch>
        </p:blipFill>
        <p:spPr bwMode="auto">
          <a:xfrm>
            <a:off x="3687739" y="3139298"/>
            <a:ext cx="1792288" cy="17907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197" name="文本框 8196"/>
          <p:cNvSpPr txBox="1">
            <a:spLocks noChangeArrowheads="1"/>
          </p:cNvSpPr>
          <p:nvPr/>
        </p:nvSpPr>
        <p:spPr bwMode="auto">
          <a:xfrm>
            <a:off x="1285875" y="1141413"/>
            <a:ext cx="2401888"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lgn="ctr">
              <a:lnSpc>
                <a:spcPct val="150000"/>
              </a:lnSpc>
            </a:pPr>
            <a:r>
              <a:rPr lang="en-US" altLang="zh-CN" sz="1800"/>
              <a:t>Doraemon</a:t>
            </a:r>
          </a:p>
          <a:p>
            <a:pPr algn="ctr">
              <a:lnSpc>
                <a:spcPct val="150000"/>
              </a:lnSpc>
            </a:pPr>
            <a:r>
              <a:rPr lang="zh-CN" altLang="en-US" sz="1800" b="1">
                <a:solidFill>
                  <a:schemeClr val="tx1"/>
                </a:solidFill>
                <a:latin typeface="宋体" panose="02010600030101010101" pitchFamily="2" charset="-122"/>
              </a:rPr>
              <a:t>叮当猫</a:t>
            </a:r>
            <a:r>
              <a:rPr lang="zh-CN" altLang="en-US" sz="2700" b="1"/>
              <a:t> </a:t>
            </a:r>
          </a:p>
        </p:txBody>
      </p:sp>
      <p:sp>
        <p:nvSpPr>
          <p:cNvPr id="8198" name="文本框 8197"/>
          <p:cNvSpPr txBox="1">
            <a:spLocks noChangeArrowheads="1"/>
          </p:cNvSpPr>
          <p:nvPr/>
        </p:nvSpPr>
        <p:spPr bwMode="auto">
          <a:xfrm>
            <a:off x="4459288" y="1998663"/>
            <a:ext cx="303053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lgn="ctr">
              <a:lnSpc>
                <a:spcPct val="150000"/>
              </a:lnSpc>
            </a:pPr>
            <a:r>
              <a:rPr lang="en-US" altLang="zh-CN" sz="1800"/>
              <a:t>Winnie the Pooh</a:t>
            </a:r>
          </a:p>
          <a:p>
            <a:pPr algn="ctr">
              <a:lnSpc>
                <a:spcPct val="150000"/>
              </a:lnSpc>
            </a:pPr>
            <a:r>
              <a:rPr lang="zh-CN" altLang="en-US" sz="1800">
                <a:solidFill>
                  <a:srgbClr val="006600"/>
                </a:solidFill>
                <a:latin typeface="宋体" panose="02010600030101010101" pitchFamily="2" charset="-122"/>
              </a:rPr>
              <a:t>维尼熊</a:t>
            </a:r>
          </a:p>
        </p:txBody>
      </p:sp>
      <p:sp>
        <p:nvSpPr>
          <p:cNvPr id="8199" name="文本框 8198"/>
          <p:cNvSpPr txBox="1">
            <a:spLocks noChangeArrowheads="1"/>
          </p:cNvSpPr>
          <p:nvPr/>
        </p:nvSpPr>
        <p:spPr bwMode="auto">
          <a:xfrm>
            <a:off x="5715000" y="3800475"/>
            <a:ext cx="22415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spcBef>
                <a:spcPct val="50000"/>
              </a:spcBef>
            </a:pPr>
            <a:r>
              <a:rPr lang="en-US" altLang="zh-CN" sz="1800"/>
              <a:t>Garfield</a:t>
            </a:r>
            <a:r>
              <a:rPr lang="en-US" altLang="zh-CN" sz="2700" b="1">
                <a:solidFill>
                  <a:srgbClr val="3333CC"/>
                </a:solidFill>
                <a:latin typeface="Comic Sans MS" panose="030F0702030302020204" pitchFamily="66" charset="0"/>
              </a:rPr>
              <a:t> </a:t>
            </a:r>
            <a:r>
              <a:rPr lang="en-US" altLang="zh-CN" sz="2700" b="1"/>
              <a:t>  </a:t>
            </a:r>
            <a:r>
              <a:rPr lang="zh-CN" altLang="en-US" sz="1800">
                <a:solidFill>
                  <a:schemeClr val="tx1"/>
                </a:solidFill>
                <a:latin typeface="宋体" panose="02010600030101010101" pitchFamily="2" charset="-122"/>
              </a:rPr>
              <a:t>加菲猫</a:t>
            </a:r>
          </a:p>
        </p:txBody>
      </p:sp>
      <p:sp>
        <p:nvSpPr>
          <p:cNvPr id="8" name="矩形 7"/>
          <p:cNvSpPr/>
          <p:nvPr/>
        </p:nvSpPr>
        <p:spPr>
          <a:xfrm>
            <a:off x="626606" y="188492"/>
            <a:ext cx="1486555" cy="383788"/>
          </a:xfrm>
          <a:prstGeom prst="rect">
            <a:avLst/>
          </a:prstGeom>
          <a:noFill/>
        </p:spPr>
        <p:txBody>
          <a:bodyPr wrap="none"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Warming up</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ox(in)">
                                      <p:cBhvr>
                                        <p:cTn id="7" dur="500"/>
                                        <p:tgtEl>
                                          <p:spTgt spid="8195"/>
                                        </p:tgtEl>
                                      </p:cBhvr>
                                    </p:animEffect>
                                  </p:childTnLst>
                                </p:cTn>
                              </p:par>
                              <p:par>
                                <p:cTn id="8" presetID="4" presetClass="entr" presetSubtype="16" fill="hold" nodeType="withEffect">
                                  <p:stCondLst>
                                    <p:cond delay="0"/>
                                  </p:stCondLst>
                                  <p:childTnLst>
                                    <p:set>
                                      <p:cBhvr>
                                        <p:cTn id="9" dur="1" fill="hold">
                                          <p:stCondLst>
                                            <p:cond delay="0"/>
                                          </p:stCondLst>
                                        </p:cTn>
                                        <p:tgtEl>
                                          <p:spTgt spid="8194"/>
                                        </p:tgtEl>
                                        <p:attrNameLst>
                                          <p:attrName>style.visibility</p:attrName>
                                        </p:attrNameLst>
                                      </p:cBhvr>
                                      <p:to>
                                        <p:strVal val="visible"/>
                                      </p:to>
                                    </p:set>
                                    <p:animEffect transition="in" filter="box(in)">
                                      <p:cBhvr>
                                        <p:cTn id="10" dur="500"/>
                                        <p:tgtEl>
                                          <p:spTgt spid="8194"/>
                                        </p:tgtEl>
                                      </p:cBhvr>
                                    </p:animEffect>
                                  </p:childTnLst>
                                </p:cTn>
                              </p:par>
                              <p:par>
                                <p:cTn id="11" presetID="4" presetClass="entr" presetSubtype="16" fill="hold" nodeType="withEffect">
                                  <p:stCondLst>
                                    <p:cond delay="0"/>
                                  </p:stCondLst>
                                  <p:childTnLst>
                                    <p:set>
                                      <p:cBhvr>
                                        <p:cTn id="12" dur="1" fill="hold">
                                          <p:stCondLst>
                                            <p:cond delay="0"/>
                                          </p:stCondLst>
                                        </p:cTn>
                                        <p:tgtEl>
                                          <p:spTgt spid="8196"/>
                                        </p:tgtEl>
                                        <p:attrNameLst>
                                          <p:attrName>style.visibility</p:attrName>
                                        </p:attrNameLst>
                                      </p:cBhvr>
                                      <p:to>
                                        <p:strVal val="visible"/>
                                      </p:to>
                                    </p:set>
                                    <p:animEffect transition="in" filter="box(in)">
                                      <p:cBhvr>
                                        <p:cTn id="13" dur="500"/>
                                        <p:tgtEl>
                                          <p:spTgt spid="8196"/>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8197"/>
                                        </p:tgtEl>
                                        <p:attrNameLst>
                                          <p:attrName>style.visibility</p:attrName>
                                        </p:attrNameLst>
                                      </p:cBhvr>
                                      <p:to>
                                        <p:strVal val="visible"/>
                                      </p:to>
                                    </p:set>
                                    <p:animEffect transition="in" filter="box(in)">
                                      <p:cBhvr>
                                        <p:cTn id="18" dur="500"/>
                                        <p:tgtEl>
                                          <p:spTgt spid="8197"/>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8198"/>
                                        </p:tgtEl>
                                        <p:attrNameLst>
                                          <p:attrName>style.visibility</p:attrName>
                                        </p:attrNameLst>
                                      </p:cBhvr>
                                      <p:to>
                                        <p:strVal val="visible"/>
                                      </p:to>
                                    </p:set>
                                    <p:animEffect transition="in" filter="box(in)">
                                      <p:cBhvr>
                                        <p:cTn id="23" dur="500"/>
                                        <p:tgtEl>
                                          <p:spTgt spid="8198"/>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8199"/>
                                        </p:tgtEl>
                                        <p:attrNameLst>
                                          <p:attrName>style.visibility</p:attrName>
                                        </p:attrNameLst>
                                      </p:cBhvr>
                                      <p:to>
                                        <p:strVal val="visible"/>
                                      </p:to>
                                    </p:set>
                                    <p:animEffect transition="in" filter="box(in)">
                                      <p:cBhvr>
                                        <p:cTn id="28" dur="500"/>
                                        <p:tgtEl>
                                          <p:spTgt spid="8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198" grpId="0"/>
      <p:bldP spid="819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图片 9217"/>
          <p:cNvPicPr>
            <a:picLocks noChangeAspect="1" noChangeArrowheads="1"/>
          </p:cNvPicPr>
          <p:nvPr/>
        </p:nvPicPr>
        <p:blipFill>
          <a:blip r:embed="rId2" cstate="email"/>
          <a:srcRect/>
          <a:stretch>
            <a:fillRect/>
          </a:stretch>
        </p:blipFill>
        <p:spPr bwMode="auto">
          <a:xfrm>
            <a:off x="2062183" y="1269218"/>
            <a:ext cx="1616075" cy="21447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219" name="图片 9218"/>
          <p:cNvPicPr>
            <a:picLocks noChangeAspect="1" noChangeArrowheads="1"/>
          </p:cNvPicPr>
          <p:nvPr/>
        </p:nvPicPr>
        <p:blipFill>
          <a:blip r:embed="rId3" cstate="email"/>
          <a:srcRect/>
          <a:stretch>
            <a:fillRect/>
          </a:stretch>
        </p:blipFill>
        <p:spPr bwMode="auto">
          <a:xfrm>
            <a:off x="4578371" y="1269218"/>
            <a:ext cx="2679700" cy="21447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220" name="文本框 9219"/>
          <p:cNvSpPr txBox="1">
            <a:spLocks noChangeArrowheads="1"/>
          </p:cNvSpPr>
          <p:nvPr/>
        </p:nvSpPr>
        <p:spPr bwMode="auto">
          <a:xfrm>
            <a:off x="1433513" y="573088"/>
            <a:ext cx="4059237"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spcBef>
                <a:spcPct val="50000"/>
              </a:spcBef>
            </a:pPr>
            <a:r>
              <a:rPr lang="en-US" altLang="zh-CN" sz="1800"/>
              <a:t>Bugs Bunny</a:t>
            </a:r>
            <a:r>
              <a:rPr lang="en-US" altLang="zh-CN" sz="2700" b="1"/>
              <a:t>    </a:t>
            </a:r>
            <a:r>
              <a:rPr lang="zh-CN" altLang="en-US" sz="1800">
                <a:solidFill>
                  <a:schemeClr val="tx1"/>
                </a:solidFill>
                <a:latin typeface="宋体" panose="02010600030101010101" pitchFamily="2" charset="-122"/>
              </a:rPr>
              <a:t>兔八哥</a:t>
            </a:r>
          </a:p>
        </p:txBody>
      </p:sp>
      <p:sp>
        <p:nvSpPr>
          <p:cNvPr id="9221" name="文本框 9220"/>
          <p:cNvSpPr txBox="1">
            <a:spLocks noChangeArrowheads="1"/>
          </p:cNvSpPr>
          <p:nvPr/>
        </p:nvSpPr>
        <p:spPr bwMode="auto">
          <a:xfrm>
            <a:off x="4429125" y="3516313"/>
            <a:ext cx="31432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lgn="ctr">
              <a:lnSpc>
                <a:spcPct val="150000"/>
              </a:lnSpc>
            </a:pPr>
            <a:r>
              <a:rPr lang="en-US" altLang="zh-CN" sz="1800"/>
              <a:t>The Simpsons</a:t>
            </a:r>
          </a:p>
          <a:p>
            <a:pPr algn="ctr">
              <a:lnSpc>
                <a:spcPct val="150000"/>
              </a:lnSpc>
            </a:pPr>
            <a:r>
              <a:rPr lang="zh-CN" altLang="en-US" sz="1800">
                <a:solidFill>
                  <a:schemeClr val="tx1"/>
                </a:solidFill>
                <a:ea typeface="华文新魏" panose="02010800040101010101" pitchFamily="2" charset="-122"/>
              </a:rPr>
              <a:t>辛普森一家</a:t>
            </a:r>
          </a:p>
        </p:txBody>
      </p:sp>
      <p:sp>
        <p:nvSpPr>
          <p:cNvPr id="6" name="矩形 5"/>
          <p:cNvSpPr/>
          <p:nvPr/>
        </p:nvSpPr>
        <p:spPr>
          <a:xfrm>
            <a:off x="626606" y="188492"/>
            <a:ext cx="1486555" cy="383788"/>
          </a:xfrm>
          <a:prstGeom prst="rect">
            <a:avLst/>
          </a:prstGeom>
          <a:noFill/>
        </p:spPr>
        <p:txBody>
          <a:bodyPr wrap="none"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Warming up</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par>
                                <p:cTn id="8" presetID="4" presetClass="entr" presetSubtype="16" fill="hold" nodeType="withEffect">
                                  <p:stCondLst>
                                    <p:cond delay="0"/>
                                  </p:stCondLst>
                                  <p:childTnLst>
                                    <p:set>
                                      <p:cBhvr>
                                        <p:cTn id="9" dur="1" fill="hold">
                                          <p:stCondLst>
                                            <p:cond delay="0"/>
                                          </p:stCondLst>
                                        </p:cTn>
                                        <p:tgtEl>
                                          <p:spTgt spid="9219"/>
                                        </p:tgtEl>
                                        <p:attrNameLst>
                                          <p:attrName>style.visibility</p:attrName>
                                        </p:attrNameLst>
                                      </p:cBhvr>
                                      <p:to>
                                        <p:strVal val="visible"/>
                                      </p:to>
                                    </p:set>
                                    <p:animEffect transition="in" filter="box(in)">
                                      <p:cBhvr>
                                        <p:cTn id="10" dur="500"/>
                                        <p:tgtEl>
                                          <p:spTgt spid="9219"/>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9220"/>
                                        </p:tgtEl>
                                        <p:attrNameLst>
                                          <p:attrName>style.visibility</p:attrName>
                                        </p:attrNameLst>
                                      </p:cBhvr>
                                      <p:to>
                                        <p:strVal val="visible"/>
                                      </p:to>
                                    </p:set>
                                    <p:animEffect transition="in" filter="box(in)">
                                      <p:cBhvr>
                                        <p:cTn id="15" dur="500"/>
                                        <p:tgtEl>
                                          <p:spTgt spid="9220"/>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9221"/>
                                        </p:tgtEl>
                                        <p:attrNameLst>
                                          <p:attrName>style.visibility</p:attrName>
                                        </p:attrNameLst>
                                      </p:cBhvr>
                                      <p:to>
                                        <p:strVal val="visible"/>
                                      </p:to>
                                    </p:set>
                                    <p:animEffect transition="in" filter="box(in)">
                                      <p:cBhvr>
                                        <p:cTn id="20"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图片 10241"/>
          <p:cNvPicPr>
            <a:picLocks noChangeAspect="1" noChangeArrowheads="1"/>
          </p:cNvPicPr>
          <p:nvPr/>
        </p:nvPicPr>
        <p:blipFill>
          <a:blip r:embed="rId2" cstate="email"/>
          <a:srcRect/>
          <a:stretch>
            <a:fillRect/>
          </a:stretch>
        </p:blipFill>
        <p:spPr bwMode="auto">
          <a:xfrm>
            <a:off x="4686300" y="1771650"/>
            <a:ext cx="3187700" cy="17859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43" name="图片 10242"/>
          <p:cNvPicPr>
            <a:picLocks noChangeAspect="1" noChangeArrowheads="1"/>
          </p:cNvPicPr>
          <p:nvPr/>
        </p:nvPicPr>
        <p:blipFill>
          <a:blip r:embed="rId3" cstate="email"/>
          <a:srcRect/>
          <a:stretch>
            <a:fillRect/>
          </a:stretch>
        </p:blipFill>
        <p:spPr bwMode="auto">
          <a:xfrm>
            <a:off x="1785938" y="628650"/>
            <a:ext cx="2500312" cy="1873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244" name="文本框 10243"/>
          <p:cNvSpPr txBox="1">
            <a:spLocks noChangeArrowheads="1"/>
          </p:cNvSpPr>
          <p:nvPr/>
        </p:nvSpPr>
        <p:spPr bwMode="auto">
          <a:xfrm>
            <a:off x="1370013" y="2744788"/>
            <a:ext cx="28590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lgn="ctr">
              <a:lnSpc>
                <a:spcPct val="150000"/>
              </a:lnSpc>
            </a:pPr>
            <a:r>
              <a:rPr lang="en-US" altLang="zh-CN" sz="1800"/>
              <a:t>Tom and Jerry</a:t>
            </a:r>
          </a:p>
          <a:p>
            <a:pPr algn="ctr">
              <a:lnSpc>
                <a:spcPct val="150000"/>
              </a:lnSpc>
            </a:pPr>
            <a:r>
              <a:rPr lang="zh-CN" altLang="en-US" sz="1800">
                <a:solidFill>
                  <a:schemeClr val="tx1"/>
                </a:solidFill>
                <a:latin typeface="宋体" panose="02010600030101010101" pitchFamily="2" charset="-122"/>
              </a:rPr>
              <a:t>猫和老鼠</a:t>
            </a:r>
          </a:p>
        </p:txBody>
      </p:sp>
      <p:sp>
        <p:nvSpPr>
          <p:cNvPr id="10245" name="文本框 10244"/>
          <p:cNvSpPr txBox="1">
            <a:spLocks noChangeArrowheads="1"/>
          </p:cNvSpPr>
          <p:nvPr/>
        </p:nvSpPr>
        <p:spPr bwMode="auto">
          <a:xfrm>
            <a:off x="4286250" y="3544888"/>
            <a:ext cx="2516188" cy="111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pPr algn="ctr">
              <a:lnSpc>
                <a:spcPct val="150000"/>
              </a:lnSpc>
            </a:pPr>
            <a:r>
              <a:rPr lang="en-US" altLang="zh-CN" sz="1800"/>
              <a:t>Popeye</a:t>
            </a:r>
            <a:r>
              <a:rPr lang="en-US" altLang="zh-CN" sz="2700" b="1">
                <a:solidFill>
                  <a:srgbClr val="3333CC"/>
                </a:solidFill>
                <a:latin typeface="Comic Sans MS" panose="030F0702030302020204" pitchFamily="66" charset="0"/>
              </a:rPr>
              <a:t> </a:t>
            </a:r>
          </a:p>
          <a:p>
            <a:pPr algn="ctr">
              <a:lnSpc>
                <a:spcPct val="150000"/>
              </a:lnSpc>
            </a:pPr>
            <a:r>
              <a:rPr lang="zh-CN" altLang="en-US" sz="1800">
                <a:solidFill>
                  <a:schemeClr val="tx1"/>
                </a:solidFill>
                <a:latin typeface="宋体" panose="02010600030101010101" pitchFamily="2" charset="-122"/>
              </a:rPr>
              <a:t>大力水手</a:t>
            </a:r>
          </a:p>
        </p:txBody>
      </p:sp>
      <p:sp>
        <p:nvSpPr>
          <p:cNvPr id="6" name="矩形 5"/>
          <p:cNvSpPr/>
          <p:nvPr/>
        </p:nvSpPr>
        <p:spPr>
          <a:xfrm>
            <a:off x="626606" y="188492"/>
            <a:ext cx="1486555" cy="383788"/>
          </a:xfrm>
          <a:prstGeom prst="rect">
            <a:avLst/>
          </a:prstGeom>
          <a:noFill/>
        </p:spPr>
        <p:txBody>
          <a:bodyPr wrap="none"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Warming up</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ox(in)">
                                      <p:cBhvr>
                                        <p:cTn id="7" dur="500"/>
                                        <p:tgtEl>
                                          <p:spTgt spid="10242"/>
                                        </p:tgtEl>
                                      </p:cBhvr>
                                    </p:animEffect>
                                  </p:childTnLst>
                                </p:cTn>
                              </p:par>
                              <p:par>
                                <p:cTn id="8" presetID="4" presetClass="entr" presetSubtype="16" fill="hold" nodeType="withEffect">
                                  <p:stCondLst>
                                    <p:cond delay="0"/>
                                  </p:stCondLst>
                                  <p:childTnLst>
                                    <p:set>
                                      <p:cBhvr>
                                        <p:cTn id="9" dur="1" fill="hold">
                                          <p:stCondLst>
                                            <p:cond delay="0"/>
                                          </p:stCondLst>
                                        </p:cTn>
                                        <p:tgtEl>
                                          <p:spTgt spid="10243"/>
                                        </p:tgtEl>
                                        <p:attrNameLst>
                                          <p:attrName>style.visibility</p:attrName>
                                        </p:attrNameLst>
                                      </p:cBhvr>
                                      <p:to>
                                        <p:strVal val="visible"/>
                                      </p:to>
                                    </p:set>
                                    <p:animEffect transition="in" filter="box(in)">
                                      <p:cBhvr>
                                        <p:cTn id="10" dur="500"/>
                                        <p:tgtEl>
                                          <p:spTgt spid="10243"/>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0244"/>
                                        </p:tgtEl>
                                        <p:attrNameLst>
                                          <p:attrName>style.visibility</p:attrName>
                                        </p:attrNameLst>
                                      </p:cBhvr>
                                      <p:to>
                                        <p:strVal val="visible"/>
                                      </p:to>
                                    </p:set>
                                    <p:animEffect transition="in" filter="box(in)">
                                      <p:cBhvr>
                                        <p:cTn id="15" dur="500"/>
                                        <p:tgtEl>
                                          <p:spTgt spid="1024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0245"/>
                                        </p:tgtEl>
                                        <p:attrNameLst>
                                          <p:attrName>style.visibility</p:attrName>
                                        </p:attrNameLst>
                                      </p:cBhvr>
                                      <p:to>
                                        <p:strVal val="visible"/>
                                      </p:to>
                                    </p:set>
                                    <p:animEffect transition="in" filter="box(in)">
                                      <p:cBhvr>
                                        <p:cTn id="20" dur="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图片 11265"/>
          <p:cNvPicPr>
            <a:picLocks noChangeAspect="1" noChangeArrowheads="1"/>
          </p:cNvPicPr>
          <p:nvPr/>
        </p:nvPicPr>
        <p:blipFill>
          <a:blip r:embed="rId2" cstate="email"/>
          <a:srcRect/>
          <a:stretch>
            <a:fillRect/>
          </a:stretch>
        </p:blipFill>
        <p:spPr bwMode="auto">
          <a:xfrm>
            <a:off x="1214414" y="786594"/>
            <a:ext cx="1903168" cy="31154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5602" name="矩形 11266"/>
          <p:cNvSpPr>
            <a:spLocks noChangeArrowheads="1"/>
          </p:cNvSpPr>
          <p:nvPr/>
        </p:nvSpPr>
        <p:spPr bwMode="auto">
          <a:xfrm>
            <a:off x="3429000" y="571500"/>
            <a:ext cx="4624388"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1800">
                <a:solidFill>
                  <a:schemeClr val="tx1"/>
                </a:solidFill>
              </a:rPr>
              <a:t>《</a:t>
            </a:r>
            <a:r>
              <a:rPr lang="zh-CN" altLang="en-US" sz="1800">
                <a:solidFill>
                  <a:schemeClr val="tx1"/>
                </a:solidFill>
              </a:rPr>
              <a:t>超人</a:t>
            </a:r>
            <a:r>
              <a:rPr lang="en-US" altLang="zh-CN" sz="1800">
                <a:solidFill>
                  <a:schemeClr val="tx1"/>
                </a:solidFill>
              </a:rPr>
              <a:t>》</a:t>
            </a:r>
            <a:r>
              <a:rPr lang="zh-CN" altLang="en-US" sz="1800">
                <a:solidFill>
                  <a:schemeClr val="tx1"/>
                </a:solidFill>
              </a:rPr>
              <a:t>（</a:t>
            </a:r>
            <a:r>
              <a:rPr lang="en-US" altLang="zh-CN" sz="1800">
                <a:solidFill>
                  <a:schemeClr val="tx1"/>
                </a:solidFill>
              </a:rPr>
              <a:t>Superman</a:t>
            </a:r>
            <a:r>
              <a:rPr lang="zh-CN" altLang="en-US" sz="1800">
                <a:solidFill>
                  <a:schemeClr val="tx1"/>
                </a:solidFill>
              </a:rPr>
              <a:t>）</a:t>
            </a:r>
            <a:r>
              <a:rPr lang="en-US" altLang="zh-CN" sz="1800">
                <a:solidFill>
                  <a:schemeClr val="tx1"/>
                </a:solidFill>
              </a:rPr>
              <a:t>1938</a:t>
            </a:r>
            <a:r>
              <a:rPr lang="zh-CN" altLang="en-US" sz="1800">
                <a:solidFill>
                  <a:schemeClr val="tx1"/>
                </a:solidFill>
              </a:rPr>
              <a:t>年</a:t>
            </a:r>
            <a:r>
              <a:rPr lang="en-US" altLang="zh-CN" sz="1800">
                <a:solidFill>
                  <a:schemeClr val="tx1"/>
                </a:solidFill>
              </a:rPr>
              <a:t>6</a:t>
            </a:r>
            <a:r>
              <a:rPr lang="zh-CN" altLang="en-US" sz="1800">
                <a:solidFill>
                  <a:schemeClr val="tx1"/>
                </a:solidFill>
              </a:rPr>
              <a:t>月于</a:t>
            </a:r>
            <a:r>
              <a:rPr lang="en-US" altLang="zh-CN" sz="1800">
                <a:solidFill>
                  <a:schemeClr val="tx1"/>
                </a:solidFill>
              </a:rPr>
              <a:t>《</a:t>
            </a:r>
            <a:r>
              <a:rPr lang="zh-CN" altLang="en-US" sz="1800">
                <a:solidFill>
                  <a:schemeClr val="tx1"/>
                </a:solidFill>
              </a:rPr>
              <a:t>动作漫画</a:t>
            </a:r>
            <a:r>
              <a:rPr lang="en-US" altLang="zh-CN" sz="1800">
                <a:solidFill>
                  <a:schemeClr val="tx1"/>
                </a:solidFill>
              </a:rPr>
              <a:t>》</a:t>
            </a:r>
            <a:r>
              <a:rPr lang="zh-CN" altLang="en-US" sz="1800">
                <a:solidFill>
                  <a:schemeClr val="tx1"/>
                </a:solidFill>
              </a:rPr>
              <a:t>创刊号上首次登场，是漫画史上第一位超级英雄。超人本是来自于氪星的一个小婴孩，被地球上的一对夫妇拾获，取名为</a:t>
            </a:r>
            <a:r>
              <a:rPr lang="en-US" altLang="zh-CN" sz="1800">
                <a:solidFill>
                  <a:schemeClr val="tx1"/>
                </a:solidFill>
              </a:rPr>
              <a:t>Clark Kent</a:t>
            </a:r>
            <a:r>
              <a:rPr lang="zh-CN" altLang="en-US" sz="1800">
                <a:solidFill>
                  <a:schemeClr val="tx1"/>
                </a:solidFill>
              </a:rPr>
              <a:t>，抚养成人。 </a:t>
            </a:r>
            <a:r>
              <a:rPr lang="en-US" altLang="zh-CN" sz="1800">
                <a:solidFill>
                  <a:schemeClr val="tx1"/>
                </a:solidFill>
              </a:rPr>
              <a:t>Clark Kent</a:t>
            </a:r>
            <a:r>
              <a:rPr lang="zh-CN" altLang="en-US" sz="1800">
                <a:solidFill>
                  <a:schemeClr val="tx1"/>
                </a:solidFill>
              </a:rPr>
              <a:t>长大后成为大都市</a:t>
            </a:r>
            <a:r>
              <a:rPr lang="en-US" altLang="zh-CN" sz="1800">
                <a:solidFill>
                  <a:schemeClr val="tx1"/>
                </a:solidFill>
              </a:rPr>
              <a:t>《</a:t>
            </a:r>
            <a:r>
              <a:rPr lang="zh-CN" altLang="en-US" sz="1800">
                <a:solidFill>
                  <a:schemeClr val="tx1"/>
                </a:solidFill>
              </a:rPr>
              <a:t>星球日报</a:t>
            </a:r>
            <a:r>
              <a:rPr lang="en-US" altLang="zh-CN" sz="1800">
                <a:solidFill>
                  <a:schemeClr val="tx1"/>
                </a:solidFill>
              </a:rPr>
              <a:t>》</a:t>
            </a:r>
            <a:r>
              <a:rPr lang="zh-CN" altLang="en-US" sz="1800">
                <a:solidFill>
                  <a:schemeClr val="tx1"/>
                </a:solidFill>
              </a:rPr>
              <a:t>的一名新闻记者。他有着与生俱来的超能力和极强的正义感和同情心，每每在危机时刻，便穿上蓝色紧身衣，披上红色斗篷，化身超人挺身而出，行侠仗义，拯救世人。</a:t>
            </a:r>
          </a:p>
        </p:txBody>
      </p:sp>
      <p:sp>
        <p:nvSpPr>
          <p:cNvPr id="25603" name="文本框 11267"/>
          <p:cNvSpPr txBox="1">
            <a:spLocks noChangeArrowheads="1"/>
          </p:cNvSpPr>
          <p:nvPr/>
        </p:nvSpPr>
        <p:spPr bwMode="auto">
          <a:xfrm>
            <a:off x="1571625" y="4287838"/>
            <a:ext cx="12001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r>
              <a:rPr lang="en-US" altLang="zh-CN" sz="1800" b="1"/>
              <a:t>Superman</a:t>
            </a:r>
          </a:p>
        </p:txBody>
      </p:sp>
      <p:sp>
        <p:nvSpPr>
          <p:cNvPr id="6" name="矩形 5"/>
          <p:cNvSpPr/>
          <p:nvPr/>
        </p:nvSpPr>
        <p:spPr>
          <a:xfrm>
            <a:off x="666914" y="121113"/>
            <a:ext cx="934085" cy="379729"/>
          </a:xfrm>
          <a:prstGeom prst="rect">
            <a:avLst/>
          </a:prstGeom>
          <a:noFill/>
        </p:spPr>
        <p:txBody>
          <a:bodyPr wrap="none"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Lead in</a:t>
            </a: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图片 12289"/>
          <p:cNvPicPr>
            <a:picLocks noChangeAspect="1" noChangeArrowheads="1"/>
          </p:cNvPicPr>
          <p:nvPr/>
        </p:nvPicPr>
        <p:blipFill>
          <a:blip r:embed="rId2" cstate="email"/>
          <a:srcRect/>
          <a:stretch>
            <a:fillRect/>
          </a:stretch>
        </p:blipFill>
        <p:spPr bwMode="auto">
          <a:xfrm>
            <a:off x="2232031" y="1000908"/>
            <a:ext cx="4268795" cy="30135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矩形 2"/>
          <p:cNvSpPr/>
          <p:nvPr/>
        </p:nvSpPr>
        <p:spPr>
          <a:xfrm>
            <a:off x="666914" y="121113"/>
            <a:ext cx="934085" cy="379729"/>
          </a:xfrm>
          <a:prstGeom prst="rect">
            <a:avLst/>
          </a:prstGeom>
          <a:noFill/>
        </p:spPr>
        <p:txBody>
          <a:bodyPr wrap="none"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Lead in</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图片 13313"/>
          <p:cNvPicPr>
            <a:picLocks noChangeAspect="1" noChangeArrowheads="1"/>
          </p:cNvPicPr>
          <p:nvPr/>
        </p:nvPicPr>
        <p:blipFill>
          <a:blip r:embed="rId2" cstate="email"/>
          <a:srcRect/>
          <a:stretch>
            <a:fillRect/>
          </a:stretch>
        </p:blipFill>
        <p:spPr bwMode="auto">
          <a:xfrm>
            <a:off x="928662" y="929470"/>
            <a:ext cx="1701807" cy="30535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7650" name="文本框 13314"/>
          <p:cNvSpPr txBox="1">
            <a:spLocks noChangeArrowheads="1"/>
          </p:cNvSpPr>
          <p:nvPr/>
        </p:nvSpPr>
        <p:spPr bwMode="auto">
          <a:xfrm>
            <a:off x="1071563" y="4216400"/>
            <a:ext cx="12636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rgbClr val="FF0000"/>
                </a:solidFill>
                <a:latin typeface="Times New Roman" panose="02020603050405020304" pitchFamily="18" charset="0"/>
                <a:ea typeface="宋体" panose="02010600030101010101" pitchFamily="2" charset="-122"/>
              </a:defRPr>
            </a:lvl1pPr>
            <a:lvl2pPr>
              <a:defRPr sz="2200">
                <a:solidFill>
                  <a:srgbClr val="FF0000"/>
                </a:solidFill>
                <a:latin typeface="Times New Roman" panose="02020603050405020304" pitchFamily="18" charset="0"/>
                <a:ea typeface="宋体" panose="02010600030101010101" pitchFamily="2" charset="-122"/>
              </a:defRPr>
            </a:lvl2pPr>
            <a:lvl3pPr>
              <a:defRPr sz="2200">
                <a:solidFill>
                  <a:srgbClr val="FF0000"/>
                </a:solidFill>
                <a:latin typeface="Times New Roman" panose="02020603050405020304" pitchFamily="18" charset="0"/>
                <a:ea typeface="宋体" panose="02010600030101010101" pitchFamily="2" charset="-122"/>
              </a:defRPr>
            </a:lvl3pPr>
            <a:lvl4pPr>
              <a:defRPr sz="2200">
                <a:solidFill>
                  <a:srgbClr val="FF0000"/>
                </a:solidFill>
                <a:latin typeface="Times New Roman" panose="02020603050405020304" pitchFamily="18" charset="0"/>
                <a:ea typeface="宋体" panose="02010600030101010101" pitchFamily="2" charset="-122"/>
              </a:defRPr>
            </a:lvl4pPr>
            <a:lvl5pPr>
              <a:defRPr sz="2200">
                <a:solidFill>
                  <a:srgbClr val="FF0000"/>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200">
                <a:solidFill>
                  <a:srgbClr val="FF0000"/>
                </a:solidFill>
                <a:latin typeface="Times New Roman" panose="02020603050405020304" pitchFamily="18" charset="0"/>
                <a:ea typeface="宋体" panose="02010600030101010101" pitchFamily="2" charset="-122"/>
              </a:defRPr>
            </a:lvl9pPr>
          </a:lstStyle>
          <a:p>
            <a:r>
              <a:rPr lang="en-US" altLang="zh-CN" sz="1800" b="1"/>
              <a:t>Spiderman</a:t>
            </a:r>
          </a:p>
        </p:txBody>
      </p:sp>
      <p:sp>
        <p:nvSpPr>
          <p:cNvPr id="27651" name="矩形 13315"/>
          <p:cNvSpPr>
            <a:spLocks noChangeArrowheads="1"/>
          </p:cNvSpPr>
          <p:nvPr/>
        </p:nvSpPr>
        <p:spPr bwMode="auto">
          <a:xfrm>
            <a:off x="2857500" y="469900"/>
            <a:ext cx="5356225"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pPr>
            <a:r>
              <a:rPr lang="en-US" altLang="zh-CN" sz="1800">
                <a:solidFill>
                  <a:schemeClr val="tx1"/>
                </a:solidFill>
              </a:rPr>
              <a:t>《</a:t>
            </a:r>
            <a:r>
              <a:rPr lang="zh-CN" altLang="en-US" sz="1800">
                <a:solidFill>
                  <a:schemeClr val="tx1"/>
                </a:solidFill>
              </a:rPr>
              <a:t>蜘蛛侠</a:t>
            </a:r>
            <a:r>
              <a:rPr lang="en-US" altLang="zh-CN" sz="1800">
                <a:solidFill>
                  <a:schemeClr val="tx1"/>
                </a:solidFill>
              </a:rPr>
              <a:t>》(Spiderman )</a:t>
            </a:r>
            <a:r>
              <a:rPr lang="zh-CN" altLang="en-US" sz="1800">
                <a:solidFill>
                  <a:schemeClr val="tx1"/>
                </a:solidFill>
              </a:rPr>
              <a:t>首次登场是在</a:t>
            </a:r>
            <a:r>
              <a:rPr lang="en-US" altLang="zh-CN" sz="1800">
                <a:solidFill>
                  <a:schemeClr val="tx1"/>
                </a:solidFill>
              </a:rPr>
              <a:t>1962</a:t>
            </a:r>
            <a:r>
              <a:rPr lang="zh-CN" altLang="en-US" sz="1800">
                <a:solidFill>
                  <a:schemeClr val="tx1"/>
                </a:solidFill>
              </a:rPr>
              <a:t>年</a:t>
            </a:r>
            <a:r>
              <a:rPr lang="en-US" altLang="zh-CN" sz="1800">
                <a:solidFill>
                  <a:schemeClr val="tx1"/>
                </a:solidFill>
              </a:rPr>
              <a:t>8</a:t>
            </a:r>
            <a:r>
              <a:rPr lang="zh-CN" altLang="en-US" sz="1800">
                <a:solidFill>
                  <a:schemeClr val="tx1"/>
                </a:solidFill>
              </a:rPr>
              <a:t>月杂志</a:t>
            </a:r>
            <a:r>
              <a:rPr lang="en-US" altLang="zh-CN" sz="1800">
                <a:solidFill>
                  <a:schemeClr val="tx1"/>
                </a:solidFill>
              </a:rPr>
              <a:t>《</a:t>
            </a:r>
            <a:r>
              <a:rPr lang="zh-CN" altLang="en-US" sz="1800">
                <a:solidFill>
                  <a:schemeClr val="tx1"/>
                </a:solidFill>
              </a:rPr>
              <a:t>惊奇幻想</a:t>
            </a:r>
            <a:r>
              <a:rPr lang="en-US" altLang="zh-CN" sz="1800">
                <a:solidFill>
                  <a:schemeClr val="tx1"/>
                </a:solidFill>
              </a:rPr>
              <a:t>》</a:t>
            </a:r>
            <a:r>
              <a:rPr lang="zh-CN" altLang="en-US" sz="1800">
                <a:solidFill>
                  <a:schemeClr val="tx1"/>
                </a:solidFill>
              </a:rPr>
              <a:t>第十五期，后来十分受欢迎才有了以他为主题的漫画。 </a:t>
            </a:r>
            <a:r>
              <a:rPr lang="en-US" altLang="zh-CN" sz="1800">
                <a:solidFill>
                  <a:schemeClr val="tx1"/>
                </a:solidFill>
              </a:rPr>
              <a:t>《</a:t>
            </a:r>
            <a:r>
              <a:rPr lang="zh-CN" altLang="en-US" sz="1800">
                <a:solidFill>
                  <a:schemeClr val="tx1"/>
                </a:solidFill>
              </a:rPr>
              <a:t>蜘蛛侠</a:t>
            </a:r>
            <a:r>
              <a:rPr lang="en-US" altLang="zh-CN" sz="1800">
                <a:solidFill>
                  <a:schemeClr val="tx1"/>
                </a:solidFill>
              </a:rPr>
              <a:t>》(</a:t>
            </a:r>
            <a:r>
              <a:rPr lang="zh-CN" altLang="en-US" sz="1800">
                <a:solidFill>
                  <a:schemeClr val="tx1"/>
                </a:solidFill>
              </a:rPr>
              <a:t>的主人公是高中生彼得</a:t>
            </a:r>
            <a:r>
              <a:rPr lang="en-US" altLang="zh-CN" sz="1800">
                <a:solidFill>
                  <a:schemeClr val="tx1"/>
                </a:solidFill>
              </a:rPr>
              <a:t>·</a:t>
            </a:r>
            <a:r>
              <a:rPr lang="zh-CN" altLang="en-US" sz="1800">
                <a:solidFill>
                  <a:schemeClr val="tx1"/>
                </a:solidFill>
              </a:rPr>
              <a:t>帕克</a:t>
            </a:r>
            <a:r>
              <a:rPr lang="en-US" altLang="zh-CN" sz="1800">
                <a:solidFill>
                  <a:schemeClr val="tx1"/>
                </a:solidFill>
              </a:rPr>
              <a:t>(Peter Parker)</a:t>
            </a:r>
            <a:r>
              <a:rPr lang="zh-CN" altLang="en-US" sz="1800">
                <a:solidFill>
                  <a:schemeClr val="tx1"/>
                </a:solidFill>
              </a:rPr>
              <a:t>，原本是个木头木脑的书呆子，在参观经过基因改造实验的蜘蛛时，意外地被一只逃跑的但体内带有放射性物质的蜘蛛咬伤。强大的放射性物质很快转移到彼得身上，从此，他发现自己拥有了不可思议的超能力，成为声名远扬的蜘蛛侠。变成蜘</a:t>
            </a:r>
            <a:r>
              <a:rPr lang="en-US" altLang="zh-CN" sz="1800">
                <a:solidFill>
                  <a:schemeClr val="tx1"/>
                </a:solidFill>
              </a:rPr>
              <a:t> </a:t>
            </a:r>
            <a:r>
              <a:rPr lang="zh-CN" altLang="en-US" sz="1800">
                <a:solidFill>
                  <a:schemeClr val="tx1"/>
                </a:solidFill>
              </a:rPr>
              <a:t>蛛侠的彼得承担起了重大的社会使命，要竭尽全力打击罪恶势力，为社会除暴安良。 </a:t>
            </a:r>
          </a:p>
        </p:txBody>
      </p:sp>
      <p:sp>
        <p:nvSpPr>
          <p:cNvPr id="5" name="矩形 4"/>
          <p:cNvSpPr/>
          <p:nvPr/>
        </p:nvSpPr>
        <p:spPr>
          <a:xfrm>
            <a:off x="666914" y="121113"/>
            <a:ext cx="934085" cy="379729"/>
          </a:xfrm>
          <a:prstGeom prst="rect">
            <a:avLst/>
          </a:prstGeom>
          <a:noFill/>
        </p:spPr>
        <p:txBody>
          <a:bodyPr wrap="none" lIns="44796" tIns="22398" rIns="44796" bIns="2239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altLang="zh-CN" noProof="1">
                <a:ln w="11430"/>
                <a:effectLst>
                  <a:outerShdw blurRad="50800" dist="39000" dir="5460000" algn="tl">
                    <a:srgbClr val="000000">
                      <a:alpha val="38000"/>
                    </a:srgbClr>
                  </a:outerShdw>
                </a:effectLst>
                <a:cs typeface="Times New Roman" panose="02020603050405020304" pitchFamily="18" charset="0"/>
              </a:rPr>
              <a:t>Lead in</a:t>
            </a:r>
          </a:p>
        </p:txBody>
      </p:sp>
    </p:spTree>
  </p:cSld>
  <p:clrMapOvr>
    <a:masterClrMapping/>
  </p:clrMapOvr>
  <p:transition>
    <p:random/>
  </p:transition>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200" dirty="0" smtClean="0">
            <a:latin typeface="Times New Roman" panose="02020603050405020304" pitchFamily="18" charset="0"/>
            <a:cs typeface="Times New Roman" panose="02020603050405020304" pitchFamily="18"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125000"/>
          </a:lnSpc>
          <a:defRPr sz="2200" dirty="0" smtClean="0">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1256</Words>
  <Application>Microsoft Office PowerPoint</Application>
  <PresentationFormat>自定义</PresentationFormat>
  <Paragraphs>147</Paragraphs>
  <Slides>26</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vt:i4>
      </vt:variant>
    </vt:vector>
  </HeadingPairs>
  <TitlesOfParts>
    <vt:vector size="33" baseType="lpstr">
      <vt:lpstr>华文新魏</vt:lpstr>
      <vt:lpstr>宋体</vt:lpstr>
      <vt:lpstr>微软雅黑</vt:lpstr>
      <vt:lpstr>Arial</vt:lpstr>
      <vt:lpstr>Comic Sans MS</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2016-11-12T06:02:00Z</dcterms:created>
  <dcterms:modified xsi:type="dcterms:W3CDTF">2023-01-16T19:54:01Z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353F1FAE2AE0433882D522049E2FA13A</vt:lpwstr>
  </property>
  <property fmtid="{A09F084E-AD41-489F-8076-AA5BE3082BCA}" pid="100">
    <vt:ui4>5</vt:ui4>
  </property>
  <property fmtid="{64440492-4C8B-11D1-8B70-080036B11A03}" pid="11">
    <vt:lpwstr>www.2ppt.com-爱PPT提供资源下载</vt:lpwstr>
  </property>
</Properties>
</file>