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3" r:id="rId19"/>
    <p:sldId id="285" r:id="rId20"/>
    <p:sldId id="274" r:id="rId21"/>
    <p:sldId id="272" r:id="rId22"/>
    <p:sldId id="276" r:id="rId23"/>
    <p:sldId id="275" r:id="rId24"/>
    <p:sldId id="277" r:id="rId25"/>
    <p:sldId id="278" r:id="rId26"/>
    <p:sldId id="265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164"/>
    <a:srgbClr val="8BB59A"/>
    <a:srgbClr val="BDDCCD"/>
    <a:srgbClr val="92AE95"/>
    <a:srgbClr val="80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21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16200000">
            <a:off x="2625725" y="-2726055"/>
            <a:ext cx="6894830" cy="12310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16200000">
            <a:off x="2625725" y="-2726055"/>
            <a:ext cx="6894830" cy="12310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14955" y="2352040"/>
            <a:ext cx="76047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54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小清新毕业答辩模板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1285" y="4472940"/>
            <a:ext cx="173316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smtClean="0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答辩人：</a:t>
            </a:r>
            <a:r>
              <a:rPr lang="en-US" altLang="zh-CN" sz="1600" smtClean="0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PPT818</a:t>
            </a:r>
            <a:endParaRPr lang="en-US" altLang="zh-CN" sz="1600" dirty="0">
              <a:solidFill>
                <a:srgbClr val="80A1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37475" y="4472940"/>
            <a:ext cx="800219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导师：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60345" y="3190240"/>
            <a:ext cx="771398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1" name="Freeform 5"/>
          <p:cNvSpPr>
            <a:spLocks noEditPoints="1"/>
          </p:cNvSpPr>
          <p:nvPr/>
        </p:nvSpPr>
        <p:spPr bwMode="auto">
          <a:xfrm flipH="1">
            <a:off x="6296343" y="1644650"/>
            <a:ext cx="641985" cy="422910"/>
          </a:xfrm>
          <a:custGeom>
            <a:avLst/>
            <a:gdLst>
              <a:gd name="T0" fmla="*/ 516 w 962"/>
              <a:gd name="T1" fmla="*/ 0 h 631"/>
              <a:gd name="T2" fmla="*/ 32 w 962"/>
              <a:gd name="T3" fmla="*/ 71 h 631"/>
              <a:gd name="T4" fmla="*/ 32 w 962"/>
              <a:gd name="T5" fmla="*/ 327 h 631"/>
              <a:gd name="T6" fmla="*/ 21 w 962"/>
              <a:gd name="T7" fmla="*/ 338 h 631"/>
              <a:gd name="T8" fmla="*/ 17 w 962"/>
              <a:gd name="T9" fmla="*/ 354 h 631"/>
              <a:gd name="T10" fmla="*/ 17 w 962"/>
              <a:gd name="T11" fmla="*/ 363 h 631"/>
              <a:gd name="T12" fmla="*/ 23 w 962"/>
              <a:gd name="T13" fmla="*/ 375 h 631"/>
              <a:gd name="T14" fmla="*/ 32 w 962"/>
              <a:gd name="T15" fmla="*/ 384 h 631"/>
              <a:gd name="T16" fmla="*/ 44 w 962"/>
              <a:gd name="T17" fmla="*/ 388 h 631"/>
              <a:gd name="T18" fmla="*/ 50 w 962"/>
              <a:gd name="T19" fmla="*/ 390 h 631"/>
              <a:gd name="T20" fmla="*/ 63 w 962"/>
              <a:gd name="T21" fmla="*/ 388 h 631"/>
              <a:gd name="T22" fmla="*/ 76 w 962"/>
              <a:gd name="T23" fmla="*/ 379 h 631"/>
              <a:gd name="T24" fmla="*/ 82 w 962"/>
              <a:gd name="T25" fmla="*/ 369 h 631"/>
              <a:gd name="T26" fmla="*/ 84 w 962"/>
              <a:gd name="T27" fmla="*/ 354 h 631"/>
              <a:gd name="T28" fmla="*/ 84 w 962"/>
              <a:gd name="T29" fmla="*/ 346 h 631"/>
              <a:gd name="T30" fmla="*/ 76 w 962"/>
              <a:gd name="T31" fmla="*/ 331 h 631"/>
              <a:gd name="T32" fmla="*/ 67 w 962"/>
              <a:gd name="T33" fmla="*/ 164 h 631"/>
              <a:gd name="T34" fmla="*/ 962 w 962"/>
              <a:gd name="T35" fmla="*/ 159 h 631"/>
              <a:gd name="T36" fmla="*/ 962 w 962"/>
              <a:gd name="T37" fmla="*/ 71 h 631"/>
              <a:gd name="T38" fmla="*/ 78 w 962"/>
              <a:gd name="T39" fmla="*/ 402 h 631"/>
              <a:gd name="T40" fmla="*/ 50 w 962"/>
              <a:gd name="T41" fmla="*/ 409 h 631"/>
              <a:gd name="T42" fmla="*/ 25 w 962"/>
              <a:gd name="T43" fmla="*/ 402 h 631"/>
              <a:gd name="T44" fmla="*/ 0 w 962"/>
              <a:gd name="T45" fmla="*/ 555 h 631"/>
              <a:gd name="T46" fmla="*/ 17 w 962"/>
              <a:gd name="T47" fmla="*/ 562 h 631"/>
              <a:gd name="T48" fmla="*/ 25 w 962"/>
              <a:gd name="T49" fmla="*/ 564 h 631"/>
              <a:gd name="T50" fmla="*/ 40 w 962"/>
              <a:gd name="T51" fmla="*/ 566 h 631"/>
              <a:gd name="T52" fmla="*/ 61 w 962"/>
              <a:gd name="T53" fmla="*/ 549 h 631"/>
              <a:gd name="T54" fmla="*/ 67 w 962"/>
              <a:gd name="T55" fmla="*/ 566 h 631"/>
              <a:gd name="T56" fmla="*/ 76 w 962"/>
              <a:gd name="T57" fmla="*/ 495 h 631"/>
              <a:gd name="T58" fmla="*/ 86 w 962"/>
              <a:gd name="T59" fmla="*/ 560 h 631"/>
              <a:gd name="T60" fmla="*/ 99 w 962"/>
              <a:gd name="T61" fmla="*/ 555 h 631"/>
              <a:gd name="T62" fmla="*/ 78 w 962"/>
              <a:gd name="T63" fmla="*/ 402 h 631"/>
              <a:gd name="T64" fmla="*/ 176 w 962"/>
              <a:gd name="T65" fmla="*/ 220 h 631"/>
              <a:gd name="T66" fmla="*/ 838 w 962"/>
              <a:gd name="T67" fmla="*/ 218 h 631"/>
              <a:gd name="T68" fmla="*/ 838 w 962"/>
              <a:gd name="T69" fmla="*/ 553 h 631"/>
              <a:gd name="T70" fmla="*/ 757 w 962"/>
              <a:gd name="T71" fmla="*/ 557 h 631"/>
              <a:gd name="T72" fmla="*/ 673 w 962"/>
              <a:gd name="T73" fmla="*/ 572 h 631"/>
              <a:gd name="T74" fmla="*/ 591 w 962"/>
              <a:gd name="T75" fmla="*/ 597 h 631"/>
              <a:gd name="T76" fmla="*/ 509 w 962"/>
              <a:gd name="T77" fmla="*/ 631 h 631"/>
              <a:gd name="T78" fmla="*/ 469 w 962"/>
              <a:gd name="T79" fmla="*/ 612 h 631"/>
              <a:gd name="T80" fmla="*/ 390 w 962"/>
              <a:gd name="T81" fmla="*/ 585 h 631"/>
              <a:gd name="T82" fmla="*/ 306 w 962"/>
              <a:gd name="T83" fmla="*/ 566 h 631"/>
              <a:gd name="T84" fmla="*/ 220 w 962"/>
              <a:gd name="T85" fmla="*/ 557 h 631"/>
              <a:gd name="T86" fmla="*/ 176 w 962"/>
              <a:gd name="T87" fmla="*/ 555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2" h="631">
                <a:moveTo>
                  <a:pt x="962" y="71"/>
                </a:moveTo>
                <a:lnTo>
                  <a:pt x="516" y="0"/>
                </a:lnTo>
                <a:lnTo>
                  <a:pt x="32" y="71"/>
                </a:lnTo>
                <a:lnTo>
                  <a:pt x="32" y="71"/>
                </a:lnTo>
                <a:lnTo>
                  <a:pt x="32" y="327"/>
                </a:lnTo>
                <a:lnTo>
                  <a:pt x="32" y="327"/>
                </a:lnTo>
                <a:lnTo>
                  <a:pt x="25" y="331"/>
                </a:lnTo>
                <a:lnTo>
                  <a:pt x="21" y="338"/>
                </a:lnTo>
                <a:lnTo>
                  <a:pt x="17" y="346"/>
                </a:lnTo>
                <a:lnTo>
                  <a:pt x="17" y="354"/>
                </a:lnTo>
                <a:lnTo>
                  <a:pt x="17" y="354"/>
                </a:lnTo>
                <a:lnTo>
                  <a:pt x="17" y="363"/>
                </a:lnTo>
                <a:lnTo>
                  <a:pt x="19" y="369"/>
                </a:lnTo>
                <a:lnTo>
                  <a:pt x="23" y="375"/>
                </a:lnTo>
                <a:lnTo>
                  <a:pt x="27" y="379"/>
                </a:lnTo>
                <a:lnTo>
                  <a:pt x="32" y="384"/>
                </a:lnTo>
                <a:lnTo>
                  <a:pt x="38" y="388"/>
                </a:lnTo>
                <a:lnTo>
                  <a:pt x="44" y="388"/>
                </a:lnTo>
                <a:lnTo>
                  <a:pt x="50" y="390"/>
                </a:lnTo>
                <a:lnTo>
                  <a:pt x="50" y="390"/>
                </a:lnTo>
                <a:lnTo>
                  <a:pt x="57" y="388"/>
                </a:lnTo>
                <a:lnTo>
                  <a:pt x="63" y="388"/>
                </a:lnTo>
                <a:lnTo>
                  <a:pt x="69" y="384"/>
                </a:lnTo>
                <a:lnTo>
                  <a:pt x="76" y="379"/>
                </a:lnTo>
                <a:lnTo>
                  <a:pt x="80" y="375"/>
                </a:lnTo>
                <a:lnTo>
                  <a:pt x="82" y="369"/>
                </a:lnTo>
                <a:lnTo>
                  <a:pt x="84" y="363"/>
                </a:lnTo>
                <a:lnTo>
                  <a:pt x="84" y="354"/>
                </a:lnTo>
                <a:lnTo>
                  <a:pt x="84" y="354"/>
                </a:lnTo>
                <a:lnTo>
                  <a:pt x="84" y="346"/>
                </a:lnTo>
                <a:lnTo>
                  <a:pt x="80" y="338"/>
                </a:lnTo>
                <a:lnTo>
                  <a:pt x="76" y="331"/>
                </a:lnTo>
                <a:lnTo>
                  <a:pt x="67" y="325"/>
                </a:lnTo>
                <a:lnTo>
                  <a:pt x="67" y="164"/>
                </a:lnTo>
                <a:lnTo>
                  <a:pt x="516" y="229"/>
                </a:lnTo>
                <a:lnTo>
                  <a:pt x="962" y="159"/>
                </a:lnTo>
                <a:lnTo>
                  <a:pt x="962" y="71"/>
                </a:lnTo>
                <a:lnTo>
                  <a:pt x="962" y="71"/>
                </a:lnTo>
                <a:close/>
                <a:moveTo>
                  <a:pt x="78" y="402"/>
                </a:moveTo>
                <a:lnTo>
                  <a:pt x="78" y="402"/>
                </a:lnTo>
                <a:lnTo>
                  <a:pt x="65" y="407"/>
                </a:lnTo>
                <a:lnTo>
                  <a:pt x="50" y="409"/>
                </a:lnTo>
                <a:lnTo>
                  <a:pt x="38" y="407"/>
                </a:lnTo>
                <a:lnTo>
                  <a:pt x="25" y="402"/>
                </a:lnTo>
                <a:lnTo>
                  <a:pt x="25" y="402"/>
                </a:lnTo>
                <a:lnTo>
                  <a:pt x="0" y="555"/>
                </a:lnTo>
                <a:lnTo>
                  <a:pt x="0" y="555"/>
                </a:lnTo>
                <a:lnTo>
                  <a:pt x="17" y="562"/>
                </a:lnTo>
                <a:lnTo>
                  <a:pt x="23" y="545"/>
                </a:lnTo>
                <a:lnTo>
                  <a:pt x="25" y="564"/>
                </a:lnTo>
                <a:lnTo>
                  <a:pt x="25" y="564"/>
                </a:lnTo>
                <a:lnTo>
                  <a:pt x="40" y="566"/>
                </a:lnTo>
                <a:lnTo>
                  <a:pt x="55" y="566"/>
                </a:lnTo>
                <a:lnTo>
                  <a:pt x="61" y="549"/>
                </a:lnTo>
                <a:lnTo>
                  <a:pt x="67" y="566"/>
                </a:lnTo>
                <a:lnTo>
                  <a:pt x="67" y="566"/>
                </a:lnTo>
                <a:lnTo>
                  <a:pt x="71" y="564"/>
                </a:lnTo>
                <a:lnTo>
                  <a:pt x="76" y="495"/>
                </a:lnTo>
                <a:lnTo>
                  <a:pt x="86" y="560"/>
                </a:lnTo>
                <a:lnTo>
                  <a:pt x="86" y="560"/>
                </a:lnTo>
                <a:lnTo>
                  <a:pt x="99" y="555"/>
                </a:lnTo>
                <a:lnTo>
                  <a:pt x="99" y="555"/>
                </a:lnTo>
                <a:lnTo>
                  <a:pt x="78" y="402"/>
                </a:lnTo>
                <a:lnTo>
                  <a:pt x="78" y="402"/>
                </a:lnTo>
                <a:close/>
                <a:moveTo>
                  <a:pt x="176" y="555"/>
                </a:moveTo>
                <a:lnTo>
                  <a:pt x="176" y="220"/>
                </a:lnTo>
                <a:lnTo>
                  <a:pt x="516" y="268"/>
                </a:lnTo>
                <a:lnTo>
                  <a:pt x="838" y="218"/>
                </a:lnTo>
                <a:lnTo>
                  <a:pt x="838" y="553"/>
                </a:lnTo>
                <a:lnTo>
                  <a:pt x="838" y="553"/>
                </a:lnTo>
                <a:lnTo>
                  <a:pt x="796" y="553"/>
                </a:lnTo>
                <a:lnTo>
                  <a:pt x="757" y="557"/>
                </a:lnTo>
                <a:lnTo>
                  <a:pt x="715" y="564"/>
                </a:lnTo>
                <a:lnTo>
                  <a:pt x="673" y="572"/>
                </a:lnTo>
                <a:lnTo>
                  <a:pt x="631" y="585"/>
                </a:lnTo>
                <a:lnTo>
                  <a:pt x="591" y="597"/>
                </a:lnTo>
                <a:lnTo>
                  <a:pt x="549" y="614"/>
                </a:lnTo>
                <a:lnTo>
                  <a:pt x="509" y="631"/>
                </a:lnTo>
                <a:lnTo>
                  <a:pt x="509" y="631"/>
                </a:lnTo>
                <a:lnTo>
                  <a:pt x="469" y="612"/>
                </a:lnTo>
                <a:lnTo>
                  <a:pt x="430" y="597"/>
                </a:lnTo>
                <a:lnTo>
                  <a:pt x="390" y="585"/>
                </a:lnTo>
                <a:lnTo>
                  <a:pt x="348" y="574"/>
                </a:lnTo>
                <a:lnTo>
                  <a:pt x="306" y="566"/>
                </a:lnTo>
                <a:lnTo>
                  <a:pt x="262" y="562"/>
                </a:lnTo>
                <a:lnTo>
                  <a:pt x="220" y="557"/>
                </a:lnTo>
                <a:lnTo>
                  <a:pt x="176" y="555"/>
                </a:lnTo>
                <a:lnTo>
                  <a:pt x="176" y="555"/>
                </a:lnTo>
                <a:close/>
              </a:path>
            </a:pathLst>
          </a:custGeom>
          <a:solidFill>
            <a:srgbClr val="80A16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Shape 6922"/>
          <p:cNvSpPr/>
          <p:nvPr/>
        </p:nvSpPr>
        <p:spPr>
          <a:xfrm>
            <a:off x="2814955" y="3773170"/>
            <a:ext cx="7658735" cy="46228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text.Click here to enter your text.Click here to enter your text.Click here to enter your text.Click here to enter your text.</a:t>
            </a:r>
            <a:endParaRPr kumimoji="0" lang="zh-CN" altLang="en-US" sz="700" b="0" i="0" u="none" strike="noStrike" cap="none" spc="0" normalizeH="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7725" y="2348865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第二节：输您的标题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772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791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17" name="Shape 6922"/>
          <p:cNvSpPr/>
          <p:nvPr/>
        </p:nvSpPr>
        <p:spPr>
          <a:xfrm>
            <a:off x="4790440" y="3055620"/>
            <a:ext cx="4613275" cy="22352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di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850" y="1734820"/>
            <a:ext cx="4229100" cy="3272790"/>
            <a:chOff x="1198035" y="1728523"/>
            <a:chExt cx="5447338" cy="4215078"/>
          </a:xfrm>
        </p:grpSpPr>
        <p:grpSp>
          <p:nvGrpSpPr>
            <p:cNvPr id="59402" name="Group 2"/>
            <p:cNvGrpSpPr/>
            <p:nvPr/>
          </p:nvGrpSpPr>
          <p:grpSpPr>
            <a:xfrm>
              <a:off x="1198035" y="1728523"/>
              <a:ext cx="5447338" cy="4215078"/>
              <a:chOff x="2893485" y="1696067"/>
              <a:chExt cx="6047316" cy="4679333"/>
            </a:xfrm>
          </p:grpSpPr>
          <p:sp>
            <p:nvSpPr>
              <p:cNvPr id="59405" name="Freeform 5"/>
              <p:cNvSpPr/>
              <p:nvPr/>
            </p:nvSpPr>
            <p:spPr>
              <a:xfrm>
                <a:off x="3750784" y="1908659"/>
                <a:ext cx="3972235" cy="1053717"/>
              </a:xfrm>
              <a:custGeom>
                <a:avLst/>
                <a:gdLst/>
                <a:ahLst/>
                <a:cxnLst>
                  <a:cxn ang="0">
                    <a:pos x="0" y="1053717"/>
                  </a:cxn>
                  <a:cxn ang="0">
                    <a:pos x="3972235" y="0"/>
                  </a:cxn>
                  <a:cxn ang="0">
                    <a:pos x="0" y="1053717"/>
                  </a:cxn>
                </a:cxnLst>
                <a:rect l="0" t="0" r="0" b="0"/>
                <a:pathLst>
                  <a:path w="1719" h="456">
                    <a:moveTo>
                      <a:pt x="0" y="456"/>
                    </a:moveTo>
                    <a:lnTo>
                      <a:pt x="1719" y="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40A7D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V="1">
                <a:off x="3750784" y="1908659"/>
                <a:ext cx="3972235" cy="1053717"/>
              </a:xfrm>
              <a:prstGeom prst="line">
                <a:avLst/>
              </a:prstGeom>
              <a:noFill/>
              <a:ln w="57150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" name="Freeform 7"/>
              <p:cNvSpPr/>
              <p:nvPr/>
            </p:nvSpPr>
            <p:spPr bwMode="auto">
              <a:xfrm>
                <a:off x="2909660" y="3017834"/>
                <a:ext cx="1982651" cy="2287674"/>
              </a:xfrm>
              <a:custGeom>
                <a:avLst/>
                <a:gdLst>
                  <a:gd name="T0" fmla="*/ 415 w 858"/>
                  <a:gd name="T1" fmla="*/ 0 h 990"/>
                  <a:gd name="T2" fmla="*/ 0 w 858"/>
                  <a:gd name="T3" fmla="*/ 990 h 990"/>
                  <a:gd name="T4" fmla="*/ 858 w 858"/>
                  <a:gd name="T5" fmla="*/ 990 h 990"/>
                  <a:gd name="T6" fmla="*/ 415 w 858"/>
                  <a:gd name="T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0">
                    <a:moveTo>
                      <a:pt x="415" y="0"/>
                    </a:moveTo>
                    <a:lnTo>
                      <a:pt x="0" y="990"/>
                    </a:lnTo>
                    <a:lnTo>
                      <a:pt x="858" y="990"/>
                    </a:lnTo>
                    <a:lnTo>
                      <a:pt x="415" y="0"/>
                    </a:lnTo>
                    <a:close/>
                  </a:path>
                </a:pathLst>
              </a:custGeom>
              <a:noFill/>
              <a:ln w="4" cap="flat">
                <a:solidFill>
                  <a:srgbClr val="8BB59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" name="Freeform 8"/>
              <p:cNvSpPr/>
              <p:nvPr/>
            </p:nvSpPr>
            <p:spPr bwMode="auto">
              <a:xfrm>
                <a:off x="6921177" y="1964118"/>
                <a:ext cx="1982651" cy="2289986"/>
              </a:xfrm>
              <a:custGeom>
                <a:avLst/>
                <a:gdLst>
                  <a:gd name="T0" fmla="*/ 413 w 858"/>
                  <a:gd name="T1" fmla="*/ 0 h 991"/>
                  <a:gd name="T2" fmla="*/ 0 w 858"/>
                  <a:gd name="T3" fmla="*/ 991 h 991"/>
                  <a:gd name="T4" fmla="*/ 858 w 858"/>
                  <a:gd name="T5" fmla="*/ 991 h 991"/>
                  <a:gd name="T6" fmla="*/ 413 w 858"/>
                  <a:gd name="T7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1">
                    <a:moveTo>
                      <a:pt x="413" y="0"/>
                    </a:moveTo>
                    <a:lnTo>
                      <a:pt x="0" y="991"/>
                    </a:lnTo>
                    <a:lnTo>
                      <a:pt x="858" y="991"/>
                    </a:lnTo>
                    <a:lnTo>
                      <a:pt x="413" y="0"/>
                    </a:lnTo>
                    <a:close/>
                  </a:path>
                </a:pathLst>
              </a:custGeom>
              <a:noFill/>
              <a:ln w="4" cap="flat">
                <a:solidFill>
                  <a:srgbClr val="7FA16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7702222" y="1696067"/>
                <a:ext cx="325821" cy="3235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lvl="0" eaLnBrk="1" hangingPunct="1"/>
                <a:endParaRPr sz="2400" dirty="0">
                  <a:latin typeface="Calibri" panose="020F0502020204030204" charset="0"/>
                  <a:ea typeface="Calibri" panose="020F0502020204030204" charset="0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6902691" y="4261035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0 w 972"/>
                  <a:gd name="T5" fmla="*/ 116 h 159"/>
                  <a:gd name="T6" fmla="*/ 155 w 972"/>
                  <a:gd name="T7" fmla="*/ 159 h 159"/>
                  <a:gd name="T8" fmla="*/ 821 w 972"/>
                  <a:gd name="T9" fmla="*/ 151 h 159"/>
                  <a:gd name="T10" fmla="*/ 821 w 972"/>
                  <a:gd name="T11" fmla="*/ 112 h 159"/>
                  <a:gd name="T12" fmla="*/ 946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2"/>
                      <a:pt x="26" y="60"/>
                    </a:cubicBezTo>
                    <a:cubicBezTo>
                      <a:pt x="49" y="79"/>
                      <a:pt x="150" y="116"/>
                      <a:pt x="150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1" y="151"/>
                      <a:pt x="821" y="151"/>
                      <a:pt x="821" y="151"/>
                    </a:cubicBezTo>
                    <a:cubicBezTo>
                      <a:pt x="821" y="112"/>
                      <a:pt x="821" y="112"/>
                      <a:pt x="821" y="112"/>
                    </a:cubicBezTo>
                    <a:cubicBezTo>
                      <a:pt x="821" y="112"/>
                      <a:pt x="923" y="88"/>
                      <a:pt x="946" y="69"/>
                    </a:cubicBezTo>
                    <a:cubicBezTo>
                      <a:pt x="969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A164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2893485" y="5314752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1 w 972"/>
                  <a:gd name="T5" fmla="*/ 116 h 159"/>
                  <a:gd name="T6" fmla="*/ 155 w 972"/>
                  <a:gd name="T7" fmla="*/ 159 h 159"/>
                  <a:gd name="T8" fmla="*/ 822 w 972"/>
                  <a:gd name="T9" fmla="*/ 150 h 159"/>
                  <a:gd name="T10" fmla="*/ 822 w 972"/>
                  <a:gd name="T11" fmla="*/ 112 h 159"/>
                  <a:gd name="T12" fmla="*/ 947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1"/>
                      <a:pt x="26" y="60"/>
                    </a:cubicBezTo>
                    <a:cubicBezTo>
                      <a:pt x="49" y="79"/>
                      <a:pt x="151" y="116"/>
                      <a:pt x="151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2" y="150"/>
                      <a:pt x="822" y="150"/>
                      <a:pt x="822" y="150"/>
                    </a:cubicBezTo>
                    <a:cubicBezTo>
                      <a:pt x="822" y="112"/>
                      <a:pt x="822" y="112"/>
                      <a:pt x="822" y="112"/>
                    </a:cubicBezTo>
                    <a:cubicBezTo>
                      <a:pt x="822" y="112"/>
                      <a:pt x="924" y="87"/>
                      <a:pt x="947" y="69"/>
                    </a:cubicBezTo>
                    <a:cubicBezTo>
                      <a:pt x="970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BB59A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3704569" y="2795999"/>
                <a:ext cx="337374" cy="33737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lvl="0" eaLnBrk="1" hangingPunct="1"/>
                <a:endParaRPr sz="2400" dirty="0">
                  <a:latin typeface="Calibri" panose="020F0502020204030204" charset="0"/>
                  <a:ea typeface="Calibri" panose="020F0502020204030204" charset="0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679719" y="1860132"/>
                <a:ext cx="2410146" cy="4515268"/>
              </a:xfrm>
              <a:custGeom>
                <a:avLst/>
                <a:gdLst>
                  <a:gd name="T0" fmla="*/ 1130 w 1150"/>
                  <a:gd name="T1" fmla="*/ 1860 h 2153"/>
                  <a:gd name="T2" fmla="*/ 1081 w 1150"/>
                  <a:gd name="T3" fmla="*/ 1835 h 2153"/>
                  <a:gd name="T4" fmla="*/ 737 w 1150"/>
                  <a:gd name="T5" fmla="*/ 1763 h 2153"/>
                  <a:gd name="T6" fmla="*/ 737 w 1150"/>
                  <a:gd name="T7" fmla="*/ 1459 h 2153"/>
                  <a:gd name="T8" fmla="*/ 685 w 1150"/>
                  <a:gd name="T9" fmla="*/ 1459 h 2153"/>
                  <a:gd name="T10" fmla="*/ 685 w 1150"/>
                  <a:gd name="T11" fmla="*/ 1433 h 2153"/>
                  <a:gd name="T12" fmla="*/ 657 w 1150"/>
                  <a:gd name="T13" fmla="*/ 1433 h 2153"/>
                  <a:gd name="T14" fmla="*/ 657 w 1150"/>
                  <a:gd name="T15" fmla="*/ 1215 h 2153"/>
                  <a:gd name="T16" fmla="*/ 634 w 1150"/>
                  <a:gd name="T17" fmla="*/ 1215 h 2153"/>
                  <a:gd name="T18" fmla="*/ 634 w 1150"/>
                  <a:gd name="T19" fmla="*/ 484 h 2153"/>
                  <a:gd name="T20" fmla="*/ 672 w 1150"/>
                  <a:gd name="T21" fmla="*/ 484 h 2153"/>
                  <a:gd name="T22" fmla="*/ 728 w 1150"/>
                  <a:gd name="T23" fmla="*/ 441 h 2153"/>
                  <a:gd name="T24" fmla="*/ 672 w 1150"/>
                  <a:gd name="T25" fmla="*/ 398 h 2153"/>
                  <a:gd name="T26" fmla="*/ 634 w 1150"/>
                  <a:gd name="T27" fmla="*/ 398 h 2153"/>
                  <a:gd name="T28" fmla="*/ 634 w 1150"/>
                  <a:gd name="T29" fmla="*/ 125 h 2153"/>
                  <a:gd name="T30" fmla="*/ 654 w 1150"/>
                  <a:gd name="T31" fmla="*/ 74 h 2153"/>
                  <a:gd name="T32" fmla="*/ 579 w 1150"/>
                  <a:gd name="T33" fmla="*/ 0 h 2153"/>
                  <a:gd name="T34" fmla="*/ 505 w 1150"/>
                  <a:gd name="T35" fmla="*/ 74 h 2153"/>
                  <a:gd name="T36" fmla="*/ 527 w 1150"/>
                  <a:gd name="T37" fmla="*/ 128 h 2153"/>
                  <a:gd name="T38" fmla="*/ 525 w 1150"/>
                  <a:gd name="T39" fmla="*/ 128 h 2153"/>
                  <a:gd name="T40" fmla="*/ 525 w 1150"/>
                  <a:gd name="T41" fmla="*/ 398 h 2153"/>
                  <a:gd name="T42" fmla="*/ 492 w 1150"/>
                  <a:gd name="T43" fmla="*/ 398 h 2153"/>
                  <a:gd name="T44" fmla="*/ 436 w 1150"/>
                  <a:gd name="T45" fmla="*/ 441 h 2153"/>
                  <a:gd name="T46" fmla="*/ 492 w 1150"/>
                  <a:gd name="T47" fmla="*/ 484 h 2153"/>
                  <a:gd name="T48" fmla="*/ 525 w 1150"/>
                  <a:gd name="T49" fmla="*/ 484 h 2153"/>
                  <a:gd name="T50" fmla="*/ 525 w 1150"/>
                  <a:gd name="T51" fmla="*/ 1218 h 2153"/>
                  <a:gd name="T52" fmla="*/ 502 w 1150"/>
                  <a:gd name="T53" fmla="*/ 1218 h 2153"/>
                  <a:gd name="T54" fmla="*/ 502 w 1150"/>
                  <a:gd name="T55" fmla="*/ 1439 h 2153"/>
                  <a:gd name="T56" fmla="*/ 470 w 1150"/>
                  <a:gd name="T57" fmla="*/ 1439 h 2153"/>
                  <a:gd name="T58" fmla="*/ 470 w 1150"/>
                  <a:gd name="T59" fmla="*/ 1465 h 2153"/>
                  <a:gd name="T60" fmla="*/ 424 w 1150"/>
                  <a:gd name="T61" fmla="*/ 1465 h 2153"/>
                  <a:gd name="T62" fmla="*/ 424 w 1150"/>
                  <a:gd name="T63" fmla="*/ 1749 h 2153"/>
                  <a:gd name="T64" fmla="*/ 83 w 1150"/>
                  <a:gd name="T65" fmla="*/ 1823 h 2153"/>
                  <a:gd name="T66" fmla="*/ 37 w 1150"/>
                  <a:gd name="T67" fmla="*/ 1843 h 2153"/>
                  <a:gd name="T68" fmla="*/ 0 w 1150"/>
                  <a:gd name="T69" fmla="*/ 1886 h 2153"/>
                  <a:gd name="T70" fmla="*/ 0 w 1150"/>
                  <a:gd name="T71" fmla="*/ 2153 h 2153"/>
                  <a:gd name="T72" fmla="*/ 1150 w 1150"/>
                  <a:gd name="T73" fmla="*/ 2153 h 2153"/>
                  <a:gd name="T74" fmla="*/ 1150 w 1150"/>
                  <a:gd name="T75" fmla="*/ 1881 h 2153"/>
                  <a:gd name="T76" fmla="*/ 1130 w 1150"/>
                  <a:gd name="T77" fmla="*/ 186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0" h="2153">
                    <a:moveTo>
                      <a:pt x="1130" y="1860"/>
                    </a:moveTo>
                    <a:cubicBezTo>
                      <a:pt x="1112" y="1840"/>
                      <a:pt x="1081" y="1835"/>
                      <a:pt x="1081" y="1835"/>
                    </a:cubicBezTo>
                    <a:cubicBezTo>
                      <a:pt x="737" y="1763"/>
                      <a:pt x="737" y="1763"/>
                      <a:pt x="737" y="1763"/>
                    </a:cubicBezTo>
                    <a:cubicBezTo>
                      <a:pt x="737" y="1459"/>
                      <a:pt x="737" y="1459"/>
                      <a:pt x="737" y="1459"/>
                    </a:cubicBezTo>
                    <a:cubicBezTo>
                      <a:pt x="685" y="1459"/>
                      <a:pt x="685" y="1459"/>
                      <a:pt x="685" y="1459"/>
                    </a:cubicBezTo>
                    <a:cubicBezTo>
                      <a:pt x="685" y="1433"/>
                      <a:pt x="685" y="1433"/>
                      <a:pt x="685" y="1433"/>
                    </a:cubicBezTo>
                    <a:cubicBezTo>
                      <a:pt x="657" y="1433"/>
                      <a:pt x="657" y="1433"/>
                      <a:pt x="657" y="1433"/>
                    </a:cubicBezTo>
                    <a:cubicBezTo>
                      <a:pt x="657" y="1215"/>
                      <a:pt x="657" y="1215"/>
                      <a:pt x="657" y="1215"/>
                    </a:cubicBezTo>
                    <a:cubicBezTo>
                      <a:pt x="634" y="1215"/>
                      <a:pt x="634" y="1215"/>
                      <a:pt x="634" y="1215"/>
                    </a:cubicBezTo>
                    <a:cubicBezTo>
                      <a:pt x="634" y="484"/>
                      <a:pt x="634" y="484"/>
                      <a:pt x="634" y="484"/>
                    </a:cubicBezTo>
                    <a:cubicBezTo>
                      <a:pt x="672" y="484"/>
                      <a:pt x="672" y="484"/>
                      <a:pt x="672" y="484"/>
                    </a:cubicBezTo>
                    <a:cubicBezTo>
                      <a:pt x="703" y="484"/>
                      <a:pt x="728" y="465"/>
                      <a:pt x="728" y="441"/>
                    </a:cubicBezTo>
                    <a:cubicBezTo>
                      <a:pt x="728" y="417"/>
                      <a:pt x="703" y="398"/>
                      <a:pt x="672" y="398"/>
                    </a:cubicBezTo>
                    <a:cubicBezTo>
                      <a:pt x="634" y="398"/>
                      <a:pt x="634" y="398"/>
                      <a:pt x="634" y="398"/>
                    </a:cubicBezTo>
                    <a:cubicBezTo>
                      <a:pt x="634" y="125"/>
                      <a:pt x="634" y="125"/>
                      <a:pt x="634" y="125"/>
                    </a:cubicBezTo>
                    <a:cubicBezTo>
                      <a:pt x="646" y="112"/>
                      <a:pt x="654" y="94"/>
                      <a:pt x="654" y="74"/>
                    </a:cubicBezTo>
                    <a:cubicBezTo>
                      <a:pt x="654" y="33"/>
                      <a:pt x="620" y="0"/>
                      <a:pt x="579" y="0"/>
                    </a:cubicBezTo>
                    <a:cubicBezTo>
                      <a:pt x="538" y="0"/>
                      <a:pt x="505" y="33"/>
                      <a:pt x="505" y="74"/>
                    </a:cubicBezTo>
                    <a:cubicBezTo>
                      <a:pt x="505" y="95"/>
                      <a:pt x="513" y="114"/>
                      <a:pt x="527" y="128"/>
                    </a:cubicBezTo>
                    <a:cubicBezTo>
                      <a:pt x="525" y="128"/>
                      <a:pt x="525" y="128"/>
                      <a:pt x="525" y="128"/>
                    </a:cubicBezTo>
                    <a:cubicBezTo>
                      <a:pt x="525" y="398"/>
                      <a:pt x="525" y="398"/>
                      <a:pt x="525" y="398"/>
                    </a:cubicBezTo>
                    <a:cubicBezTo>
                      <a:pt x="492" y="398"/>
                      <a:pt x="492" y="398"/>
                      <a:pt x="492" y="398"/>
                    </a:cubicBezTo>
                    <a:cubicBezTo>
                      <a:pt x="461" y="398"/>
                      <a:pt x="436" y="417"/>
                      <a:pt x="436" y="441"/>
                    </a:cubicBezTo>
                    <a:cubicBezTo>
                      <a:pt x="436" y="465"/>
                      <a:pt x="461" y="484"/>
                      <a:pt x="492" y="484"/>
                    </a:cubicBezTo>
                    <a:cubicBezTo>
                      <a:pt x="525" y="484"/>
                      <a:pt x="525" y="484"/>
                      <a:pt x="525" y="484"/>
                    </a:cubicBezTo>
                    <a:cubicBezTo>
                      <a:pt x="525" y="1218"/>
                      <a:pt x="525" y="1218"/>
                      <a:pt x="525" y="1218"/>
                    </a:cubicBezTo>
                    <a:cubicBezTo>
                      <a:pt x="502" y="1218"/>
                      <a:pt x="502" y="1218"/>
                      <a:pt x="502" y="1218"/>
                    </a:cubicBezTo>
                    <a:cubicBezTo>
                      <a:pt x="502" y="1439"/>
                      <a:pt x="502" y="1439"/>
                      <a:pt x="502" y="1439"/>
                    </a:cubicBezTo>
                    <a:cubicBezTo>
                      <a:pt x="470" y="1439"/>
                      <a:pt x="470" y="1439"/>
                      <a:pt x="470" y="1439"/>
                    </a:cubicBezTo>
                    <a:cubicBezTo>
                      <a:pt x="470" y="1465"/>
                      <a:pt x="470" y="1465"/>
                      <a:pt x="470" y="1465"/>
                    </a:cubicBezTo>
                    <a:cubicBezTo>
                      <a:pt x="424" y="1465"/>
                      <a:pt x="424" y="1465"/>
                      <a:pt x="424" y="1465"/>
                    </a:cubicBezTo>
                    <a:cubicBezTo>
                      <a:pt x="424" y="1749"/>
                      <a:pt x="424" y="1749"/>
                      <a:pt x="424" y="1749"/>
                    </a:cubicBezTo>
                    <a:cubicBezTo>
                      <a:pt x="83" y="1823"/>
                      <a:pt x="83" y="1823"/>
                      <a:pt x="83" y="1823"/>
                    </a:cubicBezTo>
                    <a:cubicBezTo>
                      <a:pt x="83" y="1823"/>
                      <a:pt x="54" y="1832"/>
                      <a:pt x="37" y="1843"/>
                    </a:cubicBezTo>
                    <a:cubicBezTo>
                      <a:pt x="20" y="1855"/>
                      <a:pt x="0" y="1886"/>
                      <a:pt x="0" y="1886"/>
                    </a:cubicBezTo>
                    <a:cubicBezTo>
                      <a:pt x="0" y="2153"/>
                      <a:pt x="0" y="2153"/>
                      <a:pt x="0" y="2153"/>
                    </a:cubicBezTo>
                    <a:cubicBezTo>
                      <a:pt x="1150" y="2153"/>
                      <a:pt x="1150" y="2153"/>
                      <a:pt x="1150" y="2153"/>
                    </a:cubicBezTo>
                    <a:cubicBezTo>
                      <a:pt x="1150" y="1881"/>
                      <a:pt x="1150" y="1881"/>
                      <a:pt x="1150" y="1881"/>
                    </a:cubicBezTo>
                    <a:cubicBezTo>
                      <a:pt x="1150" y="1881"/>
                      <a:pt x="1147" y="1881"/>
                      <a:pt x="1130" y="18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1" name="Freeform 5"/>
            <p:cNvSpPr>
              <a:spLocks noEditPoints="1"/>
            </p:cNvSpPr>
            <p:nvPr/>
          </p:nvSpPr>
          <p:spPr bwMode="auto">
            <a:xfrm flipH="1">
              <a:off x="5161379" y="2869197"/>
              <a:ext cx="1172004" cy="1155058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rgbClr val="7FA16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Shape 2671"/>
            <p:cNvSpPr/>
            <p:nvPr/>
          </p:nvSpPr>
          <p:spPr>
            <a:xfrm>
              <a:off x="1689171" y="3733660"/>
              <a:ext cx="882685" cy="124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rgbClr val="8BB59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461375" y="240301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61375" y="2651760"/>
            <a:ext cx="2753995" cy="12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l" fontAlgn="auto">
              <a:lnSpc>
                <a:spcPct val="150000"/>
              </a:lnSpc>
            </a:pP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4810" y="277004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1845" y="3018790"/>
            <a:ext cx="2855595" cy="12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r" fontAlgn="auto">
              <a:lnSpc>
                <a:spcPct val="150000"/>
              </a:lnSpc>
            </a:pP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圆角矩形 74"/>
          <p:cNvSpPr/>
          <p:nvPr/>
        </p:nvSpPr>
        <p:spPr>
          <a:xfrm>
            <a:off x="6004769" y="3000789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7807518" y="3747512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7" name="圆角矩形 76"/>
          <p:cNvSpPr/>
          <p:nvPr/>
        </p:nvSpPr>
        <p:spPr>
          <a:xfrm rot="8100000">
            <a:off x="4202021" y="3747512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8" name="圆角矩形 77"/>
          <p:cNvSpPr/>
          <p:nvPr/>
        </p:nvSpPr>
        <p:spPr>
          <a:xfrm rot="1320000">
            <a:off x="6959818" y="3186432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9" name="圆角矩形 78"/>
          <p:cNvSpPr/>
          <p:nvPr/>
        </p:nvSpPr>
        <p:spPr>
          <a:xfrm rot="6720000">
            <a:off x="3640940" y="4595212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0" name="圆角矩形 79"/>
          <p:cNvSpPr/>
          <p:nvPr/>
        </p:nvSpPr>
        <p:spPr>
          <a:xfrm rot="4020000">
            <a:off x="8351572" y="4554104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1" name="圆角矩形 80"/>
          <p:cNvSpPr/>
          <p:nvPr/>
        </p:nvSpPr>
        <p:spPr>
          <a:xfrm rot="9420000">
            <a:off x="5008611" y="3203460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2" name="圆角矩形 81"/>
          <p:cNvSpPr/>
          <p:nvPr/>
        </p:nvSpPr>
        <p:spPr>
          <a:xfrm rot="660000">
            <a:off x="6491231" y="3047630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 rot="6060000">
            <a:off x="3502137" y="5063800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4" name="圆角矩形 83"/>
          <p:cNvSpPr/>
          <p:nvPr/>
        </p:nvSpPr>
        <p:spPr>
          <a:xfrm rot="3360000">
            <a:off x="8118379" y="4124614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5" name="圆角矩形 84"/>
          <p:cNvSpPr/>
          <p:nvPr/>
        </p:nvSpPr>
        <p:spPr>
          <a:xfrm rot="8760000">
            <a:off x="4579122" y="3436653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 rot="1980000">
            <a:off x="7393313" y="3412094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7" name="圆角矩形 86"/>
          <p:cNvSpPr/>
          <p:nvPr/>
        </p:nvSpPr>
        <p:spPr>
          <a:xfrm rot="7380000">
            <a:off x="3866601" y="4161718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59" name="圆角矩形 158"/>
          <p:cNvSpPr/>
          <p:nvPr/>
        </p:nvSpPr>
        <p:spPr>
          <a:xfrm rot="4680000">
            <a:off x="8498530" y="5020196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0" name="圆角矩形 159"/>
          <p:cNvSpPr/>
          <p:nvPr/>
        </p:nvSpPr>
        <p:spPr>
          <a:xfrm rot="10080000">
            <a:off x="5474705" y="3056501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1" name="圆角矩形 160"/>
          <p:cNvSpPr/>
          <p:nvPr/>
        </p:nvSpPr>
        <p:spPr>
          <a:xfrm rot="350491">
            <a:off x="6264248" y="3014028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2" name="圆角矩形 161"/>
          <p:cNvSpPr/>
          <p:nvPr/>
        </p:nvSpPr>
        <p:spPr>
          <a:xfrm rot="5750491">
            <a:off x="3468536" y="5290782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3" name="圆角矩形 162"/>
          <p:cNvSpPr/>
          <p:nvPr/>
        </p:nvSpPr>
        <p:spPr>
          <a:xfrm rot="3050491">
            <a:off x="7981637" y="3940352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4" name="圆角矩形 163"/>
          <p:cNvSpPr/>
          <p:nvPr/>
        </p:nvSpPr>
        <p:spPr>
          <a:xfrm rot="8450491">
            <a:off x="4394861" y="3573394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5" name="圆角矩形 164"/>
          <p:cNvSpPr/>
          <p:nvPr/>
        </p:nvSpPr>
        <p:spPr>
          <a:xfrm rot="1670491">
            <a:off x="7195444" y="3295909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6" name="圆角矩形 165"/>
          <p:cNvSpPr/>
          <p:nvPr/>
        </p:nvSpPr>
        <p:spPr>
          <a:xfrm rot="7070491">
            <a:off x="3750417" y="4359588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7" name="圆角矩形 166"/>
          <p:cNvSpPr/>
          <p:nvPr/>
        </p:nvSpPr>
        <p:spPr>
          <a:xfrm rot="4370491">
            <a:off x="8440772" y="4798128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8" name="圆角矩形 167"/>
          <p:cNvSpPr/>
          <p:nvPr/>
        </p:nvSpPr>
        <p:spPr>
          <a:xfrm rot="9770491">
            <a:off x="5252634" y="3114260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69" name="圆角矩形 168"/>
          <p:cNvSpPr/>
          <p:nvPr/>
        </p:nvSpPr>
        <p:spPr>
          <a:xfrm rot="1010491">
            <a:off x="6743416" y="3110137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0" name="圆角矩形 169"/>
          <p:cNvSpPr/>
          <p:nvPr/>
        </p:nvSpPr>
        <p:spPr>
          <a:xfrm rot="6410491">
            <a:off x="3564644" y="4811614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1" name="圆角矩形 170"/>
          <p:cNvSpPr/>
          <p:nvPr/>
        </p:nvSpPr>
        <p:spPr>
          <a:xfrm rot="3710491">
            <a:off x="8252501" y="4347134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2" name="圆角矩形 171"/>
          <p:cNvSpPr/>
          <p:nvPr/>
        </p:nvSpPr>
        <p:spPr>
          <a:xfrm rot="9110491">
            <a:off x="4801643" y="3302530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3" name="圆角矩形 172"/>
          <p:cNvSpPr/>
          <p:nvPr/>
        </p:nvSpPr>
        <p:spPr>
          <a:xfrm rot="2330491">
            <a:off x="7603718" y="3564519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4" name="圆角矩形 173"/>
          <p:cNvSpPr/>
          <p:nvPr/>
        </p:nvSpPr>
        <p:spPr>
          <a:xfrm rot="7730491">
            <a:off x="4019026" y="3951312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5" name="圆角矩形 174"/>
          <p:cNvSpPr/>
          <p:nvPr/>
        </p:nvSpPr>
        <p:spPr>
          <a:xfrm rot="5030491">
            <a:off x="8539530" y="5276756"/>
            <a:ext cx="86553" cy="38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76" name="圆角矩形 175"/>
          <p:cNvSpPr/>
          <p:nvPr/>
        </p:nvSpPr>
        <p:spPr>
          <a:xfrm rot="10430491">
            <a:off x="5731265" y="3015502"/>
            <a:ext cx="86553" cy="389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2617059" y="2417912"/>
            <a:ext cx="7158670" cy="3112932"/>
            <a:chOff x="1924694" y="2113471"/>
            <a:chExt cx="5369002" cy="2334699"/>
          </a:xfrm>
        </p:grpSpPr>
        <p:sp>
          <p:nvSpPr>
            <p:cNvPr id="178" name="矩形 177"/>
            <p:cNvSpPr/>
            <p:nvPr/>
          </p:nvSpPr>
          <p:spPr>
            <a:xfrm>
              <a:off x="1924694" y="4194255"/>
              <a:ext cx="365773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6569049" y="4194255"/>
              <a:ext cx="724647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100%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4272681" y="2113471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50%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2043629" y="3544467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10%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2377819" y="2978636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20%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2857253" y="2542188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30%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3538083" y="2214802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40%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008743" y="2209952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60%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5632507" y="2488854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70%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6164438" y="2978636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90%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6503776" y="3544467"/>
              <a:ext cx="4559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</a:rPr>
                <a:t>90%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 rot="16572665">
            <a:off x="5749367" y="3995025"/>
            <a:ext cx="598023" cy="3500634"/>
            <a:chOff x="4729711" y="1552122"/>
            <a:chExt cx="293708" cy="1719273"/>
          </a:xfrm>
        </p:grpSpPr>
        <p:sp>
          <p:nvSpPr>
            <p:cNvPr id="190" name="椭圆 189"/>
            <p:cNvSpPr/>
            <p:nvPr/>
          </p:nvSpPr>
          <p:spPr>
            <a:xfrm>
              <a:off x="4729711" y="2264904"/>
              <a:ext cx="293708" cy="293708"/>
            </a:xfrm>
            <a:prstGeom prst="ellipse">
              <a:avLst/>
            </a:prstGeom>
            <a:solidFill>
              <a:srgbClr val="8B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4799344" y="1552122"/>
              <a:ext cx="154442" cy="1719273"/>
              <a:chOff x="4799150" y="1449187"/>
              <a:chExt cx="154442" cy="1719273"/>
            </a:xfrm>
          </p:grpSpPr>
          <p:sp>
            <p:nvSpPr>
              <p:cNvPr id="192" name="椭圆 147"/>
              <p:cNvSpPr/>
              <p:nvPr/>
            </p:nvSpPr>
            <p:spPr>
              <a:xfrm rot="10800000">
                <a:off x="4799150" y="2245874"/>
                <a:ext cx="154442" cy="922586"/>
              </a:xfrm>
              <a:custGeom>
                <a:avLst/>
                <a:gdLst>
                  <a:gd name="connsiteX0" fmla="*/ 0 w 154442"/>
                  <a:gd name="connsiteY0" fmla="*/ 820077 h 1640154"/>
                  <a:gd name="connsiteX1" fmla="*/ 77221 w 154442"/>
                  <a:gd name="connsiteY1" fmla="*/ 0 h 1640154"/>
                  <a:gd name="connsiteX2" fmla="*/ 154442 w 154442"/>
                  <a:gd name="connsiteY2" fmla="*/ 820077 h 1640154"/>
                  <a:gd name="connsiteX3" fmla="*/ 77221 w 154442"/>
                  <a:gd name="connsiteY3" fmla="*/ 1640154 h 1640154"/>
                  <a:gd name="connsiteX4" fmla="*/ 0 w 154442"/>
                  <a:gd name="connsiteY4" fmla="*/ 820077 h 1640154"/>
                  <a:gd name="connsiteX0-1" fmla="*/ 0 w 154442"/>
                  <a:gd name="connsiteY0-2" fmla="*/ 820077 h 922586"/>
                  <a:gd name="connsiteX1-3" fmla="*/ 77221 w 154442"/>
                  <a:gd name="connsiteY1-4" fmla="*/ 0 h 922586"/>
                  <a:gd name="connsiteX2-5" fmla="*/ 154442 w 154442"/>
                  <a:gd name="connsiteY2-6" fmla="*/ 820077 h 922586"/>
                  <a:gd name="connsiteX3-7" fmla="*/ 0 w 154442"/>
                  <a:gd name="connsiteY3-8" fmla="*/ 820077 h 9225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4442" h="922586">
                    <a:moveTo>
                      <a:pt x="0" y="820077"/>
                    </a:moveTo>
                    <a:cubicBezTo>
                      <a:pt x="0" y="367161"/>
                      <a:pt x="34573" y="0"/>
                      <a:pt x="77221" y="0"/>
                    </a:cubicBezTo>
                    <a:cubicBezTo>
                      <a:pt x="119869" y="0"/>
                      <a:pt x="154442" y="367161"/>
                      <a:pt x="154442" y="820077"/>
                    </a:cubicBezTo>
                    <a:cubicBezTo>
                      <a:pt x="141572" y="956756"/>
                      <a:pt x="12870" y="956756"/>
                      <a:pt x="0" y="82007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193" name="椭圆 147"/>
              <p:cNvSpPr/>
              <p:nvPr/>
            </p:nvSpPr>
            <p:spPr>
              <a:xfrm>
                <a:off x="4799150" y="1449187"/>
                <a:ext cx="154442" cy="922586"/>
              </a:xfrm>
              <a:custGeom>
                <a:avLst/>
                <a:gdLst>
                  <a:gd name="connsiteX0" fmla="*/ 0 w 154442"/>
                  <a:gd name="connsiteY0" fmla="*/ 820077 h 1640154"/>
                  <a:gd name="connsiteX1" fmla="*/ 77221 w 154442"/>
                  <a:gd name="connsiteY1" fmla="*/ 0 h 1640154"/>
                  <a:gd name="connsiteX2" fmla="*/ 154442 w 154442"/>
                  <a:gd name="connsiteY2" fmla="*/ 820077 h 1640154"/>
                  <a:gd name="connsiteX3" fmla="*/ 77221 w 154442"/>
                  <a:gd name="connsiteY3" fmla="*/ 1640154 h 1640154"/>
                  <a:gd name="connsiteX4" fmla="*/ 0 w 154442"/>
                  <a:gd name="connsiteY4" fmla="*/ 820077 h 1640154"/>
                  <a:gd name="connsiteX0-1" fmla="*/ 0 w 154442"/>
                  <a:gd name="connsiteY0-2" fmla="*/ 820077 h 922586"/>
                  <a:gd name="connsiteX1-3" fmla="*/ 77221 w 154442"/>
                  <a:gd name="connsiteY1-4" fmla="*/ 0 h 922586"/>
                  <a:gd name="connsiteX2-5" fmla="*/ 154442 w 154442"/>
                  <a:gd name="connsiteY2-6" fmla="*/ 820077 h 922586"/>
                  <a:gd name="connsiteX3-7" fmla="*/ 0 w 154442"/>
                  <a:gd name="connsiteY3-8" fmla="*/ 820077 h 9225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4442" h="922586">
                    <a:moveTo>
                      <a:pt x="0" y="820077"/>
                    </a:moveTo>
                    <a:cubicBezTo>
                      <a:pt x="0" y="367161"/>
                      <a:pt x="34573" y="0"/>
                      <a:pt x="77221" y="0"/>
                    </a:cubicBezTo>
                    <a:cubicBezTo>
                      <a:pt x="119869" y="0"/>
                      <a:pt x="154442" y="367161"/>
                      <a:pt x="154442" y="820077"/>
                    </a:cubicBezTo>
                    <a:cubicBezTo>
                      <a:pt x="141572" y="956756"/>
                      <a:pt x="12870" y="956756"/>
                      <a:pt x="0" y="820077"/>
                    </a:cubicBezTo>
                    <a:close/>
                  </a:path>
                </a:pathLst>
              </a:custGeom>
              <a:solidFill>
                <a:srgbClr val="8BB5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</p:grpSp>
      <p:cxnSp>
        <p:nvCxnSpPr>
          <p:cNvPr id="194" name="直接连接符 193"/>
          <p:cNvCxnSpPr/>
          <p:nvPr/>
        </p:nvCxnSpPr>
        <p:spPr>
          <a:xfrm flipV="1">
            <a:off x="7865414" y="2052609"/>
            <a:ext cx="0" cy="8340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 flipH="1" flipV="1">
            <a:off x="3525194" y="2611519"/>
            <a:ext cx="1" cy="8340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H="1" flipV="1">
            <a:off x="8977500" y="3461077"/>
            <a:ext cx="1" cy="8340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976235" y="199089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76235" y="2239645"/>
            <a:ext cx="3226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37015" y="343615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37015" y="3684905"/>
            <a:ext cx="2596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3185" y="251477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300" y="2763520"/>
            <a:ext cx="2596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072684" y="1584614"/>
            <a:ext cx="0" cy="8340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90215" y="146765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6330" y="1716405"/>
            <a:ext cx="2596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74725" y="1941830"/>
            <a:ext cx="3230245" cy="323024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0005" y="10795"/>
            <a:ext cx="2447290" cy="2306320"/>
          </a:xfrm>
          <a:prstGeom prst="rect">
            <a:avLst/>
          </a:prstGeom>
        </p:spPr>
      </p:pic>
      <p:sp>
        <p:nvSpPr>
          <p:cNvPr id="362" name="搜索"/>
          <p:cNvSpPr/>
          <p:nvPr/>
        </p:nvSpPr>
        <p:spPr>
          <a:xfrm rot="7380000">
            <a:off x="722630" y="2068195"/>
            <a:ext cx="2113280" cy="2759075"/>
          </a:xfrm>
          <a:custGeom>
            <a:avLst/>
            <a:gdLst/>
            <a:ahLst/>
            <a:cxnLst/>
            <a:rect l="l" t="t" r="r" b="b"/>
            <a:pathLst>
              <a:path w="926557" h="1124410">
                <a:moveTo>
                  <a:pt x="319502" y="42976"/>
                </a:moveTo>
                <a:cubicBezTo>
                  <a:pt x="167768" y="42976"/>
                  <a:pt x="44763" y="161072"/>
                  <a:pt x="44763" y="306750"/>
                </a:cubicBezTo>
                <a:cubicBezTo>
                  <a:pt x="44763" y="452429"/>
                  <a:pt x="167768" y="570525"/>
                  <a:pt x="319502" y="570525"/>
                </a:cubicBezTo>
                <a:cubicBezTo>
                  <a:pt x="471237" y="570525"/>
                  <a:pt x="594242" y="452429"/>
                  <a:pt x="594242" y="306750"/>
                </a:cubicBezTo>
                <a:cubicBezTo>
                  <a:pt x="594242" y="161072"/>
                  <a:pt x="471237" y="42976"/>
                  <a:pt x="319502" y="42976"/>
                </a:cubicBezTo>
                <a:close/>
                <a:moveTo>
                  <a:pt x="319502" y="0"/>
                </a:moveTo>
                <a:cubicBezTo>
                  <a:pt x="495959" y="0"/>
                  <a:pt x="639005" y="137337"/>
                  <a:pt x="639005" y="306750"/>
                </a:cubicBezTo>
                <a:cubicBezTo>
                  <a:pt x="639005" y="405310"/>
                  <a:pt x="590590" y="493013"/>
                  <a:pt x="515156" y="548896"/>
                </a:cubicBezTo>
                <a:lnTo>
                  <a:pt x="582115" y="648710"/>
                </a:lnTo>
                <a:lnTo>
                  <a:pt x="602593" y="634624"/>
                </a:lnTo>
                <a:cubicBezTo>
                  <a:pt x="861748" y="850694"/>
                  <a:pt x="940987" y="1016410"/>
                  <a:pt x="924472" y="1076071"/>
                </a:cubicBezTo>
                <a:cubicBezTo>
                  <a:pt x="918911" y="1116496"/>
                  <a:pt x="880404" y="1127298"/>
                  <a:pt x="856539" y="1123792"/>
                </a:cubicBezTo>
                <a:cubicBezTo>
                  <a:pt x="699114" y="1087767"/>
                  <a:pt x="580304" y="803802"/>
                  <a:pt x="527916" y="685990"/>
                </a:cubicBezTo>
                <a:lnTo>
                  <a:pt x="547442" y="672559"/>
                </a:lnTo>
                <a:lnTo>
                  <a:pt x="479840" y="571786"/>
                </a:lnTo>
                <a:cubicBezTo>
                  <a:pt x="432836" y="598404"/>
                  <a:pt x="378006" y="613501"/>
                  <a:pt x="319502" y="613501"/>
                </a:cubicBezTo>
                <a:cubicBezTo>
                  <a:pt x="143046" y="613501"/>
                  <a:pt x="0" y="476164"/>
                  <a:pt x="0" y="306750"/>
                </a:cubicBezTo>
                <a:cubicBezTo>
                  <a:pt x="0" y="137337"/>
                  <a:pt x="143046" y="0"/>
                  <a:pt x="319502" y="0"/>
                </a:cubicBezTo>
                <a:close/>
              </a:path>
            </a:pathLst>
          </a:cu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2159000" y="3238500"/>
            <a:ext cx="560705" cy="527685"/>
          </a:xfrm>
          <a:custGeom>
            <a:avLst/>
            <a:gdLst>
              <a:gd name="T0" fmla="*/ 43 w 184"/>
              <a:gd name="T1" fmla="*/ 126 h 173"/>
              <a:gd name="T2" fmla="*/ 32 w 184"/>
              <a:gd name="T3" fmla="*/ 126 h 173"/>
              <a:gd name="T4" fmla="*/ 32 w 184"/>
              <a:gd name="T5" fmla="*/ 170 h 173"/>
              <a:gd name="T6" fmla="*/ 43 w 184"/>
              <a:gd name="T7" fmla="*/ 170 h 173"/>
              <a:gd name="T8" fmla="*/ 62 w 184"/>
              <a:gd name="T9" fmla="*/ 155 h 173"/>
              <a:gd name="T10" fmla="*/ 62 w 184"/>
              <a:gd name="T11" fmla="*/ 146 h 173"/>
              <a:gd name="T12" fmla="*/ 43 w 184"/>
              <a:gd name="T13" fmla="*/ 126 h 173"/>
              <a:gd name="T14" fmla="*/ 55 w 184"/>
              <a:gd name="T15" fmla="*/ 151 h 173"/>
              <a:gd name="T16" fmla="*/ 45 w 184"/>
              <a:gd name="T17" fmla="*/ 159 h 173"/>
              <a:gd name="T18" fmla="*/ 40 w 184"/>
              <a:gd name="T19" fmla="*/ 159 h 173"/>
              <a:gd name="T20" fmla="*/ 40 w 184"/>
              <a:gd name="T21" fmla="*/ 136 h 173"/>
              <a:gd name="T22" fmla="*/ 45 w 184"/>
              <a:gd name="T23" fmla="*/ 139 h 173"/>
              <a:gd name="T24" fmla="*/ 55 w 184"/>
              <a:gd name="T25" fmla="*/ 149 h 173"/>
              <a:gd name="T26" fmla="*/ 55 w 184"/>
              <a:gd name="T27" fmla="*/ 151 h 173"/>
              <a:gd name="T28" fmla="*/ 180 w 184"/>
              <a:gd name="T29" fmla="*/ 0 h 173"/>
              <a:gd name="T30" fmla="*/ 178 w 184"/>
              <a:gd name="T31" fmla="*/ 1 h 173"/>
              <a:gd name="T32" fmla="*/ 5 w 184"/>
              <a:gd name="T33" fmla="*/ 52 h 173"/>
              <a:gd name="T34" fmla="*/ 0 w 184"/>
              <a:gd name="T35" fmla="*/ 59 h 173"/>
              <a:gd name="T36" fmla="*/ 0 w 184"/>
              <a:gd name="T37" fmla="*/ 59 h 173"/>
              <a:gd name="T38" fmla="*/ 0 w 184"/>
              <a:gd name="T39" fmla="*/ 59 h 173"/>
              <a:gd name="T40" fmla="*/ 1 w 184"/>
              <a:gd name="T41" fmla="*/ 65 h 173"/>
              <a:gd name="T42" fmla="*/ 45 w 184"/>
              <a:gd name="T43" fmla="*/ 99 h 173"/>
              <a:gd name="T44" fmla="*/ 149 w 184"/>
              <a:gd name="T45" fmla="*/ 31 h 173"/>
              <a:gd name="T46" fmla="*/ 61 w 184"/>
              <a:gd name="T47" fmla="*/ 106 h 173"/>
              <a:gd name="T48" fmla="*/ 61 w 184"/>
              <a:gd name="T49" fmla="*/ 119 h 173"/>
              <a:gd name="T50" fmla="*/ 101 w 184"/>
              <a:gd name="T51" fmla="*/ 165 h 173"/>
              <a:gd name="T52" fmla="*/ 114 w 184"/>
              <a:gd name="T53" fmla="*/ 165 h 173"/>
              <a:gd name="T54" fmla="*/ 183 w 184"/>
              <a:gd name="T55" fmla="*/ 8 h 173"/>
              <a:gd name="T56" fmla="*/ 184 w 184"/>
              <a:gd name="T57" fmla="*/ 5 h 173"/>
              <a:gd name="T58" fmla="*/ 180 w 184"/>
              <a:gd name="T59" fmla="*/ 0 h 173"/>
              <a:gd name="T60" fmla="*/ 171 w 184"/>
              <a:gd name="T61" fmla="*/ 17 h 173"/>
              <a:gd name="T62" fmla="*/ 111 w 184"/>
              <a:gd name="T63" fmla="*/ 153 h 173"/>
              <a:gd name="T64" fmla="*/ 102 w 184"/>
              <a:gd name="T65" fmla="*/ 154 h 173"/>
              <a:gd name="T66" fmla="*/ 73 w 184"/>
              <a:gd name="T67" fmla="*/ 121 h 173"/>
              <a:gd name="T68" fmla="*/ 72 w 184"/>
              <a:gd name="T69" fmla="*/ 110 h 173"/>
              <a:gd name="T70" fmla="*/ 163 w 184"/>
              <a:gd name="T71" fmla="*/ 21 h 173"/>
              <a:gd name="T72" fmla="*/ 43 w 184"/>
              <a:gd name="T73" fmla="*/ 88 h 173"/>
              <a:gd name="T74" fmla="*/ 13 w 184"/>
              <a:gd name="T75" fmla="*/ 65 h 173"/>
              <a:gd name="T76" fmla="*/ 16 w 184"/>
              <a:gd name="T77" fmla="*/ 56 h 173"/>
              <a:gd name="T78" fmla="*/ 167 w 184"/>
              <a:gd name="T79" fmla="*/ 11 h 173"/>
              <a:gd name="T80" fmla="*/ 171 w 184"/>
              <a:gd name="T81" fmla="*/ 1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4" h="173">
                <a:moveTo>
                  <a:pt x="43" y="126"/>
                </a:moveTo>
                <a:cubicBezTo>
                  <a:pt x="40" y="124"/>
                  <a:pt x="34" y="123"/>
                  <a:pt x="32" y="126"/>
                </a:cubicBezTo>
                <a:cubicBezTo>
                  <a:pt x="32" y="170"/>
                  <a:pt x="32" y="170"/>
                  <a:pt x="32" y="170"/>
                </a:cubicBezTo>
                <a:cubicBezTo>
                  <a:pt x="34" y="173"/>
                  <a:pt x="40" y="172"/>
                  <a:pt x="43" y="170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4" y="152"/>
                  <a:pt x="64" y="149"/>
                  <a:pt x="62" y="146"/>
                </a:cubicBezTo>
                <a:lnTo>
                  <a:pt x="43" y="126"/>
                </a:lnTo>
                <a:close/>
                <a:moveTo>
                  <a:pt x="55" y="151"/>
                </a:moveTo>
                <a:cubicBezTo>
                  <a:pt x="45" y="159"/>
                  <a:pt x="45" y="159"/>
                  <a:pt x="45" y="159"/>
                </a:cubicBezTo>
                <a:cubicBezTo>
                  <a:pt x="44" y="160"/>
                  <a:pt x="41" y="160"/>
                  <a:pt x="40" y="159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5"/>
                  <a:pt x="44" y="138"/>
                  <a:pt x="45" y="13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6" y="150"/>
                  <a:pt x="56" y="150"/>
                  <a:pt x="55" y="151"/>
                </a:cubicBezTo>
                <a:close/>
                <a:moveTo>
                  <a:pt x="180" y="0"/>
                </a:moveTo>
                <a:cubicBezTo>
                  <a:pt x="179" y="0"/>
                  <a:pt x="178" y="0"/>
                  <a:pt x="178" y="1"/>
                </a:cubicBezTo>
                <a:cubicBezTo>
                  <a:pt x="5" y="52"/>
                  <a:pt x="5" y="52"/>
                  <a:pt x="5" y="52"/>
                </a:cubicBezTo>
                <a:cubicBezTo>
                  <a:pt x="2" y="53"/>
                  <a:pt x="1" y="5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0" y="63"/>
                  <a:pt x="1" y="65"/>
                </a:cubicBezTo>
                <a:cubicBezTo>
                  <a:pt x="45" y="99"/>
                  <a:pt x="45" y="99"/>
                  <a:pt x="45" y="99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7" y="110"/>
                  <a:pt x="57" y="116"/>
                  <a:pt x="61" y="119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5" y="169"/>
                  <a:pt x="111" y="169"/>
                  <a:pt x="114" y="165"/>
                </a:cubicBezTo>
                <a:cubicBezTo>
                  <a:pt x="183" y="8"/>
                  <a:pt x="183" y="8"/>
                  <a:pt x="183" y="8"/>
                </a:cubicBezTo>
                <a:cubicBezTo>
                  <a:pt x="183" y="7"/>
                  <a:pt x="184" y="6"/>
                  <a:pt x="184" y="5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71" y="17"/>
                </a:moveTo>
                <a:cubicBezTo>
                  <a:pt x="111" y="153"/>
                  <a:pt x="111" y="153"/>
                  <a:pt x="111" y="153"/>
                </a:cubicBezTo>
                <a:cubicBezTo>
                  <a:pt x="105" y="161"/>
                  <a:pt x="107" y="158"/>
                  <a:pt x="102" y="15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67" y="115"/>
                  <a:pt x="68" y="113"/>
                  <a:pt x="72" y="110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43" y="88"/>
                  <a:pt x="43" y="88"/>
                  <a:pt x="43" y="88"/>
                </a:cubicBezTo>
                <a:cubicBezTo>
                  <a:pt x="13" y="65"/>
                  <a:pt x="13" y="65"/>
                  <a:pt x="13" y="65"/>
                </a:cubicBezTo>
                <a:cubicBezTo>
                  <a:pt x="6" y="59"/>
                  <a:pt x="11" y="59"/>
                  <a:pt x="16" y="56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75" y="9"/>
                  <a:pt x="174" y="14"/>
                  <a:pt x="171" y="17"/>
                </a:cubicBezTo>
                <a:close/>
              </a:path>
            </a:pathLst>
          </a:custGeom>
          <a:solidFill>
            <a:srgbClr val="8BB5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37585" y="1274445"/>
            <a:ext cx="667385" cy="667385"/>
          </a:xfrm>
          <a:prstGeom prst="ellipse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94225" y="2317115"/>
            <a:ext cx="667385" cy="667385"/>
          </a:xfrm>
          <a:prstGeom prst="ellipse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594225" y="3815080"/>
            <a:ext cx="667385" cy="667385"/>
          </a:xfrm>
          <a:prstGeom prst="ellipse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37585" y="5085715"/>
            <a:ext cx="667385" cy="667385"/>
          </a:xfrm>
          <a:prstGeom prst="ellipse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404995" y="106824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04995" y="1351280"/>
            <a:ext cx="557466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73450" y="1332865"/>
            <a:ext cx="795655" cy="55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gency FB" panose="020B0503020202020204" charset="0"/>
                <a:ea typeface="方正舒体" panose="02010601030101010101" pitchFamily="2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51045" y="237553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gency FB" panose="020B0503020202020204" charset="0"/>
                <a:ea typeface="方正舒体" panose="02010601030101010101" pitchFamily="2" charset="-122"/>
                <a:sym typeface="+mn-ea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30090" y="386651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gency FB" panose="020B0503020202020204" charset="0"/>
                <a:ea typeface="方正舒体" panose="02010601030101010101" pitchFamily="2" charset="-122"/>
                <a:sym typeface="+mn-ea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73450" y="515874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gency FB" panose="020B0503020202020204" charset="0"/>
                <a:ea typeface="方正舒体" panose="02010601030101010101" pitchFamily="2" charset="-122"/>
                <a:sym typeface="+mn-ea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39105" y="2241088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9105" y="2524125"/>
            <a:ext cx="557466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7030" y="3636818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7030" y="3919855"/>
            <a:ext cx="557466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1045" y="497730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51045" y="5260340"/>
            <a:ext cx="557466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圆"/>
          <p:cNvSpPr/>
          <p:nvPr/>
        </p:nvSpPr>
        <p:spPr bwMode="auto">
          <a:xfrm rot="5220000">
            <a:off x="2295525" y="3053715"/>
            <a:ext cx="854075" cy="854075"/>
          </a:xfrm>
          <a:custGeom>
            <a:avLst/>
            <a:gdLst>
              <a:gd name="T0" fmla="*/ 1054621 w 5074"/>
              <a:gd name="T1" fmla="*/ 447065 h 4720"/>
              <a:gd name="T2" fmla="*/ 1147355 w 5074"/>
              <a:gd name="T3" fmla="*/ 366736 h 4720"/>
              <a:gd name="T4" fmla="*/ 1187528 w 5074"/>
              <a:gd name="T5" fmla="*/ 246993 h 4720"/>
              <a:gd name="T6" fmla="*/ 1164626 w 5074"/>
              <a:gd name="T7" fmla="*/ 133256 h 4720"/>
              <a:gd name="T8" fmla="*/ 1083905 w 5074"/>
              <a:gd name="T9" fmla="*/ 40540 h 4720"/>
              <a:gd name="T10" fmla="*/ 964890 w 5074"/>
              <a:gd name="T11" fmla="*/ 375 h 4720"/>
              <a:gd name="T12" fmla="*/ 850755 w 5074"/>
              <a:gd name="T13" fmla="*/ 23273 h 4720"/>
              <a:gd name="T14" fmla="*/ 757269 w 5074"/>
              <a:gd name="T15" fmla="*/ 103977 h 4720"/>
              <a:gd name="T16" fmla="*/ 717472 w 5074"/>
              <a:gd name="T17" fmla="*/ 222969 h 4720"/>
              <a:gd name="T18" fmla="*/ 739999 w 5074"/>
              <a:gd name="T19" fmla="*/ 337082 h 4720"/>
              <a:gd name="T20" fmla="*/ 820719 w 5074"/>
              <a:gd name="T21" fmla="*/ 430173 h 4720"/>
              <a:gd name="T22" fmla="*/ 940486 w 5074"/>
              <a:gd name="T23" fmla="*/ 470338 h 4720"/>
              <a:gd name="T24" fmla="*/ 154307 w 5074"/>
              <a:gd name="T25" fmla="*/ 400144 h 4720"/>
              <a:gd name="T26" fmla="*/ 53688 w 5074"/>
              <a:gd name="T27" fmla="*/ 471464 h 4720"/>
              <a:gd name="T28" fmla="*/ 3004 w 5074"/>
              <a:gd name="T29" fmla="*/ 585576 h 4720"/>
              <a:gd name="T30" fmla="*/ 14267 w 5074"/>
              <a:gd name="T31" fmla="*/ 701941 h 4720"/>
              <a:gd name="T32" fmla="*/ 85601 w 5074"/>
              <a:gd name="T33" fmla="*/ 802915 h 4720"/>
              <a:gd name="T34" fmla="*/ 199360 w 5074"/>
              <a:gd name="T35" fmla="*/ 853965 h 4720"/>
              <a:gd name="T36" fmla="*/ 316499 w 5074"/>
              <a:gd name="T37" fmla="*/ 842329 h 4720"/>
              <a:gd name="T38" fmla="*/ 416742 w 5074"/>
              <a:gd name="T39" fmla="*/ 771009 h 4720"/>
              <a:gd name="T40" fmla="*/ 467803 w 5074"/>
              <a:gd name="T41" fmla="*/ 656896 h 4720"/>
              <a:gd name="T42" fmla="*/ 456164 w 5074"/>
              <a:gd name="T43" fmla="*/ 540532 h 4720"/>
              <a:gd name="T44" fmla="*/ 384830 w 5074"/>
              <a:gd name="T45" fmla="*/ 439933 h 4720"/>
              <a:gd name="T46" fmla="*/ 271070 w 5074"/>
              <a:gd name="T47" fmla="*/ 388883 h 4720"/>
              <a:gd name="T48" fmla="*/ 883418 w 5074"/>
              <a:gd name="T49" fmla="*/ 688803 h 4720"/>
              <a:gd name="T50" fmla="*/ 740750 w 5074"/>
              <a:gd name="T51" fmla="*/ 727090 h 4720"/>
              <a:gd name="T52" fmla="*/ 616854 w 5074"/>
              <a:gd name="T53" fmla="*/ 799912 h 4720"/>
              <a:gd name="T54" fmla="*/ 516610 w 5074"/>
              <a:gd name="T55" fmla="*/ 902763 h 4720"/>
              <a:gd name="T56" fmla="*/ 446402 w 5074"/>
              <a:gd name="T57" fmla="*/ 1028887 h 4720"/>
              <a:gd name="T58" fmla="*/ 411486 w 5074"/>
              <a:gd name="T59" fmla="*/ 1172278 h 4720"/>
              <a:gd name="T60" fmla="*/ 414865 w 5074"/>
              <a:gd name="T61" fmla="*/ 1310790 h 4720"/>
              <a:gd name="T62" fmla="*/ 456539 w 5074"/>
              <a:gd name="T63" fmla="*/ 1451553 h 4720"/>
              <a:gd name="T64" fmla="*/ 532754 w 5074"/>
              <a:gd name="T65" fmla="*/ 1573923 h 4720"/>
              <a:gd name="T66" fmla="*/ 637503 w 5074"/>
              <a:gd name="T67" fmla="*/ 1671519 h 4720"/>
              <a:gd name="T68" fmla="*/ 765529 w 5074"/>
              <a:gd name="T69" fmla="*/ 1738711 h 4720"/>
              <a:gd name="T70" fmla="*/ 910450 w 5074"/>
              <a:gd name="T71" fmla="*/ 1769866 h 4720"/>
              <a:gd name="T72" fmla="*/ 1048614 w 5074"/>
              <a:gd name="T73" fmla="*/ 1763110 h 4720"/>
              <a:gd name="T74" fmla="*/ 1187903 w 5074"/>
              <a:gd name="T75" fmla="*/ 1718065 h 4720"/>
              <a:gd name="T76" fmla="*/ 1308045 w 5074"/>
              <a:gd name="T77" fmla="*/ 1638862 h 4720"/>
              <a:gd name="T78" fmla="*/ 1403408 w 5074"/>
              <a:gd name="T79" fmla="*/ 1532257 h 4720"/>
              <a:gd name="T80" fmla="*/ 1467608 w 5074"/>
              <a:gd name="T81" fmla="*/ 1402380 h 4720"/>
              <a:gd name="T82" fmla="*/ 1495391 w 5074"/>
              <a:gd name="T83" fmla="*/ 1255986 h 4720"/>
              <a:gd name="T84" fmla="*/ 1485254 w 5074"/>
              <a:gd name="T85" fmla="*/ 1118600 h 4720"/>
              <a:gd name="T86" fmla="*/ 1436447 w 5074"/>
              <a:gd name="T87" fmla="*/ 980465 h 4720"/>
              <a:gd name="T88" fmla="*/ 1354975 w 5074"/>
              <a:gd name="T89" fmla="*/ 862599 h 4720"/>
              <a:gd name="T90" fmla="*/ 1245346 w 5074"/>
              <a:gd name="T91" fmla="*/ 770258 h 4720"/>
              <a:gd name="T92" fmla="*/ 1114316 w 5074"/>
              <a:gd name="T93" fmla="*/ 709073 h 4720"/>
              <a:gd name="T94" fmla="*/ 966767 w 5074"/>
              <a:gd name="T95" fmla="*/ 684674 h 4720"/>
              <a:gd name="T96" fmla="*/ 1588877 w 5074"/>
              <a:gd name="T97" fmla="*/ 400144 h 4720"/>
              <a:gd name="T98" fmla="*/ 1487882 w 5074"/>
              <a:gd name="T99" fmla="*/ 471464 h 4720"/>
              <a:gd name="T100" fmla="*/ 1437573 w 5074"/>
              <a:gd name="T101" fmla="*/ 585576 h 4720"/>
              <a:gd name="T102" fmla="*/ 1448836 w 5074"/>
              <a:gd name="T103" fmla="*/ 701941 h 4720"/>
              <a:gd name="T104" fmla="*/ 1520170 w 5074"/>
              <a:gd name="T105" fmla="*/ 802915 h 4720"/>
              <a:gd name="T106" fmla="*/ 1633930 w 5074"/>
              <a:gd name="T107" fmla="*/ 853965 h 4720"/>
              <a:gd name="T108" fmla="*/ 1750317 w 5074"/>
              <a:gd name="T109" fmla="*/ 842329 h 4720"/>
              <a:gd name="T110" fmla="*/ 1850936 w 5074"/>
              <a:gd name="T111" fmla="*/ 771009 h 4720"/>
              <a:gd name="T112" fmla="*/ 1902372 w 5074"/>
              <a:gd name="T113" fmla="*/ 656896 h 4720"/>
              <a:gd name="T114" fmla="*/ 1890733 w 5074"/>
              <a:gd name="T115" fmla="*/ 540532 h 4720"/>
              <a:gd name="T116" fmla="*/ 1819399 w 5074"/>
              <a:gd name="T117" fmla="*/ 439933 h 4720"/>
              <a:gd name="T118" fmla="*/ 1705264 w 5074"/>
              <a:gd name="T119" fmla="*/ 388883 h 47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74" h="4720">
                <a:moveTo>
                  <a:pt x="2537" y="1253"/>
                </a:moveTo>
                <a:lnTo>
                  <a:pt x="2537" y="1253"/>
                </a:lnTo>
                <a:lnTo>
                  <a:pt x="2570" y="1253"/>
                </a:lnTo>
                <a:lnTo>
                  <a:pt x="2600" y="1250"/>
                </a:lnTo>
                <a:lnTo>
                  <a:pt x="2632" y="1245"/>
                </a:lnTo>
                <a:lnTo>
                  <a:pt x="2663" y="1240"/>
                </a:lnTo>
                <a:lnTo>
                  <a:pt x="2693" y="1233"/>
                </a:lnTo>
                <a:lnTo>
                  <a:pt x="2723" y="1224"/>
                </a:lnTo>
                <a:lnTo>
                  <a:pt x="2752" y="1215"/>
                </a:lnTo>
                <a:lnTo>
                  <a:pt x="2780" y="1203"/>
                </a:lnTo>
                <a:lnTo>
                  <a:pt x="2809" y="1191"/>
                </a:lnTo>
                <a:lnTo>
                  <a:pt x="2836" y="1178"/>
                </a:lnTo>
                <a:lnTo>
                  <a:pt x="2861" y="1162"/>
                </a:lnTo>
                <a:lnTo>
                  <a:pt x="2887" y="1146"/>
                </a:lnTo>
                <a:lnTo>
                  <a:pt x="2912" y="1129"/>
                </a:lnTo>
                <a:lnTo>
                  <a:pt x="2935" y="1110"/>
                </a:lnTo>
                <a:lnTo>
                  <a:pt x="2958" y="1089"/>
                </a:lnTo>
                <a:lnTo>
                  <a:pt x="2980" y="1070"/>
                </a:lnTo>
                <a:lnTo>
                  <a:pt x="3001" y="1048"/>
                </a:lnTo>
                <a:lnTo>
                  <a:pt x="3021" y="1025"/>
                </a:lnTo>
                <a:lnTo>
                  <a:pt x="3039" y="1001"/>
                </a:lnTo>
                <a:lnTo>
                  <a:pt x="3056" y="977"/>
                </a:lnTo>
                <a:lnTo>
                  <a:pt x="3072" y="951"/>
                </a:lnTo>
                <a:lnTo>
                  <a:pt x="3088" y="925"/>
                </a:lnTo>
                <a:lnTo>
                  <a:pt x="3102" y="898"/>
                </a:lnTo>
                <a:lnTo>
                  <a:pt x="3114" y="870"/>
                </a:lnTo>
                <a:lnTo>
                  <a:pt x="3125" y="842"/>
                </a:lnTo>
                <a:lnTo>
                  <a:pt x="3135" y="812"/>
                </a:lnTo>
                <a:lnTo>
                  <a:pt x="3143" y="783"/>
                </a:lnTo>
                <a:lnTo>
                  <a:pt x="3151" y="752"/>
                </a:lnTo>
                <a:lnTo>
                  <a:pt x="3156" y="722"/>
                </a:lnTo>
                <a:lnTo>
                  <a:pt x="3160" y="690"/>
                </a:lnTo>
                <a:lnTo>
                  <a:pt x="3163" y="658"/>
                </a:lnTo>
                <a:lnTo>
                  <a:pt x="3163" y="626"/>
                </a:lnTo>
                <a:lnTo>
                  <a:pt x="3163" y="594"/>
                </a:lnTo>
                <a:lnTo>
                  <a:pt x="3160" y="562"/>
                </a:lnTo>
                <a:lnTo>
                  <a:pt x="3156" y="531"/>
                </a:lnTo>
                <a:lnTo>
                  <a:pt x="3151" y="500"/>
                </a:lnTo>
                <a:lnTo>
                  <a:pt x="3143" y="469"/>
                </a:lnTo>
                <a:lnTo>
                  <a:pt x="3135" y="440"/>
                </a:lnTo>
                <a:lnTo>
                  <a:pt x="3125" y="412"/>
                </a:lnTo>
                <a:lnTo>
                  <a:pt x="3114" y="382"/>
                </a:lnTo>
                <a:lnTo>
                  <a:pt x="3102" y="355"/>
                </a:lnTo>
                <a:lnTo>
                  <a:pt x="3088" y="328"/>
                </a:lnTo>
                <a:lnTo>
                  <a:pt x="3072" y="301"/>
                </a:lnTo>
                <a:lnTo>
                  <a:pt x="3056" y="277"/>
                </a:lnTo>
                <a:lnTo>
                  <a:pt x="3039" y="252"/>
                </a:lnTo>
                <a:lnTo>
                  <a:pt x="3021" y="228"/>
                </a:lnTo>
                <a:lnTo>
                  <a:pt x="3001" y="206"/>
                </a:lnTo>
                <a:lnTo>
                  <a:pt x="2980" y="184"/>
                </a:lnTo>
                <a:lnTo>
                  <a:pt x="2958" y="163"/>
                </a:lnTo>
                <a:lnTo>
                  <a:pt x="2935" y="143"/>
                </a:lnTo>
                <a:lnTo>
                  <a:pt x="2912" y="125"/>
                </a:lnTo>
                <a:lnTo>
                  <a:pt x="2887" y="108"/>
                </a:lnTo>
                <a:lnTo>
                  <a:pt x="2861" y="90"/>
                </a:lnTo>
                <a:lnTo>
                  <a:pt x="2836" y="76"/>
                </a:lnTo>
                <a:lnTo>
                  <a:pt x="2809" y="62"/>
                </a:lnTo>
                <a:lnTo>
                  <a:pt x="2780" y="50"/>
                </a:lnTo>
                <a:lnTo>
                  <a:pt x="2752" y="38"/>
                </a:lnTo>
                <a:lnTo>
                  <a:pt x="2723" y="28"/>
                </a:lnTo>
                <a:lnTo>
                  <a:pt x="2693" y="21"/>
                </a:lnTo>
                <a:lnTo>
                  <a:pt x="2663" y="13"/>
                </a:lnTo>
                <a:lnTo>
                  <a:pt x="2632" y="7"/>
                </a:lnTo>
                <a:lnTo>
                  <a:pt x="2600" y="3"/>
                </a:lnTo>
                <a:lnTo>
                  <a:pt x="2570" y="1"/>
                </a:lnTo>
                <a:lnTo>
                  <a:pt x="2537" y="0"/>
                </a:lnTo>
                <a:lnTo>
                  <a:pt x="2505" y="1"/>
                </a:lnTo>
                <a:lnTo>
                  <a:pt x="2473" y="3"/>
                </a:lnTo>
                <a:lnTo>
                  <a:pt x="2441" y="7"/>
                </a:lnTo>
                <a:lnTo>
                  <a:pt x="2410" y="13"/>
                </a:lnTo>
                <a:lnTo>
                  <a:pt x="2380" y="21"/>
                </a:lnTo>
                <a:lnTo>
                  <a:pt x="2350" y="28"/>
                </a:lnTo>
                <a:lnTo>
                  <a:pt x="2321" y="38"/>
                </a:lnTo>
                <a:lnTo>
                  <a:pt x="2293" y="50"/>
                </a:lnTo>
                <a:lnTo>
                  <a:pt x="2266" y="62"/>
                </a:lnTo>
                <a:lnTo>
                  <a:pt x="2237" y="76"/>
                </a:lnTo>
                <a:lnTo>
                  <a:pt x="2212" y="90"/>
                </a:lnTo>
                <a:lnTo>
                  <a:pt x="2186" y="108"/>
                </a:lnTo>
                <a:lnTo>
                  <a:pt x="2161" y="125"/>
                </a:lnTo>
                <a:lnTo>
                  <a:pt x="2138" y="143"/>
                </a:lnTo>
                <a:lnTo>
                  <a:pt x="2115" y="163"/>
                </a:lnTo>
                <a:lnTo>
                  <a:pt x="2094" y="184"/>
                </a:lnTo>
                <a:lnTo>
                  <a:pt x="2073" y="206"/>
                </a:lnTo>
                <a:lnTo>
                  <a:pt x="2054" y="228"/>
                </a:lnTo>
                <a:lnTo>
                  <a:pt x="2035" y="252"/>
                </a:lnTo>
                <a:lnTo>
                  <a:pt x="2017" y="277"/>
                </a:lnTo>
                <a:lnTo>
                  <a:pt x="2001" y="301"/>
                </a:lnTo>
                <a:lnTo>
                  <a:pt x="1986" y="328"/>
                </a:lnTo>
                <a:lnTo>
                  <a:pt x="1971" y="355"/>
                </a:lnTo>
                <a:lnTo>
                  <a:pt x="1959" y="382"/>
                </a:lnTo>
                <a:lnTo>
                  <a:pt x="1948" y="412"/>
                </a:lnTo>
                <a:lnTo>
                  <a:pt x="1938" y="440"/>
                </a:lnTo>
                <a:lnTo>
                  <a:pt x="1930" y="469"/>
                </a:lnTo>
                <a:lnTo>
                  <a:pt x="1922" y="500"/>
                </a:lnTo>
                <a:lnTo>
                  <a:pt x="1918" y="531"/>
                </a:lnTo>
                <a:lnTo>
                  <a:pt x="1914" y="562"/>
                </a:lnTo>
                <a:lnTo>
                  <a:pt x="1911" y="594"/>
                </a:lnTo>
                <a:lnTo>
                  <a:pt x="1910" y="626"/>
                </a:lnTo>
                <a:lnTo>
                  <a:pt x="1911" y="658"/>
                </a:lnTo>
                <a:lnTo>
                  <a:pt x="1914" y="690"/>
                </a:lnTo>
                <a:lnTo>
                  <a:pt x="1918" y="722"/>
                </a:lnTo>
                <a:lnTo>
                  <a:pt x="1922" y="752"/>
                </a:lnTo>
                <a:lnTo>
                  <a:pt x="1930" y="783"/>
                </a:lnTo>
                <a:lnTo>
                  <a:pt x="1938" y="812"/>
                </a:lnTo>
                <a:lnTo>
                  <a:pt x="1948" y="842"/>
                </a:lnTo>
                <a:lnTo>
                  <a:pt x="1959" y="870"/>
                </a:lnTo>
                <a:lnTo>
                  <a:pt x="1971" y="898"/>
                </a:lnTo>
                <a:lnTo>
                  <a:pt x="1986" y="925"/>
                </a:lnTo>
                <a:lnTo>
                  <a:pt x="2001" y="951"/>
                </a:lnTo>
                <a:lnTo>
                  <a:pt x="2017" y="977"/>
                </a:lnTo>
                <a:lnTo>
                  <a:pt x="2035" y="1001"/>
                </a:lnTo>
                <a:lnTo>
                  <a:pt x="2054" y="1025"/>
                </a:lnTo>
                <a:lnTo>
                  <a:pt x="2073" y="1048"/>
                </a:lnTo>
                <a:lnTo>
                  <a:pt x="2094" y="1070"/>
                </a:lnTo>
                <a:lnTo>
                  <a:pt x="2115" y="1089"/>
                </a:lnTo>
                <a:lnTo>
                  <a:pt x="2138" y="1110"/>
                </a:lnTo>
                <a:lnTo>
                  <a:pt x="2161" y="1129"/>
                </a:lnTo>
                <a:lnTo>
                  <a:pt x="2186" y="1146"/>
                </a:lnTo>
                <a:lnTo>
                  <a:pt x="2212" y="1162"/>
                </a:lnTo>
                <a:lnTo>
                  <a:pt x="2237" y="1178"/>
                </a:lnTo>
                <a:lnTo>
                  <a:pt x="2266" y="1191"/>
                </a:lnTo>
                <a:lnTo>
                  <a:pt x="2293" y="1203"/>
                </a:lnTo>
                <a:lnTo>
                  <a:pt x="2321" y="1215"/>
                </a:lnTo>
                <a:lnTo>
                  <a:pt x="2350" y="1224"/>
                </a:lnTo>
                <a:lnTo>
                  <a:pt x="2380" y="1233"/>
                </a:lnTo>
                <a:lnTo>
                  <a:pt x="2410" y="1240"/>
                </a:lnTo>
                <a:lnTo>
                  <a:pt x="2441" y="1245"/>
                </a:lnTo>
                <a:lnTo>
                  <a:pt x="2473" y="1250"/>
                </a:lnTo>
                <a:lnTo>
                  <a:pt x="2505" y="1253"/>
                </a:lnTo>
                <a:lnTo>
                  <a:pt x="2537" y="1253"/>
                </a:lnTo>
                <a:close/>
                <a:moveTo>
                  <a:pt x="627" y="1028"/>
                </a:moveTo>
                <a:lnTo>
                  <a:pt x="627" y="1028"/>
                </a:lnTo>
                <a:lnTo>
                  <a:pt x="595" y="1029"/>
                </a:lnTo>
                <a:lnTo>
                  <a:pt x="563" y="1032"/>
                </a:lnTo>
                <a:lnTo>
                  <a:pt x="531" y="1036"/>
                </a:lnTo>
                <a:lnTo>
                  <a:pt x="501" y="1042"/>
                </a:lnTo>
                <a:lnTo>
                  <a:pt x="470" y="1048"/>
                </a:lnTo>
                <a:lnTo>
                  <a:pt x="440" y="1056"/>
                </a:lnTo>
                <a:lnTo>
                  <a:pt x="411" y="1066"/>
                </a:lnTo>
                <a:lnTo>
                  <a:pt x="383" y="1078"/>
                </a:lnTo>
                <a:lnTo>
                  <a:pt x="355" y="1091"/>
                </a:lnTo>
                <a:lnTo>
                  <a:pt x="328" y="1104"/>
                </a:lnTo>
                <a:lnTo>
                  <a:pt x="302" y="1119"/>
                </a:lnTo>
                <a:lnTo>
                  <a:pt x="276" y="1136"/>
                </a:lnTo>
                <a:lnTo>
                  <a:pt x="252" y="1153"/>
                </a:lnTo>
                <a:lnTo>
                  <a:pt x="228" y="1172"/>
                </a:lnTo>
                <a:lnTo>
                  <a:pt x="205" y="1191"/>
                </a:lnTo>
                <a:lnTo>
                  <a:pt x="183" y="1212"/>
                </a:lnTo>
                <a:lnTo>
                  <a:pt x="162" y="1234"/>
                </a:lnTo>
                <a:lnTo>
                  <a:pt x="143" y="1256"/>
                </a:lnTo>
                <a:lnTo>
                  <a:pt x="124" y="1281"/>
                </a:lnTo>
                <a:lnTo>
                  <a:pt x="107" y="1305"/>
                </a:lnTo>
                <a:lnTo>
                  <a:pt x="91" y="1330"/>
                </a:lnTo>
                <a:lnTo>
                  <a:pt x="75" y="1357"/>
                </a:lnTo>
                <a:lnTo>
                  <a:pt x="62" y="1384"/>
                </a:lnTo>
                <a:lnTo>
                  <a:pt x="49" y="1411"/>
                </a:lnTo>
                <a:lnTo>
                  <a:pt x="38" y="1440"/>
                </a:lnTo>
                <a:lnTo>
                  <a:pt x="29" y="1468"/>
                </a:lnTo>
                <a:lnTo>
                  <a:pt x="20" y="1499"/>
                </a:lnTo>
                <a:lnTo>
                  <a:pt x="13" y="1528"/>
                </a:lnTo>
                <a:lnTo>
                  <a:pt x="8" y="1560"/>
                </a:lnTo>
                <a:lnTo>
                  <a:pt x="3" y="1591"/>
                </a:lnTo>
                <a:lnTo>
                  <a:pt x="0" y="1623"/>
                </a:lnTo>
                <a:lnTo>
                  <a:pt x="0" y="1655"/>
                </a:lnTo>
                <a:lnTo>
                  <a:pt x="0" y="1688"/>
                </a:lnTo>
                <a:lnTo>
                  <a:pt x="3" y="1720"/>
                </a:lnTo>
                <a:lnTo>
                  <a:pt x="8" y="1750"/>
                </a:lnTo>
                <a:lnTo>
                  <a:pt x="13" y="1782"/>
                </a:lnTo>
                <a:lnTo>
                  <a:pt x="20" y="1811"/>
                </a:lnTo>
                <a:lnTo>
                  <a:pt x="29" y="1842"/>
                </a:lnTo>
                <a:lnTo>
                  <a:pt x="38" y="1870"/>
                </a:lnTo>
                <a:lnTo>
                  <a:pt x="49" y="1900"/>
                </a:lnTo>
                <a:lnTo>
                  <a:pt x="62" y="1927"/>
                </a:lnTo>
                <a:lnTo>
                  <a:pt x="75" y="1954"/>
                </a:lnTo>
                <a:lnTo>
                  <a:pt x="91" y="1981"/>
                </a:lnTo>
                <a:lnTo>
                  <a:pt x="107" y="2005"/>
                </a:lnTo>
                <a:lnTo>
                  <a:pt x="124" y="2030"/>
                </a:lnTo>
                <a:lnTo>
                  <a:pt x="143" y="2054"/>
                </a:lnTo>
                <a:lnTo>
                  <a:pt x="162" y="2076"/>
                </a:lnTo>
                <a:lnTo>
                  <a:pt x="183" y="2098"/>
                </a:lnTo>
                <a:lnTo>
                  <a:pt x="205" y="2119"/>
                </a:lnTo>
                <a:lnTo>
                  <a:pt x="228" y="2139"/>
                </a:lnTo>
                <a:lnTo>
                  <a:pt x="252" y="2157"/>
                </a:lnTo>
                <a:lnTo>
                  <a:pt x="276" y="2174"/>
                </a:lnTo>
                <a:lnTo>
                  <a:pt x="302" y="2191"/>
                </a:lnTo>
                <a:lnTo>
                  <a:pt x="328" y="2206"/>
                </a:lnTo>
                <a:lnTo>
                  <a:pt x="355" y="2220"/>
                </a:lnTo>
                <a:lnTo>
                  <a:pt x="383" y="2233"/>
                </a:lnTo>
                <a:lnTo>
                  <a:pt x="411" y="2244"/>
                </a:lnTo>
                <a:lnTo>
                  <a:pt x="440" y="2254"/>
                </a:lnTo>
                <a:lnTo>
                  <a:pt x="470" y="2263"/>
                </a:lnTo>
                <a:lnTo>
                  <a:pt x="501" y="2269"/>
                </a:lnTo>
                <a:lnTo>
                  <a:pt x="531" y="2275"/>
                </a:lnTo>
                <a:lnTo>
                  <a:pt x="563" y="2279"/>
                </a:lnTo>
                <a:lnTo>
                  <a:pt x="595" y="2281"/>
                </a:lnTo>
                <a:lnTo>
                  <a:pt x="627" y="2282"/>
                </a:lnTo>
                <a:lnTo>
                  <a:pt x="659" y="2281"/>
                </a:lnTo>
                <a:lnTo>
                  <a:pt x="691" y="2279"/>
                </a:lnTo>
                <a:lnTo>
                  <a:pt x="722" y="2275"/>
                </a:lnTo>
                <a:lnTo>
                  <a:pt x="753" y="2269"/>
                </a:lnTo>
                <a:lnTo>
                  <a:pt x="784" y="2263"/>
                </a:lnTo>
                <a:lnTo>
                  <a:pt x="813" y="2254"/>
                </a:lnTo>
                <a:lnTo>
                  <a:pt x="843" y="2244"/>
                </a:lnTo>
                <a:lnTo>
                  <a:pt x="871" y="2233"/>
                </a:lnTo>
                <a:lnTo>
                  <a:pt x="898" y="2220"/>
                </a:lnTo>
                <a:lnTo>
                  <a:pt x="925" y="2206"/>
                </a:lnTo>
                <a:lnTo>
                  <a:pt x="952" y="2191"/>
                </a:lnTo>
                <a:lnTo>
                  <a:pt x="977" y="2174"/>
                </a:lnTo>
                <a:lnTo>
                  <a:pt x="1002" y="2157"/>
                </a:lnTo>
                <a:lnTo>
                  <a:pt x="1025" y="2139"/>
                </a:lnTo>
                <a:lnTo>
                  <a:pt x="1047" y="2119"/>
                </a:lnTo>
                <a:lnTo>
                  <a:pt x="1069" y="2098"/>
                </a:lnTo>
                <a:lnTo>
                  <a:pt x="1090" y="2076"/>
                </a:lnTo>
                <a:lnTo>
                  <a:pt x="1110" y="2054"/>
                </a:lnTo>
                <a:lnTo>
                  <a:pt x="1128" y="2030"/>
                </a:lnTo>
                <a:lnTo>
                  <a:pt x="1147" y="2005"/>
                </a:lnTo>
                <a:lnTo>
                  <a:pt x="1162" y="1981"/>
                </a:lnTo>
                <a:lnTo>
                  <a:pt x="1177" y="1954"/>
                </a:lnTo>
                <a:lnTo>
                  <a:pt x="1191" y="1927"/>
                </a:lnTo>
                <a:lnTo>
                  <a:pt x="1204" y="1900"/>
                </a:lnTo>
                <a:lnTo>
                  <a:pt x="1215" y="1870"/>
                </a:lnTo>
                <a:lnTo>
                  <a:pt x="1225" y="1842"/>
                </a:lnTo>
                <a:lnTo>
                  <a:pt x="1234" y="1811"/>
                </a:lnTo>
                <a:lnTo>
                  <a:pt x="1240" y="1782"/>
                </a:lnTo>
                <a:lnTo>
                  <a:pt x="1246" y="1750"/>
                </a:lnTo>
                <a:lnTo>
                  <a:pt x="1249" y="1720"/>
                </a:lnTo>
                <a:lnTo>
                  <a:pt x="1252" y="1688"/>
                </a:lnTo>
                <a:lnTo>
                  <a:pt x="1253" y="1655"/>
                </a:lnTo>
                <a:lnTo>
                  <a:pt x="1252" y="1623"/>
                </a:lnTo>
                <a:lnTo>
                  <a:pt x="1249" y="1591"/>
                </a:lnTo>
                <a:lnTo>
                  <a:pt x="1246" y="1560"/>
                </a:lnTo>
                <a:lnTo>
                  <a:pt x="1240" y="1528"/>
                </a:lnTo>
                <a:lnTo>
                  <a:pt x="1234" y="1499"/>
                </a:lnTo>
                <a:lnTo>
                  <a:pt x="1225" y="1468"/>
                </a:lnTo>
                <a:lnTo>
                  <a:pt x="1215" y="1440"/>
                </a:lnTo>
                <a:lnTo>
                  <a:pt x="1204" y="1411"/>
                </a:lnTo>
                <a:lnTo>
                  <a:pt x="1191" y="1384"/>
                </a:lnTo>
                <a:lnTo>
                  <a:pt x="1177" y="1357"/>
                </a:lnTo>
                <a:lnTo>
                  <a:pt x="1162" y="1330"/>
                </a:lnTo>
                <a:lnTo>
                  <a:pt x="1147" y="1305"/>
                </a:lnTo>
                <a:lnTo>
                  <a:pt x="1128" y="1281"/>
                </a:lnTo>
                <a:lnTo>
                  <a:pt x="1110" y="1256"/>
                </a:lnTo>
                <a:lnTo>
                  <a:pt x="1090" y="1234"/>
                </a:lnTo>
                <a:lnTo>
                  <a:pt x="1069" y="1212"/>
                </a:lnTo>
                <a:lnTo>
                  <a:pt x="1047" y="1191"/>
                </a:lnTo>
                <a:lnTo>
                  <a:pt x="1025" y="1172"/>
                </a:lnTo>
                <a:lnTo>
                  <a:pt x="1002" y="1153"/>
                </a:lnTo>
                <a:lnTo>
                  <a:pt x="977" y="1136"/>
                </a:lnTo>
                <a:lnTo>
                  <a:pt x="952" y="1119"/>
                </a:lnTo>
                <a:lnTo>
                  <a:pt x="925" y="1104"/>
                </a:lnTo>
                <a:lnTo>
                  <a:pt x="898" y="1091"/>
                </a:lnTo>
                <a:lnTo>
                  <a:pt x="871" y="1078"/>
                </a:lnTo>
                <a:lnTo>
                  <a:pt x="843" y="1066"/>
                </a:lnTo>
                <a:lnTo>
                  <a:pt x="813" y="1056"/>
                </a:lnTo>
                <a:lnTo>
                  <a:pt x="784" y="1048"/>
                </a:lnTo>
                <a:lnTo>
                  <a:pt x="753" y="1042"/>
                </a:lnTo>
                <a:lnTo>
                  <a:pt x="722" y="1036"/>
                </a:lnTo>
                <a:lnTo>
                  <a:pt x="691" y="1032"/>
                </a:lnTo>
                <a:lnTo>
                  <a:pt x="659" y="1029"/>
                </a:lnTo>
                <a:lnTo>
                  <a:pt x="627" y="1028"/>
                </a:lnTo>
                <a:close/>
                <a:moveTo>
                  <a:pt x="2537" y="1824"/>
                </a:moveTo>
                <a:lnTo>
                  <a:pt x="2537" y="1824"/>
                </a:lnTo>
                <a:lnTo>
                  <a:pt x="2500" y="1824"/>
                </a:lnTo>
                <a:lnTo>
                  <a:pt x="2462" y="1825"/>
                </a:lnTo>
                <a:lnTo>
                  <a:pt x="2425" y="1827"/>
                </a:lnTo>
                <a:lnTo>
                  <a:pt x="2388" y="1831"/>
                </a:lnTo>
                <a:lnTo>
                  <a:pt x="2353" y="1835"/>
                </a:lnTo>
                <a:lnTo>
                  <a:pt x="2316" y="1840"/>
                </a:lnTo>
                <a:lnTo>
                  <a:pt x="2280" y="1846"/>
                </a:lnTo>
                <a:lnTo>
                  <a:pt x="2245" y="1853"/>
                </a:lnTo>
                <a:lnTo>
                  <a:pt x="2209" y="1861"/>
                </a:lnTo>
                <a:lnTo>
                  <a:pt x="2175" y="1869"/>
                </a:lnTo>
                <a:lnTo>
                  <a:pt x="2141" y="1878"/>
                </a:lnTo>
                <a:lnTo>
                  <a:pt x="2106" y="1889"/>
                </a:lnTo>
                <a:lnTo>
                  <a:pt x="2072" y="1900"/>
                </a:lnTo>
                <a:lnTo>
                  <a:pt x="2039" y="1911"/>
                </a:lnTo>
                <a:lnTo>
                  <a:pt x="2006" y="1923"/>
                </a:lnTo>
                <a:lnTo>
                  <a:pt x="1973" y="1937"/>
                </a:lnTo>
                <a:lnTo>
                  <a:pt x="1941" y="1951"/>
                </a:lnTo>
                <a:lnTo>
                  <a:pt x="1909" y="1966"/>
                </a:lnTo>
                <a:lnTo>
                  <a:pt x="1877" y="1982"/>
                </a:lnTo>
                <a:lnTo>
                  <a:pt x="1846" y="1998"/>
                </a:lnTo>
                <a:lnTo>
                  <a:pt x="1816" y="2015"/>
                </a:lnTo>
                <a:lnTo>
                  <a:pt x="1785" y="2033"/>
                </a:lnTo>
                <a:lnTo>
                  <a:pt x="1756" y="2052"/>
                </a:lnTo>
                <a:lnTo>
                  <a:pt x="1728" y="2070"/>
                </a:lnTo>
                <a:lnTo>
                  <a:pt x="1698" y="2090"/>
                </a:lnTo>
                <a:lnTo>
                  <a:pt x="1670" y="2111"/>
                </a:lnTo>
                <a:lnTo>
                  <a:pt x="1643" y="2131"/>
                </a:lnTo>
                <a:lnTo>
                  <a:pt x="1616" y="2153"/>
                </a:lnTo>
                <a:lnTo>
                  <a:pt x="1589" y="2177"/>
                </a:lnTo>
                <a:lnTo>
                  <a:pt x="1563" y="2199"/>
                </a:lnTo>
                <a:lnTo>
                  <a:pt x="1538" y="2223"/>
                </a:lnTo>
                <a:lnTo>
                  <a:pt x="1513" y="2248"/>
                </a:lnTo>
                <a:lnTo>
                  <a:pt x="1488" y="2272"/>
                </a:lnTo>
                <a:lnTo>
                  <a:pt x="1465" y="2298"/>
                </a:lnTo>
                <a:lnTo>
                  <a:pt x="1442" y="2324"/>
                </a:lnTo>
                <a:lnTo>
                  <a:pt x="1419" y="2350"/>
                </a:lnTo>
                <a:lnTo>
                  <a:pt x="1398" y="2378"/>
                </a:lnTo>
                <a:lnTo>
                  <a:pt x="1376" y="2405"/>
                </a:lnTo>
                <a:lnTo>
                  <a:pt x="1356" y="2433"/>
                </a:lnTo>
                <a:lnTo>
                  <a:pt x="1335" y="2461"/>
                </a:lnTo>
                <a:lnTo>
                  <a:pt x="1317" y="2491"/>
                </a:lnTo>
                <a:lnTo>
                  <a:pt x="1298" y="2520"/>
                </a:lnTo>
                <a:lnTo>
                  <a:pt x="1280" y="2551"/>
                </a:lnTo>
                <a:lnTo>
                  <a:pt x="1263" y="2581"/>
                </a:lnTo>
                <a:lnTo>
                  <a:pt x="1247" y="2612"/>
                </a:lnTo>
                <a:lnTo>
                  <a:pt x="1231" y="2644"/>
                </a:lnTo>
                <a:lnTo>
                  <a:pt x="1216" y="2676"/>
                </a:lnTo>
                <a:lnTo>
                  <a:pt x="1202" y="2708"/>
                </a:lnTo>
                <a:lnTo>
                  <a:pt x="1189" y="2741"/>
                </a:lnTo>
                <a:lnTo>
                  <a:pt x="1176" y="2774"/>
                </a:lnTo>
                <a:lnTo>
                  <a:pt x="1165" y="2807"/>
                </a:lnTo>
                <a:lnTo>
                  <a:pt x="1154" y="2841"/>
                </a:lnTo>
                <a:lnTo>
                  <a:pt x="1143" y="2875"/>
                </a:lnTo>
                <a:lnTo>
                  <a:pt x="1134" y="2910"/>
                </a:lnTo>
                <a:lnTo>
                  <a:pt x="1126" y="2944"/>
                </a:lnTo>
                <a:lnTo>
                  <a:pt x="1118" y="2980"/>
                </a:lnTo>
                <a:lnTo>
                  <a:pt x="1111" y="3015"/>
                </a:lnTo>
                <a:lnTo>
                  <a:pt x="1105" y="3051"/>
                </a:lnTo>
                <a:lnTo>
                  <a:pt x="1100" y="3088"/>
                </a:lnTo>
                <a:lnTo>
                  <a:pt x="1096" y="3123"/>
                </a:lnTo>
                <a:lnTo>
                  <a:pt x="1093" y="3160"/>
                </a:lnTo>
                <a:lnTo>
                  <a:pt x="1090" y="3197"/>
                </a:lnTo>
                <a:lnTo>
                  <a:pt x="1089" y="3235"/>
                </a:lnTo>
                <a:lnTo>
                  <a:pt x="1089" y="3271"/>
                </a:lnTo>
                <a:lnTo>
                  <a:pt x="1089" y="3309"/>
                </a:lnTo>
                <a:lnTo>
                  <a:pt x="1090" y="3346"/>
                </a:lnTo>
                <a:lnTo>
                  <a:pt x="1093" y="3383"/>
                </a:lnTo>
                <a:lnTo>
                  <a:pt x="1096" y="3420"/>
                </a:lnTo>
                <a:lnTo>
                  <a:pt x="1100" y="3457"/>
                </a:lnTo>
                <a:lnTo>
                  <a:pt x="1105" y="3492"/>
                </a:lnTo>
                <a:lnTo>
                  <a:pt x="1111" y="3528"/>
                </a:lnTo>
                <a:lnTo>
                  <a:pt x="1118" y="3563"/>
                </a:lnTo>
                <a:lnTo>
                  <a:pt x="1126" y="3599"/>
                </a:lnTo>
                <a:lnTo>
                  <a:pt x="1134" y="3633"/>
                </a:lnTo>
                <a:lnTo>
                  <a:pt x="1143" y="3669"/>
                </a:lnTo>
                <a:lnTo>
                  <a:pt x="1154" y="3702"/>
                </a:lnTo>
                <a:lnTo>
                  <a:pt x="1165" y="3736"/>
                </a:lnTo>
                <a:lnTo>
                  <a:pt x="1176" y="3769"/>
                </a:lnTo>
                <a:lnTo>
                  <a:pt x="1189" y="3802"/>
                </a:lnTo>
                <a:lnTo>
                  <a:pt x="1202" y="3835"/>
                </a:lnTo>
                <a:lnTo>
                  <a:pt x="1216" y="3867"/>
                </a:lnTo>
                <a:lnTo>
                  <a:pt x="1231" y="3899"/>
                </a:lnTo>
                <a:lnTo>
                  <a:pt x="1247" y="3931"/>
                </a:lnTo>
                <a:lnTo>
                  <a:pt x="1263" y="3962"/>
                </a:lnTo>
                <a:lnTo>
                  <a:pt x="1280" y="3992"/>
                </a:lnTo>
                <a:lnTo>
                  <a:pt x="1298" y="4023"/>
                </a:lnTo>
                <a:lnTo>
                  <a:pt x="1317" y="4052"/>
                </a:lnTo>
                <a:lnTo>
                  <a:pt x="1335" y="4082"/>
                </a:lnTo>
                <a:lnTo>
                  <a:pt x="1356" y="4110"/>
                </a:lnTo>
                <a:lnTo>
                  <a:pt x="1376" y="4138"/>
                </a:lnTo>
                <a:lnTo>
                  <a:pt x="1398" y="4166"/>
                </a:lnTo>
                <a:lnTo>
                  <a:pt x="1419" y="4193"/>
                </a:lnTo>
                <a:lnTo>
                  <a:pt x="1442" y="4219"/>
                </a:lnTo>
                <a:lnTo>
                  <a:pt x="1465" y="4245"/>
                </a:lnTo>
                <a:lnTo>
                  <a:pt x="1488" y="4270"/>
                </a:lnTo>
                <a:lnTo>
                  <a:pt x="1513" y="4296"/>
                </a:lnTo>
                <a:lnTo>
                  <a:pt x="1538" y="4319"/>
                </a:lnTo>
                <a:lnTo>
                  <a:pt x="1563" y="4344"/>
                </a:lnTo>
                <a:lnTo>
                  <a:pt x="1589" y="4366"/>
                </a:lnTo>
                <a:lnTo>
                  <a:pt x="1616" y="4389"/>
                </a:lnTo>
                <a:lnTo>
                  <a:pt x="1643" y="4411"/>
                </a:lnTo>
                <a:lnTo>
                  <a:pt x="1670" y="4432"/>
                </a:lnTo>
                <a:lnTo>
                  <a:pt x="1698" y="4453"/>
                </a:lnTo>
                <a:lnTo>
                  <a:pt x="1728" y="4473"/>
                </a:lnTo>
                <a:lnTo>
                  <a:pt x="1756" y="4491"/>
                </a:lnTo>
                <a:lnTo>
                  <a:pt x="1785" y="4511"/>
                </a:lnTo>
                <a:lnTo>
                  <a:pt x="1816" y="4528"/>
                </a:lnTo>
                <a:lnTo>
                  <a:pt x="1846" y="4545"/>
                </a:lnTo>
                <a:lnTo>
                  <a:pt x="1877" y="4561"/>
                </a:lnTo>
                <a:lnTo>
                  <a:pt x="1909" y="4577"/>
                </a:lnTo>
                <a:lnTo>
                  <a:pt x="1941" y="4592"/>
                </a:lnTo>
                <a:lnTo>
                  <a:pt x="1973" y="4606"/>
                </a:lnTo>
                <a:lnTo>
                  <a:pt x="2006" y="4620"/>
                </a:lnTo>
                <a:lnTo>
                  <a:pt x="2039" y="4632"/>
                </a:lnTo>
                <a:lnTo>
                  <a:pt x="2072" y="4643"/>
                </a:lnTo>
                <a:lnTo>
                  <a:pt x="2106" y="4654"/>
                </a:lnTo>
                <a:lnTo>
                  <a:pt x="2141" y="4665"/>
                </a:lnTo>
                <a:lnTo>
                  <a:pt x="2175" y="4674"/>
                </a:lnTo>
                <a:lnTo>
                  <a:pt x="2209" y="4682"/>
                </a:lnTo>
                <a:lnTo>
                  <a:pt x="2245" y="4691"/>
                </a:lnTo>
                <a:lnTo>
                  <a:pt x="2280" y="4697"/>
                </a:lnTo>
                <a:lnTo>
                  <a:pt x="2316" y="4703"/>
                </a:lnTo>
                <a:lnTo>
                  <a:pt x="2353" y="4708"/>
                </a:lnTo>
                <a:lnTo>
                  <a:pt x="2388" y="4712"/>
                </a:lnTo>
                <a:lnTo>
                  <a:pt x="2425" y="4715"/>
                </a:lnTo>
                <a:lnTo>
                  <a:pt x="2462" y="4718"/>
                </a:lnTo>
                <a:lnTo>
                  <a:pt x="2500" y="4719"/>
                </a:lnTo>
                <a:lnTo>
                  <a:pt x="2537" y="4720"/>
                </a:lnTo>
                <a:lnTo>
                  <a:pt x="2575" y="4719"/>
                </a:lnTo>
                <a:lnTo>
                  <a:pt x="2611" y="4718"/>
                </a:lnTo>
                <a:lnTo>
                  <a:pt x="2648" y="4715"/>
                </a:lnTo>
                <a:lnTo>
                  <a:pt x="2685" y="4712"/>
                </a:lnTo>
                <a:lnTo>
                  <a:pt x="2722" y="4708"/>
                </a:lnTo>
                <a:lnTo>
                  <a:pt x="2757" y="4703"/>
                </a:lnTo>
                <a:lnTo>
                  <a:pt x="2793" y="4697"/>
                </a:lnTo>
                <a:lnTo>
                  <a:pt x="2828" y="4691"/>
                </a:lnTo>
                <a:lnTo>
                  <a:pt x="2864" y="4682"/>
                </a:lnTo>
                <a:lnTo>
                  <a:pt x="2899" y="4674"/>
                </a:lnTo>
                <a:lnTo>
                  <a:pt x="2934" y="4665"/>
                </a:lnTo>
                <a:lnTo>
                  <a:pt x="2968" y="4654"/>
                </a:lnTo>
                <a:lnTo>
                  <a:pt x="3001" y="4643"/>
                </a:lnTo>
                <a:lnTo>
                  <a:pt x="3034" y="4632"/>
                </a:lnTo>
                <a:lnTo>
                  <a:pt x="3067" y="4620"/>
                </a:lnTo>
                <a:lnTo>
                  <a:pt x="3100" y="4606"/>
                </a:lnTo>
                <a:lnTo>
                  <a:pt x="3132" y="4592"/>
                </a:lnTo>
                <a:lnTo>
                  <a:pt x="3164" y="4577"/>
                </a:lnTo>
                <a:lnTo>
                  <a:pt x="3196" y="4561"/>
                </a:lnTo>
                <a:lnTo>
                  <a:pt x="3227" y="4545"/>
                </a:lnTo>
                <a:lnTo>
                  <a:pt x="3257" y="4528"/>
                </a:lnTo>
                <a:lnTo>
                  <a:pt x="3288" y="4511"/>
                </a:lnTo>
                <a:lnTo>
                  <a:pt x="3317" y="4491"/>
                </a:lnTo>
                <a:lnTo>
                  <a:pt x="3347" y="4473"/>
                </a:lnTo>
                <a:lnTo>
                  <a:pt x="3375" y="4453"/>
                </a:lnTo>
                <a:lnTo>
                  <a:pt x="3403" y="4432"/>
                </a:lnTo>
                <a:lnTo>
                  <a:pt x="3431" y="4411"/>
                </a:lnTo>
                <a:lnTo>
                  <a:pt x="3458" y="4389"/>
                </a:lnTo>
                <a:lnTo>
                  <a:pt x="3484" y="4366"/>
                </a:lnTo>
                <a:lnTo>
                  <a:pt x="3511" y="4344"/>
                </a:lnTo>
                <a:lnTo>
                  <a:pt x="3536" y="4319"/>
                </a:lnTo>
                <a:lnTo>
                  <a:pt x="3561" y="4296"/>
                </a:lnTo>
                <a:lnTo>
                  <a:pt x="3585" y="4270"/>
                </a:lnTo>
                <a:lnTo>
                  <a:pt x="3609" y="4245"/>
                </a:lnTo>
                <a:lnTo>
                  <a:pt x="3632" y="4219"/>
                </a:lnTo>
                <a:lnTo>
                  <a:pt x="3654" y="4193"/>
                </a:lnTo>
                <a:lnTo>
                  <a:pt x="3677" y="4166"/>
                </a:lnTo>
                <a:lnTo>
                  <a:pt x="3697" y="4138"/>
                </a:lnTo>
                <a:lnTo>
                  <a:pt x="3718" y="4110"/>
                </a:lnTo>
                <a:lnTo>
                  <a:pt x="3738" y="4082"/>
                </a:lnTo>
                <a:lnTo>
                  <a:pt x="3757" y="4052"/>
                </a:lnTo>
                <a:lnTo>
                  <a:pt x="3776" y="4023"/>
                </a:lnTo>
                <a:lnTo>
                  <a:pt x="3793" y="3992"/>
                </a:lnTo>
                <a:lnTo>
                  <a:pt x="3810" y="3962"/>
                </a:lnTo>
                <a:lnTo>
                  <a:pt x="3826" y="3931"/>
                </a:lnTo>
                <a:lnTo>
                  <a:pt x="3842" y="3899"/>
                </a:lnTo>
                <a:lnTo>
                  <a:pt x="3857" y="3867"/>
                </a:lnTo>
                <a:lnTo>
                  <a:pt x="3871" y="3835"/>
                </a:lnTo>
                <a:lnTo>
                  <a:pt x="3885" y="3802"/>
                </a:lnTo>
                <a:lnTo>
                  <a:pt x="3897" y="3769"/>
                </a:lnTo>
                <a:lnTo>
                  <a:pt x="3909" y="3736"/>
                </a:lnTo>
                <a:lnTo>
                  <a:pt x="3920" y="3702"/>
                </a:lnTo>
                <a:lnTo>
                  <a:pt x="3930" y="3669"/>
                </a:lnTo>
                <a:lnTo>
                  <a:pt x="3940" y="3633"/>
                </a:lnTo>
                <a:lnTo>
                  <a:pt x="3947" y="3599"/>
                </a:lnTo>
                <a:lnTo>
                  <a:pt x="3956" y="3563"/>
                </a:lnTo>
                <a:lnTo>
                  <a:pt x="3962" y="3528"/>
                </a:lnTo>
                <a:lnTo>
                  <a:pt x="3968" y="3492"/>
                </a:lnTo>
                <a:lnTo>
                  <a:pt x="3973" y="3457"/>
                </a:lnTo>
                <a:lnTo>
                  <a:pt x="3978" y="3420"/>
                </a:lnTo>
                <a:lnTo>
                  <a:pt x="3981" y="3383"/>
                </a:lnTo>
                <a:lnTo>
                  <a:pt x="3983" y="3346"/>
                </a:lnTo>
                <a:lnTo>
                  <a:pt x="3984" y="3309"/>
                </a:lnTo>
                <a:lnTo>
                  <a:pt x="3985" y="3271"/>
                </a:lnTo>
                <a:lnTo>
                  <a:pt x="3984" y="3235"/>
                </a:lnTo>
                <a:lnTo>
                  <a:pt x="3983" y="3197"/>
                </a:lnTo>
                <a:lnTo>
                  <a:pt x="3981" y="3160"/>
                </a:lnTo>
                <a:lnTo>
                  <a:pt x="3978" y="3123"/>
                </a:lnTo>
                <a:lnTo>
                  <a:pt x="3973" y="3088"/>
                </a:lnTo>
                <a:lnTo>
                  <a:pt x="3968" y="3051"/>
                </a:lnTo>
                <a:lnTo>
                  <a:pt x="3962" y="3015"/>
                </a:lnTo>
                <a:lnTo>
                  <a:pt x="3956" y="2980"/>
                </a:lnTo>
                <a:lnTo>
                  <a:pt x="3947" y="2944"/>
                </a:lnTo>
                <a:lnTo>
                  <a:pt x="3940" y="2910"/>
                </a:lnTo>
                <a:lnTo>
                  <a:pt x="3930" y="2875"/>
                </a:lnTo>
                <a:lnTo>
                  <a:pt x="3920" y="2841"/>
                </a:lnTo>
                <a:lnTo>
                  <a:pt x="3909" y="2807"/>
                </a:lnTo>
                <a:lnTo>
                  <a:pt x="3897" y="2774"/>
                </a:lnTo>
                <a:lnTo>
                  <a:pt x="3885" y="2741"/>
                </a:lnTo>
                <a:lnTo>
                  <a:pt x="3871" y="2708"/>
                </a:lnTo>
                <a:lnTo>
                  <a:pt x="3857" y="2676"/>
                </a:lnTo>
                <a:lnTo>
                  <a:pt x="3842" y="2644"/>
                </a:lnTo>
                <a:lnTo>
                  <a:pt x="3826" y="2612"/>
                </a:lnTo>
                <a:lnTo>
                  <a:pt x="3810" y="2581"/>
                </a:lnTo>
                <a:lnTo>
                  <a:pt x="3793" y="2551"/>
                </a:lnTo>
                <a:lnTo>
                  <a:pt x="3776" y="2520"/>
                </a:lnTo>
                <a:lnTo>
                  <a:pt x="3757" y="2491"/>
                </a:lnTo>
                <a:lnTo>
                  <a:pt x="3738" y="2461"/>
                </a:lnTo>
                <a:lnTo>
                  <a:pt x="3718" y="2433"/>
                </a:lnTo>
                <a:lnTo>
                  <a:pt x="3697" y="2405"/>
                </a:lnTo>
                <a:lnTo>
                  <a:pt x="3677" y="2378"/>
                </a:lnTo>
                <a:lnTo>
                  <a:pt x="3654" y="2350"/>
                </a:lnTo>
                <a:lnTo>
                  <a:pt x="3632" y="2324"/>
                </a:lnTo>
                <a:lnTo>
                  <a:pt x="3609" y="2298"/>
                </a:lnTo>
                <a:lnTo>
                  <a:pt x="3585" y="2272"/>
                </a:lnTo>
                <a:lnTo>
                  <a:pt x="3561" y="2248"/>
                </a:lnTo>
                <a:lnTo>
                  <a:pt x="3536" y="2223"/>
                </a:lnTo>
                <a:lnTo>
                  <a:pt x="3511" y="2199"/>
                </a:lnTo>
                <a:lnTo>
                  <a:pt x="3484" y="2177"/>
                </a:lnTo>
                <a:lnTo>
                  <a:pt x="3458" y="2153"/>
                </a:lnTo>
                <a:lnTo>
                  <a:pt x="3431" y="2131"/>
                </a:lnTo>
                <a:lnTo>
                  <a:pt x="3403" y="2111"/>
                </a:lnTo>
                <a:lnTo>
                  <a:pt x="3375" y="2090"/>
                </a:lnTo>
                <a:lnTo>
                  <a:pt x="3347" y="2070"/>
                </a:lnTo>
                <a:lnTo>
                  <a:pt x="3317" y="2052"/>
                </a:lnTo>
                <a:lnTo>
                  <a:pt x="3288" y="2033"/>
                </a:lnTo>
                <a:lnTo>
                  <a:pt x="3257" y="2015"/>
                </a:lnTo>
                <a:lnTo>
                  <a:pt x="3227" y="1998"/>
                </a:lnTo>
                <a:lnTo>
                  <a:pt x="3196" y="1982"/>
                </a:lnTo>
                <a:lnTo>
                  <a:pt x="3164" y="1966"/>
                </a:lnTo>
                <a:lnTo>
                  <a:pt x="3132" y="1951"/>
                </a:lnTo>
                <a:lnTo>
                  <a:pt x="3100" y="1937"/>
                </a:lnTo>
                <a:lnTo>
                  <a:pt x="3067" y="1923"/>
                </a:lnTo>
                <a:lnTo>
                  <a:pt x="3034" y="1911"/>
                </a:lnTo>
                <a:lnTo>
                  <a:pt x="3001" y="1900"/>
                </a:lnTo>
                <a:lnTo>
                  <a:pt x="2968" y="1889"/>
                </a:lnTo>
                <a:lnTo>
                  <a:pt x="2934" y="1878"/>
                </a:lnTo>
                <a:lnTo>
                  <a:pt x="2899" y="1869"/>
                </a:lnTo>
                <a:lnTo>
                  <a:pt x="2864" y="1861"/>
                </a:lnTo>
                <a:lnTo>
                  <a:pt x="2828" y="1853"/>
                </a:lnTo>
                <a:lnTo>
                  <a:pt x="2793" y="1846"/>
                </a:lnTo>
                <a:lnTo>
                  <a:pt x="2757" y="1840"/>
                </a:lnTo>
                <a:lnTo>
                  <a:pt x="2722" y="1835"/>
                </a:lnTo>
                <a:lnTo>
                  <a:pt x="2685" y="1831"/>
                </a:lnTo>
                <a:lnTo>
                  <a:pt x="2648" y="1827"/>
                </a:lnTo>
                <a:lnTo>
                  <a:pt x="2611" y="1825"/>
                </a:lnTo>
                <a:lnTo>
                  <a:pt x="2575" y="1824"/>
                </a:lnTo>
                <a:lnTo>
                  <a:pt x="2537" y="1824"/>
                </a:lnTo>
                <a:close/>
                <a:moveTo>
                  <a:pt x="4448" y="1028"/>
                </a:moveTo>
                <a:lnTo>
                  <a:pt x="4448" y="1028"/>
                </a:lnTo>
                <a:lnTo>
                  <a:pt x="4414" y="1029"/>
                </a:lnTo>
                <a:lnTo>
                  <a:pt x="4383" y="1032"/>
                </a:lnTo>
                <a:lnTo>
                  <a:pt x="4352" y="1036"/>
                </a:lnTo>
                <a:lnTo>
                  <a:pt x="4321" y="1042"/>
                </a:lnTo>
                <a:lnTo>
                  <a:pt x="4291" y="1048"/>
                </a:lnTo>
                <a:lnTo>
                  <a:pt x="4261" y="1056"/>
                </a:lnTo>
                <a:lnTo>
                  <a:pt x="4232" y="1066"/>
                </a:lnTo>
                <a:lnTo>
                  <a:pt x="4204" y="1078"/>
                </a:lnTo>
                <a:lnTo>
                  <a:pt x="4175" y="1091"/>
                </a:lnTo>
                <a:lnTo>
                  <a:pt x="4148" y="1104"/>
                </a:lnTo>
                <a:lnTo>
                  <a:pt x="4123" y="1119"/>
                </a:lnTo>
                <a:lnTo>
                  <a:pt x="4097" y="1136"/>
                </a:lnTo>
                <a:lnTo>
                  <a:pt x="4072" y="1153"/>
                </a:lnTo>
                <a:lnTo>
                  <a:pt x="4049" y="1172"/>
                </a:lnTo>
                <a:lnTo>
                  <a:pt x="4026" y="1191"/>
                </a:lnTo>
                <a:lnTo>
                  <a:pt x="4004" y="1212"/>
                </a:lnTo>
                <a:lnTo>
                  <a:pt x="3983" y="1234"/>
                </a:lnTo>
                <a:lnTo>
                  <a:pt x="3963" y="1256"/>
                </a:lnTo>
                <a:lnTo>
                  <a:pt x="3945" y="1281"/>
                </a:lnTo>
                <a:lnTo>
                  <a:pt x="3928" y="1305"/>
                </a:lnTo>
                <a:lnTo>
                  <a:pt x="3912" y="1330"/>
                </a:lnTo>
                <a:lnTo>
                  <a:pt x="3896" y="1357"/>
                </a:lnTo>
                <a:lnTo>
                  <a:pt x="3882" y="1384"/>
                </a:lnTo>
                <a:lnTo>
                  <a:pt x="3870" y="1411"/>
                </a:lnTo>
                <a:lnTo>
                  <a:pt x="3859" y="1440"/>
                </a:lnTo>
                <a:lnTo>
                  <a:pt x="3849" y="1468"/>
                </a:lnTo>
                <a:lnTo>
                  <a:pt x="3841" y="1499"/>
                </a:lnTo>
                <a:lnTo>
                  <a:pt x="3833" y="1528"/>
                </a:lnTo>
                <a:lnTo>
                  <a:pt x="3829" y="1560"/>
                </a:lnTo>
                <a:lnTo>
                  <a:pt x="3824" y="1591"/>
                </a:lnTo>
                <a:lnTo>
                  <a:pt x="3821" y="1623"/>
                </a:lnTo>
                <a:lnTo>
                  <a:pt x="3821" y="1655"/>
                </a:lnTo>
                <a:lnTo>
                  <a:pt x="3821" y="1688"/>
                </a:lnTo>
                <a:lnTo>
                  <a:pt x="3824" y="1720"/>
                </a:lnTo>
                <a:lnTo>
                  <a:pt x="3829" y="1750"/>
                </a:lnTo>
                <a:lnTo>
                  <a:pt x="3833" y="1782"/>
                </a:lnTo>
                <a:lnTo>
                  <a:pt x="3841" y="1811"/>
                </a:lnTo>
                <a:lnTo>
                  <a:pt x="3849" y="1842"/>
                </a:lnTo>
                <a:lnTo>
                  <a:pt x="3859" y="1870"/>
                </a:lnTo>
                <a:lnTo>
                  <a:pt x="3870" y="1900"/>
                </a:lnTo>
                <a:lnTo>
                  <a:pt x="3882" y="1927"/>
                </a:lnTo>
                <a:lnTo>
                  <a:pt x="3896" y="1954"/>
                </a:lnTo>
                <a:lnTo>
                  <a:pt x="3912" y="1981"/>
                </a:lnTo>
                <a:lnTo>
                  <a:pt x="3928" y="2005"/>
                </a:lnTo>
                <a:lnTo>
                  <a:pt x="3945" y="2030"/>
                </a:lnTo>
                <a:lnTo>
                  <a:pt x="3963" y="2054"/>
                </a:lnTo>
                <a:lnTo>
                  <a:pt x="3983" y="2076"/>
                </a:lnTo>
                <a:lnTo>
                  <a:pt x="4004" y="2098"/>
                </a:lnTo>
                <a:lnTo>
                  <a:pt x="4026" y="2119"/>
                </a:lnTo>
                <a:lnTo>
                  <a:pt x="4049" y="2139"/>
                </a:lnTo>
                <a:lnTo>
                  <a:pt x="4072" y="2157"/>
                </a:lnTo>
                <a:lnTo>
                  <a:pt x="4097" y="2174"/>
                </a:lnTo>
                <a:lnTo>
                  <a:pt x="4123" y="2191"/>
                </a:lnTo>
                <a:lnTo>
                  <a:pt x="4148" y="2206"/>
                </a:lnTo>
                <a:lnTo>
                  <a:pt x="4175" y="2220"/>
                </a:lnTo>
                <a:lnTo>
                  <a:pt x="4204" y="2233"/>
                </a:lnTo>
                <a:lnTo>
                  <a:pt x="4232" y="2244"/>
                </a:lnTo>
                <a:lnTo>
                  <a:pt x="4261" y="2254"/>
                </a:lnTo>
                <a:lnTo>
                  <a:pt x="4291" y="2263"/>
                </a:lnTo>
                <a:lnTo>
                  <a:pt x="4321" y="2269"/>
                </a:lnTo>
                <a:lnTo>
                  <a:pt x="4352" y="2275"/>
                </a:lnTo>
                <a:lnTo>
                  <a:pt x="4383" y="2279"/>
                </a:lnTo>
                <a:lnTo>
                  <a:pt x="4414" y="2281"/>
                </a:lnTo>
                <a:lnTo>
                  <a:pt x="4448" y="2282"/>
                </a:lnTo>
                <a:lnTo>
                  <a:pt x="4479" y="2281"/>
                </a:lnTo>
                <a:lnTo>
                  <a:pt x="4511" y="2279"/>
                </a:lnTo>
                <a:lnTo>
                  <a:pt x="4542" y="2275"/>
                </a:lnTo>
                <a:lnTo>
                  <a:pt x="4574" y="2269"/>
                </a:lnTo>
                <a:lnTo>
                  <a:pt x="4603" y="2263"/>
                </a:lnTo>
                <a:lnTo>
                  <a:pt x="4634" y="2254"/>
                </a:lnTo>
                <a:lnTo>
                  <a:pt x="4662" y="2244"/>
                </a:lnTo>
                <a:lnTo>
                  <a:pt x="4691" y="2233"/>
                </a:lnTo>
                <a:lnTo>
                  <a:pt x="4718" y="2220"/>
                </a:lnTo>
                <a:lnTo>
                  <a:pt x="4745" y="2206"/>
                </a:lnTo>
                <a:lnTo>
                  <a:pt x="4772" y="2191"/>
                </a:lnTo>
                <a:lnTo>
                  <a:pt x="4797" y="2174"/>
                </a:lnTo>
                <a:lnTo>
                  <a:pt x="4821" y="2157"/>
                </a:lnTo>
                <a:lnTo>
                  <a:pt x="4846" y="2139"/>
                </a:lnTo>
                <a:lnTo>
                  <a:pt x="4868" y="2119"/>
                </a:lnTo>
                <a:lnTo>
                  <a:pt x="4890" y="2098"/>
                </a:lnTo>
                <a:lnTo>
                  <a:pt x="4911" y="2076"/>
                </a:lnTo>
                <a:lnTo>
                  <a:pt x="4930" y="2054"/>
                </a:lnTo>
                <a:lnTo>
                  <a:pt x="4949" y="2030"/>
                </a:lnTo>
                <a:lnTo>
                  <a:pt x="4966" y="2005"/>
                </a:lnTo>
                <a:lnTo>
                  <a:pt x="4983" y="1981"/>
                </a:lnTo>
                <a:lnTo>
                  <a:pt x="4998" y="1954"/>
                </a:lnTo>
                <a:lnTo>
                  <a:pt x="5011" y="1927"/>
                </a:lnTo>
                <a:lnTo>
                  <a:pt x="5025" y="1900"/>
                </a:lnTo>
                <a:lnTo>
                  <a:pt x="5036" y="1870"/>
                </a:lnTo>
                <a:lnTo>
                  <a:pt x="5046" y="1842"/>
                </a:lnTo>
                <a:lnTo>
                  <a:pt x="5054" y="1811"/>
                </a:lnTo>
                <a:lnTo>
                  <a:pt x="5060" y="1782"/>
                </a:lnTo>
                <a:lnTo>
                  <a:pt x="5067" y="1750"/>
                </a:lnTo>
                <a:lnTo>
                  <a:pt x="5070" y="1720"/>
                </a:lnTo>
                <a:lnTo>
                  <a:pt x="5073" y="1688"/>
                </a:lnTo>
                <a:lnTo>
                  <a:pt x="5074" y="1655"/>
                </a:lnTo>
                <a:lnTo>
                  <a:pt x="5073" y="1623"/>
                </a:lnTo>
                <a:lnTo>
                  <a:pt x="5070" y="1591"/>
                </a:lnTo>
                <a:lnTo>
                  <a:pt x="5067" y="1560"/>
                </a:lnTo>
                <a:lnTo>
                  <a:pt x="5060" y="1528"/>
                </a:lnTo>
                <a:lnTo>
                  <a:pt x="5054" y="1499"/>
                </a:lnTo>
                <a:lnTo>
                  <a:pt x="5046" y="1468"/>
                </a:lnTo>
                <a:lnTo>
                  <a:pt x="5036" y="1440"/>
                </a:lnTo>
                <a:lnTo>
                  <a:pt x="5025" y="1411"/>
                </a:lnTo>
                <a:lnTo>
                  <a:pt x="5011" y="1384"/>
                </a:lnTo>
                <a:lnTo>
                  <a:pt x="4998" y="1357"/>
                </a:lnTo>
                <a:lnTo>
                  <a:pt x="4983" y="1330"/>
                </a:lnTo>
                <a:lnTo>
                  <a:pt x="4966" y="1305"/>
                </a:lnTo>
                <a:lnTo>
                  <a:pt x="4949" y="1281"/>
                </a:lnTo>
                <a:lnTo>
                  <a:pt x="4930" y="1256"/>
                </a:lnTo>
                <a:lnTo>
                  <a:pt x="4911" y="1234"/>
                </a:lnTo>
                <a:lnTo>
                  <a:pt x="4890" y="1212"/>
                </a:lnTo>
                <a:lnTo>
                  <a:pt x="4868" y="1191"/>
                </a:lnTo>
                <a:lnTo>
                  <a:pt x="4846" y="1172"/>
                </a:lnTo>
                <a:lnTo>
                  <a:pt x="4821" y="1153"/>
                </a:lnTo>
                <a:lnTo>
                  <a:pt x="4797" y="1136"/>
                </a:lnTo>
                <a:lnTo>
                  <a:pt x="4772" y="1119"/>
                </a:lnTo>
                <a:lnTo>
                  <a:pt x="4745" y="1104"/>
                </a:lnTo>
                <a:lnTo>
                  <a:pt x="4718" y="1091"/>
                </a:lnTo>
                <a:lnTo>
                  <a:pt x="4691" y="1078"/>
                </a:lnTo>
                <a:lnTo>
                  <a:pt x="4662" y="1066"/>
                </a:lnTo>
                <a:lnTo>
                  <a:pt x="4634" y="1056"/>
                </a:lnTo>
                <a:lnTo>
                  <a:pt x="4603" y="1048"/>
                </a:lnTo>
                <a:lnTo>
                  <a:pt x="4574" y="1042"/>
                </a:lnTo>
                <a:lnTo>
                  <a:pt x="4542" y="1036"/>
                </a:lnTo>
                <a:lnTo>
                  <a:pt x="4511" y="1032"/>
                </a:lnTo>
                <a:lnTo>
                  <a:pt x="4479" y="1029"/>
                </a:lnTo>
                <a:lnTo>
                  <a:pt x="4448" y="1028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圆"/>
          <p:cNvSpPr/>
          <p:nvPr/>
        </p:nvSpPr>
        <p:spPr bwMode="auto">
          <a:xfrm rot="4620000">
            <a:off x="4144010" y="2538095"/>
            <a:ext cx="1049655" cy="1049655"/>
          </a:xfrm>
          <a:custGeom>
            <a:avLst/>
            <a:gdLst>
              <a:gd name="T0" fmla="*/ 1054621 w 5074"/>
              <a:gd name="T1" fmla="*/ 447065 h 4720"/>
              <a:gd name="T2" fmla="*/ 1147355 w 5074"/>
              <a:gd name="T3" fmla="*/ 366736 h 4720"/>
              <a:gd name="T4" fmla="*/ 1187528 w 5074"/>
              <a:gd name="T5" fmla="*/ 246993 h 4720"/>
              <a:gd name="T6" fmla="*/ 1164626 w 5074"/>
              <a:gd name="T7" fmla="*/ 133256 h 4720"/>
              <a:gd name="T8" fmla="*/ 1083905 w 5074"/>
              <a:gd name="T9" fmla="*/ 40540 h 4720"/>
              <a:gd name="T10" fmla="*/ 964890 w 5074"/>
              <a:gd name="T11" fmla="*/ 375 h 4720"/>
              <a:gd name="T12" fmla="*/ 850755 w 5074"/>
              <a:gd name="T13" fmla="*/ 23273 h 4720"/>
              <a:gd name="T14" fmla="*/ 757269 w 5074"/>
              <a:gd name="T15" fmla="*/ 103977 h 4720"/>
              <a:gd name="T16" fmla="*/ 717472 w 5074"/>
              <a:gd name="T17" fmla="*/ 222969 h 4720"/>
              <a:gd name="T18" fmla="*/ 739999 w 5074"/>
              <a:gd name="T19" fmla="*/ 337082 h 4720"/>
              <a:gd name="T20" fmla="*/ 820719 w 5074"/>
              <a:gd name="T21" fmla="*/ 430173 h 4720"/>
              <a:gd name="T22" fmla="*/ 940486 w 5074"/>
              <a:gd name="T23" fmla="*/ 470338 h 4720"/>
              <a:gd name="T24" fmla="*/ 154307 w 5074"/>
              <a:gd name="T25" fmla="*/ 400144 h 4720"/>
              <a:gd name="T26" fmla="*/ 53688 w 5074"/>
              <a:gd name="T27" fmla="*/ 471464 h 4720"/>
              <a:gd name="T28" fmla="*/ 3004 w 5074"/>
              <a:gd name="T29" fmla="*/ 585576 h 4720"/>
              <a:gd name="T30" fmla="*/ 14267 w 5074"/>
              <a:gd name="T31" fmla="*/ 701941 h 4720"/>
              <a:gd name="T32" fmla="*/ 85601 w 5074"/>
              <a:gd name="T33" fmla="*/ 802915 h 4720"/>
              <a:gd name="T34" fmla="*/ 199360 w 5074"/>
              <a:gd name="T35" fmla="*/ 853965 h 4720"/>
              <a:gd name="T36" fmla="*/ 316499 w 5074"/>
              <a:gd name="T37" fmla="*/ 842329 h 4720"/>
              <a:gd name="T38" fmla="*/ 416742 w 5074"/>
              <a:gd name="T39" fmla="*/ 771009 h 4720"/>
              <a:gd name="T40" fmla="*/ 467803 w 5074"/>
              <a:gd name="T41" fmla="*/ 656896 h 4720"/>
              <a:gd name="T42" fmla="*/ 456164 w 5074"/>
              <a:gd name="T43" fmla="*/ 540532 h 4720"/>
              <a:gd name="T44" fmla="*/ 384830 w 5074"/>
              <a:gd name="T45" fmla="*/ 439933 h 4720"/>
              <a:gd name="T46" fmla="*/ 271070 w 5074"/>
              <a:gd name="T47" fmla="*/ 388883 h 4720"/>
              <a:gd name="T48" fmla="*/ 883418 w 5074"/>
              <a:gd name="T49" fmla="*/ 688803 h 4720"/>
              <a:gd name="T50" fmla="*/ 740750 w 5074"/>
              <a:gd name="T51" fmla="*/ 727090 h 4720"/>
              <a:gd name="T52" fmla="*/ 616854 w 5074"/>
              <a:gd name="T53" fmla="*/ 799912 h 4720"/>
              <a:gd name="T54" fmla="*/ 516610 w 5074"/>
              <a:gd name="T55" fmla="*/ 902763 h 4720"/>
              <a:gd name="T56" fmla="*/ 446402 w 5074"/>
              <a:gd name="T57" fmla="*/ 1028887 h 4720"/>
              <a:gd name="T58" fmla="*/ 411486 w 5074"/>
              <a:gd name="T59" fmla="*/ 1172278 h 4720"/>
              <a:gd name="T60" fmla="*/ 414865 w 5074"/>
              <a:gd name="T61" fmla="*/ 1310790 h 4720"/>
              <a:gd name="T62" fmla="*/ 456539 w 5074"/>
              <a:gd name="T63" fmla="*/ 1451553 h 4720"/>
              <a:gd name="T64" fmla="*/ 532754 w 5074"/>
              <a:gd name="T65" fmla="*/ 1573923 h 4720"/>
              <a:gd name="T66" fmla="*/ 637503 w 5074"/>
              <a:gd name="T67" fmla="*/ 1671519 h 4720"/>
              <a:gd name="T68" fmla="*/ 765529 w 5074"/>
              <a:gd name="T69" fmla="*/ 1738711 h 4720"/>
              <a:gd name="T70" fmla="*/ 910450 w 5074"/>
              <a:gd name="T71" fmla="*/ 1769866 h 4720"/>
              <a:gd name="T72" fmla="*/ 1048614 w 5074"/>
              <a:gd name="T73" fmla="*/ 1763110 h 4720"/>
              <a:gd name="T74" fmla="*/ 1187903 w 5074"/>
              <a:gd name="T75" fmla="*/ 1718065 h 4720"/>
              <a:gd name="T76" fmla="*/ 1308045 w 5074"/>
              <a:gd name="T77" fmla="*/ 1638862 h 4720"/>
              <a:gd name="T78" fmla="*/ 1403408 w 5074"/>
              <a:gd name="T79" fmla="*/ 1532257 h 4720"/>
              <a:gd name="T80" fmla="*/ 1467608 w 5074"/>
              <a:gd name="T81" fmla="*/ 1402380 h 4720"/>
              <a:gd name="T82" fmla="*/ 1495391 w 5074"/>
              <a:gd name="T83" fmla="*/ 1255986 h 4720"/>
              <a:gd name="T84" fmla="*/ 1485254 w 5074"/>
              <a:gd name="T85" fmla="*/ 1118600 h 4720"/>
              <a:gd name="T86" fmla="*/ 1436447 w 5074"/>
              <a:gd name="T87" fmla="*/ 980465 h 4720"/>
              <a:gd name="T88" fmla="*/ 1354975 w 5074"/>
              <a:gd name="T89" fmla="*/ 862599 h 4720"/>
              <a:gd name="T90" fmla="*/ 1245346 w 5074"/>
              <a:gd name="T91" fmla="*/ 770258 h 4720"/>
              <a:gd name="T92" fmla="*/ 1114316 w 5074"/>
              <a:gd name="T93" fmla="*/ 709073 h 4720"/>
              <a:gd name="T94" fmla="*/ 966767 w 5074"/>
              <a:gd name="T95" fmla="*/ 684674 h 4720"/>
              <a:gd name="T96" fmla="*/ 1588877 w 5074"/>
              <a:gd name="T97" fmla="*/ 400144 h 4720"/>
              <a:gd name="T98" fmla="*/ 1487882 w 5074"/>
              <a:gd name="T99" fmla="*/ 471464 h 4720"/>
              <a:gd name="T100" fmla="*/ 1437573 w 5074"/>
              <a:gd name="T101" fmla="*/ 585576 h 4720"/>
              <a:gd name="T102" fmla="*/ 1448836 w 5074"/>
              <a:gd name="T103" fmla="*/ 701941 h 4720"/>
              <a:gd name="T104" fmla="*/ 1520170 w 5074"/>
              <a:gd name="T105" fmla="*/ 802915 h 4720"/>
              <a:gd name="T106" fmla="*/ 1633930 w 5074"/>
              <a:gd name="T107" fmla="*/ 853965 h 4720"/>
              <a:gd name="T108" fmla="*/ 1750317 w 5074"/>
              <a:gd name="T109" fmla="*/ 842329 h 4720"/>
              <a:gd name="T110" fmla="*/ 1850936 w 5074"/>
              <a:gd name="T111" fmla="*/ 771009 h 4720"/>
              <a:gd name="T112" fmla="*/ 1902372 w 5074"/>
              <a:gd name="T113" fmla="*/ 656896 h 4720"/>
              <a:gd name="T114" fmla="*/ 1890733 w 5074"/>
              <a:gd name="T115" fmla="*/ 540532 h 4720"/>
              <a:gd name="T116" fmla="*/ 1819399 w 5074"/>
              <a:gd name="T117" fmla="*/ 439933 h 4720"/>
              <a:gd name="T118" fmla="*/ 1705264 w 5074"/>
              <a:gd name="T119" fmla="*/ 388883 h 47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74" h="4720">
                <a:moveTo>
                  <a:pt x="2537" y="1253"/>
                </a:moveTo>
                <a:lnTo>
                  <a:pt x="2537" y="1253"/>
                </a:lnTo>
                <a:lnTo>
                  <a:pt x="2570" y="1253"/>
                </a:lnTo>
                <a:lnTo>
                  <a:pt x="2600" y="1250"/>
                </a:lnTo>
                <a:lnTo>
                  <a:pt x="2632" y="1245"/>
                </a:lnTo>
                <a:lnTo>
                  <a:pt x="2663" y="1240"/>
                </a:lnTo>
                <a:lnTo>
                  <a:pt x="2693" y="1233"/>
                </a:lnTo>
                <a:lnTo>
                  <a:pt x="2723" y="1224"/>
                </a:lnTo>
                <a:lnTo>
                  <a:pt x="2752" y="1215"/>
                </a:lnTo>
                <a:lnTo>
                  <a:pt x="2780" y="1203"/>
                </a:lnTo>
                <a:lnTo>
                  <a:pt x="2809" y="1191"/>
                </a:lnTo>
                <a:lnTo>
                  <a:pt x="2836" y="1178"/>
                </a:lnTo>
                <a:lnTo>
                  <a:pt x="2861" y="1162"/>
                </a:lnTo>
                <a:lnTo>
                  <a:pt x="2887" y="1146"/>
                </a:lnTo>
                <a:lnTo>
                  <a:pt x="2912" y="1129"/>
                </a:lnTo>
                <a:lnTo>
                  <a:pt x="2935" y="1110"/>
                </a:lnTo>
                <a:lnTo>
                  <a:pt x="2958" y="1089"/>
                </a:lnTo>
                <a:lnTo>
                  <a:pt x="2980" y="1070"/>
                </a:lnTo>
                <a:lnTo>
                  <a:pt x="3001" y="1048"/>
                </a:lnTo>
                <a:lnTo>
                  <a:pt x="3021" y="1025"/>
                </a:lnTo>
                <a:lnTo>
                  <a:pt x="3039" y="1001"/>
                </a:lnTo>
                <a:lnTo>
                  <a:pt x="3056" y="977"/>
                </a:lnTo>
                <a:lnTo>
                  <a:pt x="3072" y="951"/>
                </a:lnTo>
                <a:lnTo>
                  <a:pt x="3088" y="925"/>
                </a:lnTo>
                <a:lnTo>
                  <a:pt x="3102" y="898"/>
                </a:lnTo>
                <a:lnTo>
                  <a:pt x="3114" y="870"/>
                </a:lnTo>
                <a:lnTo>
                  <a:pt x="3125" y="842"/>
                </a:lnTo>
                <a:lnTo>
                  <a:pt x="3135" y="812"/>
                </a:lnTo>
                <a:lnTo>
                  <a:pt x="3143" y="783"/>
                </a:lnTo>
                <a:lnTo>
                  <a:pt x="3151" y="752"/>
                </a:lnTo>
                <a:lnTo>
                  <a:pt x="3156" y="722"/>
                </a:lnTo>
                <a:lnTo>
                  <a:pt x="3160" y="690"/>
                </a:lnTo>
                <a:lnTo>
                  <a:pt x="3163" y="658"/>
                </a:lnTo>
                <a:lnTo>
                  <a:pt x="3163" y="626"/>
                </a:lnTo>
                <a:lnTo>
                  <a:pt x="3163" y="594"/>
                </a:lnTo>
                <a:lnTo>
                  <a:pt x="3160" y="562"/>
                </a:lnTo>
                <a:lnTo>
                  <a:pt x="3156" y="531"/>
                </a:lnTo>
                <a:lnTo>
                  <a:pt x="3151" y="500"/>
                </a:lnTo>
                <a:lnTo>
                  <a:pt x="3143" y="469"/>
                </a:lnTo>
                <a:lnTo>
                  <a:pt x="3135" y="440"/>
                </a:lnTo>
                <a:lnTo>
                  <a:pt x="3125" y="412"/>
                </a:lnTo>
                <a:lnTo>
                  <a:pt x="3114" y="382"/>
                </a:lnTo>
                <a:lnTo>
                  <a:pt x="3102" y="355"/>
                </a:lnTo>
                <a:lnTo>
                  <a:pt x="3088" y="328"/>
                </a:lnTo>
                <a:lnTo>
                  <a:pt x="3072" y="301"/>
                </a:lnTo>
                <a:lnTo>
                  <a:pt x="3056" y="277"/>
                </a:lnTo>
                <a:lnTo>
                  <a:pt x="3039" y="252"/>
                </a:lnTo>
                <a:lnTo>
                  <a:pt x="3021" y="228"/>
                </a:lnTo>
                <a:lnTo>
                  <a:pt x="3001" y="206"/>
                </a:lnTo>
                <a:lnTo>
                  <a:pt x="2980" y="184"/>
                </a:lnTo>
                <a:lnTo>
                  <a:pt x="2958" y="163"/>
                </a:lnTo>
                <a:lnTo>
                  <a:pt x="2935" y="143"/>
                </a:lnTo>
                <a:lnTo>
                  <a:pt x="2912" y="125"/>
                </a:lnTo>
                <a:lnTo>
                  <a:pt x="2887" y="108"/>
                </a:lnTo>
                <a:lnTo>
                  <a:pt x="2861" y="90"/>
                </a:lnTo>
                <a:lnTo>
                  <a:pt x="2836" y="76"/>
                </a:lnTo>
                <a:lnTo>
                  <a:pt x="2809" y="62"/>
                </a:lnTo>
                <a:lnTo>
                  <a:pt x="2780" y="50"/>
                </a:lnTo>
                <a:lnTo>
                  <a:pt x="2752" y="38"/>
                </a:lnTo>
                <a:lnTo>
                  <a:pt x="2723" y="28"/>
                </a:lnTo>
                <a:lnTo>
                  <a:pt x="2693" y="21"/>
                </a:lnTo>
                <a:lnTo>
                  <a:pt x="2663" y="13"/>
                </a:lnTo>
                <a:lnTo>
                  <a:pt x="2632" y="7"/>
                </a:lnTo>
                <a:lnTo>
                  <a:pt x="2600" y="3"/>
                </a:lnTo>
                <a:lnTo>
                  <a:pt x="2570" y="1"/>
                </a:lnTo>
                <a:lnTo>
                  <a:pt x="2537" y="0"/>
                </a:lnTo>
                <a:lnTo>
                  <a:pt x="2505" y="1"/>
                </a:lnTo>
                <a:lnTo>
                  <a:pt x="2473" y="3"/>
                </a:lnTo>
                <a:lnTo>
                  <a:pt x="2441" y="7"/>
                </a:lnTo>
                <a:lnTo>
                  <a:pt x="2410" y="13"/>
                </a:lnTo>
                <a:lnTo>
                  <a:pt x="2380" y="21"/>
                </a:lnTo>
                <a:lnTo>
                  <a:pt x="2350" y="28"/>
                </a:lnTo>
                <a:lnTo>
                  <a:pt x="2321" y="38"/>
                </a:lnTo>
                <a:lnTo>
                  <a:pt x="2293" y="50"/>
                </a:lnTo>
                <a:lnTo>
                  <a:pt x="2266" y="62"/>
                </a:lnTo>
                <a:lnTo>
                  <a:pt x="2237" y="76"/>
                </a:lnTo>
                <a:lnTo>
                  <a:pt x="2212" y="90"/>
                </a:lnTo>
                <a:lnTo>
                  <a:pt x="2186" y="108"/>
                </a:lnTo>
                <a:lnTo>
                  <a:pt x="2161" y="125"/>
                </a:lnTo>
                <a:lnTo>
                  <a:pt x="2138" y="143"/>
                </a:lnTo>
                <a:lnTo>
                  <a:pt x="2115" y="163"/>
                </a:lnTo>
                <a:lnTo>
                  <a:pt x="2094" y="184"/>
                </a:lnTo>
                <a:lnTo>
                  <a:pt x="2073" y="206"/>
                </a:lnTo>
                <a:lnTo>
                  <a:pt x="2054" y="228"/>
                </a:lnTo>
                <a:lnTo>
                  <a:pt x="2035" y="252"/>
                </a:lnTo>
                <a:lnTo>
                  <a:pt x="2017" y="277"/>
                </a:lnTo>
                <a:lnTo>
                  <a:pt x="2001" y="301"/>
                </a:lnTo>
                <a:lnTo>
                  <a:pt x="1986" y="328"/>
                </a:lnTo>
                <a:lnTo>
                  <a:pt x="1971" y="355"/>
                </a:lnTo>
                <a:lnTo>
                  <a:pt x="1959" y="382"/>
                </a:lnTo>
                <a:lnTo>
                  <a:pt x="1948" y="412"/>
                </a:lnTo>
                <a:lnTo>
                  <a:pt x="1938" y="440"/>
                </a:lnTo>
                <a:lnTo>
                  <a:pt x="1930" y="469"/>
                </a:lnTo>
                <a:lnTo>
                  <a:pt x="1922" y="500"/>
                </a:lnTo>
                <a:lnTo>
                  <a:pt x="1918" y="531"/>
                </a:lnTo>
                <a:lnTo>
                  <a:pt x="1914" y="562"/>
                </a:lnTo>
                <a:lnTo>
                  <a:pt x="1911" y="594"/>
                </a:lnTo>
                <a:lnTo>
                  <a:pt x="1910" y="626"/>
                </a:lnTo>
                <a:lnTo>
                  <a:pt x="1911" y="658"/>
                </a:lnTo>
                <a:lnTo>
                  <a:pt x="1914" y="690"/>
                </a:lnTo>
                <a:lnTo>
                  <a:pt x="1918" y="722"/>
                </a:lnTo>
                <a:lnTo>
                  <a:pt x="1922" y="752"/>
                </a:lnTo>
                <a:lnTo>
                  <a:pt x="1930" y="783"/>
                </a:lnTo>
                <a:lnTo>
                  <a:pt x="1938" y="812"/>
                </a:lnTo>
                <a:lnTo>
                  <a:pt x="1948" y="842"/>
                </a:lnTo>
                <a:lnTo>
                  <a:pt x="1959" y="870"/>
                </a:lnTo>
                <a:lnTo>
                  <a:pt x="1971" y="898"/>
                </a:lnTo>
                <a:lnTo>
                  <a:pt x="1986" y="925"/>
                </a:lnTo>
                <a:lnTo>
                  <a:pt x="2001" y="951"/>
                </a:lnTo>
                <a:lnTo>
                  <a:pt x="2017" y="977"/>
                </a:lnTo>
                <a:lnTo>
                  <a:pt x="2035" y="1001"/>
                </a:lnTo>
                <a:lnTo>
                  <a:pt x="2054" y="1025"/>
                </a:lnTo>
                <a:lnTo>
                  <a:pt x="2073" y="1048"/>
                </a:lnTo>
                <a:lnTo>
                  <a:pt x="2094" y="1070"/>
                </a:lnTo>
                <a:lnTo>
                  <a:pt x="2115" y="1089"/>
                </a:lnTo>
                <a:lnTo>
                  <a:pt x="2138" y="1110"/>
                </a:lnTo>
                <a:lnTo>
                  <a:pt x="2161" y="1129"/>
                </a:lnTo>
                <a:lnTo>
                  <a:pt x="2186" y="1146"/>
                </a:lnTo>
                <a:lnTo>
                  <a:pt x="2212" y="1162"/>
                </a:lnTo>
                <a:lnTo>
                  <a:pt x="2237" y="1178"/>
                </a:lnTo>
                <a:lnTo>
                  <a:pt x="2266" y="1191"/>
                </a:lnTo>
                <a:lnTo>
                  <a:pt x="2293" y="1203"/>
                </a:lnTo>
                <a:lnTo>
                  <a:pt x="2321" y="1215"/>
                </a:lnTo>
                <a:lnTo>
                  <a:pt x="2350" y="1224"/>
                </a:lnTo>
                <a:lnTo>
                  <a:pt x="2380" y="1233"/>
                </a:lnTo>
                <a:lnTo>
                  <a:pt x="2410" y="1240"/>
                </a:lnTo>
                <a:lnTo>
                  <a:pt x="2441" y="1245"/>
                </a:lnTo>
                <a:lnTo>
                  <a:pt x="2473" y="1250"/>
                </a:lnTo>
                <a:lnTo>
                  <a:pt x="2505" y="1253"/>
                </a:lnTo>
                <a:lnTo>
                  <a:pt x="2537" y="1253"/>
                </a:lnTo>
                <a:close/>
                <a:moveTo>
                  <a:pt x="627" y="1028"/>
                </a:moveTo>
                <a:lnTo>
                  <a:pt x="627" y="1028"/>
                </a:lnTo>
                <a:lnTo>
                  <a:pt x="595" y="1029"/>
                </a:lnTo>
                <a:lnTo>
                  <a:pt x="563" y="1032"/>
                </a:lnTo>
                <a:lnTo>
                  <a:pt x="531" y="1036"/>
                </a:lnTo>
                <a:lnTo>
                  <a:pt x="501" y="1042"/>
                </a:lnTo>
                <a:lnTo>
                  <a:pt x="470" y="1048"/>
                </a:lnTo>
                <a:lnTo>
                  <a:pt x="440" y="1056"/>
                </a:lnTo>
                <a:lnTo>
                  <a:pt x="411" y="1066"/>
                </a:lnTo>
                <a:lnTo>
                  <a:pt x="383" y="1078"/>
                </a:lnTo>
                <a:lnTo>
                  <a:pt x="355" y="1091"/>
                </a:lnTo>
                <a:lnTo>
                  <a:pt x="328" y="1104"/>
                </a:lnTo>
                <a:lnTo>
                  <a:pt x="302" y="1119"/>
                </a:lnTo>
                <a:lnTo>
                  <a:pt x="276" y="1136"/>
                </a:lnTo>
                <a:lnTo>
                  <a:pt x="252" y="1153"/>
                </a:lnTo>
                <a:lnTo>
                  <a:pt x="228" y="1172"/>
                </a:lnTo>
                <a:lnTo>
                  <a:pt x="205" y="1191"/>
                </a:lnTo>
                <a:lnTo>
                  <a:pt x="183" y="1212"/>
                </a:lnTo>
                <a:lnTo>
                  <a:pt x="162" y="1234"/>
                </a:lnTo>
                <a:lnTo>
                  <a:pt x="143" y="1256"/>
                </a:lnTo>
                <a:lnTo>
                  <a:pt x="124" y="1281"/>
                </a:lnTo>
                <a:lnTo>
                  <a:pt x="107" y="1305"/>
                </a:lnTo>
                <a:lnTo>
                  <a:pt x="91" y="1330"/>
                </a:lnTo>
                <a:lnTo>
                  <a:pt x="75" y="1357"/>
                </a:lnTo>
                <a:lnTo>
                  <a:pt x="62" y="1384"/>
                </a:lnTo>
                <a:lnTo>
                  <a:pt x="49" y="1411"/>
                </a:lnTo>
                <a:lnTo>
                  <a:pt x="38" y="1440"/>
                </a:lnTo>
                <a:lnTo>
                  <a:pt x="29" y="1468"/>
                </a:lnTo>
                <a:lnTo>
                  <a:pt x="20" y="1499"/>
                </a:lnTo>
                <a:lnTo>
                  <a:pt x="13" y="1528"/>
                </a:lnTo>
                <a:lnTo>
                  <a:pt x="8" y="1560"/>
                </a:lnTo>
                <a:lnTo>
                  <a:pt x="3" y="1591"/>
                </a:lnTo>
                <a:lnTo>
                  <a:pt x="0" y="1623"/>
                </a:lnTo>
                <a:lnTo>
                  <a:pt x="0" y="1655"/>
                </a:lnTo>
                <a:lnTo>
                  <a:pt x="0" y="1688"/>
                </a:lnTo>
                <a:lnTo>
                  <a:pt x="3" y="1720"/>
                </a:lnTo>
                <a:lnTo>
                  <a:pt x="8" y="1750"/>
                </a:lnTo>
                <a:lnTo>
                  <a:pt x="13" y="1782"/>
                </a:lnTo>
                <a:lnTo>
                  <a:pt x="20" y="1811"/>
                </a:lnTo>
                <a:lnTo>
                  <a:pt x="29" y="1842"/>
                </a:lnTo>
                <a:lnTo>
                  <a:pt x="38" y="1870"/>
                </a:lnTo>
                <a:lnTo>
                  <a:pt x="49" y="1900"/>
                </a:lnTo>
                <a:lnTo>
                  <a:pt x="62" y="1927"/>
                </a:lnTo>
                <a:lnTo>
                  <a:pt x="75" y="1954"/>
                </a:lnTo>
                <a:lnTo>
                  <a:pt x="91" y="1981"/>
                </a:lnTo>
                <a:lnTo>
                  <a:pt x="107" y="2005"/>
                </a:lnTo>
                <a:lnTo>
                  <a:pt x="124" y="2030"/>
                </a:lnTo>
                <a:lnTo>
                  <a:pt x="143" y="2054"/>
                </a:lnTo>
                <a:lnTo>
                  <a:pt x="162" y="2076"/>
                </a:lnTo>
                <a:lnTo>
                  <a:pt x="183" y="2098"/>
                </a:lnTo>
                <a:lnTo>
                  <a:pt x="205" y="2119"/>
                </a:lnTo>
                <a:lnTo>
                  <a:pt x="228" y="2139"/>
                </a:lnTo>
                <a:lnTo>
                  <a:pt x="252" y="2157"/>
                </a:lnTo>
                <a:lnTo>
                  <a:pt x="276" y="2174"/>
                </a:lnTo>
                <a:lnTo>
                  <a:pt x="302" y="2191"/>
                </a:lnTo>
                <a:lnTo>
                  <a:pt x="328" y="2206"/>
                </a:lnTo>
                <a:lnTo>
                  <a:pt x="355" y="2220"/>
                </a:lnTo>
                <a:lnTo>
                  <a:pt x="383" y="2233"/>
                </a:lnTo>
                <a:lnTo>
                  <a:pt x="411" y="2244"/>
                </a:lnTo>
                <a:lnTo>
                  <a:pt x="440" y="2254"/>
                </a:lnTo>
                <a:lnTo>
                  <a:pt x="470" y="2263"/>
                </a:lnTo>
                <a:lnTo>
                  <a:pt x="501" y="2269"/>
                </a:lnTo>
                <a:lnTo>
                  <a:pt x="531" y="2275"/>
                </a:lnTo>
                <a:lnTo>
                  <a:pt x="563" y="2279"/>
                </a:lnTo>
                <a:lnTo>
                  <a:pt x="595" y="2281"/>
                </a:lnTo>
                <a:lnTo>
                  <a:pt x="627" y="2282"/>
                </a:lnTo>
                <a:lnTo>
                  <a:pt x="659" y="2281"/>
                </a:lnTo>
                <a:lnTo>
                  <a:pt x="691" y="2279"/>
                </a:lnTo>
                <a:lnTo>
                  <a:pt x="722" y="2275"/>
                </a:lnTo>
                <a:lnTo>
                  <a:pt x="753" y="2269"/>
                </a:lnTo>
                <a:lnTo>
                  <a:pt x="784" y="2263"/>
                </a:lnTo>
                <a:lnTo>
                  <a:pt x="813" y="2254"/>
                </a:lnTo>
                <a:lnTo>
                  <a:pt x="843" y="2244"/>
                </a:lnTo>
                <a:lnTo>
                  <a:pt x="871" y="2233"/>
                </a:lnTo>
                <a:lnTo>
                  <a:pt x="898" y="2220"/>
                </a:lnTo>
                <a:lnTo>
                  <a:pt x="925" y="2206"/>
                </a:lnTo>
                <a:lnTo>
                  <a:pt x="952" y="2191"/>
                </a:lnTo>
                <a:lnTo>
                  <a:pt x="977" y="2174"/>
                </a:lnTo>
                <a:lnTo>
                  <a:pt x="1002" y="2157"/>
                </a:lnTo>
                <a:lnTo>
                  <a:pt x="1025" y="2139"/>
                </a:lnTo>
                <a:lnTo>
                  <a:pt x="1047" y="2119"/>
                </a:lnTo>
                <a:lnTo>
                  <a:pt x="1069" y="2098"/>
                </a:lnTo>
                <a:lnTo>
                  <a:pt x="1090" y="2076"/>
                </a:lnTo>
                <a:lnTo>
                  <a:pt x="1110" y="2054"/>
                </a:lnTo>
                <a:lnTo>
                  <a:pt x="1128" y="2030"/>
                </a:lnTo>
                <a:lnTo>
                  <a:pt x="1147" y="2005"/>
                </a:lnTo>
                <a:lnTo>
                  <a:pt x="1162" y="1981"/>
                </a:lnTo>
                <a:lnTo>
                  <a:pt x="1177" y="1954"/>
                </a:lnTo>
                <a:lnTo>
                  <a:pt x="1191" y="1927"/>
                </a:lnTo>
                <a:lnTo>
                  <a:pt x="1204" y="1900"/>
                </a:lnTo>
                <a:lnTo>
                  <a:pt x="1215" y="1870"/>
                </a:lnTo>
                <a:lnTo>
                  <a:pt x="1225" y="1842"/>
                </a:lnTo>
                <a:lnTo>
                  <a:pt x="1234" y="1811"/>
                </a:lnTo>
                <a:lnTo>
                  <a:pt x="1240" y="1782"/>
                </a:lnTo>
                <a:lnTo>
                  <a:pt x="1246" y="1750"/>
                </a:lnTo>
                <a:lnTo>
                  <a:pt x="1249" y="1720"/>
                </a:lnTo>
                <a:lnTo>
                  <a:pt x="1252" y="1688"/>
                </a:lnTo>
                <a:lnTo>
                  <a:pt x="1253" y="1655"/>
                </a:lnTo>
                <a:lnTo>
                  <a:pt x="1252" y="1623"/>
                </a:lnTo>
                <a:lnTo>
                  <a:pt x="1249" y="1591"/>
                </a:lnTo>
                <a:lnTo>
                  <a:pt x="1246" y="1560"/>
                </a:lnTo>
                <a:lnTo>
                  <a:pt x="1240" y="1528"/>
                </a:lnTo>
                <a:lnTo>
                  <a:pt x="1234" y="1499"/>
                </a:lnTo>
                <a:lnTo>
                  <a:pt x="1225" y="1468"/>
                </a:lnTo>
                <a:lnTo>
                  <a:pt x="1215" y="1440"/>
                </a:lnTo>
                <a:lnTo>
                  <a:pt x="1204" y="1411"/>
                </a:lnTo>
                <a:lnTo>
                  <a:pt x="1191" y="1384"/>
                </a:lnTo>
                <a:lnTo>
                  <a:pt x="1177" y="1357"/>
                </a:lnTo>
                <a:lnTo>
                  <a:pt x="1162" y="1330"/>
                </a:lnTo>
                <a:lnTo>
                  <a:pt x="1147" y="1305"/>
                </a:lnTo>
                <a:lnTo>
                  <a:pt x="1128" y="1281"/>
                </a:lnTo>
                <a:lnTo>
                  <a:pt x="1110" y="1256"/>
                </a:lnTo>
                <a:lnTo>
                  <a:pt x="1090" y="1234"/>
                </a:lnTo>
                <a:lnTo>
                  <a:pt x="1069" y="1212"/>
                </a:lnTo>
                <a:lnTo>
                  <a:pt x="1047" y="1191"/>
                </a:lnTo>
                <a:lnTo>
                  <a:pt x="1025" y="1172"/>
                </a:lnTo>
                <a:lnTo>
                  <a:pt x="1002" y="1153"/>
                </a:lnTo>
                <a:lnTo>
                  <a:pt x="977" y="1136"/>
                </a:lnTo>
                <a:lnTo>
                  <a:pt x="952" y="1119"/>
                </a:lnTo>
                <a:lnTo>
                  <a:pt x="925" y="1104"/>
                </a:lnTo>
                <a:lnTo>
                  <a:pt x="898" y="1091"/>
                </a:lnTo>
                <a:lnTo>
                  <a:pt x="871" y="1078"/>
                </a:lnTo>
                <a:lnTo>
                  <a:pt x="843" y="1066"/>
                </a:lnTo>
                <a:lnTo>
                  <a:pt x="813" y="1056"/>
                </a:lnTo>
                <a:lnTo>
                  <a:pt x="784" y="1048"/>
                </a:lnTo>
                <a:lnTo>
                  <a:pt x="753" y="1042"/>
                </a:lnTo>
                <a:lnTo>
                  <a:pt x="722" y="1036"/>
                </a:lnTo>
                <a:lnTo>
                  <a:pt x="691" y="1032"/>
                </a:lnTo>
                <a:lnTo>
                  <a:pt x="659" y="1029"/>
                </a:lnTo>
                <a:lnTo>
                  <a:pt x="627" y="1028"/>
                </a:lnTo>
                <a:close/>
                <a:moveTo>
                  <a:pt x="2537" y="1824"/>
                </a:moveTo>
                <a:lnTo>
                  <a:pt x="2537" y="1824"/>
                </a:lnTo>
                <a:lnTo>
                  <a:pt x="2500" y="1824"/>
                </a:lnTo>
                <a:lnTo>
                  <a:pt x="2462" y="1825"/>
                </a:lnTo>
                <a:lnTo>
                  <a:pt x="2425" y="1827"/>
                </a:lnTo>
                <a:lnTo>
                  <a:pt x="2388" y="1831"/>
                </a:lnTo>
                <a:lnTo>
                  <a:pt x="2353" y="1835"/>
                </a:lnTo>
                <a:lnTo>
                  <a:pt x="2316" y="1840"/>
                </a:lnTo>
                <a:lnTo>
                  <a:pt x="2280" y="1846"/>
                </a:lnTo>
                <a:lnTo>
                  <a:pt x="2245" y="1853"/>
                </a:lnTo>
                <a:lnTo>
                  <a:pt x="2209" y="1861"/>
                </a:lnTo>
                <a:lnTo>
                  <a:pt x="2175" y="1869"/>
                </a:lnTo>
                <a:lnTo>
                  <a:pt x="2141" y="1878"/>
                </a:lnTo>
                <a:lnTo>
                  <a:pt x="2106" y="1889"/>
                </a:lnTo>
                <a:lnTo>
                  <a:pt x="2072" y="1900"/>
                </a:lnTo>
                <a:lnTo>
                  <a:pt x="2039" y="1911"/>
                </a:lnTo>
                <a:lnTo>
                  <a:pt x="2006" y="1923"/>
                </a:lnTo>
                <a:lnTo>
                  <a:pt x="1973" y="1937"/>
                </a:lnTo>
                <a:lnTo>
                  <a:pt x="1941" y="1951"/>
                </a:lnTo>
                <a:lnTo>
                  <a:pt x="1909" y="1966"/>
                </a:lnTo>
                <a:lnTo>
                  <a:pt x="1877" y="1982"/>
                </a:lnTo>
                <a:lnTo>
                  <a:pt x="1846" y="1998"/>
                </a:lnTo>
                <a:lnTo>
                  <a:pt x="1816" y="2015"/>
                </a:lnTo>
                <a:lnTo>
                  <a:pt x="1785" y="2033"/>
                </a:lnTo>
                <a:lnTo>
                  <a:pt x="1756" y="2052"/>
                </a:lnTo>
                <a:lnTo>
                  <a:pt x="1728" y="2070"/>
                </a:lnTo>
                <a:lnTo>
                  <a:pt x="1698" y="2090"/>
                </a:lnTo>
                <a:lnTo>
                  <a:pt x="1670" y="2111"/>
                </a:lnTo>
                <a:lnTo>
                  <a:pt x="1643" y="2131"/>
                </a:lnTo>
                <a:lnTo>
                  <a:pt x="1616" y="2153"/>
                </a:lnTo>
                <a:lnTo>
                  <a:pt x="1589" y="2177"/>
                </a:lnTo>
                <a:lnTo>
                  <a:pt x="1563" y="2199"/>
                </a:lnTo>
                <a:lnTo>
                  <a:pt x="1538" y="2223"/>
                </a:lnTo>
                <a:lnTo>
                  <a:pt x="1513" y="2248"/>
                </a:lnTo>
                <a:lnTo>
                  <a:pt x="1488" y="2272"/>
                </a:lnTo>
                <a:lnTo>
                  <a:pt x="1465" y="2298"/>
                </a:lnTo>
                <a:lnTo>
                  <a:pt x="1442" y="2324"/>
                </a:lnTo>
                <a:lnTo>
                  <a:pt x="1419" y="2350"/>
                </a:lnTo>
                <a:lnTo>
                  <a:pt x="1398" y="2378"/>
                </a:lnTo>
                <a:lnTo>
                  <a:pt x="1376" y="2405"/>
                </a:lnTo>
                <a:lnTo>
                  <a:pt x="1356" y="2433"/>
                </a:lnTo>
                <a:lnTo>
                  <a:pt x="1335" y="2461"/>
                </a:lnTo>
                <a:lnTo>
                  <a:pt x="1317" y="2491"/>
                </a:lnTo>
                <a:lnTo>
                  <a:pt x="1298" y="2520"/>
                </a:lnTo>
                <a:lnTo>
                  <a:pt x="1280" y="2551"/>
                </a:lnTo>
                <a:lnTo>
                  <a:pt x="1263" y="2581"/>
                </a:lnTo>
                <a:lnTo>
                  <a:pt x="1247" y="2612"/>
                </a:lnTo>
                <a:lnTo>
                  <a:pt x="1231" y="2644"/>
                </a:lnTo>
                <a:lnTo>
                  <a:pt x="1216" y="2676"/>
                </a:lnTo>
                <a:lnTo>
                  <a:pt x="1202" y="2708"/>
                </a:lnTo>
                <a:lnTo>
                  <a:pt x="1189" y="2741"/>
                </a:lnTo>
                <a:lnTo>
                  <a:pt x="1176" y="2774"/>
                </a:lnTo>
                <a:lnTo>
                  <a:pt x="1165" y="2807"/>
                </a:lnTo>
                <a:lnTo>
                  <a:pt x="1154" y="2841"/>
                </a:lnTo>
                <a:lnTo>
                  <a:pt x="1143" y="2875"/>
                </a:lnTo>
                <a:lnTo>
                  <a:pt x="1134" y="2910"/>
                </a:lnTo>
                <a:lnTo>
                  <a:pt x="1126" y="2944"/>
                </a:lnTo>
                <a:lnTo>
                  <a:pt x="1118" y="2980"/>
                </a:lnTo>
                <a:lnTo>
                  <a:pt x="1111" y="3015"/>
                </a:lnTo>
                <a:lnTo>
                  <a:pt x="1105" y="3051"/>
                </a:lnTo>
                <a:lnTo>
                  <a:pt x="1100" y="3088"/>
                </a:lnTo>
                <a:lnTo>
                  <a:pt x="1096" y="3123"/>
                </a:lnTo>
                <a:lnTo>
                  <a:pt x="1093" y="3160"/>
                </a:lnTo>
                <a:lnTo>
                  <a:pt x="1090" y="3197"/>
                </a:lnTo>
                <a:lnTo>
                  <a:pt x="1089" y="3235"/>
                </a:lnTo>
                <a:lnTo>
                  <a:pt x="1089" y="3271"/>
                </a:lnTo>
                <a:lnTo>
                  <a:pt x="1089" y="3309"/>
                </a:lnTo>
                <a:lnTo>
                  <a:pt x="1090" y="3346"/>
                </a:lnTo>
                <a:lnTo>
                  <a:pt x="1093" y="3383"/>
                </a:lnTo>
                <a:lnTo>
                  <a:pt x="1096" y="3420"/>
                </a:lnTo>
                <a:lnTo>
                  <a:pt x="1100" y="3457"/>
                </a:lnTo>
                <a:lnTo>
                  <a:pt x="1105" y="3492"/>
                </a:lnTo>
                <a:lnTo>
                  <a:pt x="1111" y="3528"/>
                </a:lnTo>
                <a:lnTo>
                  <a:pt x="1118" y="3563"/>
                </a:lnTo>
                <a:lnTo>
                  <a:pt x="1126" y="3599"/>
                </a:lnTo>
                <a:lnTo>
                  <a:pt x="1134" y="3633"/>
                </a:lnTo>
                <a:lnTo>
                  <a:pt x="1143" y="3669"/>
                </a:lnTo>
                <a:lnTo>
                  <a:pt x="1154" y="3702"/>
                </a:lnTo>
                <a:lnTo>
                  <a:pt x="1165" y="3736"/>
                </a:lnTo>
                <a:lnTo>
                  <a:pt x="1176" y="3769"/>
                </a:lnTo>
                <a:lnTo>
                  <a:pt x="1189" y="3802"/>
                </a:lnTo>
                <a:lnTo>
                  <a:pt x="1202" y="3835"/>
                </a:lnTo>
                <a:lnTo>
                  <a:pt x="1216" y="3867"/>
                </a:lnTo>
                <a:lnTo>
                  <a:pt x="1231" y="3899"/>
                </a:lnTo>
                <a:lnTo>
                  <a:pt x="1247" y="3931"/>
                </a:lnTo>
                <a:lnTo>
                  <a:pt x="1263" y="3962"/>
                </a:lnTo>
                <a:lnTo>
                  <a:pt x="1280" y="3992"/>
                </a:lnTo>
                <a:lnTo>
                  <a:pt x="1298" y="4023"/>
                </a:lnTo>
                <a:lnTo>
                  <a:pt x="1317" y="4052"/>
                </a:lnTo>
                <a:lnTo>
                  <a:pt x="1335" y="4082"/>
                </a:lnTo>
                <a:lnTo>
                  <a:pt x="1356" y="4110"/>
                </a:lnTo>
                <a:lnTo>
                  <a:pt x="1376" y="4138"/>
                </a:lnTo>
                <a:lnTo>
                  <a:pt x="1398" y="4166"/>
                </a:lnTo>
                <a:lnTo>
                  <a:pt x="1419" y="4193"/>
                </a:lnTo>
                <a:lnTo>
                  <a:pt x="1442" y="4219"/>
                </a:lnTo>
                <a:lnTo>
                  <a:pt x="1465" y="4245"/>
                </a:lnTo>
                <a:lnTo>
                  <a:pt x="1488" y="4270"/>
                </a:lnTo>
                <a:lnTo>
                  <a:pt x="1513" y="4296"/>
                </a:lnTo>
                <a:lnTo>
                  <a:pt x="1538" y="4319"/>
                </a:lnTo>
                <a:lnTo>
                  <a:pt x="1563" y="4344"/>
                </a:lnTo>
                <a:lnTo>
                  <a:pt x="1589" y="4366"/>
                </a:lnTo>
                <a:lnTo>
                  <a:pt x="1616" y="4389"/>
                </a:lnTo>
                <a:lnTo>
                  <a:pt x="1643" y="4411"/>
                </a:lnTo>
                <a:lnTo>
                  <a:pt x="1670" y="4432"/>
                </a:lnTo>
                <a:lnTo>
                  <a:pt x="1698" y="4453"/>
                </a:lnTo>
                <a:lnTo>
                  <a:pt x="1728" y="4473"/>
                </a:lnTo>
                <a:lnTo>
                  <a:pt x="1756" y="4491"/>
                </a:lnTo>
                <a:lnTo>
                  <a:pt x="1785" y="4511"/>
                </a:lnTo>
                <a:lnTo>
                  <a:pt x="1816" y="4528"/>
                </a:lnTo>
                <a:lnTo>
                  <a:pt x="1846" y="4545"/>
                </a:lnTo>
                <a:lnTo>
                  <a:pt x="1877" y="4561"/>
                </a:lnTo>
                <a:lnTo>
                  <a:pt x="1909" y="4577"/>
                </a:lnTo>
                <a:lnTo>
                  <a:pt x="1941" y="4592"/>
                </a:lnTo>
                <a:lnTo>
                  <a:pt x="1973" y="4606"/>
                </a:lnTo>
                <a:lnTo>
                  <a:pt x="2006" y="4620"/>
                </a:lnTo>
                <a:lnTo>
                  <a:pt x="2039" y="4632"/>
                </a:lnTo>
                <a:lnTo>
                  <a:pt x="2072" y="4643"/>
                </a:lnTo>
                <a:lnTo>
                  <a:pt x="2106" y="4654"/>
                </a:lnTo>
                <a:lnTo>
                  <a:pt x="2141" y="4665"/>
                </a:lnTo>
                <a:lnTo>
                  <a:pt x="2175" y="4674"/>
                </a:lnTo>
                <a:lnTo>
                  <a:pt x="2209" y="4682"/>
                </a:lnTo>
                <a:lnTo>
                  <a:pt x="2245" y="4691"/>
                </a:lnTo>
                <a:lnTo>
                  <a:pt x="2280" y="4697"/>
                </a:lnTo>
                <a:lnTo>
                  <a:pt x="2316" y="4703"/>
                </a:lnTo>
                <a:lnTo>
                  <a:pt x="2353" y="4708"/>
                </a:lnTo>
                <a:lnTo>
                  <a:pt x="2388" y="4712"/>
                </a:lnTo>
                <a:lnTo>
                  <a:pt x="2425" y="4715"/>
                </a:lnTo>
                <a:lnTo>
                  <a:pt x="2462" y="4718"/>
                </a:lnTo>
                <a:lnTo>
                  <a:pt x="2500" y="4719"/>
                </a:lnTo>
                <a:lnTo>
                  <a:pt x="2537" y="4720"/>
                </a:lnTo>
                <a:lnTo>
                  <a:pt x="2575" y="4719"/>
                </a:lnTo>
                <a:lnTo>
                  <a:pt x="2611" y="4718"/>
                </a:lnTo>
                <a:lnTo>
                  <a:pt x="2648" y="4715"/>
                </a:lnTo>
                <a:lnTo>
                  <a:pt x="2685" y="4712"/>
                </a:lnTo>
                <a:lnTo>
                  <a:pt x="2722" y="4708"/>
                </a:lnTo>
                <a:lnTo>
                  <a:pt x="2757" y="4703"/>
                </a:lnTo>
                <a:lnTo>
                  <a:pt x="2793" y="4697"/>
                </a:lnTo>
                <a:lnTo>
                  <a:pt x="2828" y="4691"/>
                </a:lnTo>
                <a:lnTo>
                  <a:pt x="2864" y="4682"/>
                </a:lnTo>
                <a:lnTo>
                  <a:pt x="2899" y="4674"/>
                </a:lnTo>
                <a:lnTo>
                  <a:pt x="2934" y="4665"/>
                </a:lnTo>
                <a:lnTo>
                  <a:pt x="2968" y="4654"/>
                </a:lnTo>
                <a:lnTo>
                  <a:pt x="3001" y="4643"/>
                </a:lnTo>
                <a:lnTo>
                  <a:pt x="3034" y="4632"/>
                </a:lnTo>
                <a:lnTo>
                  <a:pt x="3067" y="4620"/>
                </a:lnTo>
                <a:lnTo>
                  <a:pt x="3100" y="4606"/>
                </a:lnTo>
                <a:lnTo>
                  <a:pt x="3132" y="4592"/>
                </a:lnTo>
                <a:lnTo>
                  <a:pt x="3164" y="4577"/>
                </a:lnTo>
                <a:lnTo>
                  <a:pt x="3196" y="4561"/>
                </a:lnTo>
                <a:lnTo>
                  <a:pt x="3227" y="4545"/>
                </a:lnTo>
                <a:lnTo>
                  <a:pt x="3257" y="4528"/>
                </a:lnTo>
                <a:lnTo>
                  <a:pt x="3288" y="4511"/>
                </a:lnTo>
                <a:lnTo>
                  <a:pt x="3317" y="4491"/>
                </a:lnTo>
                <a:lnTo>
                  <a:pt x="3347" y="4473"/>
                </a:lnTo>
                <a:lnTo>
                  <a:pt x="3375" y="4453"/>
                </a:lnTo>
                <a:lnTo>
                  <a:pt x="3403" y="4432"/>
                </a:lnTo>
                <a:lnTo>
                  <a:pt x="3431" y="4411"/>
                </a:lnTo>
                <a:lnTo>
                  <a:pt x="3458" y="4389"/>
                </a:lnTo>
                <a:lnTo>
                  <a:pt x="3484" y="4366"/>
                </a:lnTo>
                <a:lnTo>
                  <a:pt x="3511" y="4344"/>
                </a:lnTo>
                <a:lnTo>
                  <a:pt x="3536" y="4319"/>
                </a:lnTo>
                <a:lnTo>
                  <a:pt x="3561" y="4296"/>
                </a:lnTo>
                <a:lnTo>
                  <a:pt x="3585" y="4270"/>
                </a:lnTo>
                <a:lnTo>
                  <a:pt x="3609" y="4245"/>
                </a:lnTo>
                <a:lnTo>
                  <a:pt x="3632" y="4219"/>
                </a:lnTo>
                <a:lnTo>
                  <a:pt x="3654" y="4193"/>
                </a:lnTo>
                <a:lnTo>
                  <a:pt x="3677" y="4166"/>
                </a:lnTo>
                <a:lnTo>
                  <a:pt x="3697" y="4138"/>
                </a:lnTo>
                <a:lnTo>
                  <a:pt x="3718" y="4110"/>
                </a:lnTo>
                <a:lnTo>
                  <a:pt x="3738" y="4082"/>
                </a:lnTo>
                <a:lnTo>
                  <a:pt x="3757" y="4052"/>
                </a:lnTo>
                <a:lnTo>
                  <a:pt x="3776" y="4023"/>
                </a:lnTo>
                <a:lnTo>
                  <a:pt x="3793" y="3992"/>
                </a:lnTo>
                <a:lnTo>
                  <a:pt x="3810" y="3962"/>
                </a:lnTo>
                <a:lnTo>
                  <a:pt x="3826" y="3931"/>
                </a:lnTo>
                <a:lnTo>
                  <a:pt x="3842" y="3899"/>
                </a:lnTo>
                <a:lnTo>
                  <a:pt x="3857" y="3867"/>
                </a:lnTo>
                <a:lnTo>
                  <a:pt x="3871" y="3835"/>
                </a:lnTo>
                <a:lnTo>
                  <a:pt x="3885" y="3802"/>
                </a:lnTo>
                <a:lnTo>
                  <a:pt x="3897" y="3769"/>
                </a:lnTo>
                <a:lnTo>
                  <a:pt x="3909" y="3736"/>
                </a:lnTo>
                <a:lnTo>
                  <a:pt x="3920" y="3702"/>
                </a:lnTo>
                <a:lnTo>
                  <a:pt x="3930" y="3669"/>
                </a:lnTo>
                <a:lnTo>
                  <a:pt x="3940" y="3633"/>
                </a:lnTo>
                <a:lnTo>
                  <a:pt x="3947" y="3599"/>
                </a:lnTo>
                <a:lnTo>
                  <a:pt x="3956" y="3563"/>
                </a:lnTo>
                <a:lnTo>
                  <a:pt x="3962" y="3528"/>
                </a:lnTo>
                <a:lnTo>
                  <a:pt x="3968" y="3492"/>
                </a:lnTo>
                <a:lnTo>
                  <a:pt x="3973" y="3457"/>
                </a:lnTo>
                <a:lnTo>
                  <a:pt x="3978" y="3420"/>
                </a:lnTo>
                <a:lnTo>
                  <a:pt x="3981" y="3383"/>
                </a:lnTo>
                <a:lnTo>
                  <a:pt x="3983" y="3346"/>
                </a:lnTo>
                <a:lnTo>
                  <a:pt x="3984" y="3309"/>
                </a:lnTo>
                <a:lnTo>
                  <a:pt x="3985" y="3271"/>
                </a:lnTo>
                <a:lnTo>
                  <a:pt x="3984" y="3235"/>
                </a:lnTo>
                <a:lnTo>
                  <a:pt x="3983" y="3197"/>
                </a:lnTo>
                <a:lnTo>
                  <a:pt x="3981" y="3160"/>
                </a:lnTo>
                <a:lnTo>
                  <a:pt x="3978" y="3123"/>
                </a:lnTo>
                <a:lnTo>
                  <a:pt x="3973" y="3088"/>
                </a:lnTo>
                <a:lnTo>
                  <a:pt x="3968" y="3051"/>
                </a:lnTo>
                <a:lnTo>
                  <a:pt x="3962" y="3015"/>
                </a:lnTo>
                <a:lnTo>
                  <a:pt x="3956" y="2980"/>
                </a:lnTo>
                <a:lnTo>
                  <a:pt x="3947" y="2944"/>
                </a:lnTo>
                <a:lnTo>
                  <a:pt x="3940" y="2910"/>
                </a:lnTo>
                <a:lnTo>
                  <a:pt x="3930" y="2875"/>
                </a:lnTo>
                <a:lnTo>
                  <a:pt x="3920" y="2841"/>
                </a:lnTo>
                <a:lnTo>
                  <a:pt x="3909" y="2807"/>
                </a:lnTo>
                <a:lnTo>
                  <a:pt x="3897" y="2774"/>
                </a:lnTo>
                <a:lnTo>
                  <a:pt x="3885" y="2741"/>
                </a:lnTo>
                <a:lnTo>
                  <a:pt x="3871" y="2708"/>
                </a:lnTo>
                <a:lnTo>
                  <a:pt x="3857" y="2676"/>
                </a:lnTo>
                <a:lnTo>
                  <a:pt x="3842" y="2644"/>
                </a:lnTo>
                <a:lnTo>
                  <a:pt x="3826" y="2612"/>
                </a:lnTo>
                <a:lnTo>
                  <a:pt x="3810" y="2581"/>
                </a:lnTo>
                <a:lnTo>
                  <a:pt x="3793" y="2551"/>
                </a:lnTo>
                <a:lnTo>
                  <a:pt x="3776" y="2520"/>
                </a:lnTo>
                <a:lnTo>
                  <a:pt x="3757" y="2491"/>
                </a:lnTo>
                <a:lnTo>
                  <a:pt x="3738" y="2461"/>
                </a:lnTo>
                <a:lnTo>
                  <a:pt x="3718" y="2433"/>
                </a:lnTo>
                <a:lnTo>
                  <a:pt x="3697" y="2405"/>
                </a:lnTo>
                <a:lnTo>
                  <a:pt x="3677" y="2378"/>
                </a:lnTo>
                <a:lnTo>
                  <a:pt x="3654" y="2350"/>
                </a:lnTo>
                <a:lnTo>
                  <a:pt x="3632" y="2324"/>
                </a:lnTo>
                <a:lnTo>
                  <a:pt x="3609" y="2298"/>
                </a:lnTo>
                <a:lnTo>
                  <a:pt x="3585" y="2272"/>
                </a:lnTo>
                <a:lnTo>
                  <a:pt x="3561" y="2248"/>
                </a:lnTo>
                <a:lnTo>
                  <a:pt x="3536" y="2223"/>
                </a:lnTo>
                <a:lnTo>
                  <a:pt x="3511" y="2199"/>
                </a:lnTo>
                <a:lnTo>
                  <a:pt x="3484" y="2177"/>
                </a:lnTo>
                <a:lnTo>
                  <a:pt x="3458" y="2153"/>
                </a:lnTo>
                <a:lnTo>
                  <a:pt x="3431" y="2131"/>
                </a:lnTo>
                <a:lnTo>
                  <a:pt x="3403" y="2111"/>
                </a:lnTo>
                <a:lnTo>
                  <a:pt x="3375" y="2090"/>
                </a:lnTo>
                <a:lnTo>
                  <a:pt x="3347" y="2070"/>
                </a:lnTo>
                <a:lnTo>
                  <a:pt x="3317" y="2052"/>
                </a:lnTo>
                <a:lnTo>
                  <a:pt x="3288" y="2033"/>
                </a:lnTo>
                <a:lnTo>
                  <a:pt x="3257" y="2015"/>
                </a:lnTo>
                <a:lnTo>
                  <a:pt x="3227" y="1998"/>
                </a:lnTo>
                <a:lnTo>
                  <a:pt x="3196" y="1982"/>
                </a:lnTo>
                <a:lnTo>
                  <a:pt x="3164" y="1966"/>
                </a:lnTo>
                <a:lnTo>
                  <a:pt x="3132" y="1951"/>
                </a:lnTo>
                <a:lnTo>
                  <a:pt x="3100" y="1937"/>
                </a:lnTo>
                <a:lnTo>
                  <a:pt x="3067" y="1923"/>
                </a:lnTo>
                <a:lnTo>
                  <a:pt x="3034" y="1911"/>
                </a:lnTo>
                <a:lnTo>
                  <a:pt x="3001" y="1900"/>
                </a:lnTo>
                <a:lnTo>
                  <a:pt x="2968" y="1889"/>
                </a:lnTo>
                <a:lnTo>
                  <a:pt x="2934" y="1878"/>
                </a:lnTo>
                <a:lnTo>
                  <a:pt x="2899" y="1869"/>
                </a:lnTo>
                <a:lnTo>
                  <a:pt x="2864" y="1861"/>
                </a:lnTo>
                <a:lnTo>
                  <a:pt x="2828" y="1853"/>
                </a:lnTo>
                <a:lnTo>
                  <a:pt x="2793" y="1846"/>
                </a:lnTo>
                <a:lnTo>
                  <a:pt x="2757" y="1840"/>
                </a:lnTo>
                <a:lnTo>
                  <a:pt x="2722" y="1835"/>
                </a:lnTo>
                <a:lnTo>
                  <a:pt x="2685" y="1831"/>
                </a:lnTo>
                <a:lnTo>
                  <a:pt x="2648" y="1827"/>
                </a:lnTo>
                <a:lnTo>
                  <a:pt x="2611" y="1825"/>
                </a:lnTo>
                <a:lnTo>
                  <a:pt x="2575" y="1824"/>
                </a:lnTo>
                <a:lnTo>
                  <a:pt x="2537" y="1824"/>
                </a:lnTo>
                <a:close/>
                <a:moveTo>
                  <a:pt x="4448" y="1028"/>
                </a:moveTo>
                <a:lnTo>
                  <a:pt x="4448" y="1028"/>
                </a:lnTo>
                <a:lnTo>
                  <a:pt x="4414" y="1029"/>
                </a:lnTo>
                <a:lnTo>
                  <a:pt x="4383" y="1032"/>
                </a:lnTo>
                <a:lnTo>
                  <a:pt x="4352" y="1036"/>
                </a:lnTo>
                <a:lnTo>
                  <a:pt x="4321" y="1042"/>
                </a:lnTo>
                <a:lnTo>
                  <a:pt x="4291" y="1048"/>
                </a:lnTo>
                <a:lnTo>
                  <a:pt x="4261" y="1056"/>
                </a:lnTo>
                <a:lnTo>
                  <a:pt x="4232" y="1066"/>
                </a:lnTo>
                <a:lnTo>
                  <a:pt x="4204" y="1078"/>
                </a:lnTo>
                <a:lnTo>
                  <a:pt x="4175" y="1091"/>
                </a:lnTo>
                <a:lnTo>
                  <a:pt x="4148" y="1104"/>
                </a:lnTo>
                <a:lnTo>
                  <a:pt x="4123" y="1119"/>
                </a:lnTo>
                <a:lnTo>
                  <a:pt x="4097" y="1136"/>
                </a:lnTo>
                <a:lnTo>
                  <a:pt x="4072" y="1153"/>
                </a:lnTo>
                <a:lnTo>
                  <a:pt x="4049" y="1172"/>
                </a:lnTo>
                <a:lnTo>
                  <a:pt x="4026" y="1191"/>
                </a:lnTo>
                <a:lnTo>
                  <a:pt x="4004" y="1212"/>
                </a:lnTo>
                <a:lnTo>
                  <a:pt x="3983" y="1234"/>
                </a:lnTo>
                <a:lnTo>
                  <a:pt x="3963" y="1256"/>
                </a:lnTo>
                <a:lnTo>
                  <a:pt x="3945" y="1281"/>
                </a:lnTo>
                <a:lnTo>
                  <a:pt x="3928" y="1305"/>
                </a:lnTo>
                <a:lnTo>
                  <a:pt x="3912" y="1330"/>
                </a:lnTo>
                <a:lnTo>
                  <a:pt x="3896" y="1357"/>
                </a:lnTo>
                <a:lnTo>
                  <a:pt x="3882" y="1384"/>
                </a:lnTo>
                <a:lnTo>
                  <a:pt x="3870" y="1411"/>
                </a:lnTo>
                <a:lnTo>
                  <a:pt x="3859" y="1440"/>
                </a:lnTo>
                <a:lnTo>
                  <a:pt x="3849" y="1468"/>
                </a:lnTo>
                <a:lnTo>
                  <a:pt x="3841" y="1499"/>
                </a:lnTo>
                <a:lnTo>
                  <a:pt x="3833" y="1528"/>
                </a:lnTo>
                <a:lnTo>
                  <a:pt x="3829" y="1560"/>
                </a:lnTo>
                <a:lnTo>
                  <a:pt x="3824" y="1591"/>
                </a:lnTo>
                <a:lnTo>
                  <a:pt x="3821" y="1623"/>
                </a:lnTo>
                <a:lnTo>
                  <a:pt x="3821" y="1655"/>
                </a:lnTo>
                <a:lnTo>
                  <a:pt x="3821" y="1688"/>
                </a:lnTo>
                <a:lnTo>
                  <a:pt x="3824" y="1720"/>
                </a:lnTo>
                <a:lnTo>
                  <a:pt x="3829" y="1750"/>
                </a:lnTo>
                <a:lnTo>
                  <a:pt x="3833" y="1782"/>
                </a:lnTo>
                <a:lnTo>
                  <a:pt x="3841" y="1811"/>
                </a:lnTo>
                <a:lnTo>
                  <a:pt x="3849" y="1842"/>
                </a:lnTo>
                <a:lnTo>
                  <a:pt x="3859" y="1870"/>
                </a:lnTo>
                <a:lnTo>
                  <a:pt x="3870" y="1900"/>
                </a:lnTo>
                <a:lnTo>
                  <a:pt x="3882" y="1927"/>
                </a:lnTo>
                <a:lnTo>
                  <a:pt x="3896" y="1954"/>
                </a:lnTo>
                <a:lnTo>
                  <a:pt x="3912" y="1981"/>
                </a:lnTo>
                <a:lnTo>
                  <a:pt x="3928" y="2005"/>
                </a:lnTo>
                <a:lnTo>
                  <a:pt x="3945" y="2030"/>
                </a:lnTo>
                <a:lnTo>
                  <a:pt x="3963" y="2054"/>
                </a:lnTo>
                <a:lnTo>
                  <a:pt x="3983" y="2076"/>
                </a:lnTo>
                <a:lnTo>
                  <a:pt x="4004" y="2098"/>
                </a:lnTo>
                <a:lnTo>
                  <a:pt x="4026" y="2119"/>
                </a:lnTo>
                <a:lnTo>
                  <a:pt x="4049" y="2139"/>
                </a:lnTo>
                <a:lnTo>
                  <a:pt x="4072" y="2157"/>
                </a:lnTo>
                <a:lnTo>
                  <a:pt x="4097" y="2174"/>
                </a:lnTo>
                <a:lnTo>
                  <a:pt x="4123" y="2191"/>
                </a:lnTo>
                <a:lnTo>
                  <a:pt x="4148" y="2206"/>
                </a:lnTo>
                <a:lnTo>
                  <a:pt x="4175" y="2220"/>
                </a:lnTo>
                <a:lnTo>
                  <a:pt x="4204" y="2233"/>
                </a:lnTo>
                <a:lnTo>
                  <a:pt x="4232" y="2244"/>
                </a:lnTo>
                <a:lnTo>
                  <a:pt x="4261" y="2254"/>
                </a:lnTo>
                <a:lnTo>
                  <a:pt x="4291" y="2263"/>
                </a:lnTo>
                <a:lnTo>
                  <a:pt x="4321" y="2269"/>
                </a:lnTo>
                <a:lnTo>
                  <a:pt x="4352" y="2275"/>
                </a:lnTo>
                <a:lnTo>
                  <a:pt x="4383" y="2279"/>
                </a:lnTo>
                <a:lnTo>
                  <a:pt x="4414" y="2281"/>
                </a:lnTo>
                <a:lnTo>
                  <a:pt x="4448" y="2282"/>
                </a:lnTo>
                <a:lnTo>
                  <a:pt x="4479" y="2281"/>
                </a:lnTo>
                <a:lnTo>
                  <a:pt x="4511" y="2279"/>
                </a:lnTo>
                <a:lnTo>
                  <a:pt x="4542" y="2275"/>
                </a:lnTo>
                <a:lnTo>
                  <a:pt x="4574" y="2269"/>
                </a:lnTo>
                <a:lnTo>
                  <a:pt x="4603" y="2263"/>
                </a:lnTo>
                <a:lnTo>
                  <a:pt x="4634" y="2254"/>
                </a:lnTo>
                <a:lnTo>
                  <a:pt x="4662" y="2244"/>
                </a:lnTo>
                <a:lnTo>
                  <a:pt x="4691" y="2233"/>
                </a:lnTo>
                <a:lnTo>
                  <a:pt x="4718" y="2220"/>
                </a:lnTo>
                <a:lnTo>
                  <a:pt x="4745" y="2206"/>
                </a:lnTo>
                <a:lnTo>
                  <a:pt x="4772" y="2191"/>
                </a:lnTo>
                <a:lnTo>
                  <a:pt x="4797" y="2174"/>
                </a:lnTo>
                <a:lnTo>
                  <a:pt x="4821" y="2157"/>
                </a:lnTo>
                <a:lnTo>
                  <a:pt x="4846" y="2139"/>
                </a:lnTo>
                <a:lnTo>
                  <a:pt x="4868" y="2119"/>
                </a:lnTo>
                <a:lnTo>
                  <a:pt x="4890" y="2098"/>
                </a:lnTo>
                <a:lnTo>
                  <a:pt x="4911" y="2076"/>
                </a:lnTo>
                <a:lnTo>
                  <a:pt x="4930" y="2054"/>
                </a:lnTo>
                <a:lnTo>
                  <a:pt x="4949" y="2030"/>
                </a:lnTo>
                <a:lnTo>
                  <a:pt x="4966" y="2005"/>
                </a:lnTo>
                <a:lnTo>
                  <a:pt x="4983" y="1981"/>
                </a:lnTo>
                <a:lnTo>
                  <a:pt x="4998" y="1954"/>
                </a:lnTo>
                <a:lnTo>
                  <a:pt x="5011" y="1927"/>
                </a:lnTo>
                <a:lnTo>
                  <a:pt x="5025" y="1900"/>
                </a:lnTo>
                <a:lnTo>
                  <a:pt x="5036" y="1870"/>
                </a:lnTo>
                <a:lnTo>
                  <a:pt x="5046" y="1842"/>
                </a:lnTo>
                <a:lnTo>
                  <a:pt x="5054" y="1811"/>
                </a:lnTo>
                <a:lnTo>
                  <a:pt x="5060" y="1782"/>
                </a:lnTo>
                <a:lnTo>
                  <a:pt x="5067" y="1750"/>
                </a:lnTo>
                <a:lnTo>
                  <a:pt x="5070" y="1720"/>
                </a:lnTo>
                <a:lnTo>
                  <a:pt x="5073" y="1688"/>
                </a:lnTo>
                <a:lnTo>
                  <a:pt x="5074" y="1655"/>
                </a:lnTo>
                <a:lnTo>
                  <a:pt x="5073" y="1623"/>
                </a:lnTo>
                <a:lnTo>
                  <a:pt x="5070" y="1591"/>
                </a:lnTo>
                <a:lnTo>
                  <a:pt x="5067" y="1560"/>
                </a:lnTo>
                <a:lnTo>
                  <a:pt x="5060" y="1528"/>
                </a:lnTo>
                <a:lnTo>
                  <a:pt x="5054" y="1499"/>
                </a:lnTo>
                <a:lnTo>
                  <a:pt x="5046" y="1468"/>
                </a:lnTo>
                <a:lnTo>
                  <a:pt x="5036" y="1440"/>
                </a:lnTo>
                <a:lnTo>
                  <a:pt x="5025" y="1411"/>
                </a:lnTo>
                <a:lnTo>
                  <a:pt x="5011" y="1384"/>
                </a:lnTo>
                <a:lnTo>
                  <a:pt x="4998" y="1357"/>
                </a:lnTo>
                <a:lnTo>
                  <a:pt x="4983" y="1330"/>
                </a:lnTo>
                <a:lnTo>
                  <a:pt x="4966" y="1305"/>
                </a:lnTo>
                <a:lnTo>
                  <a:pt x="4949" y="1281"/>
                </a:lnTo>
                <a:lnTo>
                  <a:pt x="4930" y="1256"/>
                </a:lnTo>
                <a:lnTo>
                  <a:pt x="4911" y="1234"/>
                </a:lnTo>
                <a:lnTo>
                  <a:pt x="4890" y="1212"/>
                </a:lnTo>
                <a:lnTo>
                  <a:pt x="4868" y="1191"/>
                </a:lnTo>
                <a:lnTo>
                  <a:pt x="4846" y="1172"/>
                </a:lnTo>
                <a:lnTo>
                  <a:pt x="4821" y="1153"/>
                </a:lnTo>
                <a:lnTo>
                  <a:pt x="4797" y="1136"/>
                </a:lnTo>
                <a:lnTo>
                  <a:pt x="4772" y="1119"/>
                </a:lnTo>
                <a:lnTo>
                  <a:pt x="4745" y="1104"/>
                </a:lnTo>
                <a:lnTo>
                  <a:pt x="4718" y="1091"/>
                </a:lnTo>
                <a:lnTo>
                  <a:pt x="4691" y="1078"/>
                </a:lnTo>
                <a:lnTo>
                  <a:pt x="4662" y="1066"/>
                </a:lnTo>
                <a:lnTo>
                  <a:pt x="4634" y="1056"/>
                </a:lnTo>
                <a:lnTo>
                  <a:pt x="4603" y="1048"/>
                </a:lnTo>
                <a:lnTo>
                  <a:pt x="4574" y="1042"/>
                </a:lnTo>
                <a:lnTo>
                  <a:pt x="4542" y="1036"/>
                </a:lnTo>
                <a:lnTo>
                  <a:pt x="4511" y="1032"/>
                </a:lnTo>
                <a:lnTo>
                  <a:pt x="4479" y="1029"/>
                </a:lnTo>
                <a:lnTo>
                  <a:pt x="4448" y="1028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圆"/>
          <p:cNvSpPr/>
          <p:nvPr/>
        </p:nvSpPr>
        <p:spPr bwMode="auto">
          <a:xfrm rot="5220000">
            <a:off x="6355715" y="3253740"/>
            <a:ext cx="854075" cy="854075"/>
          </a:xfrm>
          <a:custGeom>
            <a:avLst/>
            <a:gdLst>
              <a:gd name="T0" fmla="*/ 1054621 w 5074"/>
              <a:gd name="T1" fmla="*/ 447065 h 4720"/>
              <a:gd name="T2" fmla="*/ 1147355 w 5074"/>
              <a:gd name="T3" fmla="*/ 366736 h 4720"/>
              <a:gd name="T4" fmla="*/ 1187528 w 5074"/>
              <a:gd name="T5" fmla="*/ 246993 h 4720"/>
              <a:gd name="T6" fmla="*/ 1164626 w 5074"/>
              <a:gd name="T7" fmla="*/ 133256 h 4720"/>
              <a:gd name="T8" fmla="*/ 1083905 w 5074"/>
              <a:gd name="T9" fmla="*/ 40540 h 4720"/>
              <a:gd name="T10" fmla="*/ 964890 w 5074"/>
              <a:gd name="T11" fmla="*/ 375 h 4720"/>
              <a:gd name="T12" fmla="*/ 850755 w 5074"/>
              <a:gd name="T13" fmla="*/ 23273 h 4720"/>
              <a:gd name="T14" fmla="*/ 757269 w 5074"/>
              <a:gd name="T15" fmla="*/ 103977 h 4720"/>
              <a:gd name="T16" fmla="*/ 717472 w 5074"/>
              <a:gd name="T17" fmla="*/ 222969 h 4720"/>
              <a:gd name="T18" fmla="*/ 739999 w 5074"/>
              <a:gd name="T19" fmla="*/ 337082 h 4720"/>
              <a:gd name="T20" fmla="*/ 820719 w 5074"/>
              <a:gd name="T21" fmla="*/ 430173 h 4720"/>
              <a:gd name="T22" fmla="*/ 940486 w 5074"/>
              <a:gd name="T23" fmla="*/ 470338 h 4720"/>
              <a:gd name="T24" fmla="*/ 154307 w 5074"/>
              <a:gd name="T25" fmla="*/ 400144 h 4720"/>
              <a:gd name="T26" fmla="*/ 53688 w 5074"/>
              <a:gd name="T27" fmla="*/ 471464 h 4720"/>
              <a:gd name="T28" fmla="*/ 3004 w 5074"/>
              <a:gd name="T29" fmla="*/ 585576 h 4720"/>
              <a:gd name="T30" fmla="*/ 14267 w 5074"/>
              <a:gd name="T31" fmla="*/ 701941 h 4720"/>
              <a:gd name="T32" fmla="*/ 85601 w 5074"/>
              <a:gd name="T33" fmla="*/ 802915 h 4720"/>
              <a:gd name="T34" fmla="*/ 199360 w 5074"/>
              <a:gd name="T35" fmla="*/ 853965 h 4720"/>
              <a:gd name="T36" fmla="*/ 316499 w 5074"/>
              <a:gd name="T37" fmla="*/ 842329 h 4720"/>
              <a:gd name="T38" fmla="*/ 416742 w 5074"/>
              <a:gd name="T39" fmla="*/ 771009 h 4720"/>
              <a:gd name="T40" fmla="*/ 467803 w 5074"/>
              <a:gd name="T41" fmla="*/ 656896 h 4720"/>
              <a:gd name="T42" fmla="*/ 456164 w 5074"/>
              <a:gd name="T43" fmla="*/ 540532 h 4720"/>
              <a:gd name="T44" fmla="*/ 384830 w 5074"/>
              <a:gd name="T45" fmla="*/ 439933 h 4720"/>
              <a:gd name="T46" fmla="*/ 271070 w 5074"/>
              <a:gd name="T47" fmla="*/ 388883 h 4720"/>
              <a:gd name="T48" fmla="*/ 883418 w 5074"/>
              <a:gd name="T49" fmla="*/ 688803 h 4720"/>
              <a:gd name="T50" fmla="*/ 740750 w 5074"/>
              <a:gd name="T51" fmla="*/ 727090 h 4720"/>
              <a:gd name="T52" fmla="*/ 616854 w 5074"/>
              <a:gd name="T53" fmla="*/ 799912 h 4720"/>
              <a:gd name="T54" fmla="*/ 516610 w 5074"/>
              <a:gd name="T55" fmla="*/ 902763 h 4720"/>
              <a:gd name="T56" fmla="*/ 446402 w 5074"/>
              <a:gd name="T57" fmla="*/ 1028887 h 4720"/>
              <a:gd name="T58" fmla="*/ 411486 w 5074"/>
              <a:gd name="T59" fmla="*/ 1172278 h 4720"/>
              <a:gd name="T60" fmla="*/ 414865 w 5074"/>
              <a:gd name="T61" fmla="*/ 1310790 h 4720"/>
              <a:gd name="T62" fmla="*/ 456539 w 5074"/>
              <a:gd name="T63" fmla="*/ 1451553 h 4720"/>
              <a:gd name="T64" fmla="*/ 532754 w 5074"/>
              <a:gd name="T65" fmla="*/ 1573923 h 4720"/>
              <a:gd name="T66" fmla="*/ 637503 w 5074"/>
              <a:gd name="T67" fmla="*/ 1671519 h 4720"/>
              <a:gd name="T68" fmla="*/ 765529 w 5074"/>
              <a:gd name="T69" fmla="*/ 1738711 h 4720"/>
              <a:gd name="T70" fmla="*/ 910450 w 5074"/>
              <a:gd name="T71" fmla="*/ 1769866 h 4720"/>
              <a:gd name="T72" fmla="*/ 1048614 w 5074"/>
              <a:gd name="T73" fmla="*/ 1763110 h 4720"/>
              <a:gd name="T74" fmla="*/ 1187903 w 5074"/>
              <a:gd name="T75" fmla="*/ 1718065 h 4720"/>
              <a:gd name="T76" fmla="*/ 1308045 w 5074"/>
              <a:gd name="T77" fmla="*/ 1638862 h 4720"/>
              <a:gd name="T78" fmla="*/ 1403408 w 5074"/>
              <a:gd name="T79" fmla="*/ 1532257 h 4720"/>
              <a:gd name="T80" fmla="*/ 1467608 w 5074"/>
              <a:gd name="T81" fmla="*/ 1402380 h 4720"/>
              <a:gd name="T82" fmla="*/ 1495391 w 5074"/>
              <a:gd name="T83" fmla="*/ 1255986 h 4720"/>
              <a:gd name="T84" fmla="*/ 1485254 w 5074"/>
              <a:gd name="T85" fmla="*/ 1118600 h 4720"/>
              <a:gd name="T86" fmla="*/ 1436447 w 5074"/>
              <a:gd name="T87" fmla="*/ 980465 h 4720"/>
              <a:gd name="T88" fmla="*/ 1354975 w 5074"/>
              <a:gd name="T89" fmla="*/ 862599 h 4720"/>
              <a:gd name="T90" fmla="*/ 1245346 w 5074"/>
              <a:gd name="T91" fmla="*/ 770258 h 4720"/>
              <a:gd name="T92" fmla="*/ 1114316 w 5074"/>
              <a:gd name="T93" fmla="*/ 709073 h 4720"/>
              <a:gd name="T94" fmla="*/ 966767 w 5074"/>
              <a:gd name="T95" fmla="*/ 684674 h 4720"/>
              <a:gd name="T96" fmla="*/ 1588877 w 5074"/>
              <a:gd name="T97" fmla="*/ 400144 h 4720"/>
              <a:gd name="T98" fmla="*/ 1487882 w 5074"/>
              <a:gd name="T99" fmla="*/ 471464 h 4720"/>
              <a:gd name="T100" fmla="*/ 1437573 w 5074"/>
              <a:gd name="T101" fmla="*/ 585576 h 4720"/>
              <a:gd name="T102" fmla="*/ 1448836 w 5074"/>
              <a:gd name="T103" fmla="*/ 701941 h 4720"/>
              <a:gd name="T104" fmla="*/ 1520170 w 5074"/>
              <a:gd name="T105" fmla="*/ 802915 h 4720"/>
              <a:gd name="T106" fmla="*/ 1633930 w 5074"/>
              <a:gd name="T107" fmla="*/ 853965 h 4720"/>
              <a:gd name="T108" fmla="*/ 1750317 w 5074"/>
              <a:gd name="T109" fmla="*/ 842329 h 4720"/>
              <a:gd name="T110" fmla="*/ 1850936 w 5074"/>
              <a:gd name="T111" fmla="*/ 771009 h 4720"/>
              <a:gd name="T112" fmla="*/ 1902372 w 5074"/>
              <a:gd name="T113" fmla="*/ 656896 h 4720"/>
              <a:gd name="T114" fmla="*/ 1890733 w 5074"/>
              <a:gd name="T115" fmla="*/ 540532 h 4720"/>
              <a:gd name="T116" fmla="*/ 1819399 w 5074"/>
              <a:gd name="T117" fmla="*/ 439933 h 4720"/>
              <a:gd name="T118" fmla="*/ 1705264 w 5074"/>
              <a:gd name="T119" fmla="*/ 388883 h 47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74" h="4720">
                <a:moveTo>
                  <a:pt x="2537" y="1253"/>
                </a:moveTo>
                <a:lnTo>
                  <a:pt x="2537" y="1253"/>
                </a:lnTo>
                <a:lnTo>
                  <a:pt x="2570" y="1253"/>
                </a:lnTo>
                <a:lnTo>
                  <a:pt x="2600" y="1250"/>
                </a:lnTo>
                <a:lnTo>
                  <a:pt x="2632" y="1245"/>
                </a:lnTo>
                <a:lnTo>
                  <a:pt x="2663" y="1240"/>
                </a:lnTo>
                <a:lnTo>
                  <a:pt x="2693" y="1233"/>
                </a:lnTo>
                <a:lnTo>
                  <a:pt x="2723" y="1224"/>
                </a:lnTo>
                <a:lnTo>
                  <a:pt x="2752" y="1215"/>
                </a:lnTo>
                <a:lnTo>
                  <a:pt x="2780" y="1203"/>
                </a:lnTo>
                <a:lnTo>
                  <a:pt x="2809" y="1191"/>
                </a:lnTo>
                <a:lnTo>
                  <a:pt x="2836" y="1178"/>
                </a:lnTo>
                <a:lnTo>
                  <a:pt x="2861" y="1162"/>
                </a:lnTo>
                <a:lnTo>
                  <a:pt x="2887" y="1146"/>
                </a:lnTo>
                <a:lnTo>
                  <a:pt x="2912" y="1129"/>
                </a:lnTo>
                <a:lnTo>
                  <a:pt x="2935" y="1110"/>
                </a:lnTo>
                <a:lnTo>
                  <a:pt x="2958" y="1089"/>
                </a:lnTo>
                <a:lnTo>
                  <a:pt x="2980" y="1070"/>
                </a:lnTo>
                <a:lnTo>
                  <a:pt x="3001" y="1048"/>
                </a:lnTo>
                <a:lnTo>
                  <a:pt x="3021" y="1025"/>
                </a:lnTo>
                <a:lnTo>
                  <a:pt x="3039" y="1001"/>
                </a:lnTo>
                <a:lnTo>
                  <a:pt x="3056" y="977"/>
                </a:lnTo>
                <a:lnTo>
                  <a:pt x="3072" y="951"/>
                </a:lnTo>
                <a:lnTo>
                  <a:pt x="3088" y="925"/>
                </a:lnTo>
                <a:lnTo>
                  <a:pt x="3102" y="898"/>
                </a:lnTo>
                <a:lnTo>
                  <a:pt x="3114" y="870"/>
                </a:lnTo>
                <a:lnTo>
                  <a:pt x="3125" y="842"/>
                </a:lnTo>
                <a:lnTo>
                  <a:pt x="3135" y="812"/>
                </a:lnTo>
                <a:lnTo>
                  <a:pt x="3143" y="783"/>
                </a:lnTo>
                <a:lnTo>
                  <a:pt x="3151" y="752"/>
                </a:lnTo>
                <a:lnTo>
                  <a:pt x="3156" y="722"/>
                </a:lnTo>
                <a:lnTo>
                  <a:pt x="3160" y="690"/>
                </a:lnTo>
                <a:lnTo>
                  <a:pt x="3163" y="658"/>
                </a:lnTo>
                <a:lnTo>
                  <a:pt x="3163" y="626"/>
                </a:lnTo>
                <a:lnTo>
                  <a:pt x="3163" y="594"/>
                </a:lnTo>
                <a:lnTo>
                  <a:pt x="3160" y="562"/>
                </a:lnTo>
                <a:lnTo>
                  <a:pt x="3156" y="531"/>
                </a:lnTo>
                <a:lnTo>
                  <a:pt x="3151" y="500"/>
                </a:lnTo>
                <a:lnTo>
                  <a:pt x="3143" y="469"/>
                </a:lnTo>
                <a:lnTo>
                  <a:pt x="3135" y="440"/>
                </a:lnTo>
                <a:lnTo>
                  <a:pt x="3125" y="412"/>
                </a:lnTo>
                <a:lnTo>
                  <a:pt x="3114" y="382"/>
                </a:lnTo>
                <a:lnTo>
                  <a:pt x="3102" y="355"/>
                </a:lnTo>
                <a:lnTo>
                  <a:pt x="3088" y="328"/>
                </a:lnTo>
                <a:lnTo>
                  <a:pt x="3072" y="301"/>
                </a:lnTo>
                <a:lnTo>
                  <a:pt x="3056" y="277"/>
                </a:lnTo>
                <a:lnTo>
                  <a:pt x="3039" y="252"/>
                </a:lnTo>
                <a:lnTo>
                  <a:pt x="3021" y="228"/>
                </a:lnTo>
                <a:lnTo>
                  <a:pt x="3001" y="206"/>
                </a:lnTo>
                <a:lnTo>
                  <a:pt x="2980" y="184"/>
                </a:lnTo>
                <a:lnTo>
                  <a:pt x="2958" y="163"/>
                </a:lnTo>
                <a:lnTo>
                  <a:pt x="2935" y="143"/>
                </a:lnTo>
                <a:lnTo>
                  <a:pt x="2912" y="125"/>
                </a:lnTo>
                <a:lnTo>
                  <a:pt x="2887" y="108"/>
                </a:lnTo>
                <a:lnTo>
                  <a:pt x="2861" y="90"/>
                </a:lnTo>
                <a:lnTo>
                  <a:pt x="2836" y="76"/>
                </a:lnTo>
                <a:lnTo>
                  <a:pt x="2809" y="62"/>
                </a:lnTo>
                <a:lnTo>
                  <a:pt x="2780" y="50"/>
                </a:lnTo>
                <a:lnTo>
                  <a:pt x="2752" y="38"/>
                </a:lnTo>
                <a:lnTo>
                  <a:pt x="2723" y="28"/>
                </a:lnTo>
                <a:lnTo>
                  <a:pt x="2693" y="21"/>
                </a:lnTo>
                <a:lnTo>
                  <a:pt x="2663" y="13"/>
                </a:lnTo>
                <a:lnTo>
                  <a:pt x="2632" y="7"/>
                </a:lnTo>
                <a:lnTo>
                  <a:pt x="2600" y="3"/>
                </a:lnTo>
                <a:lnTo>
                  <a:pt x="2570" y="1"/>
                </a:lnTo>
                <a:lnTo>
                  <a:pt x="2537" y="0"/>
                </a:lnTo>
                <a:lnTo>
                  <a:pt x="2505" y="1"/>
                </a:lnTo>
                <a:lnTo>
                  <a:pt x="2473" y="3"/>
                </a:lnTo>
                <a:lnTo>
                  <a:pt x="2441" y="7"/>
                </a:lnTo>
                <a:lnTo>
                  <a:pt x="2410" y="13"/>
                </a:lnTo>
                <a:lnTo>
                  <a:pt x="2380" y="21"/>
                </a:lnTo>
                <a:lnTo>
                  <a:pt x="2350" y="28"/>
                </a:lnTo>
                <a:lnTo>
                  <a:pt x="2321" y="38"/>
                </a:lnTo>
                <a:lnTo>
                  <a:pt x="2293" y="50"/>
                </a:lnTo>
                <a:lnTo>
                  <a:pt x="2266" y="62"/>
                </a:lnTo>
                <a:lnTo>
                  <a:pt x="2237" y="76"/>
                </a:lnTo>
                <a:lnTo>
                  <a:pt x="2212" y="90"/>
                </a:lnTo>
                <a:lnTo>
                  <a:pt x="2186" y="108"/>
                </a:lnTo>
                <a:lnTo>
                  <a:pt x="2161" y="125"/>
                </a:lnTo>
                <a:lnTo>
                  <a:pt x="2138" y="143"/>
                </a:lnTo>
                <a:lnTo>
                  <a:pt x="2115" y="163"/>
                </a:lnTo>
                <a:lnTo>
                  <a:pt x="2094" y="184"/>
                </a:lnTo>
                <a:lnTo>
                  <a:pt x="2073" y="206"/>
                </a:lnTo>
                <a:lnTo>
                  <a:pt x="2054" y="228"/>
                </a:lnTo>
                <a:lnTo>
                  <a:pt x="2035" y="252"/>
                </a:lnTo>
                <a:lnTo>
                  <a:pt x="2017" y="277"/>
                </a:lnTo>
                <a:lnTo>
                  <a:pt x="2001" y="301"/>
                </a:lnTo>
                <a:lnTo>
                  <a:pt x="1986" y="328"/>
                </a:lnTo>
                <a:lnTo>
                  <a:pt x="1971" y="355"/>
                </a:lnTo>
                <a:lnTo>
                  <a:pt x="1959" y="382"/>
                </a:lnTo>
                <a:lnTo>
                  <a:pt x="1948" y="412"/>
                </a:lnTo>
                <a:lnTo>
                  <a:pt x="1938" y="440"/>
                </a:lnTo>
                <a:lnTo>
                  <a:pt x="1930" y="469"/>
                </a:lnTo>
                <a:lnTo>
                  <a:pt x="1922" y="500"/>
                </a:lnTo>
                <a:lnTo>
                  <a:pt x="1918" y="531"/>
                </a:lnTo>
                <a:lnTo>
                  <a:pt x="1914" y="562"/>
                </a:lnTo>
                <a:lnTo>
                  <a:pt x="1911" y="594"/>
                </a:lnTo>
                <a:lnTo>
                  <a:pt x="1910" y="626"/>
                </a:lnTo>
                <a:lnTo>
                  <a:pt x="1911" y="658"/>
                </a:lnTo>
                <a:lnTo>
                  <a:pt x="1914" y="690"/>
                </a:lnTo>
                <a:lnTo>
                  <a:pt x="1918" y="722"/>
                </a:lnTo>
                <a:lnTo>
                  <a:pt x="1922" y="752"/>
                </a:lnTo>
                <a:lnTo>
                  <a:pt x="1930" y="783"/>
                </a:lnTo>
                <a:lnTo>
                  <a:pt x="1938" y="812"/>
                </a:lnTo>
                <a:lnTo>
                  <a:pt x="1948" y="842"/>
                </a:lnTo>
                <a:lnTo>
                  <a:pt x="1959" y="870"/>
                </a:lnTo>
                <a:lnTo>
                  <a:pt x="1971" y="898"/>
                </a:lnTo>
                <a:lnTo>
                  <a:pt x="1986" y="925"/>
                </a:lnTo>
                <a:lnTo>
                  <a:pt x="2001" y="951"/>
                </a:lnTo>
                <a:lnTo>
                  <a:pt x="2017" y="977"/>
                </a:lnTo>
                <a:lnTo>
                  <a:pt x="2035" y="1001"/>
                </a:lnTo>
                <a:lnTo>
                  <a:pt x="2054" y="1025"/>
                </a:lnTo>
                <a:lnTo>
                  <a:pt x="2073" y="1048"/>
                </a:lnTo>
                <a:lnTo>
                  <a:pt x="2094" y="1070"/>
                </a:lnTo>
                <a:lnTo>
                  <a:pt x="2115" y="1089"/>
                </a:lnTo>
                <a:lnTo>
                  <a:pt x="2138" y="1110"/>
                </a:lnTo>
                <a:lnTo>
                  <a:pt x="2161" y="1129"/>
                </a:lnTo>
                <a:lnTo>
                  <a:pt x="2186" y="1146"/>
                </a:lnTo>
                <a:lnTo>
                  <a:pt x="2212" y="1162"/>
                </a:lnTo>
                <a:lnTo>
                  <a:pt x="2237" y="1178"/>
                </a:lnTo>
                <a:lnTo>
                  <a:pt x="2266" y="1191"/>
                </a:lnTo>
                <a:lnTo>
                  <a:pt x="2293" y="1203"/>
                </a:lnTo>
                <a:lnTo>
                  <a:pt x="2321" y="1215"/>
                </a:lnTo>
                <a:lnTo>
                  <a:pt x="2350" y="1224"/>
                </a:lnTo>
                <a:lnTo>
                  <a:pt x="2380" y="1233"/>
                </a:lnTo>
                <a:lnTo>
                  <a:pt x="2410" y="1240"/>
                </a:lnTo>
                <a:lnTo>
                  <a:pt x="2441" y="1245"/>
                </a:lnTo>
                <a:lnTo>
                  <a:pt x="2473" y="1250"/>
                </a:lnTo>
                <a:lnTo>
                  <a:pt x="2505" y="1253"/>
                </a:lnTo>
                <a:lnTo>
                  <a:pt x="2537" y="1253"/>
                </a:lnTo>
                <a:close/>
                <a:moveTo>
                  <a:pt x="627" y="1028"/>
                </a:moveTo>
                <a:lnTo>
                  <a:pt x="627" y="1028"/>
                </a:lnTo>
                <a:lnTo>
                  <a:pt x="595" y="1029"/>
                </a:lnTo>
                <a:lnTo>
                  <a:pt x="563" y="1032"/>
                </a:lnTo>
                <a:lnTo>
                  <a:pt x="531" y="1036"/>
                </a:lnTo>
                <a:lnTo>
                  <a:pt x="501" y="1042"/>
                </a:lnTo>
                <a:lnTo>
                  <a:pt x="470" y="1048"/>
                </a:lnTo>
                <a:lnTo>
                  <a:pt x="440" y="1056"/>
                </a:lnTo>
                <a:lnTo>
                  <a:pt x="411" y="1066"/>
                </a:lnTo>
                <a:lnTo>
                  <a:pt x="383" y="1078"/>
                </a:lnTo>
                <a:lnTo>
                  <a:pt x="355" y="1091"/>
                </a:lnTo>
                <a:lnTo>
                  <a:pt x="328" y="1104"/>
                </a:lnTo>
                <a:lnTo>
                  <a:pt x="302" y="1119"/>
                </a:lnTo>
                <a:lnTo>
                  <a:pt x="276" y="1136"/>
                </a:lnTo>
                <a:lnTo>
                  <a:pt x="252" y="1153"/>
                </a:lnTo>
                <a:lnTo>
                  <a:pt x="228" y="1172"/>
                </a:lnTo>
                <a:lnTo>
                  <a:pt x="205" y="1191"/>
                </a:lnTo>
                <a:lnTo>
                  <a:pt x="183" y="1212"/>
                </a:lnTo>
                <a:lnTo>
                  <a:pt x="162" y="1234"/>
                </a:lnTo>
                <a:lnTo>
                  <a:pt x="143" y="1256"/>
                </a:lnTo>
                <a:lnTo>
                  <a:pt x="124" y="1281"/>
                </a:lnTo>
                <a:lnTo>
                  <a:pt x="107" y="1305"/>
                </a:lnTo>
                <a:lnTo>
                  <a:pt x="91" y="1330"/>
                </a:lnTo>
                <a:lnTo>
                  <a:pt x="75" y="1357"/>
                </a:lnTo>
                <a:lnTo>
                  <a:pt x="62" y="1384"/>
                </a:lnTo>
                <a:lnTo>
                  <a:pt x="49" y="1411"/>
                </a:lnTo>
                <a:lnTo>
                  <a:pt x="38" y="1440"/>
                </a:lnTo>
                <a:lnTo>
                  <a:pt x="29" y="1468"/>
                </a:lnTo>
                <a:lnTo>
                  <a:pt x="20" y="1499"/>
                </a:lnTo>
                <a:lnTo>
                  <a:pt x="13" y="1528"/>
                </a:lnTo>
                <a:lnTo>
                  <a:pt x="8" y="1560"/>
                </a:lnTo>
                <a:lnTo>
                  <a:pt x="3" y="1591"/>
                </a:lnTo>
                <a:lnTo>
                  <a:pt x="0" y="1623"/>
                </a:lnTo>
                <a:lnTo>
                  <a:pt x="0" y="1655"/>
                </a:lnTo>
                <a:lnTo>
                  <a:pt x="0" y="1688"/>
                </a:lnTo>
                <a:lnTo>
                  <a:pt x="3" y="1720"/>
                </a:lnTo>
                <a:lnTo>
                  <a:pt x="8" y="1750"/>
                </a:lnTo>
                <a:lnTo>
                  <a:pt x="13" y="1782"/>
                </a:lnTo>
                <a:lnTo>
                  <a:pt x="20" y="1811"/>
                </a:lnTo>
                <a:lnTo>
                  <a:pt x="29" y="1842"/>
                </a:lnTo>
                <a:lnTo>
                  <a:pt x="38" y="1870"/>
                </a:lnTo>
                <a:lnTo>
                  <a:pt x="49" y="1900"/>
                </a:lnTo>
                <a:lnTo>
                  <a:pt x="62" y="1927"/>
                </a:lnTo>
                <a:lnTo>
                  <a:pt x="75" y="1954"/>
                </a:lnTo>
                <a:lnTo>
                  <a:pt x="91" y="1981"/>
                </a:lnTo>
                <a:lnTo>
                  <a:pt x="107" y="2005"/>
                </a:lnTo>
                <a:lnTo>
                  <a:pt x="124" y="2030"/>
                </a:lnTo>
                <a:lnTo>
                  <a:pt x="143" y="2054"/>
                </a:lnTo>
                <a:lnTo>
                  <a:pt x="162" y="2076"/>
                </a:lnTo>
                <a:lnTo>
                  <a:pt x="183" y="2098"/>
                </a:lnTo>
                <a:lnTo>
                  <a:pt x="205" y="2119"/>
                </a:lnTo>
                <a:lnTo>
                  <a:pt x="228" y="2139"/>
                </a:lnTo>
                <a:lnTo>
                  <a:pt x="252" y="2157"/>
                </a:lnTo>
                <a:lnTo>
                  <a:pt x="276" y="2174"/>
                </a:lnTo>
                <a:lnTo>
                  <a:pt x="302" y="2191"/>
                </a:lnTo>
                <a:lnTo>
                  <a:pt x="328" y="2206"/>
                </a:lnTo>
                <a:lnTo>
                  <a:pt x="355" y="2220"/>
                </a:lnTo>
                <a:lnTo>
                  <a:pt x="383" y="2233"/>
                </a:lnTo>
                <a:lnTo>
                  <a:pt x="411" y="2244"/>
                </a:lnTo>
                <a:lnTo>
                  <a:pt x="440" y="2254"/>
                </a:lnTo>
                <a:lnTo>
                  <a:pt x="470" y="2263"/>
                </a:lnTo>
                <a:lnTo>
                  <a:pt x="501" y="2269"/>
                </a:lnTo>
                <a:lnTo>
                  <a:pt x="531" y="2275"/>
                </a:lnTo>
                <a:lnTo>
                  <a:pt x="563" y="2279"/>
                </a:lnTo>
                <a:lnTo>
                  <a:pt x="595" y="2281"/>
                </a:lnTo>
                <a:lnTo>
                  <a:pt x="627" y="2282"/>
                </a:lnTo>
                <a:lnTo>
                  <a:pt x="659" y="2281"/>
                </a:lnTo>
                <a:lnTo>
                  <a:pt x="691" y="2279"/>
                </a:lnTo>
                <a:lnTo>
                  <a:pt x="722" y="2275"/>
                </a:lnTo>
                <a:lnTo>
                  <a:pt x="753" y="2269"/>
                </a:lnTo>
                <a:lnTo>
                  <a:pt x="784" y="2263"/>
                </a:lnTo>
                <a:lnTo>
                  <a:pt x="813" y="2254"/>
                </a:lnTo>
                <a:lnTo>
                  <a:pt x="843" y="2244"/>
                </a:lnTo>
                <a:lnTo>
                  <a:pt x="871" y="2233"/>
                </a:lnTo>
                <a:lnTo>
                  <a:pt x="898" y="2220"/>
                </a:lnTo>
                <a:lnTo>
                  <a:pt x="925" y="2206"/>
                </a:lnTo>
                <a:lnTo>
                  <a:pt x="952" y="2191"/>
                </a:lnTo>
                <a:lnTo>
                  <a:pt x="977" y="2174"/>
                </a:lnTo>
                <a:lnTo>
                  <a:pt x="1002" y="2157"/>
                </a:lnTo>
                <a:lnTo>
                  <a:pt x="1025" y="2139"/>
                </a:lnTo>
                <a:lnTo>
                  <a:pt x="1047" y="2119"/>
                </a:lnTo>
                <a:lnTo>
                  <a:pt x="1069" y="2098"/>
                </a:lnTo>
                <a:lnTo>
                  <a:pt x="1090" y="2076"/>
                </a:lnTo>
                <a:lnTo>
                  <a:pt x="1110" y="2054"/>
                </a:lnTo>
                <a:lnTo>
                  <a:pt x="1128" y="2030"/>
                </a:lnTo>
                <a:lnTo>
                  <a:pt x="1147" y="2005"/>
                </a:lnTo>
                <a:lnTo>
                  <a:pt x="1162" y="1981"/>
                </a:lnTo>
                <a:lnTo>
                  <a:pt x="1177" y="1954"/>
                </a:lnTo>
                <a:lnTo>
                  <a:pt x="1191" y="1927"/>
                </a:lnTo>
                <a:lnTo>
                  <a:pt x="1204" y="1900"/>
                </a:lnTo>
                <a:lnTo>
                  <a:pt x="1215" y="1870"/>
                </a:lnTo>
                <a:lnTo>
                  <a:pt x="1225" y="1842"/>
                </a:lnTo>
                <a:lnTo>
                  <a:pt x="1234" y="1811"/>
                </a:lnTo>
                <a:lnTo>
                  <a:pt x="1240" y="1782"/>
                </a:lnTo>
                <a:lnTo>
                  <a:pt x="1246" y="1750"/>
                </a:lnTo>
                <a:lnTo>
                  <a:pt x="1249" y="1720"/>
                </a:lnTo>
                <a:lnTo>
                  <a:pt x="1252" y="1688"/>
                </a:lnTo>
                <a:lnTo>
                  <a:pt x="1253" y="1655"/>
                </a:lnTo>
                <a:lnTo>
                  <a:pt x="1252" y="1623"/>
                </a:lnTo>
                <a:lnTo>
                  <a:pt x="1249" y="1591"/>
                </a:lnTo>
                <a:lnTo>
                  <a:pt x="1246" y="1560"/>
                </a:lnTo>
                <a:lnTo>
                  <a:pt x="1240" y="1528"/>
                </a:lnTo>
                <a:lnTo>
                  <a:pt x="1234" y="1499"/>
                </a:lnTo>
                <a:lnTo>
                  <a:pt x="1225" y="1468"/>
                </a:lnTo>
                <a:lnTo>
                  <a:pt x="1215" y="1440"/>
                </a:lnTo>
                <a:lnTo>
                  <a:pt x="1204" y="1411"/>
                </a:lnTo>
                <a:lnTo>
                  <a:pt x="1191" y="1384"/>
                </a:lnTo>
                <a:lnTo>
                  <a:pt x="1177" y="1357"/>
                </a:lnTo>
                <a:lnTo>
                  <a:pt x="1162" y="1330"/>
                </a:lnTo>
                <a:lnTo>
                  <a:pt x="1147" y="1305"/>
                </a:lnTo>
                <a:lnTo>
                  <a:pt x="1128" y="1281"/>
                </a:lnTo>
                <a:lnTo>
                  <a:pt x="1110" y="1256"/>
                </a:lnTo>
                <a:lnTo>
                  <a:pt x="1090" y="1234"/>
                </a:lnTo>
                <a:lnTo>
                  <a:pt x="1069" y="1212"/>
                </a:lnTo>
                <a:lnTo>
                  <a:pt x="1047" y="1191"/>
                </a:lnTo>
                <a:lnTo>
                  <a:pt x="1025" y="1172"/>
                </a:lnTo>
                <a:lnTo>
                  <a:pt x="1002" y="1153"/>
                </a:lnTo>
                <a:lnTo>
                  <a:pt x="977" y="1136"/>
                </a:lnTo>
                <a:lnTo>
                  <a:pt x="952" y="1119"/>
                </a:lnTo>
                <a:lnTo>
                  <a:pt x="925" y="1104"/>
                </a:lnTo>
                <a:lnTo>
                  <a:pt x="898" y="1091"/>
                </a:lnTo>
                <a:lnTo>
                  <a:pt x="871" y="1078"/>
                </a:lnTo>
                <a:lnTo>
                  <a:pt x="843" y="1066"/>
                </a:lnTo>
                <a:lnTo>
                  <a:pt x="813" y="1056"/>
                </a:lnTo>
                <a:lnTo>
                  <a:pt x="784" y="1048"/>
                </a:lnTo>
                <a:lnTo>
                  <a:pt x="753" y="1042"/>
                </a:lnTo>
                <a:lnTo>
                  <a:pt x="722" y="1036"/>
                </a:lnTo>
                <a:lnTo>
                  <a:pt x="691" y="1032"/>
                </a:lnTo>
                <a:lnTo>
                  <a:pt x="659" y="1029"/>
                </a:lnTo>
                <a:lnTo>
                  <a:pt x="627" y="1028"/>
                </a:lnTo>
                <a:close/>
                <a:moveTo>
                  <a:pt x="2537" y="1824"/>
                </a:moveTo>
                <a:lnTo>
                  <a:pt x="2537" y="1824"/>
                </a:lnTo>
                <a:lnTo>
                  <a:pt x="2500" y="1824"/>
                </a:lnTo>
                <a:lnTo>
                  <a:pt x="2462" y="1825"/>
                </a:lnTo>
                <a:lnTo>
                  <a:pt x="2425" y="1827"/>
                </a:lnTo>
                <a:lnTo>
                  <a:pt x="2388" y="1831"/>
                </a:lnTo>
                <a:lnTo>
                  <a:pt x="2353" y="1835"/>
                </a:lnTo>
                <a:lnTo>
                  <a:pt x="2316" y="1840"/>
                </a:lnTo>
                <a:lnTo>
                  <a:pt x="2280" y="1846"/>
                </a:lnTo>
                <a:lnTo>
                  <a:pt x="2245" y="1853"/>
                </a:lnTo>
                <a:lnTo>
                  <a:pt x="2209" y="1861"/>
                </a:lnTo>
                <a:lnTo>
                  <a:pt x="2175" y="1869"/>
                </a:lnTo>
                <a:lnTo>
                  <a:pt x="2141" y="1878"/>
                </a:lnTo>
                <a:lnTo>
                  <a:pt x="2106" y="1889"/>
                </a:lnTo>
                <a:lnTo>
                  <a:pt x="2072" y="1900"/>
                </a:lnTo>
                <a:lnTo>
                  <a:pt x="2039" y="1911"/>
                </a:lnTo>
                <a:lnTo>
                  <a:pt x="2006" y="1923"/>
                </a:lnTo>
                <a:lnTo>
                  <a:pt x="1973" y="1937"/>
                </a:lnTo>
                <a:lnTo>
                  <a:pt x="1941" y="1951"/>
                </a:lnTo>
                <a:lnTo>
                  <a:pt x="1909" y="1966"/>
                </a:lnTo>
                <a:lnTo>
                  <a:pt x="1877" y="1982"/>
                </a:lnTo>
                <a:lnTo>
                  <a:pt x="1846" y="1998"/>
                </a:lnTo>
                <a:lnTo>
                  <a:pt x="1816" y="2015"/>
                </a:lnTo>
                <a:lnTo>
                  <a:pt x="1785" y="2033"/>
                </a:lnTo>
                <a:lnTo>
                  <a:pt x="1756" y="2052"/>
                </a:lnTo>
                <a:lnTo>
                  <a:pt x="1728" y="2070"/>
                </a:lnTo>
                <a:lnTo>
                  <a:pt x="1698" y="2090"/>
                </a:lnTo>
                <a:lnTo>
                  <a:pt x="1670" y="2111"/>
                </a:lnTo>
                <a:lnTo>
                  <a:pt x="1643" y="2131"/>
                </a:lnTo>
                <a:lnTo>
                  <a:pt x="1616" y="2153"/>
                </a:lnTo>
                <a:lnTo>
                  <a:pt x="1589" y="2177"/>
                </a:lnTo>
                <a:lnTo>
                  <a:pt x="1563" y="2199"/>
                </a:lnTo>
                <a:lnTo>
                  <a:pt x="1538" y="2223"/>
                </a:lnTo>
                <a:lnTo>
                  <a:pt x="1513" y="2248"/>
                </a:lnTo>
                <a:lnTo>
                  <a:pt x="1488" y="2272"/>
                </a:lnTo>
                <a:lnTo>
                  <a:pt x="1465" y="2298"/>
                </a:lnTo>
                <a:lnTo>
                  <a:pt x="1442" y="2324"/>
                </a:lnTo>
                <a:lnTo>
                  <a:pt x="1419" y="2350"/>
                </a:lnTo>
                <a:lnTo>
                  <a:pt x="1398" y="2378"/>
                </a:lnTo>
                <a:lnTo>
                  <a:pt x="1376" y="2405"/>
                </a:lnTo>
                <a:lnTo>
                  <a:pt x="1356" y="2433"/>
                </a:lnTo>
                <a:lnTo>
                  <a:pt x="1335" y="2461"/>
                </a:lnTo>
                <a:lnTo>
                  <a:pt x="1317" y="2491"/>
                </a:lnTo>
                <a:lnTo>
                  <a:pt x="1298" y="2520"/>
                </a:lnTo>
                <a:lnTo>
                  <a:pt x="1280" y="2551"/>
                </a:lnTo>
                <a:lnTo>
                  <a:pt x="1263" y="2581"/>
                </a:lnTo>
                <a:lnTo>
                  <a:pt x="1247" y="2612"/>
                </a:lnTo>
                <a:lnTo>
                  <a:pt x="1231" y="2644"/>
                </a:lnTo>
                <a:lnTo>
                  <a:pt x="1216" y="2676"/>
                </a:lnTo>
                <a:lnTo>
                  <a:pt x="1202" y="2708"/>
                </a:lnTo>
                <a:lnTo>
                  <a:pt x="1189" y="2741"/>
                </a:lnTo>
                <a:lnTo>
                  <a:pt x="1176" y="2774"/>
                </a:lnTo>
                <a:lnTo>
                  <a:pt x="1165" y="2807"/>
                </a:lnTo>
                <a:lnTo>
                  <a:pt x="1154" y="2841"/>
                </a:lnTo>
                <a:lnTo>
                  <a:pt x="1143" y="2875"/>
                </a:lnTo>
                <a:lnTo>
                  <a:pt x="1134" y="2910"/>
                </a:lnTo>
                <a:lnTo>
                  <a:pt x="1126" y="2944"/>
                </a:lnTo>
                <a:lnTo>
                  <a:pt x="1118" y="2980"/>
                </a:lnTo>
                <a:lnTo>
                  <a:pt x="1111" y="3015"/>
                </a:lnTo>
                <a:lnTo>
                  <a:pt x="1105" y="3051"/>
                </a:lnTo>
                <a:lnTo>
                  <a:pt x="1100" y="3088"/>
                </a:lnTo>
                <a:lnTo>
                  <a:pt x="1096" y="3123"/>
                </a:lnTo>
                <a:lnTo>
                  <a:pt x="1093" y="3160"/>
                </a:lnTo>
                <a:lnTo>
                  <a:pt x="1090" y="3197"/>
                </a:lnTo>
                <a:lnTo>
                  <a:pt x="1089" y="3235"/>
                </a:lnTo>
                <a:lnTo>
                  <a:pt x="1089" y="3271"/>
                </a:lnTo>
                <a:lnTo>
                  <a:pt x="1089" y="3309"/>
                </a:lnTo>
                <a:lnTo>
                  <a:pt x="1090" y="3346"/>
                </a:lnTo>
                <a:lnTo>
                  <a:pt x="1093" y="3383"/>
                </a:lnTo>
                <a:lnTo>
                  <a:pt x="1096" y="3420"/>
                </a:lnTo>
                <a:lnTo>
                  <a:pt x="1100" y="3457"/>
                </a:lnTo>
                <a:lnTo>
                  <a:pt x="1105" y="3492"/>
                </a:lnTo>
                <a:lnTo>
                  <a:pt x="1111" y="3528"/>
                </a:lnTo>
                <a:lnTo>
                  <a:pt x="1118" y="3563"/>
                </a:lnTo>
                <a:lnTo>
                  <a:pt x="1126" y="3599"/>
                </a:lnTo>
                <a:lnTo>
                  <a:pt x="1134" y="3633"/>
                </a:lnTo>
                <a:lnTo>
                  <a:pt x="1143" y="3669"/>
                </a:lnTo>
                <a:lnTo>
                  <a:pt x="1154" y="3702"/>
                </a:lnTo>
                <a:lnTo>
                  <a:pt x="1165" y="3736"/>
                </a:lnTo>
                <a:lnTo>
                  <a:pt x="1176" y="3769"/>
                </a:lnTo>
                <a:lnTo>
                  <a:pt x="1189" y="3802"/>
                </a:lnTo>
                <a:lnTo>
                  <a:pt x="1202" y="3835"/>
                </a:lnTo>
                <a:lnTo>
                  <a:pt x="1216" y="3867"/>
                </a:lnTo>
                <a:lnTo>
                  <a:pt x="1231" y="3899"/>
                </a:lnTo>
                <a:lnTo>
                  <a:pt x="1247" y="3931"/>
                </a:lnTo>
                <a:lnTo>
                  <a:pt x="1263" y="3962"/>
                </a:lnTo>
                <a:lnTo>
                  <a:pt x="1280" y="3992"/>
                </a:lnTo>
                <a:lnTo>
                  <a:pt x="1298" y="4023"/>
                </a:lnTo>
                <a:lnTo>
                  <a:pt x="1317" y="4052"/>
                </a:lnTo>
                <a:lnTo>
                  <a:pt x="1335" y="4082"/>
                </a:lnTo>
                <a:lnTo>
                  <a:pt x="1356" y="4110"/>
                </a:lnTo>
                <a:lnTo>
                  <a:pt x="1376" y="4138"/>
                </a:lnTo>
                <a:lnTo>
                  <a:pt x="1398" y="4166"/>
                </a:lnTo>
                <a:lnTo>
                  <a:pt x="1419" y="4193"/>
                </a:lnTo>
                <a:lnTo>
                  <a:pt x="1442" y="4219"/>
                </a:lnTo>
                <a:lnTo>
                  <a:pt x="1465" y="4245"/>
                </a:lnTo>
                <a:lnTo>
                  <a:pt x="1488" y="4270"/>
                </a:lnTo>
                <a:lnTo>
                  <a:pt x="1513" y="4296"/>
                </a:lnTo>
                <a:lnTo>
                  <a:pt x="1538" y="4319"/>
                </a:lnTo>
                <a:lnTo>
                  <a:pt x="1563" y="4344"/>
                </a:lnTo>
                <a:lnTo>
                  <a:pt x="1589" y="4366"/>
                </a:lnTo>
                <a:lnTo>
                  <a:pt x="1616" y="4389"/>
                </a:lnTo>
                <a:lnTo>
                  <a:pt x="1643" y="4411"/>
                </a:lnTo>
                <a:lnTo>
                  <a:pt x="1670" y="4432"/>
                </a:lnTo>
                <a:lnTo>
                  <a:pt x="1698" y="4453"/>
                </a:lnTo>
                <a:lnTo>
                  <a:pt x="1728" y="4473"/>
                </a:lnTo>
                <a:lnTo>
                  <a:pt x="1756" y="4491"/>
                </a:lnTo>
                <a:lnTo>
                  <a:pt x="1785" y="4511"/>
                </a:lnTo>
                <a:lnTo>
                  <a:pt x="1816" y="4528"/>
                </a:lnTo>
                <a:lnTo>
                  <a:pt x="1846" y="4545"/>
                </a:lnTo>
                <a:lnTo>
                  <a:pt x="1877" y="4561"/>
                </a:lnTo>
                <a:lnTo>
                  <a:pt x="1909" y="4577"/>
                </a:lnTo>
                <a:lnTo>
                  <a:pt x="1941" y="4592"/>
                </a:lnTo>
                <a:lnTo>
                  <a:pt x="1973" y="4606"/>
                </a:lnTo>
                <a:lnTo>
                  <a:pt x="2006" y="4620"/>
                </a:lnTo>
                <a:lnTo>
                  <a:pt x="2039" y="4632"/>
                </a:lnTo>
                <a:lnTo>
                  <a:pt x="2072" y="4643"/>
                </a:lnTo>
                <a:lnTo>
                  <a:pt x="2106" y="4654"/>
                </a:lnTo>
                <a:lnTo>
                  <a:pt x="2141" y="4665"/>
                </a:lnTo>
                <a:lnTo>
                  <a:pt x="2175" y="4674"/>
                </a:lnTo>
                <a:lnTo>
                  <a:pt x="2209" y="4682"/>
                </a:lnTo>
                <a:lnTo>
                  <a:pt x="2245" y="4691"/>
                </a:lnTo>
                <a:lnTo>
                  <a:pt x="2280" y="4697"/>
                </a:lnTo>
                <a:lnTo>
                  <a:pt x="2316" y="4703"/>
                </a:lnTo>
                <a:lnTo>
                  <a:pt x="2353" y="4708"/>
                </a:lnTo>
                <a:lnTo>
                  <a:pt x="2388" y="4712"/>
                </a:lnTo>
                <a:lnTo>
                  <a:pt x="2425" y="4715"/>
                </a:lnTo>
                <a:lnTo>
                  <a:pt x="2462" y="4718"/>
                </a:lnTo>
                <a:lnTo>
                  <a:pt x="2500" y="4719"/>
                </a:lnTo>
                <a:lnTo>
                  <a:pt x="2537" y="4720"/>
                </a:lnTo>
                <a:lnTo>
                  <a:pt x="2575" y="4719"/>
                </a:lnTo>
                <a:lnTo>
                  <a:pt x="2611" y="4718"/>
                </a:lnTo>
                <a:lnTo>
                  <a:pt x="2648" y="4715"/>
                </a:lnTo>
                <a:lnTo>
                  <a:pt x="2685" y="4712"/>
                </a:lnTo>
                <a:lnTo>
                  <a:pt x="2722" y="4708"/>
                </a:lnTo>
                <a:lnTo>
                  <a:pt x="2757" y="4703"/>
                </a:lnTo>
                <a:lnTo>
                  <a:pt x="2793" y="4697"/>
                </a:lnTo>
                <a:lnTo>
                  <a:pt x="2828" y="4691"/>
                </a:lnTo>
                <a:lnTo>
                  <a:pt x="2864" y="4682"/>
                </a:lnTo>
                <a:lnTo>
                  <a:pt x="2899" y="4674"/>
                </a:lnTo>
                <a:lnTo>
                  <a:pt x="2934" y="4665"/>
                </a:lnTo>
                <a:lnTo>
                  <a:pt x="2968" y="4654"/>
                </a:lnTo>
                <a:lnTo>
                  <a:pt x="3001" y="4643"/>
                </a:lnTo>
                <a:lnTo>
                  <a:pt x="3034" y="4632"/>
                </a:lnTo>
                <a:lnTo>
                  <a:pt x="3067" y="4620"/>
                </a:lnTo>
                <a:lnTo>
                  <a:pt x="3100" y="4606"/>
                </a:lnTo>
                <a:lnTo>
                  <a:pt x="3132" y="4592"/>
                </a:lnTo>
                <a:lnTo>
                  <a:pt x="3164" y="4577"/>
                </a:lnTo>
                <a:lnTo>
                  <a:pt x="3196" y="4561"/>
                </a:lnTo>
                <a:lnTo>
                  <a:pt x="3227" y="4545"/>
                </a:lnTo>
                <a:lnTo>
                  <a:pt x="3257" y="4528"/>
                </a:lnTo>
                <a:lnTo>
                  <a:pt x="3288" y="4511"/>
                </a:lnTo>
                <a:lnTo>
                  <a:pt x="3317" y="4491"/>
                </a:lnTo>
                <a:lnTo>
                  <a:pt x="3347" y="4473"/>
                </a:lnTo>
                <a:lnTo>
                  <a:pt x="3375" y="4453"/>
                </a:lnTo>
                <a:lnTo>
                  <a:pt x="3403" y="4432"/>
                </a:lnTo>
                <a:lnTo>
                  <a:pt x="3431" y="4411"/>
                </a:lnTo>
                <a:lnTo>
                  <a:pt x="3458" y="4389"/>
                </a:lnTo>
                <a:lnTo>
                  <a:pt x="3484" y="4366"/>
                </a:lnTo>
                <a:lnTo>
                  <a:pt x="3511" y="4344"/>
                </a:lnTo>
                <a:lnTo>
                  <a:pt x="3536" y="4319"/>
                </a:lnTo>
                <a:lnTo>
                  <a:pt x="3561" y="4296"/>
                </a:lnTo>
                <a:lnTo>
                  <a:pt x="3585" y="4270"/>
                </a:lnTo>
                <a:lnTo>
                  <a:pt x="3609" y="4245"/>
                </a:lnTo>
                <a:lnTo>
                  <a:pt x="3632" y="4219"/>
                </a:lnTo>
                <a:lnTo>
                  <a:pt x="3654" y="4193"/>
                </a:lnTo>
                <a:lnTo>
                  <a:pt x="3677" y="4166"/>
                </a:lnTo>
                <a:lnTo>
                  <a:pt x="3697" y="4138"/>
                </a:lnTo>
                <a:lnTo>
                  <a:pt x="3718" y="4110"/>
                </a:lnTo>
                <a:lnTo>
                  <a:pt x="3738" y="4082"/>
                </a:lnTo>
                <a:lnTo>
                  <a:pt x="3757" y="4052"/>
                </a:lnTo>
                <a:lnTo>
                  <a:pt x="3776" y="4023"/>
                </a:lnTo>
                <a:lnTo>
                  <a:pt x="3793" y="3992"/>
                </a:lnTo>
                <a:lnTo>
                  <a:pt x="3810" y="3962"/>
                </a:lnTo>
                <a:lnTo>
                  <a:pt x="3826" y="3931"/>
                </a:lnTo>
                <a:lnTo>
                  <a:pt x="3842" y="3899"/>
                </a:lnTo>
                <a:lnTo>
                  <a:pt x="3857" y="3867"/>
                </a:lnTo>
                <a:lnTo>
                  <a:pt x="3871" y="3835"/>
                </a:lnTo>
                <a:lnTo>
                  <a:pt x="3885" y="3802"/>
                </a:lnTo>
                <a:lnTo>
                  <a:pt x="3897" y="3769"/>
                </a:lnTo>
                <a:lnTo>
                  <a:pt x="3909" y="3736"/>
                </a:lnTo>
                <a:lnTo>
                  <a:pt x="3920" y="3702"/>
                </a:lnTo>
                <a:lnTo>
                  <a:pt x="3930" y="3669"/>
                </a:lnTo>
                <a:lnTo>
                  <a:pt x="3940" y="3633"/>
                </a:lnTo>
                <a:lnTo>
                  <a:pt x="3947" y="3599"/>
                </a:lnTo>
                <a:lnTo>
                  <a:pt x="3956" y="3563"/>
                </a:lnTo>
                <a:lnTo>
                  <a:pt x="3962" y="3528"/>
                </a:lnTo>
                <a:lnTo>
                  <a:pt x="3968" y="3492"/>
                </a:lnTo>
                <a:lnTo>
                  <a:pt x="3973" y="3457"/>
                </a:lnTo>
                <a:lnTo>
                  <a:pt x="3978" y="3420"/>
                </a:lnTo>
                <a:lnTo>
                  <a:pt x="3981" y="3383"/>
                </a:lnTo>
                <a:lnTo>
                  <a:pt x="3983" y="3346"/>
                </a:lnTo>
                <a:lnTo>
                  <a:pt x="3984" y="3309"/>
                </a:lnTo>
                <a:lnTo>
                  <a:pt x="3985" y="3271"/>
                </a:lnTo>
                <a:lnTo>
                  <a:pt x="3984" y="3235"/>
                </a:lnTo>
                <a:lnTo>
                  <a:pt x="3983" y="3197"/>
                </a:lnTo>
                <a:lnTo>
                  <a:pt x="3981" y="3160"/>
                </a:lnTo>
                <a:lnTo>
                  <a:pt x="3978" y="3123"/>
                </a:lnTo>
                <a:lnTo>
                  <a:pt x="3973" y="3088"/>
                </a:lnTo>
                <a:lnTo>
                  <a:pt x="3968" y="3051"/>
                </a:lnTo>
                <a:lnTo>
                  <a:pt x="3962" y="3015"/>
                </a:lnTo>
                <a:lnTo>
                  <a:pt x="3956" y="2980"/>
                </a:lnTo>
                <a:lnTo>
                  <a:pt x="3947" y="2944"/>
                </a:lnTo>
                <a:lnTo>
                  <a:pt x="3940" y="2910"/>
                </a:lnTo>
                <a:lnTo>
                  <a:pt x="3930" y="2875"/>
                </a:lnTo>
                <a:lnTo>
                  <a:pt x="3920" y="2841"/>
                </a:lnTo>
                <a:lnTo>
                  <a:pt x="3909" y="2807"/>
                </a:lnTo>
                <a:lnTo>
                  <a:pt x="3897" y="2774"/>
                </a:lnTo>
                <a:lnTo>
                  <a:pt x="3885" y="2741"/>
                </a:lnTo>
                <a:lnTo>
                  <a:pt x="3871" y="2708"/>
                </a:lnTo>
                <a:lnTo>
                  <a:pt x="3857" y="2676"/>
                </a:lnTo>
                <a:lnTo>
                  <a:pt x="3842" y="2644"/>
                </a:lnTo>
                <a:lnTo>
                  <a:pt x="3826" y="2612"/>
                </a:lnTo>
                <a:lnTo>
                  <a:pt x="3810" y="2581"/>
                </a:lnTo>
                <a:lnTo>
                  <a:pt x="3793" y="2551"/>
                </a:lnTo>
                <a:lnTo>
                  <a:pt x="3776" y="2520"/>
                </a:lnTo>
                <a:lnTo>
                  <a:pt x="3757" y="2491"/>
                </a:lnTo>
                <a:lnTo>
                  <a:pt x="3738" y="2461"/>
                </a:lnTo>
                <a:lnTo>
                  <a:pt x="3718" y="2433"/>
                </a:lnTo>
                <a:lnTo>
                  <a:pt x="3697" y="2405"/>
                </a:lnTo>
                <a:lnTo>
                  <a:pt x="3677" y="2378"/>
                </a:lnTo>
                <a:lnTo>
                  <a:pt x="3654" y="2350"/>
                </a:lnTo>
                <a:lnTo>
                  <a:pt x="3632" y="2324"/>
                </a:lnTo>
                <a:lnTo>
                  <a:pt x="3609" y="2298"/>
                </a:lnTo>
                <a:lnTo>
                  <a:pt x="3585" y="2272"/>
                </a:lnTo>
                <a:lnTo>
                  <a:pt x="3561" y="2248"/>
                </a:lnTo>
                <a:lnTo>
                  <a:pt x="3536" y="2223"/>
                </a:lnTo>
                <a:lnTo>
                  <a:pt x="3511" y="2199"/>
                </a:lnTo>
                <a:lnTo>
                  <a:pt x="3484" y="2177"/>
                </a:lnTo>
                <a:lnTo>
                  <a:pt x="3458" y="2153"/>
                </a:lnTo>
                <a:lnTo>
                  <a:pt x="3431" y="2131"/>
                </a:lnTo>
                <a:lnTo>
                  <a:pt x="3403" y="2111"/>
                </a:lnTo>
                <a:lnTo>
                  <a:pt x="3375" y="2090"/>
                </a:lnTo>
                <a:lnTo>
                  <a:pt x="3347" y="2070"/>
                </a:lnTo>
                <a:lnTo>
                  <a:pt x="3317" y="2052"/>
                </a:lnTo>
                <a:lnTo>
                  <a:pt x="3288" y="2033"/>
                </a:lnTo>
                <a:lnTo>
                  <a:pt x="3257" y="2015"/>
                </a:lnTo>
                <a:lnTo>
                  <a:pt x="3227" y="1998"/>
                </a:lnTo>
                <a:lnTo>
                  <a:pt x="3196" y="1982"/>
                </a:lnTo>
                <a:lnTo>
                  <a:pt x="3164" y="1966"/>
                </a:lnTo>
                <a:lnTo>
                  <a:pt x="3132" y="1951"/>
                </a:lnTo>
                <a:lnTo>
                  <a:pt x="3100" y="1937"/>
                </a:lnTo>
                <a:lnTo>
                  <a:pt x="3067" y="1923"/>
                </a:lnTo>
                <a:lnTo>
                  <a:pt x="3034" y="1911"/>
                </a:lnTo>
                <a:lnTo>
                  <a:pt x="3001" y="1900"/>
                </a:lnTo>
                <a:lnTo>
                  <a:pt x="2968" y="1889"/>
                </a:lnTo>
                <a:lnTo>
                  <a:pt x="2934" y="1878"/>
                </a:lnTo>
                <a:lnTo>
                  <a:pt x="2899" y="1869"/>
                </a:lnTo>
                <a:lnTo>
                  <a:pt x="2864" y="1861"/>
                </a:lnTo>
                <a:lnTo>
                  <a:pt x="2828" y="1853"/>
                </a:lnTo>
                <a:lnTo>
                  <a:pt x="2793" y="1846"/>
                </a:lnTo>
                <a:lnTo>
                  <a:pt x="2757" y="1840"/>
                </a:lnTo>
                <a:lnTo>
                  <a:pt x="2722" y="1835"/>
                </a:lnTo>
                <a:lnTo>
                  <a:pt x="2685" y="1831"/>
                </a:lnTo>
                <a:lnTo>
                  <a:pt x="2648" y="1827"/>
                </a:lnTo>
                <a:lnTo>
                  <a:pt x="2611" y="1825"/>
                </a:lnTo>
                <a:lnTo>
                  <a:pt x="2575" y="1824"/>
                </a:lnTo>
                <a:lnTo>
                  <a:pt x="2537" y="1824"/>
                </a:lnTo>
                <a:close/>
                <a:moveTo>
                  <a:pt x="4448" y="1028"/>
                </a:moveTo>
                <a:lnTo>
                  <a:pt x="4448" y="1028"/>
                </a:lnTo>
                <a:lnTo>
                  <a:pt x="4414" y="1029"/>
                </a:lnTo>
                <a:lnTo>
                  <a:pt x="4383" y="1032"/>
                </a:lnTo>
                <a:lnTo>
                  <a:pt x="4352" y="1036"/>
                </a:lnTo>
                <a:lnTo>
                  <a:pt x="4321" y="1042"/>
                </a:lnTo>
                <a:lnTo>
                  <a:pt x="4291" y="1048"/>
                </a:lnTo>
                <a:lnTo>
                  <a:pt x="4261" y="1056"/>
                </a:lnTo>
                <a:lnTo>
                  <a:pt x="4232" y="1066"/>
                </a:lnTo>
                <a:lnTo>
                  <a:pt x="4204" y="1078"/>
                </a:lnTo>
                <a:lnTo>
                  <a:pt x="4175" y="1091"/>
                </a:lnTo>
                <a:lnTo>
                  <a:pt x="4148" y="1104"/>
                </a:lnTo>
                <a:lnTo>
                  <a:pt x="4123" y="1119"/>
                </a:lnTo>
                <a:lnTo>
                  <a:pt x="4097" y="1136"/>
                </a:lnTo>
                <a:lnTo>
                  <a:pt x="4072" y="1153"/>
                </a:lnTo>
                <a:lnTo>
                  <a:pt x="4049" y="1172"/>
                </a:lnTo>
                <a:lnTo>
                  <a:pt x="4026" y="1191"/>
                </a:lnTo>
                <a:lnTo>
                  <a:pt x="4004" y="1212"/>
                </a:lnTo>
                <a:lnTo>
                  <a:pt x="3983" y="1234"/>
                </a:lnTo>
                <a:lnTo>
                  <a:pt x="3963" y="1256"/>
                </a:lnTo>
                <a:lnTo>
                  <a:pt x="3945" y="1281"/>
                </a:lnTo>
                <a:lnTo>
                  <a:pt x="3928" y="1305"/>
                </a:lnTo>
                <a:lnTo>
                  <a:pt x="3912" y="1330"/>
                </a:lnTo>
                <a:lnTo>
                  <a:pt x="3896" y="1357"/>
                </a:lnTo>
                <a:lnTo>
                  <a:pt x="3882" y="1384"/>
                </a:lnTo>
                <a:lnTo>
                  <a:pt x="3870" y="1411"/>
                </a:lnTo>
                <a:lnTo>
                  <a:pt x="3859" y="1440"/>
                </a:lnTo>
                <a:lnTo>
                  <a:pt x="3849" y="1468"/>
                </a:lnTo>
                <a:lnTo>
                  <a:pt x="3841" y="1499"/>
                </a:lnTo>
                <a:lnTo>
                  <a:pt x="3833" y="1528"/>
                </a:lnTo>
                <a:lnTo>
                  <a:pt x="3829" y="1560"/>
                </a:lnTo>
                <a:lnTo>
                  <a:pt x="3824" y="1591"/>
                </a:lnTo>
                <a:lnTo>
                  <a:pt x="3821" y="1623"/>
                </a:lnTo>
                <a:lnTo>
                  <a:pt x="3821" y="1655"/>
                </a:lnTo>
                <a:lnTo>
                  <a:pt x="3821" y="1688"/>
                </a:lnTo>
                <a:lnTo>
                  <a:pt x="3824" y="1720"/>
                </a:lnTo>
                <a:lnTo>
                  <a:pt x="3829" y="1750"/>
                </a:lnTo>
                <a:lnTo>
                  <a:pt x="3833" y="1782"/>
                </a:lnTo>
                <a:lnTo>
                  <a:pt x="3841" y="1811"/>
                </a:lnTo>
                <a:lnTo>
                  <a:pt x="3849" y="1842"/>
                </a:lnTo>
                <a:lnTo>
                  <a:pt x="3859" y="1870"/>
                </a:lnTo>
                <a:lnTo>
                  <a:pt x="3870" y="1900"/>
                </a:lnTo>
                <a:lnTo>
                  <a:pt x="3882" y="1927"/>
                </a:lnTo>
                <a:lnTo>
                  <a:pt x="3896" y="1954"/>
                </a:lnTo>
                <a:lnTo>
                  <a:pt x="3912" y="1981"/>
                </a:lnTo>
                <a:lnTo>
                  <a:pt x="3928" y="2005"/>
                </a:lnTo>
                <a:lnTo>
                  <a:pt x="3945" y="2030"/>
                </a:lnTo>
                <a:lnTo>
                  <a:pt x="3963" y="2054"/>
                </a:lnTo>
                <a:lnTo>
                  <a:pt x="3983" y="2076"/>
                </a:lnTo>
                <a:lnTo>
                  <a:pt x="4004" y="2098"/>
                </a:lnTo>
                <a:lnTo>
                  <a:pt x="4026" y="2119"/>
                </a:lnTo>
                <a:lnTo>
                  <a:pt x="4049" y="2139"/>
                </a:lnTo>
                <a:lnTo>
                  <a:pt x="4072" y="2157"/>
                </a:lnTo>
                <a:lnTo>
                  <a:pt x="4097" y="2174"/>
                </a:lnTo>
                <a:lnTo>
                  <a:pt x="4123" y="2191"/>
                </a:lnTo>
                <a:lnTo>
                  <a:pt x="4148" y="2206"/>
                </a:lnTo>
                <a:lnTo>
                  <a:pt x="4175" y="2220"/>
                </a:lnTo>
                <a:lnTo>
                  <a:pt x="4204" y="2233"/>
                </a:lnTo>
                <a:lnTo>
                  <a:pt x="4232" y="2244"/>
                </a:lnTo>
                <a:lnTo>
                  <a:pt x="4261" y="2254"/>
                </a:lnTo>
                <a:lnTo>
                  <a:pt x="4291" y="2263"/>
                </a:lnTo>
                <a:lnTo>
                  <a:pt x="4321" y="2269"/>
                </a:lnTo>
                <a:lnTo>
                  <a:pt x="4352" y="2275"/>
                </a:lnTo>
                <a:lnTo>
                  <a:pt x="4383" y="2279"/>
                </a:lnTo>
                <a:lnTo>
                  <a:pt x="4414" y="2281"/>
                </a:lnTo>
                <a:lnTo>
                  <a:pt x="4448" y="2282"/>
                </a:lnTo>
                <a:lnTo>
                  <a:pt x="4479" y="2281"/>
                </a:lnTo>
                <a:lnTo>
                  <a:pt x="4511" y="2279"/>
                </a:lnTo>
                <a:lnTo>
                  <a:pt x="4542" y="2275"/>
                </a:lnTo>
                <a:lnTo>
                  <a:pt x="4574" y="2269"/>
                </a:lnTo>
                <a:lnTo>
                  <a:pt x="4603" y="2263"/>
                </a:lnTo>
                <a:lnTo>
                  <a:pt x="4634" y="2254"/>
                </a:lnTo>
                <a:lnTo>
                  <a:pt x="4662" y="2244"/>
                </a:lnTo>
                <a:lnTo>
                  <a:pt x="4691" y="2233"/>
                </a:lnTo>
                <a:lnTo>
                  <a:pt x="4718" y="2220"/>
                </a:lnTo>
                <a:lnTo>
                  <a:pt x="4745" y="2206"/>
                </a:lnTo>
                <a:lnTo>
                  <a:pt x="4772" y="2191"/>
                </a:lnTo>
                <a:lnTo>
                  <a:pt x="4797" y="2174"/>
                </a:lnTo>
                <a:lnTo>
                  <a:pt x="4821" y="2157"/>
                </a:lnTo>
                <a:lnTo>
                  <a:pt x="4846" y="2139"/>
                </a:lnTo>
                <a:lnTo>
                  <a:pt x="4868" y="2119"/>
                </a:lnTo>
                <a:lnTo>
                  <a:pt x="4890" y="2098"/>
                </a:lnTo>
                <a:lnTo>
                  <a:pt x="4911" y="2076"/>
                </a:lnTo>
                <a:lnTo>
                  <a:pt x="4930" y="2054"/>
                </a:lnTo>
                <a:lnTo>
                  <a:pt x="4949" y="2030"/>
                </a:lnTo>
                <a:lnTo>
                  <a:pt x="4966" y="2005"/>
                </a:lnTo>
                <a:lnTo>
                  <a:pt x="4983" y="1981"/>
                </a:lnTo>
                <a:lnTo>
                  <a:pt x="4998" y="1954"/>
                </a:lnTo>
                <a:lnTo>
                  <a:pt x="5011" y="1927"/>
                </a:lnTo>
                <a:lnTo>
                  <a:pt x="5025" y="1900"/>
                </a:lnTo>
                <a:lnTo>
                  <a:pt x="5036" y="1870"/>
                </a:lnTo>
                <a:lnTo>
                  <a:pt x="5046" y="1842"/>
                </a:lnTo>
                <a:lnTo>
                  <a:pt x="5054" y="1811"/>
                </a:lnTo>
                <a:lnTo>
                  <a:pt x="5060" y="1782"/>
                </a:lnTo>
                <a:lnTo>
                  <a:pt x="5067" y="1750"/>
                </a:lnTo>
                <a:lnTo>
                  <a:pt x="5070" y="1720"/>
                </a:lnTo>
                <a:lnTo>
                  <a:pt x="5073" y="1688"/>
                </a:lnTo>
                <a:lnTo>
                  <a:pt x="5074" y="1655"/>
                </a:lnTo>
                <a:lnTo>
                  <a:pt x="5073" y="1623"/>
                </a:lnTo>
                <a:lnTo>
                  <a:pt x="5070" y="1591"/>
                </a:lnTo>
                <a:lnTo>
                  <a:pt x="5067" y="1560"/>
                </a:lnTo>
                <a:lnTo>
                  <a:pt x="5060" y="1528"/>
                </a:lnTo>
                <a:lnTo>
                  <a:pt x="5054" y="1499"/>
                </a:lnTo>
                <a:lnTo>
                  <a:pt x="5046" y="1468"/>
                </a:lnTo>
                <a:lnTo>
                  <a:pt x="5036" y="1440"/>
                </a:lnTo>
                <a:lnTo>
                  <a:pt x="5025" y="1411"/>
                </a:lnTo>
                <a:lnTo>
                  <a:pt x="5011" y="1384"/>
                </a:lnTo>
                <a:lnTo>
                  <a:pt x="4998" y="1357"/>
                </a:lnTo>
                <a:lnTo>
                  <a:pt x="4983" y="1330"/>
                </a:lnTo>
                <a:lnTo>
                  <a:pt x="4966" y="1305"/>
                </a:lnTo>
                <a:lnTo>
                  <a:pt x="4949" y="1281"/>
                </a:lnTo>
                <a:lnTo>
                  <a:pt x="4930" y="1256"/>
                </a:lnTo>
                <a:lnTo>
                  <a:pt x="4911" y="1234"/>
                </a:lnTo>
                <a:lnTo>
                  <a:pt x="4890" y="1212"/>
                </a:lnTo>
                <a:lnTo>
                  <a:pt x="4868" y="1191"/>
                </a:lnTo>
                <a:lnTo>
                  <a:pt x="4846" y="1172"/>
                </a:lnTo>
                <a:lnTo>
                  <a:pt x="4821" y="1153"/>
                </a:lnTo>
                <a:lnTo>
                  <a:pt x="4797" y="1136"/>
                </a:lnTo>
                <a:lnTo>
                  <a:pt x="4772" y="1119"/>
                </a:lnTo>
                <a:lnTo>
                  <a:pt x="4745" y="1104"/>
                </a:lnTo>
                <a:lnTo>
                  <a:pt x="4718" y="1091"/>
                </a:lnTo>
                <a:lnTo>
                  <a:pt x="4691" y="1078"/>
                </a:lnTo>
                <a:lnTo>
                  <a:pt x="4662" y="1066"/>
                </a:lnTo>
                <a:lnTo>
                  <a:pt x="4634" y="1056"/>
                </a:lnTo>
                <a:lnTo>
                  <a:pt x="4603" y="1048"/>
                </a:lnTo>
                <a:lnTo>
                  <a:pt x="4574" y="1042"/>
                </a:lnTo>
                <a:lnTo>
                  <a:pt x="4542" y="1036"/>
                </a:lnTo>
                <a:lnTo>
                  <a:pt x="4511" y="1032"/>
                </a:lnTo>
                <a:lnTo>
                  <a:pt x="4479" y="1029"/>
                </a:lnTo>
                <a:lnTo>
                  <a:pt x="4448" y="1028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圆"/>
          <p:cNvSpPr/>
          <p:nvPr/>
        </p:nvSpPr>
        <p:spPr bwMode="auto">
          <a:xfrm rot="4620000">
            <a:off x="8254365" y="2483485"/>
            <a:ext cx="1049655" cy="1049655"/>
          </a:xfrm>
          <a:custGeom>
            <a:avLst/>
            <a:gdLst>
              <a:gd name="T0" fmla="*/ 1054621 w 5074"/>
              <a:gd name="T1" fmla="*/ 447065 h 4720"/>
              <a:gd name="T2" fmla="*/ 1147355 w 5074"/>
              <a:gd name="T3" fmla="*/ 366736 h 4720"/>
              <a:gd name="T4" fmla="*/ 1187528 w 5074"/>
              <a:gd name="T5" fmla="*/ 246993 h 4720"/>
              <a:gd name="T6" fmla="*/ 1164626 w 5074"/>
              <a:gd name="T7" fmla="*/ 133256 h 4720"/>
              <a:gd name="T8" fmla="*/ 1083905 w 5074"/>
              <a:gd name="T9" fmla="*/ 40540 h 4720"/>
              <a:gd name="T10" fmla="*/ 964890 w 5074"/>
              <a:gd name="T11" fmla="*/ 375 h 4720"/>
              <a:gd name="T12" fmla="*/ 850755 w 5074"/>
              <a:gd name="T13" fmla="*/ 23273 h 4720"/>
              <a:gd name="T14" fmla="*/ 757269 w 5074"/>
              <a:gd name="T15" fmla="*/ 103977 h 4720"/>
              <a:gd name="T16" fmla="*/ 717472 w 5074"/>
              <a:gd name="T17" fmla="*/ 222969 h 4720"/>
              <a:gd name="T18" fmla="*/ 739999 w 5074"/>
              <a:gd name="T19" fmla="*/ 337082 h 4720"/>
              <a:gd name="T20" fmla="*/ 820719 w 5074"/>
              <a:gd name="T21" fmla="*/ 430173 h 4720"/>
              <a:gd name="T22" fmla="*/ 940486 w 5074"/>
              <a:gd name="T23" fmla="*/ 470338 h 4720"/>
              <a:gd name="T24" fmla="*/ 154307 w 5074"/>
              <a:gd name="T25" fmla="*/ 400144 h 4720"/>
              <a:gd name="T26" fmla="*/ 53688 w 5074"/>
              <a:gd name="T27" fmla="*/ 471464 h 4720"/>
              <a:gd name="T28" fmla="*/ 3004 w 5074"/>
              <a:gd name="T29" fmla="*/ 585576 h 4720"/>
              <a:gd name="T30" fmla="*/ 14267 w 5074"/>
              <a:gd name="T31" fmla="*/ 701941 h 4720"/>
              <a:gd name="T32" fmla="*/ 85601 w 5074"/>
              <a:gd name="T33" fmla="*/ 802915 h 4720"/>
              <a:gd name="T34" fmla="*/ 199360 w 5074"/>
              <a:gd name="T35" fmla="*/ 853965 h 4720"/>
              <a:gd name="T36" fmla="*/ 316499 w 5074"/>
              <a:gd name="T37" fmla="*/ 842329 h 4720"/>
              <a:gd name="T38" fmla="*/ 416742 w 5074"/>
              <a:gd name="T39" fmla="*/ 771009 h 4720"/>
              <a:gd name="T40" fmla="*/ 467803 w 5074"/>
              <a:gd name="T41" fmla="*/ 656896 h 4720"/>
              <a:gd name="T42" fmla="*/ 456164 w 5074"/>
              <a:gd name="T43" fmla="*/ 540532 h 4720"/>
              <a:gd name="T44" fmla="*/ 384830 w 5074"/>
              <a:gd name="T45" fmla="*/ 439933 h 4720"/>
              <a:gd name="T46" fmla="*/ 271070 w 5074"/>
              <a:gd name="T47" fmla="*/ 388883 h 4720"/>
              <a:gd name="T48" fmla="*/ 883418 w 5074"/>
              <a:gd name="T49" fmla="*/ 688803 h 4720"/>
              <a:gd name="T50" fmla="*/ 740750 w 5074"/>
              <a:gd name="T51" fmla="*/ 727090 h 4720"/>
              <a:gd name="T52" fmla="*/ 616854 w 5074"/>
              <a:gd name="T53" fmla="*/ 799912 h 4720"/>
              <a:gd name="T54" fmla="*/ 516610 w 5074"/>
              <a:gd name="T55" fmla="*/ 902763 h 4720"/>
              <a:gd name="T56" fmla="*/ 446402 w 5074"/>
              <a:gd name="T57" fmla="*/ 1028887 h 4720"/>
              <a:gd name="T58" fmla="*/ 411486 w 5074"/>
              <a:gd name="T59" fmla="*/ 1172278 h 4720"/>
              <a:gd name="T60" fmla="*/ 414865 w 5074"/>
              <a:gd name="T61" fmla="*/ 1310790 h 4720"/>
              <a:gd name="T62" fmla="*/ 456539 w 5074"/>
              <a:gd name="T63" fmla="*/ 1451553 h 4720"/>
              <a:gd name="T64" fmla="*/ 532754 w 5074"/>
              <a:gd name="T65" fmla="*/ 1573923 h 4720"/>
              <a:gd name="T66" fmla="*/ 637503 w 5074"/>
              <a:gd name="T67" fmla="*/ 1671519 h 4720"/>
              <a:gd name="T68" fmla="*/ 765529 w 5074"/>
              <a:gd name="T69" fmla="*/ 1738711 h 4720"/>
              <a:gd name="T70" fmla="*/ 910450 w 5074"/>
              <a:gd name="T71" fmla="*/ 1769866 h 4720"/>
              <a:gd name="T72" fmla="*/ 1048614 w 5074"/>
              <a:gd name="T73" fmla="*/ 1763110 h 4720"/>
              <a:gd name="T74" fmla="*/ 1187903 w 5074"/>
              <a:gd name="T75" fmla="*/ 1718065 h 4720"/>
              <a:gd name="T76" fmla="*/ 1308045 w 5074"/>
              <a:gd name="T77" fmla="*/ 1638862 h 4720"/>
              <a:gd name="T78" fmla="*/ 1403408 w 5074"/>
              <a:gd name="T79" fmla="*/ 1532257 h 4720"/>
              <a:gd name="T80" fmla="*/ 1467608 w 5074"/>
              <a:gd name="T81" fmla="*/ 1402380 h 4720"/>
              <a:gd name="T82" fmla="*/ 1495391 w 5074"/>
              <a:gd name="T83" fmla="*/ 1255986 h 4720"/>
              <a:gd name="T84" fmla="*/ 1485254 w 5074"/>
              <a:gd name="T85" fmla="*/ 1118600 h 4720"/>
              <a:gd name="T86" fmla="*/ 1436447 w 5074"/>
              <a:gd name="T87" fmla="*/ 980465 h 4720"/>
              <a:gd name="T88" fmla="*/ 1354975 w 5074"/>
              <a:gd name="T89" fmla="*/ 862599 h 4720"/>
              <a:gd name="T90" fmla="*/ 1245346 w 5074"/>
              <a:gd name="T91" fmla="*/ 770258 h 4720"/>
              <a:gd name="T92" fmla="*/ 1114316 w 5074"/>
              <a:gd name="T93" fmla="*/ 709073 h 4720"/>
              <a:gd name="T94" fmla="*/ 966767 w 5074"/>
              <a:gd name="T95" fmla="*/ 684674 h 4720"/>
              <a:gd name="T96" fmla="*/ 1588877 w 5074"/>
              <a:gd name="T97" fmla="*/ 400144 h 4720"/>
              <a:gd name="T98" fmla="*/ 1487882 w 5074"/>
              <a:gd name="T99" fmla="*/ 471464 h 4720"/>
              <a:gd name="T100" fmla="*/ 1437573 w 5074"/>
              <a:gd name="T101" fmla="*/ 585576 h 4720"/>
              <a:gd name="T102" fmla="*/ 1448836 w 5074"/>
              <a:gd name="T103" fmla="*/ 701941 h 4720"/>
              <a:gd name="T104" fmla="*/ 1520170 w 5074"/>
              <a:gd name="T105" fmla="*/ 802915 h 4720"/>
              <a:gd name="T106" fmla="*/ 1633930 w 5074"/>
              <a:gd name="T107" fmla="*/ 853965 h 4720"/>
              <a:gd name="T108" fmla="*/ 1750317 w 5074"/>
              <a:gd name="T109" fmla="*/ 842329 h 4720"/>
              <a:gd name="T110" fmla="*/ 1850936 w 5074"/>
              <a:gd name="T111" fmla="*/ 771009 h 4720"/>
              <a:gd name="T112" fmla="*/ 1902372 w 5074"/>
              <a:gd name="T113" fmla="*/ 656896 h 4720"/>
              <a:gd name="T114" fmla="*/ 1890733 w 5074"/>
              <a:gd name="T115" fmla="*/ 540532 h 4720"/>
              <a:gd name="T116" fmla="*/ 1819399 w 5074"/>
              <a:gd name="T117" fmla="*/ 439933 h 4720"/>
              <a:gd name="T118" fmla="*/ 1705264 w 5074"/>
              <a:gd name="T119" fmla="*/ 388883 h 47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74" h="4720">
                <a:moveTo>
                  <a:pt x="2537" y="1253"/>
                </a:moveTo>
                <a:lnTo>
                  <a:pt x="2537" y="1253"/>
                </a:lnTo>
                <a:lnTo>
                  <a:pt x="2570" y="1253"/>
                </a:lnTo>
                <a:lnTo>
                  <a:pt x="2600" y="1250"/>
                </a:lnTo>
                <a:lnTo>
                  <a:pt x="2632" y="1245"/>
                </a:lnTo>
                <a:lnTo>
                  <a:pt x="2663" y="1240"/>
                </a:lnTo>
                <a:lnTo>
                  <a:pt x="2693" y="1233"/>
                </a:lnTo>
                <a:lnTo>
                  <a:pt x="2723" y="1224"/>
                </a:lnTo>
                <a:lnTo>
                  <a:pt x="2752" y="1215"/>
                </a:lnTo>
                <a:lnTo>
                  <a:pt x="2780" y="1203"/>
                </a:lnTo>
                <a:lnTo>
                  <a:pt x="2809" y="1191"/>
                </a:lnTo>
                <a:lnTo>
                  <a:pt x="2836" y="1178"/>
                </a:lnTo>
                <a:lnTo>
                  <a:pt x="2861" y="1162"/>
                </a:lnTo>
                <a:lnTo>
                  <a:pt x="2887" y="1146"/>
                </a:lnTo>
                <a:lnTo>
                  <a:pt x="2912" y="1129"/>
                </a:lnTo>
                <a:lnTo>
                  <a:pt x="2935" y="1110"/>
                </a:lnTo>
                <a:lnTo>
                  <a:pt x="2958" y="1089"/>
                </a:lnTo>
                <a:lnTo>
                  <a:pt x="2980" y="1070"/>
                </a:lnTo>
                <a:lnTo>
                  <a:pt x="3001" y="1048"/>
                </a:lnTo>
                <a:lnTo>
                  <a:pt x="3021" y="1025"/>
                </a:lnTo>
                <a:lnTo>
                  <a:pt x="3039" y="1001"/>
                </a:lnTo>
                <a:lnTo>
                  <a:pt x="3056" y="977"/>
                </a:lnTo>
                <a:lnTo>
                  <a:pt x="3072" y="951"/>
                </a:lnTo>
                <a:lnTo>
                  <a:pt x="3088" y="925"/>
                </a:lnTo>
                <a:lnTo>
                  <a:pt x="3102" y="898"/>
                </a:lnTo>
                <a:lnTo>
                  <a:pt x="3114" y="870"/>
                </a:lnTo>
                <a:lnTo>
                  <a:pt x="3125" y="842"/>
                </a:lnTo>
                <a:lnTo>
                  <a:pt x="3135" y="812"/>
                </a:lnTo>
                <a:lnTo>
                  <a:pt x="3143" y="783"/>
                </a:lnTo>
                <a:lnTo>
                  <a:pt x="3151" y="752"/>
                </a:lnTo>
                <a:lnTo>
                  <a:pt x="3156" y="722"/>
                </a:lnTo>
                <a:lnTo>
                  <a:pt x="3160" y="690"/>
                </a:lnTo>
                <a:lnTo>
                  <a:pt x="3163" y="658"/>
                </a:lnTo>
                <a:lnTo>
                  <a:pt x="3163" y="626"/>
                </a:lnTo>
                <a:lnTo>
                  <a:pt x="3163" y="594"/>
                </a:lnTo>
                <a:lnTo>
                  <a:pt x="3160" y="562"/>
                </a:lnTo>
                <a:lnTo>
                  <a:pt x="3156" y="531"/>
                </a:lnTo>
                <a:lnTo>
                  <a:pt x="3151" y="500"/>
                </a:lnTo>
                <a:lnTo>
                  <a:pt x="3143" y="469"/>
                </a:lnTo>
                <a:lnTo>
                  <a:pt x="3135" y="440"/>
                </a:lnTo>
                <a:lnTo>
                  <a:pt x="3125" y="412"/>
                </a:lnTo>
                <a:lnTo>
                  <a:pt x="3114" y="382"/>
                </a:lnTo>
                <a:lnTo>
                  <a:pt x="3102" y="355"/>
                </a:lnTo>
                <a:lnTo>
                  <a:pt x="3088" y="328"/>
                </a:lnTo>
                <a:lnTo>
                  <a:pt x="3072" y="301"/>
                </a:lnTo>
                <a:lnTo>
                  <a:pt x="3056" y="277"/>
                </a:lnTo>
                <a:lnTo>
                  <a:pt x="3039" y="252"/>
                </a:lnTo>
                <a:lnTo>
                  <a:pt x="3021" y="228"/>
                </a:lnTo>
                <a:lnTo>
                  <a:pt x="3001" y="206"/>
                </a:lnTo>
                <a:lnTo>
                  <a:pt x="2980" y="184"/>
                </a:lnTo>
                <a:lnTo>
                  <a:pt x="2958" y="163"/>
                </a:lnTo>
                <a:lnTo>
                  <a:pt x="2935" y="143"/>
                </a:lnTo>
                <a:lnTo>
                  <a:pt x="2912" y="125"/>
                </a:lnTo>
                <a:lnTo>
                  <a:pt x="2887" y="108"/>
                </a:lnTo>
                <a:lnTo>
                  <a:pt x="2861" y="90"/>
                </a:lnTo>
                <a:lnTo>
                  <a:pt x="2836" y="76"/>
                </a:lnTo>
                <a:lnTo>
                  <a:pt x="2809" y="62"/>
                </a:lnTo>
                <a:lnTo>
                  <a:pt x="2780" y="50"/>
                </a:lnTo>
                <a:lnTo>
                  <a:pt x="2752" y="38"/>
                </a:lnTo>
                <a:lnTo>
                  <a:pt x="2723" y="28"/>
                </a:lnTo>
                <a:lnTo>
                  <a:pt x="2693" y="21"/>
                </a:lnTo>
                <a:lnTo>
                  <a:pt x="2663" y="13"/>
                </a:lnTo>
                <a:lnTo>
                  <a:pt x="2632" y="7"/>
                </a:lnTo>
                <a:lnTo>
                  <a:pt x="2600" y="3"/>
                </a:lnTo>
                <a:lnTo>
                  <a:pt x="2570" y="1"/>
                </a:lnTo>
                <a:lnTo>
                  <a:pt x="2537" y="0"/>
                </a:lnTo>
                <a:lnTo>
                  <a:pt x="2505" y="1"/>
                </a:lnTo>
                <a:lnTo>
                  <a:pt x="2473" y="3"/>
                </a:lnTo>
                <a:lnTo>
                  <a:pt x="2441" y="7"/>
                </a:lnTo>
                <a:lnTo>
                  <a:pt x="2410" y="13"/>
                </a:lnTo>
                <a:lnTo>
                  <a:pt x="2380" y="21"/>
                </a:lnTo>
                <a:lnTo>
                  <a:pt x="2350" y="28"/>
                </a:lnTo>
                <a:lnTo>
                  <a:pt x="2321" y="38"/>
                </a:lnTo>
                <a:lnTo>
                  <a:pt x="2293" y="50"/>
                </a:lnTo>
                <a:lnTo>
                  <a:pt x="2266" y="62"/>
                </a:lnTo>
                <a:lnTo>
                  <a:pt x="2237" y="76"/>
                </a:lnTo>
                <a:lnTo>
                  <a:pt x="2212" y="90"/>
                </a:lnTo>
                <a:lnTo>
                  <a:pt x="2186" y="108"/>
                </a:lnTo>
                <a:lnTo>
                  <a:pt x="2161" y="125"/>
                </a:lnTo>
                <a:lnTo>
                  <a:pt x="2138" y="143"/>
                </a:lnTo>
                <a:lnTo>
                  <a:pt x="2115" y="163"/>
                </a:lnTo>
                <a:lnTo>
                  <a:pt x="2094" y="184"/>
                </a:lnTo>
                <a:lnTo>
                  <a:pt x="2073" y="206"/>
                </a:lnTo>
                <a:lnTo>
                  <a:pt x="2054" y="228"/>
                </a:lnTo>
                <a:lnTo>
                  <a:pt x="2035" y="252"/>
                </a:lnTo>
                <a:lnTo>
                  <a:pt x="2017" y="277"/>
                </a:lnTo>
                <a:lnTo>
                  <a:pt x="2001" y="301"/>
                </a:lnTo>
                <a:lnTo>
                  <a:pt x="1986" y="328"/>
                </a:lnTo>
                <a:lnTo>
                  <a:pt x="1971" y="355"/>
                </a:lnTo>
                <a:lnTo>
                  <a:pt x="1959" y="382"/>
                </a:lnTo>
                <a:lnTo>
                  <a:pt x="1948" y="412"/>
                </a:lnTo>
                <a:lnTo>
                  <a:pt x="1938" y="440"/>
                </a:lnTo>
                <a:lnTo>
                  <a:pt x="1930" y="469"/>
                </a:lnTo>
                <a:lnTo>
                  <a:pt x="1922" y="500"/>
                </a:lnTo>
                <a:lnTo>
                  <a:pt x="1918" y="531"/>
                </a:lnTo>
                <a:lnTo>
                  <a:pt x="1914" y="562"/>
                </a:lnTo>
                <a:lnTo>
                  <a:pt x="1911" y="594"/>
                </a:lnTo>
                <a:lnTo>
                  <a:pt x="1910" y="626"/>
                </a:lnTo>
                <a:lnTo>
                  <a:pt x="1911" y="658"/>
                </a:lnTo>
                <a:lnTo>
                  <a:pt x="1914" y="690"/>
                </a:lnTo>
                <a:lnTo>
                  <a:pt x="1918" y="722"/>
                </a:lnTo>
                <a:lnTo>
                  <a:pt x="1922" y="752"/>
                </a:lnTo>
                <a:lnTo>
                  <a:pt x="1930" y="783"/>
                </a:lnTo>
                <a:lnTo>
                  <a:pt x="1938" y="812"/>
                </a:lnTo>
                <a:lnTo>
                  <a:pt x="1948" y="842"/>
                </a:lnTo>
                <a:lnTo>
                  <a:pt x="1959" y="870"/>
                </a:lnTo>
                <a:lnTo>
                  <a:pt x="1971" y="898"/>
                </a:lnTo>
                <a:lnTo>
                  <a:pt x="1986" y="925"/>
                </a:lnTo>
                <a:lnTo>
                  <a:pt x="2001" y="951"/>
                </a:lnTo>
                <a:lnTo>
                  <a:pt x="2017" y="977"/>
                </a:lnTo>
                <a:lnTo>
                  <a:pt x="2035" y="1001"/>
                </a:lnTo>
                <a:lnTo>
                  <a:pt x="2054" y="1025"/>
                </a:lnTo>
                <a:lnTo>
                  <a:pt x="2073" y="1048"/>
                </a:lnTo>
                <a:lnTo>
                  <a:pt x="2094" y="1070"/>
                </a:lnTo>
                <a:lnTo>
                  <a:pt x="2115" y="1089"/>
                </a:lnTo>
                <a:lnTo>
                  <a:pt x="2138" y="1110"/>
                </a:lnTo>
                <a:lnTo>
                  <a:pt x="2161" y="1129"/>
                </a:lnTo>
                <a:lnTo>
                  <a:pt x="2186" y="1146"/>
                </a:lnTo>
                <a:lnTo>
                  <a:pt x="2212" y="1162"/>
                </a:lnTo>
                <a:lnTo>
                  <a:pt x="2237" y="1178"/>
                </a:lnTo>
                <a:lnTo>
                  <a:pt x="2266" y="1191"/>
                </a:lnTo>
                <a:lnTo>
                  <a:pt x="2293" y="1203"/>
                </a:lnTo>
                <a:lnTo>
                  <a:pt x="2321" y="1215"/>
                </a:lnTo>
                <a:lnTo>
                  <a:pt x="2350" y="1224"/>
                </a:lnTo>
                <a:lnTo>
                  <a:pt x="2380" y="1233"/>
                </a:lnTo>
                <a:lnTo>
                  <a:pt x="2410" y="1240"/>
                </a:lnTo>
                <a:lnTo>
                  <a:pt x="2441" y="1245"/>
                </a:lnTo>
                <a:lnTo>
                  <a:pt x="2473" y="1250"/>
                </a:lnTo>
                <a:lnTo>
                  <a:pt x="2505" y="1253"/>
                </a:lnTo>
                <a:lnTo>
                  <a:pt x="2537" y="1253"/>
                </a:lnTo>
                <a:close/>
                <a:moveTo>
                  <a:pt x="627" y="1028"/>
                </a:moveTo>
                <a:lnTo>
                  <a:pt x="627" y="1028"/>
                </a:lnTo>
                <a:lnTo>
                  <a:pt x="595" y="1029"/>
                </a:lnTo>
                <a:lnTo>
                  <a:pt x="563" y="1032"/>
                </a:lnTo>
                <a:lnTo>
                  <a:pt x="531" y="1036"/>
                </a:lnTo>
                <a:lnTo>
                  <a:pt x="501" y="1042"/>
                </a:lnTo>
                <a:lnTo>
                  <a:pt x="470" y="1048"/>
                </a:lnTo>
                <a:lnTo>
                  <a:pt x="440" y="1056"/>
                </a:lnTo>
                <a:lnTo>
                  <a:pt x="411" y="1066"/>
                </a:lnTo>
                <a:lnTo>
                  <a:pt x="383" y="1078"/>
                </a:lnTo>
                <a:lnTo>
                  <a:pt x="355" y="1091"/>
                </a:lnTo>
                <a:lnTo>
                  <a:pt x="328" y="1104"/>
                </a:lnTo>
                <a:lnTo>
                  <a:pt x="302" y="1119"/>
                </a:lnTo>
                <a:lnTo>
                  <a:pt x="276" y="1136"/>
                </a:lnTo>
                <a:lnTo>
                  <a:pt x="252" y="1153"/>
                </a:lnTo>
                <a:lnTo>
                  <a:pt x="228" y="1172"/>
                </a:lnTo>
                <a:lnTo>
                  <a:pt x="205" y="1191"/>
                </a:lnTo>
                <a:lnTo>
                  <a:pt x="183" y="1212"/>
                </a:lnTo>
                <a:lnTo>
                  <a:pt x="162" y="1234"/>
                </a:lnTo>
                <a:lnTo>
                  <a:pt x="143" y="1256"/>
                </a:lnTo>
                <a:lnTo>
                  <a:pt x="124" y="1281"/>
                </a:lnTo>
                <a:lnTo>
                  <a:pt x="107" y="1305"/>
                </a:lnTo>
                <a:lnTo>
                  <a:pt x="91" y="1330"/>
                </a:lnTo>
                <a:lnTo>
                  <a:pt x="75" y="1357"/>
                </a:lnTo>
                <a:lnTo>
                  <a:pt x="62" y="1384"/>
                </a:lnTo>
                <a:lnTo>
                  <a:pt x="49" y="1411"/>
                </a:lnTo>
                <a:lnTo>
                  <a:pt x="38" y="1440"/>
                </a:lnTo>
                <a:lnTo>
                  <a:pt x="29" y="1468"/>
                </a:lnTo>
                <a:lnTo>
                  <a:pt x="20" y="1499"/>
                </a:lnTo>
                <a:lnTo>
                  <a:pt x="13" y="1528"/>
                </a:lnTo>
                <a:lnTo>
                  <a:pt x="8" y="1560"/>
                </a:lnTo>
                <a:lnTo>
                  <a:pt x="3" y="1591"/>
                </a:lnTo>
                <a:lnTo>
                  <a:pt x="0" y="1623"/>
                </a:lnTo>
                <a:lnTo>
                  <a:pt x="0" y="1655"/>
                </a:lnTo>
                <a:lnTo>
                  <a:pt x="0" y="1688"/>
                </a:lnTo>
                <a:lnTo>
                  <a:pt x="3" y="1720"/>
                </a:lnTo>
                <a:lnTo>
                  <a:pt x="8" y="1750"/>
                </a:lnTo>
                <a:lnTo>
                  <a:pt x="13" y="1782"/>
                </a:lnTo>
                <a:lnTo>
                  <a:pt x="20" y="1811"/>
                </a:lnTo>
                <a:lnTo>
                  <a:pt x="29" y="1842"/>
                </a:lnTo>
                <a:lnTo>
                  <a:pt x="38" y="1870"/>
                </a:lnTo>
                <a:lnTo>
                  <a:pt x="49" y="1900"/>
                </a:lnTo>
                <a:lnTo>
                  <a:pt x="62" y="1927"/>
                </a:lnTo>
                <a:lnTo>
                  <a:pt x="75" y="1954"/>
                </a:lnTo>
                <a:lnTo>
                  <a:pt x="91" y="1981"/>
                </a:lnTo>
                <a:lnTo>
                  <a:pt x="107" y="2005"/>
                </a:lnTo>
                <a:lnTo>
                  <a:pt x="124" y="2030"/>
                </a:lnTo>
                <a:lnTo>
                  <a:pt x="143" y="2054"/>
                </a:lnTo>
                <a:lnTo>
                  <a:pt x="162" y="2076"/>
                </a:lnTo>
                <a:lnTo>
                  <a:pt x="183" y="2098"/>
                </a:lnTo>
                <a:lnTo>
                  <a:pt x="205" y="2119"/>
                </a:lnTo>
                <a:lnTo>
                  <a:pt x="228" y="2139"/>
                </a:lnTo>
                <a:lnTo>
                  <a:pt x="252" y="2157"/>
                </a:lnTo>
                <a:lnTo>
                  <a:pt x="276" y="2174"/>
                </a:lnTo>
                <a:lnTo>
                  <a:pt x="302" y="2191"/>
                </a:lnTo>
                <a:lnTo>
                  <a:pt x="328" y="2206"/>
                </a:lnTo>
                <a:lnTo>
                  <a:pt x="355" y="2220"/>
                </a:lnTo>
                <a:lnTo>
                  <a:pt x="383" y="2233"/>
                </a:lnTo>
                <a:lnTo>
                  <a:pt x="411" y="2244"/>
                </a:lnTo>
                <a:lnTo>
                  <a:pt x="440" y="2254"/>
                </a:lnTo>
                <a:lnTo>
                  <a:pt x="470" y="2263"/>
                </a:lnTo>
                <a:lnTo>
                  <a:pt x="501" y="2269"/>
                </a:lnTo>
                <a:lnTo>
                  <a:pt x="531" y="2275"/>
                </a:lnTo>
                <a:lnTo>
                  <a:pt x="563" y="2279"/>
                </a:lnTo>
                <a:lnTo>
                  <a:pt x="595" y="2281"/>
                </a:lnTo>
                <a:lnTo>
                  <a:pt x="627" y="2282"/>
                </a:lnTo>
                <a:lnTo>
                  <a:pt x="659" y="2281"/>
                </a:lnTo>
                <a:lnTo>
                  <a:pt x="691" y="2279"/>
                </a:lnTo>
                <a:lnTo>
                  <a:pt x="722" y="2275"/>
                </a:lnTo>
                <a:lnTo>
                  <a:pt x="753" y="2269"/>
                </a:lnTo>
                <a:lnTo>
                  <a:pt x="784" y="2263"/>
                </a:lnTo>
                <a:lnTo>
                  <a:pt x="813" y="2254"/>
                </a:lnTo>
                <a:lnTo>
                  <a:pt x="843" y="2244"/>
                </a:lnTo>
                <a:lnTo>
                  <a:pt x="871" y="2233"/>
                </a:lnTo>
                <a:lnTo>
                  <a:pt x="898" y="2220"/>
                </a:lnTo>
                <a:lnTo>
                  <a:pt x="925" y="2206"/>
                </a:lnTo>
                <a:lnTo>
                  <a:pt x="952" y="2191"/>
                </a:lnTo>
                <a:lnTo>
                  <a:pt x="977" y="2174"/>
                </a:lnTo>
                <a:lnTo>
                  <a:pt x="1002" y="2157"/>
                </a:lnTo>
                <a:lnTo>
                  <a:pt x="1025" y="2139"/>
                </a:lnTo>
                <a:lnTo>
                  <a:pt x="1047" y="2119"/>
                </a:lnTo>
                <a:lnTo>
                  <a:pt x="1069" y="2098"/>
                </a:lnTo>
                <a:lnTo>
                  <a:pt x="1090" y="2076"/>
                </a:lnTo>
                <a:lnTo>
                  <a:pt x="1110" y="2054"/>
                </a:lnTo>
                <a:lnTo>
                  <a:pt x="1128" y="2030"/>
                </a:lnTo>
                <a:lnTo>
                  <a:pt x="1147" y="2005"/>
                </a:lnTo>
                <a:lnTo>
                  <a:pt x="1162" y="1981"/>
                </a:lnTo>
                <a:lnTo>
                  <a:pt x="1177" y="1954"/>
                </a:lnTo>
                <a:lnTo>
                  <a:pt x="1191" y="1927"/>
                </a:lnTo>
                <a:lnTo>
                  <a:pt x="1204" y="1900"/>
                </a:lnTo>
                <a:lnTo>
                  <a:pt x="1215" y="1870"/>
                </a:lnTo>
                <a:lnTo>
                  <a:pt x="1225" y="1842"/>
                </a:lnTo>
                <a:lnTo>
                  <a:pt x="1234" y="1811"/>
                </a:lnTo>
                <a:lnTo>
                  <a:pt x="1240" y="1782"/>
                </a:lnTo>
                <a:lnTo>
                  <a:pt x="1246" y="1750"/>
                </a:lnTo>
                <a:lnTo>
                  <a:pt x="1249" y="1720"/>
                </a:lnTo>
                <a:lnTo>
                  <a:pt x="1252" y="1688"/>
                </a:lnTo>
                <a:lnTo>
                  <a:pt x="1253" y="1655"/>
                </a:lnTo>
                <a:lnTo>
                  <a:pt x="1252" y="1623"/>
                </a:lnTo>
                <a:lnTo>
                  <a:pt x="1249" y="1591"/>
                </a:lnTo>
                <a:lnTo>
                  <a:pt x="1246" y="1560"/>
                </a:lnTo>
                <a:lnTo>
                  <a:pt x="1240" y="1528"/>
                </a:lnTo>
                <a:lnTo>
                  <a:pt x="1234" y="1499"/>
                </a:lnTo>
                <a:lnTo>
                  <a:pt x="1225" y="1468"/>
                </a:lnTo>
                <a:lnTo>
                  <a:pt x="1215" y="1440"/>
                </a:lnTo>
                <a:lnTo>
                  <a:pt x="1204" y="1411"/>
                </a:lnTo>
                <a:lnTo>
                  <a:pt x="1191" y="1384"/>
                </a:lnTo>
                <a:lnTo>
                  <a:pt x="1177" y="1357"/>
                </a:lnTo>
                <a:lnTo>
                  <a:pt x="1162" y="1330"/>
                </a:lnTo>
                <a:lnTo>
                  <a:pt x="1147" y="1305"/>
                </a:lnTo>
                <a:lnTo>
                  <a:pt x="1128" y="1281"/>
                </a:lnTo>
                <a:lnTo>
                  <a:pt x="1110" y="1256"/>
                </a:lnTo>
                <a:lnTo>
                  <a:pt x="1090" y="1234"/>
                </a:lnTo>
                <a:lnTo>
                  <a:pt x="1069" y="1212"/>
                </a:lnTo>
                <a:lnTo>
                  <a:pt x="1047" y="1191"/>
                </a:lnTo>
                <a:lnTo>
                  <a:pt x="1025" y="1172"/>
                </a:lnTo>
                <a:lnTo>
                  <a:pt x="1002" y="1153"/>
                </a:lnTo>
                <a:lnTo>
                  <a:pt x="977" y="1136"/>
                </a:lnTo>
                <a:lnTo>
                  <a:pt x="952" y="1119"/>
                </a:lnTo>
                <a:lnTo>
                  <a:pt x="925" y="1104"/>
                </a:lnTo>
                <a:lnTo>
                  <a:pt x="898" y="1091"/>
                </a:lnTo>
                <a:lnTo>
                  <a:pt x="871" y="1078"/>
                </a:lnTo>
                <a:lnTo>
                  <a:pt x="843" y="1066"/>
                </a:lnTo>
                <a:lnTo>
                  <a:pt x="813" y="1056"/>
                </a:lnTo>
                <a:lnTo>
                  <a:pt x="784" y="1048"/>
                </a:lnTo>
                <a:lnTo>
                  <a:pt x="753" y="1042"/>
                </a:lnTo>
                <a:lnTo>
                  <a:pt x="722" y="1036"/>
                </a:lnTo>
                <a:lnTo>
                  <a:pt x="691" y="1032"/>
                </a:lnTo>
                <a:lnTo>
                  <a:pt x="659" y="1029"/>
                </a:lnTo>
                <a:lnTo>
                  <a:pt x="627" y="1028"/>
                </a:lnTo>
                <a:close/>
                <a:moveTo>
                  <a:pt x="2537" y="1824"/>
                </a:moveTo>
                <a:lnTo>
                  <a:pt x="2537" y="1824"/>
                </a:lnTo>
                <a:lnTo>
                  <a:pt x="2500" y="1824"/>
                </a:lnTo>
                <a:lnTo>
                  <a:pt x="2462" y="1825"/>
                </a:lnTo>
                <a:lnTo>
                  <a:pt x="2425" y="1827"/>
                </a:lnTo>
                <a:lnTo>
                  <a:pt x="2388" y="1831"/>
                </a:lnTo>
                <a:lnTo>
                  <a:pt x="2353" y="1835"/>
                </a:lnTo>
                <a:lnTo>
                  <a:pt x="2316" y="1840"/>
                </a:lnTo>
                <a:lnTo>
                  <a:pt x="2280" y="1846"/>
                </a:lnTo>
                <a:lnTo>
                  <a:pt x="2245" y="1853"/>
                </a:lnTo>
                <a:lnTo>
                  <a:pt x="2209" y="1861"/>
                </a:lnTo>
                <a:lnTo>
                  <a:pt x="2175" y="1869"/>
                </a:lnTo>
                <a:lnTo>
                  <a:pt x="2141" y="1878"/>
                </a:lnTo>
                <a:lnTo>
                  <a:pt x="2106" y="1889"/>
                </a:lnTo>
                <a:lnTo>
                  <a:pt x="2072" y="1900"/>
                </a:lnTo>
                <a:lnTo>
                  <a:pt x="2039" y="1911"/>
                </a:lnTo>
                <a:lnTo>
                  <a:pt x="2006" y="1923"/>
                </a:lnTo>
                <a:lnTo>
                  <a:pt x="1973" y="1937"/>
                </a:lnTo>
                <a:lnTo>
                  <a:pt x="1941" y="1951"/>
                </a:lnTo>
                <a:lnTo>
                  <a:pt x="1909" y="1966"/>
                </a:lnTo>
                <a:lnTo>
                  <a:pt x="1877" y="1982"/>
                </a:lnTo>
                <a:lnTo>
                  <a:pt x="1846" y="1998"/>
                </a:lnTo>
                <a:lnTo>
                  <a:pt x="1816" y="2015"/>
                </a:lnTo>
                <a:lnTo>
                  <a:pt x="1785" y="2033"/>
                </a:lnTo>
                <a:lnTo>
                  <a:pt x="1756" y="2052"/>
                </a:lnTo>
                <a:lnTo>
                  <a:pt x="1728" y="2070"/>
                </a:lnTo>
                <a:lnTo>
                  <a:pt x="1698" y="2090"/>
                </a:lnTo>
                <a:lnTo>
                  <a:pt x="1670" y="2111"/>
                </a:lnTo>
                <a:lnTo>
                  <a:pt x="1643" y="2131"/>
                </a:lnTo>
                <a:lnTo>
                  <a:pt x="1616" y="2153"/>
                </a:lnTo>
                <a:lnTo>
                  <a:pt x="1589" y="2177"/>
                </a:lnTo>
                <a:lnTo>
                  <a:pt x="1563" y="2199"/>
                </a:lnTo>
                <a:lnTo>
                  <a:pt x="1538" y="2223"/>
                </a:lnTo>
                <a:lnTo>
                  <a:pt x="1513" y="2248"/>
                </a:lnTo>
                <a:lnTo>
                  <a:pt x="1488" y="2272"/>
                </a:lnTo>
                <a:lnTo>
                  <a:pt x="1465" y="2298"/>
                </a:lnTo>
                <a:lnTo>
                  <a:pt x="1442" y="2324"/>
                </a:lnTo>
                <a:lnTo>
                  <a:pt x="1419" y="2350"/>
                </a:lnTo>
                <a:lnTo>
                  <a:pt x="1398" y="2378"/>
                </a:lnTo>
                <a:lnTo>
                  <a:pt x="1376" y="2405"/>
                </a:lnTo>
                <a:lnTo>
                  <a:pt x="1356" y="2433"/>
                </a:lnTo>
                <a:lnTo>
                  <a:pt x="1335" y="2461"/>
                </a:lnTo>
                <a:lnTo>
                  <a:pt x="1317" y="2491"/>
                </a:lnTo>
                <a:lnTo>
                  <a:pt x="1298" y="2520"/>
                </a:lnTo>
                <a:lnTo>
                  <a:pt x="1280" y="2551"/>
                </a:lnTo>
                <a:lnTo>
                  <a:pt x="1263" y="2581"/>
                </a:lnTo>
                <a:lnTo>
                  <a:pt x="1247" y="2612"/>
                </a:lnTo>
                <a:lnTo>
                  <a:pt x="1231" y="2644"/>
                </a:lnTo>
                <a:lnTo>
                  <a:pt x="1216" y="2676"/>
                </a:lnTo>
                <a:lnTo>
                  <a:pt x="1202" y="2708"/>
                </a:lnTo>
                <a:lnTo>
                  <a:pt x="1189" y="2741"/>
                </a:lnTo>
                <a:lnTo>
                  <a:pt x="1176" y="2774"/>
                </a:lnTo>
                <a:lnTo>
                  <a:pt x="1165" y="2807"/>
                </a:lnTo>
                <a:lnTo>
                  <a:pt x="1154" y="2841"/>
                </a:lnTo>
                <a:lnTo>
                  <a:pt x="1143" y="2875"/>
                </a:lnTo>
                <a:lnTo>
                  <a:pt x="1134" y="2910"/>
                </a:lnTo>
                <a:lnTo>
                  <a:pt x="1126" y="2944"/>
                </a:lnTo>
                <a:lnTo>
                  <a:pt x="1118" y="2980"/>
                </a:lnTo>
                <a:lnTo>
                  <a:pt x="1111" y="3015"/>
                </a:lnTo>
                <a:lnTo>
                  <a:pt x="1105" y="3051"/>
                </a:lnTo>
                <a:lnTo>
                  <a:pt x="1100" y="3088"/>
                </a:lnTo>
                <a:lnTo>
                  <a:pt x="1096" y="3123"/>
                </a:lnTo>
                <a:lnTo>
                  <a:pt x="1093" y="3160"/>
                </a:lnTo>
                <a:lnTo>
                  <a:pt x="1090" y="3197"/>
                </a:lnTo>
                <a:lnTo>
                  <a:pt x="1089" y="3235"/>
                </a:lnTo>
                <a:lnTo>
                  <a:pt x="1089" y="3271"/>
                </a:lnTo>
                <a:lnTo>
                  <a:pt x="1089" y="3309"/>
                </a:lnTo>
                <a:lnTo>
                  <a:pt x="1090" y="3346"/>
                </a:lnTo>
                <a:lnTo>
                  <a:pt x="1093" y="3383"/>
                </a:lnTo>
                <a:lnTo>
                  <a:pt x="1096" y="3420"/>
                </a:lnTo>
                <a:lnTo>
                  <a:pt x="1100" y="3457"/>
                </a:lnTo>
                <a:lnTo>
                  <a:pt x="1105" y="3492"/>
                </a:lnTo>
                <a:lnTo>
                  <a:pt x="1111" y="3528"/>
                </a:lnTo>
                <a:lnTo>
                  <a:pt x="1118" y="3563"/>
                </a:lnTo>
                <a:lnTo>
                  <a:pt x="1126" y="3599"/>
                </a:lnTo>
                <a:lnTo>
                  <a:pt x="1134" y="3633"/>
                </a:lnTo>
                <a:lnTo>
                  <a:pt x="1143" y="3669"/>
                </a:lnTo>
                <a:lnTo>
                  <a:pt x="1154" y="3702"/>
                </a:lnTo>
                <a:lnTo>
                  <a:pt x="1165" y="3736"/>
                </a:lnTo>
                <a:lnTo>
                  <a:pt x="1176" y="3769"/>
                </a:lnTo>
                <a:lnTo>
                  <a:pt x="1189" y="3802"/>
                </a:lnTo>
                <a:lnTo>
                  <a:pt x="1202" y="3835"/>
                </a:lnTo>
                <a:lnTo>
                  <a:pt x="1216" y="3867"/>
                </a:lnTo>
                <a:lnTo>
                  <a:pt x="1231" y="3899"/>
                </a:lnTo>
                <a:lnTo>
                  <a:pt x="1247" y="3931"/>
                </a:lnTo>
                <a:lnTo>
                  <a:pt x="1263" y="3962"/>
                </a:lnTo>
                <a:lnTo>
                  <a:pt x="1280" y="3992"/>
                </a:lnTo>
                <a:lnTo>
                  <a:pt x="1298" y="4023"/>
                </a:lnTo>
                <a:lnTo>
                  <a:pt x="1317" y="4052"/>
                </a:lnTo>
                <a:lnTo>
                  <a:pt x="1335" y="4082"/>
                </a:lnTo>
                <a:lnTo>
                  <a:pt x="1356" y="4110"/>
                </a:lnTo>
                <a:lnTo>
                  <a:pt x="1376" y="4138"/>
                </a:lnTo>
                <a:lnTo>
                  <a:pt x="1398" y="4166"/>
                </a:lnTo>
                <a:lnTo>
                  <a:pt x="1419" y="4193"/>
                </a:lnTo>
                <a:lnTo>
                  <a:pt x="1442" y="4219"/>
                </a:lnTo>
                <a:lnTo>
                  <a:pt x="1465" y="4245"/>
                </a:lnTo>
                <a:lnTo>
                  <a:pt x="1488" y="4270"/>
                </a:lnTo>
                <a:lnTo>
                  <a:pt x="1513" y="4296"/>
                </a:lnTo>
                <a:lnTo>
                  <a:pt x="1538" y="4319"/>
                </a:lnTo>
                <a:lnTo>
                  <a:pt x="1563" y="4344"/>
                </a:lnTo>
                <a:lnTo>
                  <a:pt x="1589" y="4366"/>
                </a:lnTo>
                <a:lnTo>
                  <a:pt x="1616" y="4389"/>
                </a:lnTo>
                <a:lnTo>
                  <a:pt x="1643" y="4411"/>
                </a:lnTo>
                <a:lnTo>
                  <a:pt x="1670" y="4432"/>
                </a:lnTo>
                <a:lnTo>
                  <a:pt x="1698" y="4453"/>
                </a:lnTo>
                <a:lnTo>
                  <a:pt x="1728" y="4473"/>
                </a:lnTo>
                <a:lnTo>
                  <a:pt x="1756" y="4491"/>
                </a:lnTo>
                <a:lnTo>
                  <a:pt x="1785" y="4511"/>
                </a:lnTo>
                <a:lnTo>
                  <a:pt x="1816" y="4528"/>
                </a:lnTo>
                <a:lnTo>
                  <a:pt x="1846" y="4545"/>
                </a:lnTo>
                <a:lnTo>
                  <a:pt x="1877" y="4561"/>
                </a:lnTo>
                <a:lnTo>
                  <a:pt x="1909" y="4577"/>
                </a:lnTo>
                <a:lnTo>
                  <a:pt x="1941" y="4592"/>
                </a:lnTo>
                <a:lnTo>
                  <a:pt x="1973" y="4606"/>
                </a:lnTo>
                <a:lnTo>
                  <a:pt x="2006" y="4620"/>
                </a:lnTo>
                <a:lnTo>
                  <a:pt x="2039" y="4632"/>
                </a:lnTo>
                <a:lnTo>
                  <a:pt x="2072" y="4643"/>
                </a:lnTo>
                <a:lnTo>
                  <a:pt x="2106" y="4654"/>
                </a:lnTo>
                <a:lnTo>
                  <a:pt x="2141" y="4665"/>
                </a:lnTo>
                <a:lnTo>
                  <a:pt x="2175" y="4674"/>
                </a:lnTo>
                <a:lnTo>
                  <a:pt x="2209" y="4682"/>
                </a:lnTo>
                <a:lnTo>
                  <a:pt x="2245" y="4691"/>
                </a:lnTo>
                <a:lnTo>
                  <a:pt x="2280" y="4697"/>
                </a:lnTo>
                <a:lnTo>
                  <a:pt x="2316" y="4703"/>
                </a:lnTo>
                <a:lnTo>
                  <a:pt x="2353" y="4708"/>
                </a:lnTo>
                <a:lnTo>
                  <a:pt x="2388" y="4712"/>
                </a:lnTo>
                <a:lnTo>
                  <a:pt x="2425" y="4715"/>
                </a:lnTo>
                <a:lnTo>
                  <a:pt x="2462" y="4718"/>
                </a:lnTo>
                <a:lnTo>
                  <a:pt x="2500" y="4719"/>
                </a:lnTo>
                <a:lnTo>
                  <a:pt x="2537" y="4720"/>
                </a:lnTo>
                <a:lnTo>
                  <a:pt x="2575" y="4719"/>
                </a:lnTo>
                <a:lnTo>
                  <a:pt x="2611" y="4718"/>
                </a:lnTo>
                <a:lnTo>
                  <a:pt x="2648" y="4715"/>
                </a:lnTo>
                <a:lnTo>
                  <a:pt x="2685" y="4712"/>
                </a:lnTo>
                <a:lnTo>
                  <a:pt x="2722" y="4708"/>
                </a:lnTo>
                <a:lnTo>
                  <a:pt x="2757" y="4703"/>
                </a:lnTo>
                <a:lnTo>
                  <a:pt x="2793" y="4697"/>
                </a:lnTo>
                <a:lnTo>
                  <a:pt x="2828" y="4691"/>
                </a:lnTo>
                <a:lnTo>
                  <a:pt x="2864" y="4682"/>
                </a:lnTo>
                <a:lnTo>
                  <a:pt x="2899" y="4674"/>
                </a:lnTo>
                <a:lnTo>
                  <a:pt x="2934" y="4665"/>
                </a:lnTo>
                <a:lnTo>
                  <a:pt x="2968" y="4654"/>
                </a:lnTo>
                <a:lnTo>
                  <a:pt x="3001" y="4643"/>
                </a:lnTo>
                <a:lnTo>
                  <a:pt x="3034" y="4632"/>
                </a:lnTo>
                <a:lnTo>
                  <a:pt x="3067" y="4620"/>
                </a:lnTo>
                <a:lnTo>
                  <a:pt x="3100" y="4606"/>
                </a:lnTo>
                <a:lnTo>
                  <a:pt x="3132" y="4592"/>
                </a:lnTo>
                <a:lnTo>
                  <a:pt x="3164" y="4577"/>
                </a:lnTo>
                <a:lnTo>
                  <a:pt x="3196" y="4561"/>
                </a:lnTo>
                <a:lnTo>
                  <a:pt x="3227" y="4545"/>
                </a:lnTo>
                <a:lnTo>
                  <a:pt x="3257" y="4528"/>
                </a:lnTo>
                <a:lnTo>
                  <a:pt x="3288" y="4511"/>
                </a:lnTo>
                <a:lnTo>
                  <a:pt x="3317" y="4491"/>
                </a:lnTo>
                <a:lnTo>
                  <a:pt x="3347" y="4473"/>
                </a:lnTo>
                <a:lnTo>
                  <a:pt x="3375" y="4453"/>
                </a:lnTo>
                <a:lnTo>
                  <a:pt x="3403" y="4432"/>
                </a:lnTo>
                <a:lnTo>
                  <a:pt x="3431" y="4411"/>
                </a:lnTo>
                <a:lnTo>
                  <a:pt x="3458" y="4389"/>
                </a:lnTo>
                <a:lnTo>
                  <a:pt x="3484" y="4366"/>
                </a:lnTo>
                <a:lnTo>
                  <a:pt x="3511" y="4344"/>
                </a:lnTo>
                <a:lnTo>
                  <a:pt x="3536" y="4319"/>
                </a:lnTo>
                <a:lnTo>
                  <a:pt x="3561" y="4296"/>
                </a:lnTo>
                <a:lnTo>
                  <a:pt x="3585" y="4270"/>
                </a:lnTo>
                <a:lnTo>
                  <a:pt x="3609" y="4245"/>
                </a:lnTo>
                <a:lnTo>
                  <a:pt x="3632" y="4219"/>
                </a:lnTo>
                <a:lnTo>
                  <a:pt x="3654" y="4193"/>
                </a:lnTo>
                <a:lnTo>
                  <a:pt x="3677" y="4166"/>
                </a:lnTo>
                <a:lnTo>
                  <a:pt x="3697" y="4138"/>
                </a:lnTo>
                <a:lnTo>
                  <a:pt x="3718" y="4110"/>
                </a:lnTo>
                <a:lnTo>
                  <a:pt x="3738" y="4082"/>
                </a:lnTo>
                <a:lnTo>
                  <a:pt x="3757" y="4052"/>
                </a:lnTo>
                <a:lnTo>
                  <a:pt x="3776" y="4023"/>
                </a:lnTo>
                <a:lnTo>
                  <a:pt x="3793" y="3992"/>
                </a:lnTo>
                <a:lnTo>
                  <a:pt x="3810" y="3962"/>
                </a:lnTo>
                <a:lnTo>
                  <a:pt x="3826" y="3931"/>
                </a:lnTo>
                <a:lnTo>
                  <a:pt x="3842" y="3899"/>
                </a:lnTo>
                <a:lnTo>
                  <a:pt x="3857" y="3867"/>
                </a:lnTo>
                <a:lnTo>
                  <a:pt x="3871" y="3835"/>
                </a:lnTo>
                <a:lnTo>
                  <a:pt x="3885" y="3802"/>
                </a:lnTo>
                <a:lnTo>
                  <a:pt x="3897" y="3769"/>
                </a:lnTo>
                <a:lnTo>
                  <a:pt x="3909" y="3736"/>
                </a:lnTo>
                <a:lnTo>
                  <a:pt x="3920" y="3702"/>
                </a:lnTo>
                <a:lnTo>
                  <a:pt x="3930" y="3669"/>
                </a:lnTo>
                <a:lnTo>
                  <a:pt x="3940" y="3633"/>
                </a:lnTo>
                <a:lnTo>
                  <a:pt x="3947" y="3599"/>
                </a:lnTo>
                <a:lnTo>
                  <a:pt x="3956" y="3563"/>
                </a:lnTo>
                <a:lnTo>
                  <a:pt x="3962" y="3528"/>
                </a:lnTo>
                <a:lnTo>
                  <a:pt x="3968" y="3492"/>
                </a:lnTo>
                <a:lnTo>
                  <a:pt x="3973" y="3457"/>
                </a:lnTo>
                <a:lnTo>
                  <a:pt x="3978" y="3420"/>
                </a:lnTo>
                <a:lnTo>
                  <a:pt x="3981" y="3383"/>
                </a:lnTo>
                <a:lnTo>
                  <a:pt x="3983" y="3346"/>
                </a:lnTo>
                <a:lnTo>
                  <a:pt x="3984" y="3309"/>
                </a:lnTo>
                <a:lnTo>
                  <a:pt x="3985" y="3271"/>
                </a:lnTo>
                <a:lnTo>
                  <a:pt x="3984" y="3235"/>
                </a:lnTo>
                <a:lnTo>
                  <a:pt x="3983" y="3197"/>
                </a:lnTo>
                <a:lnTo>
                  <a:pt x="3981" y="3160"/>
                </a:lnTo>
                <a:lnTo>
                  <a:pt x="3978" y="3123"/>
                </a:lnTo>
                <a:lnTo>
                  <a:pt x="3973" y="3088"/>
                </a:lnTo>
                <a:lnTo>
                  <a:pt x="3968" y="3051"/>
                </a:lnTo>
                <a:lnTo>
                  <a:pt x="3962" y="3015"/>
                </a:lnTo>
                <a:lnTo>
                  <a:pt x="3956" y="2980"/>
                </a:lnTo>
                <a:lnTo>
                  <a:pt x="3947" y="2944"/>
                </a:lnTo>
                <a:lnTo>
                  <a:pt x="3940" y="2910"/>
                </a:lnTo>
                <a:lnTo>
                  <a:pt x="3930" y="2875"/>
                </a:lnTo>
                <a:lnTo>
                  <a:pt x="3920" y="2841"/>
                </a:lnTo>
                <a:lnTo>
                  <a:pt x="3909" y="2807"/>
                </a:lnTo>
                <a:lnTo>
                  <a:pt x="3897" y="2774"/>
                </a:lnTo>
                <a:lnTo>
                  <a:pt x="3885" y="2741"/>
                </a:lnTo>
                <a:lnTo>
                  <a:pt x="3871" y="2708"/>
                </a:lnTo>
                <a:lnTo>
                  <a:pt x="3857" y="2676"/>
                </a:lnTo>
                <a:lnTo>
                  <a:pt x="3842" y="2644"/>
                </a:lnTo>
                <a:lnTo>
                  <a:pt x="3826" y="2612"/>
                </a:lnTo>
                <a:lnTo>
                  <a:pt x="3810" y="2581"/>
                </a:lnTo>
                <a:lnTo>
                  <a:pt x="3793" y="2551"/>
                </a:lnTo>
                <a:lnTo>
                  <a:pt x="3776" y="2520"/>
                </a:lnTo>
                <a:lnTo>
                  <a:pt x="3757" y="2491"/>
                </a:lnTo>
                <a:lnTo>
                  <a:pt x="3738" y="2461"/>
                </a:lnTo>
                <a:lnTo>
                  <a:pt x="3718" y="2433"/>
                </a:lnTo>
                <a:lnTo>
                  <a:pt x="3697" y="2405"/>
                </a:lnTo>
                <a:lnTo>
                  <a:pt x="3677" y="2378"/>
                </a:lnTo>
                <a:lnTo>
                  <a:pt x="3654" y="2350"/>
                </a:lnTo>
                <a:lnTo>
                  <a:pt x="3632" y="2324"/>
                </a:lnTo>
                <a:lnTo>
                  <a:pt x="3609" y="2298"/>
                </a:lnTo>
                <a:lnTo>
                  <a:pt x="3585" y="2272"/>
                </a:lnTo>
                <a:lnTo>
                  <a:pt x="3561" y="2248"/>
                </a:lnTo>
                <a:lnTo>
                  <a:pt x="3536" y="2223"/>
                </a:lnTo>
                <a:lnTo>
                  <a:pt x="3511" y="2199"/>
                </a:lnTo>
                <a:lnTo>
                  <a:pt x="3484" y="2177"/>
                </a:lnTo>
                <a:lnTo>
                  <a:pt x="3458" y="2153"/>
                </a:lnTo>
                <a:lnTo>
                  <a:pt x="3431" y="2131"/>
                </a:lnTo>
                <a:lnTo>
                  <a:pt x="3403" y="2111"/>
                </a:lnTo>
                <a:lnTo>
                  <a:pt x="3375" y="2090"/>
                </a:lnTo>
                <a:lnTo>
                  <a:pt x="3347" y="2070"/>
                </a:lnTo>
                <a:lnTo>
                  <a:pt x="3317" y="2052"/>
                </a:lnTo>
                <a:lnTo>
                  <a:pt x="3288" y="2033"/>
                </a:lnTo>
                <a:lnTo>
                  <a:pt x="3257" y="2015"/>
                </a:lnTo>
                <a:lnTo>
                  <a:pt x="3227" y="1998"/>
                </a:lnTo>
                <a:lnTo>
                  <a:pt x="3196" y="1982"/>
                </a:lnTo>
                <a:lnTo>
                  <a:pt x="3164" y="1966"/>
                </a:lnTo>
                <a:lnTo>
                  <a:pt x="3132" y="1951"/>
                </a:lnTo>
                <a:lnTo>
                  <a:pt x="3100" y="1937"/>
                </a:lnTo>
                <a:lnTo>
                  <a:pt x="3067" y="1923"/>
                </a:lnTo>
                <a:lnTo>
                  <a:pt x="3034" y="1911"/>
                </a:lnTo>
                <a:lnTo>
                  <a:pt x="3001" y="1900"/>
                </a:lnTo>
                <a:lnTo>
                  <a:pt x="2968" y="1889"/>
                </a:lnTo>
                <a:lnTo>
                  <a:pt x="2934" y="1878"/>
                </a:lnTo>
                <a:lnTo>
                  <a:pt x="2899" y="1869"/>
                </a:lnTo>
                <a:lnTo>
                  <a:pt x="2864" y="1861"/>
                </a:lnTo>
                <a:lnTo>
                  <a:pt x="2828" y="1853"/>
                </a:lnTo>
                <a:lnTo>
                  <a:pt x="2793" y="1846"/>
                </a:lnTo>
                <a:lnTo>
                  <a:pt x="2757" y="1840"/>
                </a:lnTo>
                <a:lnTo>
                  <a:pt x="2722" y="1835"/>
                </a:lnTo>
                <a:lnTo>
                  <a:pt x="2685" y="1831"/>
                </a:lnTo>
                <a:lnTo>
                  <a:pt x="2648" y="1827"/>
                </a:lnTo>
                <a:lnTo>
                  <a:pt x="2611" y="1825"/>
                </a:lnTo>
                <a:lnTo>
                  <a:pt x="2575" y="1824"/>
                </a:lnTo>
                <a:lnTo>
                  <a:pt x="2537" y="1824"/>
                </a:lnTo>
                <a:close/>
                <a:moveTo>
                  <a:pt x="4448" y="1028"/>
                </a:moveTo>
                <a:lnTo>
                  <a:pt x="4448" y="1028"/>
                </a:lnTo>
                <a:lnTo>
                  <a:pt x="4414" y="1029"/>
                </a:lnTo>
                <a:lnTo>
                  <a:pt x="4383" y="1032"/>
                </a:lnTo>
                <a:lnTo>
                  <a:pt x="4352" y="1036"/>
                </a:lnTo>
                <a:lnTo>
                  <a:pt x="4321" y="1042"/>
                </a:lnTo>
                <a:lnTo>
                  <a:pt x="4291" y="1048"/>
                </a:lnTo>
                <a:lnTo>
                  <a:pt x="4261" y="1056"/>
                </a:lnTo>
                <a:lnTo>
                  <a:pt x="4232" y="1066"/>
                </a:lnTo>
                <a:lnTo>
                  <a:pt x="4204" y="1078"/>
                </a:lnTo>
                <a:lnTo>
                  <a:pt x="4175" y="1091"/>
                </a:lnTo>
                <a:lnTo>
                  <a:pt x="4148" y="1104"/>
                </a:lnTo>
                <a:lnTo>
                  <a:pt x="4123" y="1119"/>
                </a:lnTo>
                <a:lnTo>
                  <a:pt x="4097" y="1136"/>
                </a:lnTo>
                <a:lnTo>
                  <a:pt x="4072" y="1153"/>
                </a:lnTo>
                <a:lnTo>
                  <a:pt x="4049" y="1172"/>
                </a:lnTo>
                <a:lnTo>
                  <a:pt x="4026" y="1191"/>
                </a:lnTo>
                <a:lnTo>
                  <a:pt x="4004" y="1212"/>
                </a:lnTo>
                <a:lnTo>
                  <a:pt x="3983" y="1234"/>
                </a:lnTo>
                <a:lnTo>
                  <a:pt x="3963" y="1256"/>
                </a:lnTo>
                <a:lnTo>
                  <a:pt x="3945" y="1281"/>
                </a:lnTo>
                <a:lnTo>
                  <a:pt x="3928" y="1305"/>
                </a:lnTo>
                <a:lnTo>
                  <a:pt x="3912" y="1330"/>
                </a:lnTo>
                <a:lnTo>
                  <a:pt x="3896" y="1357"/>
                </a:lnTo>
                <a:lnTo>
                  <a:pt x="3882" y="1384"/>
                </a:lnTo>
                <a:lnTo>
                  <a:pt x="3870" y="1411"/>
                </a:lnTo>
                <a:lnTo>
                  <a:pt x="3859" y="1440"/>
                </a:lnTo>
                <a:lnTo>
                  <a:pt x="3849" y="1468"/>
                </a:lnTo>
                <a:lnTo>
                  <a:pt x="3841" y="1499"/>
                </a:lnTo>
                <a:lnTo>
                  <a:pt x="3833" y="1528"/>
                </a:lnTo>
                <a:lnTo>
                  <a:pt x="3829" y="1560"/>
                </a:lnTo>
                <a:lnTo>
                  <a:pt x="3824" y="1591"/>
                </a:lnTo>
                <a:lnTo>
                  <a:pt x="3821" y="1623"/>
                </a:lnTo>
                <a:lnTo>
                  <a:pt x="3821" y="1655"/>
                </a:lnTo>
                <a:lnTo>
                  <a:pt x="3821" y="1688"/>
                </a:lnTo>
                <a:lnTo>
                  <a:pt x="3824" y="1720"/>
                </a:lnTo>
                <a:lnTo>
                  <a:pt x="3829" y="1750"/>
                </a:lnTo>
                <a:lnTo>
                  <a:pt x="3833" y="1782"/>
                </a:lnTo>
                <a:lnTo>
                  <a:pt x="3841" y="1811"/>
                </a:lnTo>
                <a:lnTo>
                  <a:pt x="3849" y="1842"/>
                </a:lnTo>
                <a:lnTo>
                  <a:pt x="3859" y="1870"/>
                </a:lnTo>
                <a:lnTo>
                  <a:pt x="3870" y="1900"/>
                </a:lnTo>
                <a:lnTo>
                  <a:pt x="3882" y="1927"/>
                </a:lnTo>
                <a:lnTo>
                  <a:pt x="3896" y="1954"/>
                </a:lnTo>
                <a:lnTo>
                  <a:pt x="3912" y="1981"/>
                </a:lnTo>
                <a:lnTo>
                  <a:pt x="3928" y="2005"/>
                </a:lnTo>
                <a:lnTo>
                  <a:pt x="3945" y="2030"/>
                </a:lnTo>
                <a:lnTo>
                  <a:pt x="3963" y="2054"/>
                </a:lnTo>
                <a:lnTo>
                  <a:pt x="3983" y="2076"/>
                </a:lnTo>
                <a:lnTo>
                  <a:pt x="4004" y="2098"/>
                </a:lnTo>
                <a:lnTo>
                  <a:pt x="4026" y="2119"/>
                </a:lnTo>
                <a:lnTo>
                  <a:pt x="4049" y="2139"/>
                </a:lnTo>
                <a:lnTo>
                  <a:pt x="4072" y="2157"/>
                </a:lnTo>
                <a:lnTo>
                  <a:pt x="4097" y="2174"/>
                </a:lnTo>
                <a:lnTo>
                  <a:pt x="4123" y="2191"/>
                </a:lnTo>
                <a:lnTo>
                  <a:pt x="4148" y="2206"/>
                </a:lnTo>
                <a:lnTo>
                  <a:pt x="4175" y="2220"/>
                </a:lnTo>
                <a:lnTo>
                  <a:pt x="4204" y="2233"/>
                </a:lnTo>
                <a:lnTo>
                  <a:pt x="4232" y="2244"/>
                </a:lnTo>
                <a:lnTo>
                  <a:pt x="4261" y="2254"/>
                </a:lnTo>
                <a:lnTo>
                  <a:pt x="4291" y="2263"/>
                </a:lnTo>
                <a:lnTo>
                  <a:pt x="4321" y="2269"/>
                </a:lnTo>
                <a:lnTo>
                  <a:pt x="4352" y="2275"/>
                </a:lnTo>
                <a:lnTo>
                  <a:pt x="4383" y="2279"/>
                </a:lnTo>
                <a:lnTo>
                  <a:pt x="4414" y="2281"/>
                </a:lnTo>
                <a:lnTo>
                  <a:pt x="4448" y="2282"/>
                </a:lnTo>
                <a:lnTo>
                  <a:pt x="4479" y="2281"/>
                </a:lnTo>
                <a:lnTo>
                  <a:pt x="4511" y="2279"/>
                </a:lnTo>
                <a:lnTo>
                  <a:pt x="4542" y="2275"/>
                </a:lnTo>
                <a:lnTo>
                  <a:pt x="4574" y="2269"/>
                </a:lnTo>
                <a:lnTo>
                  <a:pt x="4603" y="2263"/>
                </a:lnTo>
                <a:lnTo>
                  <a:pt x="4634" y="2254"/>
                </a:lnTo>
                <a:lnTo>
                  <a:pt x="4662" y="2244"/>
                </a:lnTo>
                <a:lnTo>
                  <a:pt x="4691" y="2233"/>
                </a:lnTo>
                <a:lnTo>
                  <a:pt x="4718" y="2220"/>
                </a:lnTo>
                <a:lnTo>
                  <a:pt x="4745" y="2206"/>
                </a:lnTo>
                <a:lnTo>
                  <a:pt x="4772" y="2191"/>
                </a:lnTo>
                <a:lnTo>
                  <a:pt x="4797" y="2174"/>
                </a:lnTo>
                <a:lnTo>
                  <a:pt x="4821" y="2157"/>
                </a:lnTo>
                <a:lnTo>
                  <a:pt x="4846" y="2139"/>
                </a:lnTo>
                <a:lnTo>
                  <a:pt x="4868" y="2119"/>
                </a:lnTo>
                <a:lnTo>
                  <a:pt x="4890" y="2098"/>
                </a:lnTo>
                <a:lnTo>
                  <a:pt x="4911" y="2076"/>
                </a:lnTo>
                <a:lnTo>
                  <a:pt x="4930" y="2054"/>
                </a:lnTo>
                <a:lnTo>
                  <a:pt x="4949" y="2030"/>
                </a:lnTo>
                <a:lnTo>
                  <a:pt x="4966" y="2005"/>
                </a:lnTo>
                <a:lnTo>
                  <a:pt x="4983" y="1981"/>
                </a:lnTo>
                <a:lnTo>
                  <a:pt x="4998" y="1954"/>
                </a:lnTo>
                <a:lnTo>
                  <a:pt x="5011" y="1927"/>
                </a:lnTo>
                <a:lnTo>
                  <a:pt x="5025" y="1900"/>
                </a:lnTo>
                <a:lnTo>
                  <a:pt x="5036" y="1870"/>
                </a:lnTo>
                <a:lnTo>
                  <a:pt x="5046" y="1842"/>
                </a:lnTo>
                <a:lnTo>
                  <a:pt x="5054" y="1811"/>
                </a:lnTo>
                <a:lnTo>
                  <a:pt x="5060" y="1782"/>
                </a:lnTo>
                <a:lnTo>
                  <a:pt x="5067" y="1750"/>
                </a:lnTo>
                <a:lnTo>
                  <a:pt x="5070" y="1720"/>
                </a:lnTo>
                <a:lnTo>
                  <a:pt x="5073" y="1688"/>
                </a:lnTo>
                <a:lnTo>
                  <a:pt x="5074" y="1655"/>
                </a:lnTo>
                <a:lnTo>
                  <a:pt x="5073" y="1623"/>
                </a:lnTo>
                <a:lnTo>
                  <a:pt x="5070" y="1591"/>
                </a:lnTo>
                <a:lnTo>
                  <a:pt x="5067" y="1560"/>
                </a:lnTo>
                <a:lnTo>
                  <a:pt x="5060" y="1528"/>
                </a:lnTo>
                <a:lnTo>
                  <a:pt x="5054" y="1499"/>
                </a:lnTo>
                <a:lnTo>
                  <a:pt x="5046" y="1468"/>
                </a:lnTo>
                <a:lnTo>
                  <a:pt x="5036" y="1440"/>
                </a:lnTo>
                <a:lnTo>
                  <a:pt x="5025" y="1411"/>
                </a:lnTo>
                <a:lnTo>
                  <a:pt x="5011" y="1384"/>
                </a:lnTo>
                <a:lnTo>
                  <a:pt x="4998" y="1357"/>
                </a:lnTo>
                <a:lnTo>
                  <a:pt x="4983" y="1330"/>
                </a:lnTo>
                <a:lnTo>
                  <a:pt x="4966" y="1305"/>
                </a:lnTo>
                <a:lnTo>
                  <a:pt x="4949" y="1281"/>
                </a:lnTo>
                <a:lnTo>
                  <a:pt x="4930" y="1256"/>
                </a:lnTo>
                <a:lnTo>
                  <a:pt x="4911" y="1234"/>
                </a:lnTo>
                <a:lnTo>
                  <a:pt x="4890" y="1212"/>
                </a:lnTo>
                <a:lnTo>
                  <a:pt x="4868" y="1191"/>
                </a:lnTo>
                <a:lnTo>
                  <a:pt x="4846" y="1172"/>
                </a:lnTo>
                <a:lnTo>
                  <a:pt x="4821" y="1153"/>
                </a:lnTo>
                <a:lnTo>
                  <a:pt x="4797" y="1136"/>
                </a:lnTo>
                <a:lnTo>
                  <a:pt x="4772" y="1119"/>
                </a:lnTo>
                <a:lnTo>
                  <a:pt x="4745" y="1104"/>
                </a:lnTo>
                <a:lnTo>
                  <a:pt x="4718" y="1091"/>
                </a:lnTo>
                <a:lnTo>
                  <a:pt x="4691" y="1078"/>
                </a:lnTo>
                <a:lnTo>
                  <a:pt x="4662" y="1066"/>
                </a:lnTo>
                <a:lnTo>
                  <a:pt x="4634" y="1056"/>
                </a:lnTo>
                <a:lnTo>
                  <a:pt x="4603" y="1048"/>
                </a:lnTo>
                <a:lnTo>
                  <a:pt x="4574" y="1042"/>
                </a:lnTo>
                <a:lnTo>
                  <a:pt x="4542" y="1036"/>
                </a:lnTo>
                <a:lnTo>
                  <a:pt x="4511" y="1032"/>
                </a:lnTo>
                <a:lnTo>
                  <a:pt x="4479" y="1029"/>
                </a:lnTo>
                <a:lnTo>
                  <a:pt x="4448" y="1028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23810" y="122826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23810" y="151130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7400" y="426737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67400" y="455041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9515" y="122826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39515" y="151130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6245" y="421276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6245" y="449580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7725" y="2348865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第三节：输您的标题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772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791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17" name="Shape 6922"/>
          <p:cNvSpPr/>
          <p:nvPr/>
        </p:nvSpPr>
        <p:spPr>
          <a:xfrm>
            <a:off x="4790440" y="3055620"/>
            <a:ext cx="4613275" cy="22352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di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圆形小人"/>
          <p:cNvSpPr/>
          <p:nvPr/>
        </p:nvSpPr>
        <p:spPr>
          <a:xfrm>
            <a:off x="3957955" y="4864735"/>
            <a:ext cx="1424305" cy="1424305"/>
          </a:xfrm>
          <a:custGeom>
            <a:avLst/>
            <a:gdLst/>
            <a:ahLst/>
            <a:cxnLst/>
            <a:rect l="l" t="t" r="r" b="b"/>
            <a:pathLst>
              <a:path w="2096905" h="1866796">
                <a:moveTo>
                  <a:pt x="1048452" y="936104"/>
                </a:moveTo>
                <a:cubicBezTo>
                  <a:pt x="1514414" y="936104"/>
                  <a:pt x="1915768" y="1306075"/>
                  <a:pt x="2095857" y="1839030"/>
                </a:cubicBezTo>
                <a:lnTo>
                  <a:pt x="2096905" y="1866796"/>
                </a:lnTo>
                <a:lnTo>
                  <a:pt x="0" y="1866796"/>
                </a:lnTo>
                <a:lnTo>
                  <a:pt x="1048" y="1839032"/>
                </a:lnTo>
                <a:cubicBezTo>
                  <a:pt x="181136" y="1306076"/>
                  <a:pt x="582491" y="936104"/>
                  <a:pt x="1048452" y="936104"/>
                </a:cubicBezTo>
                <a:close/>
                <a:moveTo>
                  <a:pt x="1048452" y="0"/>
                </a:moveTo>
                <a:cubicBezTo>
                  <a:pt x="1278321" y="0"/>
                  <a:pt x="1464666" y="183796"/>
                  <a:pt x="1464666" y="410519"/>
                </a:cubicBezTo>
                <a:cubicBezTo>
                  <a:pt x="1464666" y="637242"/>
                  <a:pt x="1278321" y="821038"/>
                  <a:pt x="1048452" y="821038"/>
                </a:cubicBezTo>
                <a:cubicBezTo>
                  <a:pt x="818583" y="821038"/>
                  <a:pt x="632238" y="637242"/>
                  <a:pt x="632238" y="410519"/>
                </a:cubicBezTo>
                <a:cubicBezTo>
                  <a:pt x="632238" y="183796"/>
                  <a:pt x="818583" y="0"/>
                  <a:pt x="1048452" y="0"/>
                </a:cubicBezTo>
                <a:close/>
              </a:path>
            </a:pathLst>
          </a:cu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圆形小人"/>
          <p:cNvSpPr/>
          <p:nvPr/>
        </p:nvSpPr>
        <p:spPr>
          <a:xfrm>
            <a:off x="5283835" y="4124325"/>
            <a:ext cx="2164715" cy="2164715"/>
          </a:xfrm>
          <a:custGeom>
            <a:avLst/>
            <a:gdLst/>
            <a:ahLst/>
            <a:cxnLst/>
            <a:rect l="l" t="t" r="r" b="b"/>
            <a:pathLst>
              <a:path w="2096905" h="1866796">
                <a:moveTo>
                  <a:pt x="1048452" y="936104"/>
                </a:moveTo>
                <a:cubicBezTo>
                  <a:pt x="1514414" y="936104"/>
                  <a:pt x="1915768" y="1306075"/>
                  <a:pt x="2095857" y="1839030"/>
                </a:cubicBezTo>
                <a:lnTo>
                  <a:pt x="2096905" y="1866796"/>
                </a:lnTo>
                <a:lnTo>
                  <a:pt x="0" y="1866796"/>
                </a:lnTo>
                <a:lnTo>
                  <a:pt x="1048" y="1839032"/>
                </a:lnTo>
                <a:cubicBezTo>
                  <a:pt x="181136" y="1306076"/>
                  <a:pt x="582491" y="936104"/>
                  <a:pt x="1048452" y="936104"/>
                </a:cubicBezTo>
                <a:close/>
                <a:moveTo>
                  <a:pt x="1048452" y="0"/>
                </a:moveTo>
                <a:cubicBezTo>
                  <a:pt x="1278321" y="0"/>
                  <a:pt x="1464666" y="183796"/>
                  <a:pt x="1464666" y="410519"/>
                </a:cubicBezTo>
                <a:cubicBezTo>
                  <a:pt x="1464666" y="637242"/>
                  <a:pt x="1278321" y="821038"/>
                  <a:pt x="1048452" y="821038"/>
                </a:cubicBezTo>
                <a:cubicBezTo>
                  <a:pt x="818583" y="821038"/>
                  <a:pt x="632238" y="637242"/>
                  <a:pt x="632238" y="410519"/>
                </a:cubicBezTo>
                <a:cubicBezTo>
                  <a:pt x="632238" y="183796"/>
                  <a:pt x="818583" y="0"/>
                  <a:pt x="1048452" y="0"/>
                </a:cubicBezTo>
                <a:close/>
              </a:path>
            </a:pathLst>
          </a:cu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圆形小人"/>
          <p:cNvSpPr/>
          <p:nvPr/>
        </p:nvSpPr>
        <p:spPr>
          <a:xfrm>
            <a:off x="7239000" y="4864735"/>
            <a:ext cx="1424305" cy="1424305"/>
          </a:xfrm>
          <a:custGeom>
            <a:avLst/>
            <a:gdLst/>
            <a:ahLst/>
            <a:cxnLst/>
            <a:rect l="l" t="t" r="r" b="b"/>
            <a:pathLst>
              <a:path w="2096905" h="1866796">
                <a:moveTo>
                  <a:pt x="1048452" y="936104"/>
                </a:moveTo>
                <a:cubicBezTo>
                  <a:pt x="1514414" y="936104"/>
                  <a:pt x="1915768" y="1306075"/>
                  <a:pt x="2095857" y="1839030"/>
                </a:cubicBezTo>
                <a:lnTo>
                  <a:pt x="2096905" y="1866796"/>
                </a:lnTo>
                <a:lnTo>
                  <a:pt x="0" y="1866796"/>
                </a:lnTo>
                <a:lnTo>
                  <a:pt x="1048" y="1839032"/>
                </a:lnTo>
                <a:cubicBezTo>
                  <a:pt x="181136" y="1306076"/>
                  <a:pt x="582491" y="936104"/>
                  <a:pt x="1048452" y="936104"/>
                </a:cubicBezTo>
                <a:close/>
                <a:moveTo>
                  <a:pt x="1048452" y="0"/>
                </a:moveTo>
                <a:cubicBezTo>
                  <a:pt x="1278321" y="0"/>
                  <a:pt x="1464666" y="183796"/>
                  <a:pt x="1464666" y="410519"/>
                </a:cubicBezTo>
                <a:cubicBezTo>
                  <a:pt x="1464666" y="637242"/>
                  <a:pt x="1278321" y="821038"/>
                  <a:pt x="1048452" y="821038"/>
                </a:cubicBezTo>
                <a:cubicBezTo>
                  <a:pt x="818583" y="821038"/>
                  <a:pt x="632238" y="637242"/>
                  <a:pt x="632238" y="410519"/>
                </a:cubicBezTo>
                <a:cubicBezTo>
                  <a:pt x="632238" y="183796"/>
                  <a:pt x="818583" y="0"/>
                  <a:pt x="1048452" y="0"/>
                </a:cubicBezTo>
                <a:close/>
              </a:path>
            </a:pathLst>
          </a:cu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灯泡"/>
          <p:cNvSpPr/>
          <p:nvPr/>
        </p:nvSpPr>
        <p:spPr bwMode="auto">
          <a:xfrm>
            <a:off x="6143625" y="3110230"/>
            <a:ext cx="445770" cy="793750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泡"/>
          <p:cNvSpPr/>
          <p:nvPr/>
        </p:nvSpPr>
        <p:spPr bwMode="auto">
          <a:xfrm>
            <a:off x="4506595" y="4137660"/>
            <a:ext cx="327025" cy="582295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 bwMode="auto">
          <a:xfrm>
            <a:off x="7787640" y="4137660"/>
            <a:ext cx="327025" cy="582295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47735" y="412513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47735" y="440817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1855" y="417974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530" y="4462780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9558" y="1684828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4395" y="1967865"/>
            <a:ext cx="3363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右箭头"/>
          <p:cNvSpPr/>
          <p:nvPr/>
        </p:nvSpPr>
        <p:spPr>
          <a:xfrm>
            <a:off x="-55245" y="3061335"/>
            <a:ext cx="8075295" cy="629285"/>
          </a:xfrm>
          <a:prstGeom prst="rightArrow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右箭头"/>
          <p:cNvSpPr/>
          <p:nvPr/>
        </p:nvSpPr>
        <p:spPr>
          <a:xfrm>
            <a:off x="-55245" y="2467610"/>
            <a:ext cx="7163435" cy="629285"/>
          </a:xfrm>
          <a:prstGeom prst="rightArrow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右箭头"/>
          <p:cNvSpPr/>
          <p:nvPr/>
        </p:nvSpPr>
        <p:spPr>
          <a:xfrm>
            <a:off x="-55245" y="3619500"/>
            <a:ext cx="7163435" cy="629285"/>
          </a:xfrm>
          <a:prstGeom prst="rightArrow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右箭头"/>
          <p:cNvSpPr/>
          <p:nvPr/>
        </p:nvSpPr>
        <p:spPr>
          <a:xfrm>
            <a:off x="-55245" y="1802765"/>
            <a:ext cx="6293485" cy="629285"/>
          </a:xfrm>
          <a:prstGeom prst="rightArrow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右箭头"/>
          <p:cNvSpPr/>
          <p:nvPr/>
        </p:nvSpPr>
        <p:spPr>
          <a:xfrm>
            <a:off x="-55245" y="4159885"/>
            <a:ext cx="6293485" cy="629285"/>
          </a:xfrm>
          <a:prstGeom prst="rightArrow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奔跑"/>
          <p:cNvSpPr/>
          <p:nvPr/>
        </p:nvSpPr>
        <p:spPr bwMode="auto">
          <a:xfrm>
            <a:off x="-447040" y="3484880"/>
            <a:ext cx="3112770" cy="3112770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8BB59A"/>
          </a:solidFill>
          <a:ln>
            <a:solidFill>
              <a:schemeClr val="bg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9" name="Freeform 454"/>
          <p:cNvSpPr>
            <a:spLocks noEditPoints="1"/>
          </p:cNvSpPr>
          <p:nvPr/>
        </p:nvSpPr>
        <p:spPr bwMode="auto">
          <a:xfrm>
            <a:off x="7407275" y="3239135"/>
            <a:ext cx="228600" cy="241300"/>
          </a:xfrm>
          <a:custGeom>
            <a:avLst/>
            <a:gdLst>
              <a:gd name="T0" fmla="*/ 70 w 129"/>
              <a:gd name="T1" fmla="*/ 22 h 136"/>
              <a:gd name="T2" fmla="*/ 100 w 129"/>
              <a:gd name="T3" fmla="*/ 33 h 136"/>
              <a:gd name="T4" fmla="*/ 112 w 129"/>
              <a:gd name="T5" fmla="*/ 50 h 136"/>
              <a:gd name="T6" fmla="*/ 120 w 129"/>
              <a:gd name="T7" fmla="*/ 70 h 136"/>
              <a:gd name="T8" fmla="*/ 114 w 129"/>
              <a:gd name="T9" fmla="*/ 101 h 136"/>
              <a:gd name="T10" fmla="*/ 105 w 129"/>
              <a:gd name="T11" fmla="*/ 136 h 136"/>
              <a:gd name="T12" fmla="*/ 83 w 129"/>
              <a:gd name="T13" fmla="*/ 129 h 136"/>
              <a:gd name="T14" fmla="*/ 70 w 129"/>
              <a:gd name="T15" fmla="*/ 132 h 136"/>
              <a:gd name="T16" fmla="*/ 52 w 129"/>
              <a:gd name="T17" fmla="*/ 130 h 136"/>
              <a:gd name="T18" fmla="*/ 26 w 129"/>
              <a:gd name="T19" fmla="*/ 136 h 136"/>
              <a:gd name="T20" fmla="*/ 22 w 129"/>
              <a:gd name="T21" fmla="*/ 110 h 136"/>
              <a:gd name="T22" fmla="*/ 10 w 129"/>
              <a:gd name="T23" fmla="*/ 83 h 136"/>
              <a:gd name="T24" fmla="*/ 10 w 129"/>
              <a:gd name="T25" fmla="*/ 83 h 136"/>
              <a:gd name="T26" fmla="*/ 17 w 129"/>
              <a:gd name="T27" fmla="*/ 51 h 136"/>
              <a:gd name="T28" fmla="*/ 37 w 129"/>
              <a:gd name="T29" fmla="*/ 29 h 136"/>
              <a:gd name="T30" fmla="*/ 59 w 129"/>
              <a:gd name="T31" fmla="*/ 22 h 136"/>
              <a:gd name="T32" fmla="*/ 61 w 129"/>
              <a:gd name="T33" fmla="*/ 68 h 136"/>
              <a:gd name="T34" fmla="*/ 46 w 129"/>
              <a:gd name="T35" fmla="*/ 44 h 136"/>
              <a:gd name="T36" fmla="*/ 59 w 129"/>
              <a:gd name="T37" fmla="*/ 70 h 136"/>
              <a:gd name="T38" fmla="*/ 57 w 129"/>
              <a:gd name="T39" fmla="*/ 77 h 136"/>
              <a:gd name="T40" fmla="*/ 59 w 129"/>
              <a:gd name="T41" fmla="*/ 84 h 136"/>
              <a:gd name="T42" fmla="*/ 66 w 129"/>
              <a:gd name="T43" fmla="*/ 86 h 136"/>
              <a:gd name="T44" fmla="*/ 76 w 129"/>
              <a:gd name="T45" fmla="*/ 81 h 136"/>
              <a:gd name="T46" fmla="*/ 76 w 129"/>
              <a:gd name="T47" fmla="*/ 75 h 136"/>
              <a:gd name="T48" fmla="*/ 92 w 129"/>
              <a:gd name="T49" fmla="*/ 57 h 136"/>
              <a:gd name="T50" fmla="*/ 87 w 129"/>
              <a:gd name="T51" fmla="*/ 51 h 136"/>
              <a:gd name="T52" fmla="*/ 70 w 129"/>
              <a:gd name="T53" fmla="*/ 68 h 136"/>
              <a:gd name="T54" fmla="*/ 122 w 129"/>
              <a:gd name="T55" fmla="*/ 0 h 136"/>
              <a:gd name="T56" fmla="*/ 107 w 129"/>
              <a:gd name="T57" fmla="*/ 4 h 136"/>
              <a:gd name="T58" fmla="*/ 81 w 129"/>
              <a:gd name="T59" fmla="*/ 13 h 136"/>
              <a:gd name="T60" fmla="*/ 123 w 129"/>
              <a:gd name="T61" fmla="*/ 50 h 136"/>
              <a:gd name="T62" fmla="*/ 123 w 129"/>
              <a:gd name="T63" fmla="*/ 48 h 136"/>
              <a:gd name="T64" fmla="*/ 129 w 129"/>
              <a:gd name="T65" fmla="*/ 20 h 136"/>
              <a:gd name="T66" fmla="*/ 122 w 129"/>
              <a:gd name="T67" fmla="*/ 0 h 136"/>
              <a:gd name="T68" fmla="*/ 10 w 129"/>
              <a:gd name="T69" fmla="*/ 11 h 136"/>
              <a:gd name="T70" fmla="*/ 0 w 129"/>
              <a:gd name="T71" fmla="*/ 28 h 136"/>
              <a:gd name="T72" fmla="*/ 6 w 129"/>
              <a:gd name="T73" fmla="*/ 46 h 136"/>
              <a:gd name="T74" fmla="*/ 52 w 129"/>
              <a:gd name="T75" fmla="*/ 15 h 136"/>
              <a:gd name="T76" fmla="*/ 44 w 129"/>
              <a:gd name="T77" fmla="*/ 9 h 136"/>
              <a:gd name="T78" fmla="*/ 19 w 129"/>
              <a:gd name="T79" fmla="*/ 6 h 136"/>
              <a:gd name="T80" fmla="*/ 8 w 129"/>
              <a:gd name="T81" fmla="*/ 4 h 136"/>
              <a:gd name="T82" fmla="*/ 85 w 129"/>
              <a:gd name="T83" fmla="*/ 39 h 136"/>
              <a:gd name="T84" fmla="*/ 59 w 129"/>
              <a:gd name="T85" fmla="*/ 33 h 136"/>
              <a:gd name="T86" fmla="*/ 43 w 129"/>
              <a:gd name="T87" fmla="*/ 39 h 136"/>
              <a:gd name="T88" fmla="*/ 30 w 129"/>
              <a:gd name="T89" fmla="*/ 50 h 136"/>
              <a:gd name="T90" fmla="*/ 21 w 129"/>
              <a:gd name="T91" fmla="*/ 73 h 136"/>
              <a:gd name="T92" fmla="*/ 21 w 129"/>
              <a:gd name="T93" fmla="*/ 81 h 136"/>
              <a:gd name="T94" fmla="*/ 32 w 129"/>
              <a:gd name="T95" fmla="*/ 105 h 136"/>
              <a:gd name="T96" fmla="*/ 44 w 129"/>
              <a:gd name="T97" fmla="*/ 116 h 136"/>
              <a:gd name="T98" fmla="*/ 70 w 129"/>
              <a:gd name="T99" fmla="*/ 119 h 136"/>
              <a:gd name="T100" fmla="*/ 78 w 129"/>
              <a:gd name="T101" fmla="*/ 118 h 136"/>
              <a:gd name="T102" fmla="*/ 100 w 129"/>
              <a:gd name="T103" fmla="*/ 105 h 136"/>
              <a:gd name="T104" fmla="*/ 107 w 129"/>
              <a:gd name="T105" fmla="*/ 88 h 136"/>
              <a:gd name="T106" fmla="*/ 109 w 129"/>
              <a:gd name="T107" fmla="*/ 72 h 136"/>
              <a:gd name="T108" fmla="*/ 98 w 129"/>
              <a:gd name="T10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" h="136">
                <a:moveTo>
                  <a:pt x="59" y="22"/>
                </a:moveTo>
                <a:lnTo>
                  <a:pt x="59" y="22"/>
                </a:lnTo>
                <a:lnTo>
                  <a:pt x="70" y="22"/>
                </a:lnTo>
                <a:lnTo>
                  <a:pt x="81" y="24"/>
                </a:lnTo>
                <a:lnTo>
                  <a:pt x="90" y="28"/>
                </a:lnTo>
                <a:lnTo>
                  <a:pt x="100" y="33"/>
                </a:lnTo>
                <a:lnTo>
                  <a:pt x="100" y="33"/>
                </a:lnTo>
                <a:lnTo>
                  <a:pt x="107" y="40"/>
                </a:lnTo>
                <a:lnTo>
                  <a:pt x="112" y="50"/>
                </a:lnTo>
                <a:lnTo>
                  <a:pt x="118" y="59"/>
                </a:lnTo>
                <a:lnTo>
                  <a:pt x="120" y="70"/>
                </a:lnTo>
                <a:lnTo>
                  <a:pt x="120" y="70"/>
                </a:lnTo>
                <a:lnTo>
                  <a:pt x="120" y="81"/>
                </a:lnTo>
                <a:lnTo>
                  <a:pt x="118" y="90"/>
                </a:lnTo>
                <a:lnTo>
                  <a:pt x="114" y="101"/>
                </a:lnTo>
                <a:lnTo>
                  <a:pt x="109" y="108"/>
                </a:lnTo>
                <a:lnTo>
                  <a:pt x="112" y="136"/>
                </a:lnTo>
                <a:lnTo>
                  <a:pt x="105" y="136"/>
                </a:lnTo>
                <a:lnTo>
                  <a:pt x="96" y="123"/>
                </a:lnTo>
                <a:lnTo>
                  <a:pt x="96" y="123"/>
                </a:lnTo>
                <a:lnTo>
                  <a:pt x="83" y="129"/>
                </a:lnTo>
                <a:lnTo>
                  <a:pt x="70" y="132"/>
                </a:lnTo>
                <a:lnTo>
                  <a:pt x="70" y="132"/>
                </a:lnTo>
                <a:lnTo>
                  <a:pt x="70" y="132"/>
                </a:lnTo>
                <a:lnTo>
                  <a:pt x="70" y="132"/>
                </a:lnTo>
                <a:lnTo>
                  <a:pt x="61" y="132"/>
                </a:lnTo>
                <a:lnTo>
                  <a:pt x="52" y="130"/>
                </a:lnTo>
                <a:lnTo>
                  <a:pt x="43" y="127"/>
                </a:lnTo>
                <a:lnTo>
                  <a:pt x="35" y="123"/>
                </a:lnTo>
                <a:lnTo>
                  <a:pt x="26" y="136"/>
                </a:lnTo>
                <a:lnTo>
                  <a:pt x="19" y="136"/>
                </a:lnTo>
                <a:lnTo>
                  <a:pt x="22" y="110"/>
                </a:lnTo>
                <a:lnTo>
                  <a:pt x="22" y="110"/>
                </a:lnTo>
                <a:lnTo>
                  <a:pt x="13" y="97"/>
                </a:lnTo>
                <a:lnTo>
                  <a:pt x="11" y="90"/>
                </a:lnTo>
                <a:lnTo>
                  <a:pt x="10" y="83"/>
                </a:lnTo>
                <a:lnTo>
                  <a:pt x="10" y="83"/>
                </a:lnTo>
                <a:lnTo>
                  <a:pt x="10" y="83"/>
                </a:lnTo>
                <a:lnTo>
                  <a:pt x="10" y="83"/>
                </a:lnTo>
                <a:lnTo>
                  <a:pt x="10" y="72"/>
                </a:lnTo>
                <a:lnTo>
                  <a:pt x="11" y="61"/>
                </a:lnTo>
                <a:lnTo>
                  <a:pt x="17" y="51"/>
                </a:lnTo>
                <a:lnTo>
                  <a:pt x="22" y="42"/>
                </a:lnTo>
                <a:lnTo>
                  <a:pt x="30" y="35"/>
                </a:lnTo>
                <a:lnTo>
                  <a:pt x="37" y="29"/>
                </a:lnTo>
                <a:lnTo>
                  <a:pt x="48" y="24"/>
                </a:lnTo>
                <a:lnTo>
                  <a:pt x="59" y="22"/>
                </a:lnTo>
                <a:lnTo>
                  <a:pt x="59" y="22"/>
                </a:lnTo>
                <a:close/>
                <a:moveTo>
                  <a:pt x="66" y="68"/>
                </a:moveTo>
                <a:lnTo>
                  <a:pt x="66" y="68"/>
                </a:lnTo>
                <a:lnTo>
                  <a:pt x="61" y="68"/>
                </a:lnTo>
                <a:lnTo>
                  <a:pt x="61" y="68"/>
                </a:lnTo>
                <a:lnTo>
                  <a:pt x="46" y="44"/>
                </a:lnTo>
                <a:lnTo>
                  <a:pt x="46" y="44"/>
                </a:lnTo>
                <a:lnTo>
                  <a:pt x="44" y="44"/>
                </a:lnTo>
                <a:lnTo>
                  <a:pt x="44" y="44"/>
                </a:lnTo>
                <a:lnTo>
                  <a:pt x="59" y="70"/>
                </a:lnTo>
                <a:lnTo>
                  <a:pt x="59" y="70"/>
                </a:lnTo>
                <a:lnTo>
                  <a:pt x="57" y="73"/>
                </a:lnTo>
                <a:lnTo>
                  <a:pt x="57" y="77"/>
                </a:lnTo>
                <a:lnTo>
                  <a:pt x="57" y="77"/>
                </a:lnTo>
                <a:lnTo>
                  <a:pt x="57" y="81"/>
                </a:lnTo>
                <a:lnTo>
                  <a:pt x="59" y="84"/>
                </a:lnTo>
                <a:lnTo>
                  <a:pt x="63" y="86"/>
                </a:lnTo>
                <a:lnTo>
                  <a:pt x="66" y="86"/>
                </a:lnTo>
                <a:lnTo>
                  <a:pt x="66" y="86"/>
                </a:lnTo>
                <a:lnTo>
                  <a:pt x="70" y="86"/>
                </a:lnTo>
                <a:lnTo>
                  <a:pt x="74" y="84"/>
                </a:lnTo>
                <a:lnTo>
                  <a:pt x="76" y="81"/>
                </a:lnTo>
                <a:lnTo>
                  <a:pt x="76" y="77"/>
                </a:lnTo>
                <a:lnTo>
                  <a:pt x="76" y="77"/>
                </a:lnTo>
                <a:lnTo>
                  <a:pt x="76" y="75"/>
                </a:lnTo>
                <a:lnTo>
                  <a:pt x="76" y="75"/>
                </a:lnTo>
                <a:lnTo>
                  <a:pt x="85" y="66"/>
                </a:lnTo>
                <a:lnTo>
                  <a:pt x="92" y="57"/>
                </a:lnTo>
                <a:lnTo>
                  <a:pt x="92" y="57"/>
                </a:lnTo>
                <a:lnTo>
                  <a:pt x="87" y="51"/>
                </a:lnTo>
                <a:lnTo>
                  <a:pt x="87" y="51"/>
                </a:lnTo>
                <a:lnTo>
                  <a:pt x="78" y="61"/>
                </a:lnTo>
                <a:lnTo>
                  <a:pt x="70" y="68"/>
                </a:lnTo>
                <a:lnTo>
                  <a:pt x="70" y="68"/>
                </a:lnTo>
                <a:lnTo>
                  <a:pt x="66" y="68"/>
                </a:lnTo>
                <a:lnTo>
                  <a:pt x="66" y="68"/>
                </a:lnTo>
                <a:close/>
                <a:moveTo>
                  <a:pt x="122" y="0"/>
                </a:moveTo>
                <a:lnTo>
                  <a:pt x="114" y="6"/>
                </a:lnTo>
                <a:lnTo>
                  <a:pt x="114" y="6"/>
                </a:lnTo>
                <a:lnTo>
                  <a:pt x="107" y="4"/>
                </a:lnTo>
                <a:lnTo>
                  <a:pt x="98" y="4"/>
                </a:lnTo>
                <a:lnTo>
                  <a:pt x="89" y="6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123" y="50"/>
                </a:lnTo>
                <a:lnTo>
                  <a:pt x="123" y="50"/>
                </a:lnTo>
                <a:lnTo>
                  <a:pt x="123" y="48"/>
                </a:lnTo>
                <a:lnTo>
                  <a:pt x="123" y="48"/>
                </a:lnTo>
                <a:lnTo>
                  <a:pt x="129" y="40"/>
                </a:lnTo>
                <a:lnTo>
                  <a:pt x="129" y="31"/>
                </a:lnTo>
                <a:lnTo>
                  <a:pt x="129" y="20"/>
                </a:lnTo>
                <a:lnTo>
                  <a:pt x="123" y="13"/>
                </a:lnTo>
                <a:lnTo>
                  <a:pt x="127" y="4"/>
                </a:lnTo>
                <a:lnTo>
                  <a:pt x="122" y="0"/>
                </a:lnTo>
                <a:lnTo>
                  <a:pt x="122" y="0"/>
                </a:lnTo>
                <a:close/>
                <a:moveTo>
                  <a:pt x="8" y="4"/>
                </a:moveTo>
                <a:lnTo>
                  <a:pt x="10" y="11"/>
                </a:lnTo>
                <a:lnTo>
                  <a:pt x="10" y="11"/>
                </a:lnTo>
                <a:lnTo>
                  <a:pt x="4" y="18"/>
                </a:lnTo>
                <a:lnTo>
                  <a:pt x="0" y="28"/>
                </a:lnTo>
                <a:lnTo>
                  <a:pt x="2" y="37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44" y="9"/>
                </a:lnTo>
                <a:lnTo>
                  <a:pt x="37" y="4"/>
                </a:lnTo>
                <a:lnTo>
                  <a:pt x="28" y="4"/>
                </a:lnTo>
                <a:lnTo>
                  <a:pt x="19" y="6"/>
                </a:lnTo>
                <a:lnTo>
                  <a:pt x="11" y="0"/>
                </a:lnTo>
                <a:lnTo>
                  <a:pt x="8" y="4"/>
                </a:lnTo>
                <a:lnTo>
                  <a:pt x="8" y="4"/>
                </a:lnTo>
                <a:close/>
                <a:moveTo>
                  <a:pt x="92" y="42"/>
                </a:moveTo>
                <a:lnTo>
                  <a:pt x="92" y="42"/>
                </a:lnTo>
                <a:lnTo>
                  <a:pt x="85" y="39"/>
                </a:lnTo>
                <a:lnTo>
                  <a:pt x="78" y="35"/>
                </a:lnTo>
                <a:lnTo>
                  <a:pt x="68" y="33"/>
                </a:lnTo>
                <a:lnTo>
                  <a:pt x="59" y="33"/>
                </a:lnTo>
                <a:lnTo>
                  <a:pt x="59" y="33"/>
                </a:lnTo>
                <a:lnTo>
                  <a:pt x="52" y="35"/>
                </a:lnTo>
                <a:lnTo>
                  <a:pt x="43" y="39"/>
                </a:lnTo>
                <a:lnTo>
                  <a:pt x="37" y="44"/>
                </a:lnTo>
                <a:lnTo>
                  <a:pt x="30" y="50"/>
                </a:lnTo>
                <a:lnTo>
                  <a:pt x="30" y="50"/>
                </a:lnTo>
                <a:lnTo>
                  <a:pt x="26" y="57"/>
                </a:lnTo>
                <a:lnTo>
                  <a:pt x="22" y="64"/>
                </a:lnTo>
                <a:lnTo>
                  <a:pt x="21" y="73"/>
                </a:lnTo>
                <a:lnTo>
                  <a:pt x="21" y="81"/>
                </a:lnTo>
                <a:lnTo>
                  <a:pt x="21" y="81"/>
                </a:lnTo>
                <a:lnTo>
                  <a:pt x="21" y="81"/>
                </a:lnTo>
                <a:lnTo>
                  <a:pt x="22" y="90"/>
                </a:lnTo>
                <a:lnTo>
                  <a:pt x="26" y="97"/>
                </a:lnTo>
                <a:lnTo>
                  <a:pt x="32" y="105"/>
                </a:lnTo>
                <a:lnTo>
                  <a:pt x="37" y="110"/>
                </a:lnTo>
                <a:lnTo>
                  <a:pt x="37" y="110"/>
                </a:lnTo>
                <a:lnTo>
                  <a:pt x="44" y="116"/>
                </a:lnTo>
                <a:lnTo>
                  <a:pt x="52" y="119"/>
                </a:lnTo>
                <a:lnTo>
                  <a:pt x="61" y="119"/>
                </a:lnTo>
                <a:lnTo>
                  <a:pt x="70" y="119"/>
                </a:lnTo>
                <a:lnTo>
                  <a:pt x="70" y="119"/>
                </a:lnTo>
                <a:lnTo>
                  <a:pt x="70" y="119"/>
                </a:lnTo>
                <a:lnTo>
                  <a:pt x="78" y="118"/>
                </a:lnTo>
                <a:lnTo>
                  <a:pt x="87" y="114"/>
                </a:lnTo>
                <a:lnTo>
                  <a:pt x="92" y="110"/>
                </a:lnTo>
                <a:lnTo>
                  <a:pt x="100" y="105"/>
                </a:lnTo>
                <a:lnTo>
                  <a:pt x="100" y="105"/>
                </a:lnTo>
                <a:lnTo>
                  <a:pt x="103" y="97"/>
                </a:lnTo>
                <a:lnTo>
                  <a:pt x="107" y="88"/>
                </a:lnTo>
                <a:lnTo>
                  <a:pt x="109" y="81"/>
                </a:lnTo>
                <a:lnTo>
                  <a:pt x="109" y="72"/>
                </a:lnTo>
                <a:lnTo>
                  <a:pt x="109" y="72"/>
                </a:lnTo>
                <a:lnTo>
                  <a:pt x="107" y="62"/>
                </a:lnTo>
                <a:lnTo>
                  <a:pt x="103" y="55"/>
                </a:lnTo>
                <a:lnTo>
                  <a:pt x="98" y="48"/>
                </a:lnTo>
                <a:lnTo>
                  <a:pt x="92" y="42"/>
                </a:lnTo>
                <a:lnTo>
                  <a:pt x="92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460"/>
          <p:cNvSpPr>
            <a:spLocks noEditPoints="1"/>
          </p:cNvSpPr>
          <p:nvPr/>
        </p:nvSpPr>
        <p:spPr bwMode="auto">
          <a:xfrm>
            <a:off x="6509385" y="3808095"/>
            <a:ext cx="203835" cy="254000"/>
          </a:xfrm>
          <a:custGeom>
            <a:avLst/>
            <a:gdLst>
              <a:gd name="T0" fmla="*/ 38 w 115"/>
              <a:gd name="T1" fmla="*/ 110 h 143"/>
              <a:gd name="T2" fmla="*/ 31 w 115"/>
              <a:gd name="T3" fmla="*/ 101 h 143"/>
              <a:gd name="T4" fmla="*/ 11 w 115"/>
              <a:gd name="T5" fmla="*/ 75 h 143"/>
              <a:gd name="T6" fmla="*/ 2 w 115"/>
              <a:gd name="T7" fmla="*/ 59 h 143"/>
              <a:gd name="T8" fmla="*/ 0 w 115"/>
              <a:gd name="T9" fmla="*/ 41 h 143"/>
              <a:gd name="T10" fmla="*/ 0 w 115"/>
              <a:gd name="T11" fmla="*/ 35 h 143"/>
              <a:gd name="T12" fmla="*/ 5 w 115"/>
              <a:gd name="T13" fmla="*/ 22 h 143"/>
              <a:gd name="T14" fmla="*/ 20 w 115"/>
              <a:gd name="T15" fmla="*/ 9 h 143"/>
              <a:gd name="T16" fmla="*/ 33 w 115"/>
              <a:gd name="T17" fmla="*/ 4 h 143"/>
              <a:gd name="T18" fmla="*/ 59 w 115"/>
              <a:gd name="T19" fmla="*/ 0 h 143"/>
              <a:gd name="T20" fmla="*/ 70 w 115"/>
              <a:gd name="T21" fmla="*/ 0 h 143"/>
              <a:gd name="T22" fmla="*/ 82 w 115"/>
              <a:gd name="T23" fmla="*/ 4 h 143"/>
              <a:gd name="T24" fmla="*/ 106 w 115"/>
              <a:gd name="T25" fmla="*/ 17 h 143"/>
              <a:gd name="T26" fmla="*/ 114 w 115"/>
              <a:gd name="T27" fmla="*/ 28 h 143"/>
              <a:gd name="T28" fmla="*/ 115 w 115"/>
              <a:gd name="T29" fmla="*/ 41 h 143"/>
              <a:gd name="T30" fmla="*/ 115 w 115"/>
              <a:gd name="T31" fmla="*/ 50 h 143"/>
              <a:gd name="T32" fmla="*/ 110 w 115"/>
              <a:gd name="T33" fmla="*/ 66 h 143"/>
              <a:gd name="T34" fmla="*/ 95 w 115"/>
              <a:gd name="T35" fmla="*/ 88 h 143"/>
              <a:gd name="T36" fmla="*/ 84 w 115"/>
              <a:gd name="T37" fmla="*/ 101 h 143"/>
              <a:gd name="T38" fmla="*/ 75 w 115"/>
              <a:gd name="T39" fmla="*/ 112 h 143"/>
              <a:gd name="T40" fmla="*/ 73 w 115"/>
              <a:gd name="T41" fmla="*/ 136 h 143"/>
              <a:gd name="T42" fmla="*/ 71 w 115"/>
              <a:gd name="T43" fmla="*/ 140 h 143"/>
              <a:gd name="T44" fmla="*/ 68 w 115"/>
              <a:gd name="T45" fmla="*/ 143 h 143"/>
              <a:gd name="T46" fmla="*/ 51 w 115"/>
              <a:gd name="T47" fmla="*/ 143 h 143"/>
              <a:gd name="T48" fmla="*/ 48 w 115"/>
              <a:gd name="T49" fmla="*/ 143 h 143"/>
              <a:gd name="T50" fmla="*/ 44 w 115"/>
              <a:gd name="T51" fmla="*/ 140 h 143"/>
              <a:gd name="T52" fmla="*/ 42 w 115"/>
              <a:gd name="T53" fmla="*/ 125 h 143"/>
              <a:gd name="T54" fmla="*/ 38 w 115"/>
              <a:gd name="T55" fmla="*/ 110 h 143"/>
              <a:gd name="T56" fmla="*/ 68 w 115"/>
              <a:gd name="T57" fmla="*/ 112 h 143"/>
              <a:gd name="T58" fmla="*/ 48 w 115"/>
              <a:gd name="T59" fmla="*/ 112 h 143"/>
              <a:gd name="T60" fmla="*/ 66 w 115"/>
              <a:gd name="T61" fmla="*/ 121 h 143"/>
              <a:gd name="T62" fmla="*/ 68 w 115"/>
              <a:gd name="T63" fmla="*/ 112 h 143"/>
              <a:gd name="T64" fmla="*/ 62 w 115"/>
              <a:gd name="T65" fmla="*/ 96 h 143"/>
              <a:gd name="T66" fmla="*/ 73 w 115"/>
              <a:gd name="T67" fmla="*/ 72 h 143"/>
              <a:gd name="T68" fmla="*/ 82 w 115"/>
              <a:gd name="T69" fmla="*/ 39 h 143"/>
              <a:gd name="T70" fmla="*/ 79 w 115"/>
              <a:gd name="T71" fmla="*/ 22 h 143"/>
              <a:gd name="T72" fmla="*/ 73 w 115"/>
              <a:gd name="T73" fmla="*/ 17 h 143"/>
              <a:gd name="T74" fmla="*/ 62 w 115"/>
              <a:gd name="T75" fmla="*/ 15 h 143"/>
              <a:gd name="T76" fmla="*/ 53 w 115"/>
              <a:gd name="T77" fmla="*/ 15 h 143"/>
              <a:gd name="T78" fmla="*/ 42 w 115"/>
              <a:gd name="T79" fmla="*/ 17 h 143"/>
              <a:gd name="T80" fmla="*/ 37 w 115"/>
              <a:gd name="T81" fmla="*/ 22 h 143"/>
              <a:gd name="T82" fmla="*/ 33 w 115"/>
              <a:gd name="T83" fmla="*/ 39 h 143"/>
              <a:gd name="T84" fmla="*/ 44 w 115"/>
              <a:gd name="T85" fmla="*/ 72 h 143"/>
              <a:gd name="T86" fmla="*/ 53 w 115"/>
              <a:gd name="T87" fmla="*/ 96 h 143"/>
              <a:gd name="T88" fmla="*/ 90 w 115"/>
              <a:gd name="T89" fmla="*/ 22 h 143"/>
              <a:gd name="T90" fmla="*/ 92 w 115"/>
              <a:gd name="T91" fmla="*/ 37 h 143"/>
              <a:gd name="T92" fmla="*/ 82 w 115"/>
              <a:gd name="T93" fmla="*/ 72 h 143"/>
              <a:gd name="T94" fmla="*/ 75 w 115"/>
              <a:gd name="T95" fmla="*/ 90 h 143"/>
              <a:gd name="T96" fmla="*/ 93 w 115"/>
              <a:gd name="T97" fmla="*/ 68 h 143"/>
              <a:gd name="T98" fmla="*/ 101 w 115"/>
              <a:gd name="T99" fmla="*/ 48 h 143"/>
              <a:gd name="T100" fmla="*/ 103 w 115"/>
              <a:gd name="T101" fmla="*/ 42 h 143"/>
              <a:gd name="T102" fmla="*/ 99 w 115"/>
              <a:gd name="T103" fmla="*/ 31 h 143"/>
              <a:gd name="T104" fmla="*/ 90 w 115"/>
              <a:gd name="T105" fmla="*/ 22 h 143"/>
              <a:gd name="T106" fmla="*/ 42 w 115"/>
              <a:gd name="T107" fmla="*/ 92 h 143"/>
              <a:gd name="T108" fmla="*/ 33 w 115"/>
              <a:gd name="T109" fmla="*/ 72 h 143"/>
              <a:gd name="T110" fmla="*/ 24 w 115"/>
              <a:gd name="T111" fmla="*/ 37 h 143"/>
              <a:gd name="T112" fmla="*/ 26 w 115"/>
              <a:gd name="T113" fmla="*/ 22 h 143"/>
              <a:gd name="T114" fmla="*/ 22 w 115"/>
              <a:gd name="T115" fmla="*/ 26 h 143"/>
              <a:gd name="T116" fmla="*/ 15 w 115"/>
              <a:gd name="T117" fmla="*/ 35 h 143"/>
              <a:gd name="T118" fmla="*/ 15 w 115"/>
              <a:gd name="T119" fmla="*/ 42 h 143"/>
              <a:gd name="T120" fmla="*/ 16 w 115"/>
              <a:gd name="T121" fmla="*/ 55 h 143"/>
              <a:gd name="T122" fmla="*/ 31 w 115"/>
              <a:gd name="T123" fmla="*/ 81 h 143"/>
              <a:gd name="T124" fmla="*/ 42 w 115"/>
              <a:gd name="T12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3">
                <a:moveTo>
                  <a:pt x="38" y="110"/>
                </a:moveTo>
                <a:lnTo>
                  <a:pt x="38" y="110"/>
                </a:lnTo>
                <a:lnTo>
                  <a:pt x="31" y="101"/>
                </a:lnTo>
                <a:lnTo>
                  <a:pt x="31" y="101"/>
                </a:lnTo>
                <a:lnTo>
                  <a:pt x="20" y="88"/>
                </a:lnTo>
                <a:lnTo>
                  <a:pt x="11" y="75"/>
                </a:lnTo>
                <a:lnTo>
                  <a:pt x="5" y="66"/>
                </a:lnTo>
                <a:lnTo>
                  <a:pt x="2" y="59"/>
                </a:lnTo>
                <a:lnTo>
                  <a:pt x="0" y="50"/>
                </a:lnTo>
                <a:lnTo>
                  <a:pt x="0" y="41"/>
                </a:lnTo>
                <a:lnTo>
                  <a:pt x="0" y="41"/>
                </a:lnTo>
                <a:lnTo>
                  <a:pt x="0" y="35"/>
                </a:lnTo>
                <a:lnTo>
                  <a:pt x="3" y="28"/>
                </a:lnTo>
                <a:lnTo>
                  <a:pt x="5" y="22"/>
                </a:lnTo>
                <a:lnTo>
                  <a:pt x="9" y="17"/>
                </a:lnTo>
                <a:lnTo>
                  <a:pt x="20" y="9"/>
                </a:lnTo>
                <a:lnTo>
                  <a:pt x="33" y="4"/>
                </a:lnTo>
                <a:lnTo>
                  <a:pt x="33" y="4"/>
                </a:lnTo>
                <a:lnTo>
                  <a:pt x="46" y="0"/>
                </a:lnTo>
                <a:lnTo>
                  <a:pt x="59" y="0"/>
                </a:lnTo>
                <a:lnTo>
                  <a:pt x="59" y="0"/>
                </a:lnTo>
                <a:lnTo>
                  <a:pt x="70" y="0"/>
                </a:lnTo>
                <a:lnTo>
                  <a:pt x="82" y="4"/>
                </a:lnTo>
                <a:lnTo>
                  <a:pt x="82" y="4"/>
                </a:lnTo>
                <a:lnTo>
                  <a:pt x="95" y="9"/>
                </a:lnTo>
                <a:lnTo>
                  <a:pt x="106" y="17"/>
                </a:lnTo>
                <a:lnTo>
                  <a:pt x="110" y="22"/>
                </a:lnTo>
                <a:lnTo>
                  <a:pt x="114" y="28"/>
                </a:lnTo>
                <a:lnTo>
                  <a:pt x="115" y="35"/>
                </a:lnTo>
                <a:lnTo>
                  <a:pt x="115" y="41"/>
                </a:lnTo>
                <a:lnTo>
                  <a:pt x="115" y="41"/>
                </a:lnTo>
                <a:lnTo>
                  <a:pt x="115" y="50"/>
                </a:lnTo>
                <a:lnTo>
                  <a:pt x="114" y="59"/>
                </a:lnTo>
                <a:lnTo>
                  <a:pt x="110" y="66"/>
                </a:lnTo>
                <a:lnTo>
                  <a:pt x="106" y="75"/>
                </a:lnTo>
                <a:lnTo>
                  <a:pt x="95" y="88"/>
                </a:lnTo>
                <a:lnTo>
                  <a:pt x="84" y="101"/>
                </a:lnTo>
                <a:lnTo>
                  <a:pt x="84" y="101"/>
                </a:lnTo>
                <a:lnTo>
                  <a:pt x="77" y="110"/>
                </a:lnTo>
                <a:lnTo>
                  <a:pt x="75" y="112"/>
                </a:lnTo>
                <a:lnTo>
                  <a:pt x="73" y="125"/>
                </a:lnTo>
                <a:lnTo>
                  <a:pt x="73" y="136"/>
                </a:lnTo>
                <a:lnTo>
                  <a:pt x="73" y="136"/>
                </a:lnTo>
                <a:lnTo>
                  <a:pt x="71" y="140"/>
                </a:lnTo>
                <a:lnTo>
                  <a:pt x="70" y="141"/>
                </a:lnTo>
                <a:lnTo>
                  <a:pt x="68" y="143"/>
                </a:lnTo>
                <a:lnTo>
                  <a:pt x="64" y="143"/>
                </a:lnTo>
                <a:lnTo>
                  <a:pt x="51" y="143"/>
                </a:lnTo>
                <a:lnTo>
                  <a:pt x="51" y="143"/>
                </a:lnTo>
                <a:lnTo>
                  <a:pt x="48" y="143"/>
                </a:lnTo>
                <a:lnTo>
                  <a:pt x="46" y="141"/>
                </a:lnTo>
                <a:lnTo>
                  <a:pt x="44" y="140"/>
                </a:lnTo>
                <a:lnTo>
                  <a:pt x="42" y="136"/>
                </a:lnTo>
                <a:lnTo>
                  <a:pt x="42" y="125"/>
                </a:lnTo>
                <a:lnTo>
                  <a:pt x="40" y="112"/>
                </a:lnTo>
                <a:lnTo>
                  <a:pt x="38" y="110"/>
                </a:lnTo>
                <a:lnTo>
                  <a:pt x="38" y="110"/>
                </a:lnTo>
                <a:close/>
                <a:moveTo>
                  <a:pt x="68" y="112"/>
                </a:moveTo>
                <a:lnTo>
                  <a:pt x="59" y="112"/>
                </a:lnTo>
                <a:lnTo>
                  <a:pt x="48" y="112"/>
                </a:lnTo>
                <a:lnTo>
                  <a:pt x="49" y="121"/>
                </a:lnTo>
                <a:lnTo>
                  <a:pt x="66" y="121"/>
                </a:lnTo>
                <a:lnTo>
                  <a:pt x="68" y="112"/>
                </a:lnTo>
                <a:lnTo>
                  <a:pt x="68" y="112"/>
                </a:lnTo>
                <a:close/>
                <a:moveTo>
                  <a:pt x="62" y="15"/>
                </a:moveTo>
                <a:lnTo>
                  <a:pt x="62" y="96"/>
                </a:lnTo>
                <a:lnTo>
                  <a:pt x="62" y="96"/>
                </a:lnTo>
                <a:lnTo>
                  <a:pt x="73" y="72"/>
                </a:lnTo>
                <a:lnTo>
                  <a:pt x="81" y="50"/>
                </a:lnTo>
                <a:lnTo>
                  <a:pt x="82" y="39"/>
                </a:lnTo>
                <a:lnTo>
                  <a:pt x="82" y="30"/>
                </a:lnTo>
                <a:lnTo>
                  <a:pt x="79" y="22"/>
                </a:lnTo>
                <a:lnTo>
                  <a:pt x="73" y="17"/>
                </a:lnTo>
                <a:lnTo>
                  <a:pt x="73" y="17"/>
                </a:lnTo>
                <a:lnTo>
                  <a:pt x="62" y="15"/>
                </a:lnTo>
                <a:lnTo>
                  <a:pt x="62" y="15"/>
                </a:lnTo>
                <a:close/>
                <a:moveTo>
                  <a:pt x="53" y="96"/>
                </a:moveTo>
                <a:lnTo>
                  <a:pt x="53" y="15"/>
                </a:lnTo>
                <a:lnTo>
                  <a:pt x="53" y="15"/>
                </a:lnTo>
                <a:lnTo>
                  <a:pt x="42" y="17"/>
                </a:lnTo>
                <a:lnTo>
                  <a:pt x="42" y="17"/>
                </a:lnTo>
                <a:lnTo>
                  <a:pt x="37" y="22"/>
                </a:lnTo>
                <a:lnTo>
                  <a:pt x="35" y="30"/>
                </a:lnTo>
                <a:lnTo>
                  <a:pt x="33" y="39"/>
                </a:lnTo>
                <a:lnTo>
                  <a:pt x="35" y="50"/>
                </a:lnTo>
                <a:lnTo>
                  <a:pt x="44" y="72"/>
                </a:lnTo>
                <a:lnTo>
                  <a:pt x="53" y="96"/>
                </a:lnTo>
                <a:lnTo>
                  <a:pt x="53" y="9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92" y="30"/>
                </a:lnTo>
                <a:lnTo>
                  <a:pt x="92" y="37"/>
                </a:lnTo>
                <a:lnTo>
                  <a:pt x="90" y="53"/>
                </a:lnTo>
                <a:lnTo>
                  <a:pt x="82" y="72"/>
                </a:lnTo>
                <a:lnTo>
                  <a:pt x="75" y="90"/>
                </a:lnTo>
                <a:lnTo>
                  <a:pt x="75" y="90"/>
                </a:lnTo>
                <a:lnTo>
                  <a:pt x="84" y="79"/>
                </a:lnTo>
                <a:lnTo>
                  <a:pt x="93" y="68"/>
                </a:lnTo>
                <a:lnTo>
                  <a:pt x="99" y="55"/>
                </a:lnTo>
                <a:lnTo>
                  <a:pt x="101" y="48"/>
                </a:lnTo>
                <a:lnTo>
                  <a:pt x="103" y="42"/>
                </a:lnTo>
                <a:lnTo>
                  <a:pt x="103" y="42"/>
                </a:lnTo>
                <a:lnTo>
                  <a:pt x="101" y="37"/>
                </a:lnTo>
                <a:lnTo>
                  <a:pt x="99" y="31"/>
                </a:lnTo>
                <a:lnTo>
                  <a:pt x="95" y="26"/>
                </a:lnTo>
                <a:lnTo>
                  <a:pt x="90" y="22"/>
                </a:lnTo>
                <a:lnTo>
                  <a:pt x="90" y="22"/>
                </a:lnTo>
                <a:close/>
                <a:moveTo>
                  <a:pt x="42" y="92"/>
                </a:moveTo>
                <a:lnTo>
                  <a:pt x="42" y="92"/>
                </a:lnTo>
                <a:lnTo>
                  <a:pt x="33" y="72"/>
                </a:lnTo>
                <a:lnTo>
                  <a:pt x="27" y="53"/>
                </a:lnTo>
                <a:lnTo>
                  <a:pt x="24" y="37"/>
                </a:lnTo>
                <a:lnTo>
                  <a:pt x="24" y="30"/>
                </a:lnTo>
                <a:lnTo>
                  <a:pt x="26" y="22"/>
                </a:lnTo>
                <a:lnTo>
                  <a:pt x="26" y="22"/>
                </a:lnTo>
                <a:lnTo>
                  <a:pt x="22" y="26"/>
                </a:lnTo>
                <a:lnTo>
                  <a:pt x="18" y="31"/>
                </a:lnTo>
                <a:lnTo>
                  <a:pt x="15" y="35"/>
                </a:lnTo>
                <a:lnTo>
                  <a:pt x="15" y="42"/>
                </a:lnTo>
                <a:lnTo>
                  <a:pt x="15" y="42"/>
                </a:lnTo>
                <a:lnTo>
                  <a:pt x="15" y="48"/>
                </a:lnTo>
                <a:lnTo>
                  <a:pt x="16" y="55"/>
                </a:lnTo>
                <a:lnTo>
                  <a:pt x="22" y="68"/>
                </a:lnTo>
                <a:lnTo>
                  <a:pt x="31" y="81"/>
                </a:lnTo>
                <a:lnTo>
                  <a:pt x="42" y="92"/>
                </a:lnTo>
                <a:lnTo>
                  <a:pt x="4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316"/>
          <p:cNvSpPr/>
          <p:nvPr/>
        </p:nvSpPr>
        <p:spPr bwMode="auto">
          <a:xfrm>
            <a:off x="5561965" y="4338955"/>
            <a:ext cx="247650" cy="250190"/>
          </a:xfrm>
          <a:custGeom>
            <a:avLst/>
            <a:gdLst>
              <a:gd name="T0" fmla="*/ 145 w 151"/>
              <a:gd name="T1" fmla="*/ 53 h 152"/>
              <a:gd name="T2" fmla="*/ 149 w 151"/>
              <a:gd name="T3" fmla="*/ 77 h 152"/>
              <a:gd name="T4" fmla="*/ 143 w 151"/>
              <a:gd name="T5" fmla="*/ 82 h 152"/>
              <a:gd name="T6" fmla="*/ 151 w 151"/>
              <a:gd name="T7" fmla="*/ 90 h 152"/>
              <a:gd name="T8" fmla="*/ 149 w 151"/>
              <a:gd name="T9" fmla="*/ 103 h 152"/>
              <a:gd name="T10" fmla="*/ 141 w 151"/>
              <a:gd name="T11" fmla="*/ 104 h 152"/>
              <a:gd name="T12" fmla="*/ 147 w 151"/>
              <a:gd name="T13" fmla="*/ 110 h 152"/>
              <a:gd name="T14" fmla="*/ 145 w 151"/>
              <a:gd name="T15" fmla="*/ 125 h 152"/>
              <a:gd name="T16" fmla="*/ 138 w 151"/>
              <a:gd name="T17" fmla="*/ 126 h 152"/>
              <a:gd name="T18" fmla="*/ 143 w 151"/>
              <a:gd name="T19" fmla="*/ 132 h 152"/>
              <a:gd name="T20" fmla="*/ 140 w 151"/>
              <a:gd name="T21" fmla="*/ 148 h 152"/>
              <a:gd name="T22" fmla="*/ 130 w 151"/>
              <a:gd name="T23" fmla="*/ 152 h 152"/>
              <a:gd name="T24" fmla="*/ 55 w 151"/>
              <a:gd name="T25" fmla="*/ 132 h 152"/>
              <a:gd name="T26" fmla="*/ 37 w 151"/>
              <a:gd name="T27" fmla="*/ 132 h 152"/>
              <a:gd name="T28" fmla="*/ 37 w 151"/>
              <a:gd name="T29" fmla="*/ 141 h 152"/>
              <a:gd name="T30" fmla="*/ 0 w 151"/>
              <a:gd name="T31" fmla="*/ 141 h 152"/>
              <a:gd name="T32" fmla="*/ 0 w 151"/>
              <a:gd name="T33" fmla="*/ 48 h 152"/>
              <a:gd name="T34" fmla="*/ 37 w 151"/>
              <a:gd name="T35" fmla="*/ 48 h 152"/>
              <a:gd name="T36" fmla="*/ 37 w 151"/>
              <a:gd name="T37" fmla="*/ 62 h 152"/>
              <a:gd name="T38" fmla="*/ 52 w 151"/>
              <a:gd name="T39" fmla="*/ 60 h 152"/>
              <a:gd name="T40" fmla="*/ 110 w 151"/>
              <a:gd name="T41" fmla="*/ 0 h 152"/>
              <a:gd name="T42" fmla="*/ 110 w 151"/>
              <a:gd name="T43" fmla="*/ 0 h 152"/>
              <a:gd name="T44" fmla="*/ 119 w 151"/>
              <a:gd name="T45" fmla="*/ 7 h 152"/>
              <a:gd name="T46" fmla="*/ 123 w 151"/>
              <a:gd name="T47" fmla="*/ 16 h 152"/>
              <a:gd name="T48" fmla="*/ 123 w 151"/>
              <a:gd name="T49" fmla="*/ 24 h 152"/>
              <a:gd name="T50" fmla="*/ 121 w 151"/>
              <a:gd name="T51" fmla="*/ 31 h 152"/>
              <a:gd name="T52" fmla="*/ 116 w 151"/>
              <a:gd name="T53" fmla="*/ 38 h 152"/>
              <a:gd name="T54" fmla="*/ 108 w 151"/>
              <a:gd name="T55" fmla="*/ 44 h 152"/>
              <a:gd name="T56" fmla="*/ 94 w 151"/>
              <a:gd name="T57" fmla="*/ 57 h 152"/>
              <a:gd name="T58" fmla="*/ 145 w 151"/>
              <a:gd name="T59" fmla="*/ 5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1" h="152">
                <a:moveTo>
                  <a:pt x="145" y="53"/>
                </a:moveTo>
                <a:lnTo>
                  <a:pt x="149" y="77"/>
                </a:lnTo>
                <a:lnTo>
                  <a:pt x="143" y="82"/>
                </a:lnTo>
                <a:lnTo>
                  <a:pt x="151" y="90"/>
                </a:lnTo>
                <a:lnTo>
                  <a:pt x="149" y="103"/>
                </a:lnTo>
                <a:lnTo>
                  <a:pt x="141" y="104"/>
                </a:lnTo>
                <a:lnTo>
                  <a:pt x="147" y="110"/>
                </a:lnTo>
                <a:lnTo>
                  <a:pt x="145" y="125"/>
                </a:lnTo>
                <a:lnTo>
                  <a:pt x="138" y="126"/>
                </a:lnTo>
                <a:lnTo>
                  <a:pt x="143" y="132"/>
                </a:lnTo>
                <a:lnTo>
                  <a:pt x="140" y="148"/>
                </a:lnTo>
                <a:lnTo>
                  <a:pt x="130" y="152"/>
                </a:lnTo>
                <a:lnTo>
                  <a:pt x="55" y="132"/>
                </a:lnTo>
                <a:lnTo>
                  <a:pt x="37" y="132"/>
                </a:lnTo>
                <a:lnTo>
                  <a:pt x="37" y="141"/>
                </a:lnTo>
                <a:lnTo>
                  <a:pt x="0" y="141"/>
                </a:lnTo>
                <a:lnTo>
                  <a:pt x="0" y="48"/>
                </a:lnTo>
                <a:lnTo>
                  <a:pt x="37" y="48"/>
                </a:lnTo>
                <a:lnTo>
                  <a:pt x="37" y="62"/>
                </a:lnTo>
                <a:lnTo>
                  <a:pt x="52" y="60"/>
                </a:lnTo>
                <a:lnTo>
                  <a:pt x="110" y="0"/>
                </a:lnTo>
                <a:lnTo>
                  <a:pt x="110" y="0"/>
                </a:lnTo>
                <a:lnTo>
                  <a:pt x="119" y="7"/>
                </a:lnTo>
                <a:lnTo>
                  <a:pt x="123" y="16"/>
                </a:lnTo>
                <a:lnTo>
                  <a:pt x="123" y="24"/>
                </a:lnTo>
                <a:lnTo>
                  <a:pt x="121" y="31"/>
                </a:lnTo>
                <a:lnTo>
                  <a:pt x="116" y="38"/>
                </a:lnTo>
                <a:lnTo>
                  <a:pt x="108" y="44"/>
                </a:lnTo>
                <a:lnTo>
                  <a:pt x="94" y="57"/>
                </a:lnTo>
                <a:lnTo>
                  <a:pt x="145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稻壳儿小白白(http://dwz.cn/Wu2UP)"/>
          <p:cNvSpPr/>
          <p:nvPr/>
        </p:nvSpPr>
        <p:spPr bwMode="auto">
          <a:xfrm>
            <a:off x="6434455" y="2641600"/>
            <a:ext cx="269875" cy="257175"/>
          </a:xfrm>
          <a:custGeom>
            <a:avLst/>
            <a:gdLst>
              <a:gd name="T0" fmla="*/ 12 w 47"/>
              <a:gd name="T1" fmla="*/ 44 h 44"/>
              <a:gd name="T2" fmla="*/ 17 w 47"/>
              <a:gd name="T3" fmla="*/ 44 h 44"/>
              <a:gd name="T4" fmla="*/ 27 w 47"/>
              <a:gd name="T5" fmla="*/ 25 h 44"/>
              <a:gd name="T6" fmla="*/ 40 w 47"/>
              <a:gd name="T7" fmla="*/ 25 h 44"/>
              <a:gd name="T8" fmla="*/ 47 w 47"/>
              <a:gd name="T9" fmla="*/ 22 h 44"/>
              <a:gd name="T10" fmla="*/ 40 w 47"/>
              <a:gd name="T11" fmla="*/ 18 h 44"/>
              <a:gd name="T12" fmla="*/ 27 w 47"/>
              <a:gd name="T13" fmla="*/ 18 h 44"/>
              <a:gd name="T14" fmla="*/ 17 w 47"/>
              <a:gd name="T15" fmla="*/ 0 h 44"/>
              <a:gd name="T16" fmla="*/ 12 w 47"/>
              <a:gd name="T17" fmla="*/ 0 h 44"/>
              <a:gd name="T18" fmla="*/ 18 w 47"/>
              <a:gd name="T19" fmla="*/ 18 h 44"/>
              <a:gd name="T20" fmla="*/ 10 w 47"/>
              <a:gd name="T21" fmla="*/ 18 h 44"/>
              <a:gd name="T22" fmla="*/ 4 w 47"/>
              <a:gd name="T23" fmla="*/ 14 h 44"/>
              <a:gd name="T24" fmla="*/ 0 w 47"/>
              <a:gd name="T25" fmla="*/ 14 h 44"/>
              <a:gd name="T26" fmla="*/ 3 w 47"/>
              <a:gd name="T27" fmla="*/ 22 h 44"/>
              <a:gd name="T28" fmla="*/ 0 w 47"/>
              <a:gd name="T29" fmla="*/ 30 h 44"/>
              <a:gd name="T30" fmla="*/ 4 w 47"/>
              <a:gd name="T31" fmla="*/ 30 h 44"/>
              <a:gd name="T32" fmla="*/ 10 w 47"/>
              <a:gd name="T33" fmla="*/ 25 h 44"/>
              <a:gd name="T34" fmla="*/ 18 w 47"/>
              <a:gd name="T35" fmla="*/ 25 h 44"/>
              <a:gd name="T36" fmla="*/ 12 w 47"/>
              <a:gd name="T3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" h="44">
                <a:moveTo>
                  <a:pt x="12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27" y="25"/>
                  <a:pt x="27" y="25"/>
                  <a:pt x="27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7" y="25"/>
                  <a:pt x="47" y="22"/>
                </a:cubicBezTo>
                <a:cubicBezTo>
                  <a:pt x="47" y="18"/>
                  <a:pt x="40" y="18"/>
                  <a:pt x="40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8" y="18"/>
                  <a:pt x="18" y="18"/>
                  <a:pt x="1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10" y="25"/>
                  <a:pt x="10" y="25"/>
                  <a:pt x="10" y="25"/>
                </a:cubicBezTo>
                <a:cubicBezTo>
                  <a:pt x="18" y="25"/>
                  <a:pt x="18" y="25"/>
                  <a:pt x="18" y="25"/>
                </a:cubicBezTo>
                <a:lnTo>
                  <a:pt x="12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4" name="稻壳儿小白白(http://dwz.cn/Wu2UP)"/>
          <p:cNvSpPr>
            <a:spLocks noEditPoints="1"/>
          </p:cNvSpPr>
          <p:nvPr/>
        </p:nvSpPr>
        <p:spPr bwMode="auto">
          <a:xfrm>
            <a:off x="5561965" y="2009775"/>
            <a:ext cx="287655" cy="189230"/>
          </a:xfrm>
          <a:custGeom>
            <a:avLst/>
            <a:gdLst>
              <a:gd name="T0" fmla="*/ 35 w 47"/>
              <a:gd name="T1" fmla="*/ 9 h 31"/>
              <a:gd name="T2" fmla="*/ 33 w 47"/>
              <a:gd name="T3" fmla="*/ 9 h 31"/>
              <a:gd name="T4" fmla="*/ 21 w 47"/>
              <a:gd name="T5" fmla="*/ 0 h 31"/>
              <a:gd name="T6" fmla="*/ 9 w 47"/>
              <a:gd name="T7" fmla="*/ 13 h 31"/>
              <a:gd name="T8" fmla="*/ 9 w 47"/>
              <a:gd name="T9" fmla="*/ 14 h 31"/>
              <a:gd name="T10" fmla="*/ 8 w 47"/>
              <a:gd name="T11" fmla="*/ 14 h 31"/>
              <a:gd name="T12" fmla="*/ 0 w 47"/>
              <a:gd name="T13" fmla="*/ 23 h 31"/>
              <a:gd name="T14" fmla="*/ 8 w 47"/>
              <a:gd name="T15" fmla="*/ 31 h 31"/>
              <a:gd name="T16" fmla="*/ 35 w 47"/>
              <a:gd name="T17" fmla="*/ 31 h 31"/>
              <a:gd name="T18" fmla="*/ 47 w 47"/>
              <a:gd name="T19" fmla="*/ 20 h 31"/>
              <a:gd name="T20" fmla="*/ 35 w 47"/>
              <a:gd name="T21" fmla="*/ 9 h 31"/>
              <a:gd name="T22" fmla="*/ 26 w 47"/>
              <a:gd name="T23" fmla="*/ 19 h 31"/>
              <a:gd name="T24" fmla="*/ 20 w 47"/>
              <a:gd name="T25" fmla="*/ 26 h 31"/>
              <a:gd name="T26" fmla="*/ 18 w 47"/>
              <a:gd name="T27" fmla="*/ 26 h 31"/>
              <a:gd name="T28" fmla="*/ 18 w 47"/>
              <a:gd name="T29" fmla="*/ 26 h 31"/>
              <a:gd name="T30" fmla="*/ 18 w 47"/>
              <a:gd name="T31" fmla="*/ 25 h 31"/>
              <a:gd name="T32" fmla="*/ 21 w 47"/>
              <a:gd name="T33" fmla="*/ 19 h 31"/>
              <a:gd name="T34" fmla="*/ 19 w 47"/>
              <a:gd name="T35" fmla="*/ 18 h 31"/>
              <a:gd name="T36" fmla="*/ 19 w 47"/>
              <a:gd name="T37" fmla="*/ 18 h 31"/>
              <a:gd name="T38" fmla="*/ 17 w 47"/>
              <a:gd name="T39" fmla="*/ 17 h 31"/>
              <a:gd name="T40" fmla="*/ 18 w 47"/>
              <a:gd name="T41" fmla="*/ 16 h 31"/>
              <a:gd name="T42" fmla="*/ 24 w 47"/>
              <a:gd name="T43" fmla="*/ 9 h 31"/>
              <a:gd name="T44" fmla="*/ 26 w 47"/>
              <a:gd name="T45" fmla="*/ 8 h 31"/>
              <a:gd name="T46" fmla="*/ 26 w 47"/>
              <a:gd name="T47" fmla="*/ 9 h 31"/>
              <a:gd name="T48" fmla="*/ 26 w 47"/>
              <a:gd name="T49" fmla="*/ 10 h 31"/>
              <a:gd name="T50" fmla="*/ 24 w 47"/>
              <a:gd name="T51" fmla="*/ 15 h 31"/>
              <a:gd name="T52" fmla="*/ 25 w 47"/>
              <a:gd name="T53" fmla="*/ 16 h 31"/>
              <a:gd name="T54" fmla="*/ 26 w 47"/>
              <a:gd name="T55" fmla="*/ 16 h 31"/>
              <a:gd name="T56" fmla="*/ 27 w 47"/>
              <a:gd name="T57" fmla="*/ 18 h 31"/>
              <a:gd name="T58" fmla="*/ 26 w 47"/>
              <a:gd name="T59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" h="31">
                <a:moveTo>
                  <a:pt x="35" y="9"/>
                </a:moveTo>
                <a:cubicBezTo>
                  <a:pt x="35" y="9"/>
                  <a:pt x="34" y="9"/>
                  <a:pt x="33" y="9"/>
                </a:cubicBezTo>
                <a:cubicBezTo>
                  <a:pt x="32" y="4"/>
                  <a:pt x="27" y="0"/>
                  <a:pt x="21" y="0"/>
                </a:cubicBezTo>
                <a:cubicBezTo>
                  <a:pt x="15" y="0"/>
                  <a:pt x="9" y="6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3" y="14"/>
                  <a:pt x="0" y="18"/>
                  <a:pt x="0" y="23"/>
                </a:cubicBezTo>
                <a:cubicBezTo>
                  <a:pt x="0" y="27"/>
                  <a:pt x="3" y="31"/>
                  <a:pt x="8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42" y="31"/>
                  <a:pt x="47" y="26"/>
                  <a:pt x="47" y="20"/>
                </a:cubicBezTo>
                <a:cubicBezTo>
                  <a:pt x="47" y="14"/>
                  <a:pt x="42" y="9"/>
                  <a:pt x="35" y="9"/>
                </a:cubicBezTo>
                <a:close/>
                <a:moveTo>
                  <a:pt x="26" y="19"/>
                </a:moveTo>
                <a:cubicBezTo>
                  <a:pt x="25" y="21"/>
                  <a:pt x="20" y="26"/>
                  <a:pt x="20" y="26"/>
                </a:cubicBezTo>
                <a:cubicBezTo>
                  <a:pt x="20" y="26"/>
                  <a:pt x="19" y="27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5"/>
                  <a:pt x="18" y="25"/>
                  <a:pt x="18" y="25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7" y="18"/>
                  <a:pt x="17" y="17"/>
                </a:cubicBezTo>
                <a:cubicBezTo>
                  <a:pt x="17" y="17"/>
                  <a:pt x="17" y="16"/>
                  <a:pt x="18" y="16"/>
                </a:cubicBezTo>
                <a:cubicBezTo>
                  <a:pt x="19" y="14"/>
                  <a:pt x="24" y="9"/>
                  <a:pt x="24" y="9"/>
                </a:cubicBezTo>
                <a:cubicBezTo>
                  <a:pt x="24" y="8"/>
                  <a:pt x="25" y="8"/>
                  <a:pt x="26" y="8"/>
                </a:cubicBezTo>
                <a:cubicBezTo>
                  <a:pt x="26" y="8"/>
                  <a:pt x="26" y="9"/>
                  <a:pt x="26" y="9"/>
                </a:cubicBezTo>
                <a:cubicBezTo>
                  <a:pt x="26" y="9"/>
                  <a:pt x="26" y="10"/>
                  <a:pt x="26" y="1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5" y="16"/>
                  <a:pt x="2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8"/>
                  <a:pt x="27" y="18"/>
                  <a:pt x="26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Shape 540"/>
          <p:cNvSpPr/>
          <p:nvPr/>
        </p:nvSpPr>
        <p:spPr>
          <a:xfrm>
            <a:off x="6304280" y="184467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04280" y="2028190"/>
            <a:ext cx="40811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Shape 540"/>
          <p:cNvSpPr/>
          <p:nvPr/>
        </p:nvSpPr>
        <p:spPr>
          <a:xfrm>
            <a:off x="7407275" y="246824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27265" y="2625090"/>
            <a:ext cx="40811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540"/>
          <p:cNvSpPr/>
          <p:nvPr/>
        </p:nvSpPr>
        <p:spPr>
          <a:xfrm>
            <a:off x="8155305" y="323913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rgbClr val="7FA164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1" name="Shape 540"/>
          <p:cNvSpPr/>
          <p:nvPr/>
        </p:nvSpPr>
        <p:spPr>
          <a:xfrm>
            <a:off x="7407275" y="371475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27265" y="3871595"/>
            <a:ext cx="40811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Shape 540"/>
          <p:cNvSpPr/>
          <p:nvPr/>
        </p:nvSpPr>
        <p:spPr>
          <a:xfrm>
            <a:off x="6304280" y="433895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04280" y="4495800"/>
            <a:ext cx="40811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"/>
          <p:cNvSpPr/>
          <p:nvPr/>
        </p:nvSpPr>
        <p:spPr bwMode="auto">
          <a:xfrm>
            <a:off x="718185" y="3138805"/>
            <a:ext cx="895350" cy="450850"/>
          </a:xfrm>
          <a:custGeom>
            <a:avLst/>
            <a:gdLst>
              <a:gd name="T0" fmla="*/ 467492027 w 6291"/>
              <a:gd name="T1" fmla="*/ 467152526 h 5687"/>
              <a:gd name="T2" fmla="*/ 467492027 w 6291"/>
              <a:gd name="T3" fmla="*/ 467152526 h 5687"/>
              <a:gd name="T4" fmla="*/ 467492027 w 6291"/>
              <a:gd name="T5" fmla="*/ 467152526 h 5687"/>
              <a:gd name="T6" fmla="*/ 467492027 w 6291"/>
              <a:gd name="T7" fmla="*/ 467152526 h 5687"/>
              <a:gd name="T8" fmla="*/ 467492027 w 6291"/>
              <a:gd name="T9" fmla="*/ 467152526 h 5687"/>
              <a:gd name="T10" fmla="*/ 467492027 w 6291"/>
              <a:gd name="T11" fmla="*/ 467152526 h 5687"/>
              <a:gd name="T12" fmla="*/ 467492027 w 6291"/>
              <a:gd name="T13" fmla="*/ 467152526 h 5687"/>
              <a:gd name="T14" fmla="*/ 467492027 w 6291"/>
              <a:gd name="T15" fmla="*/ 467152526 h 5687"/>
              <a:gd name="T16" fmla="*/ 467492027 w 6291"/>
              <a:gd name="T17" fmla="*/ 467152526 h 5687"/>
              <a:gd name="T18" fmla="*/ 467492027 w 6291"/>
              <a:gd name="T19" fmla="*/ 467152526 h 5687"/>
              <a:gd name="T20" fmla="*/ 467492027 w 6291"/>
              <a:gd name="T21" fmla="*/ 467152526 h 5687"/>
              <a:gd name="T22" fmla="*/ 467492027 w 6291"/>
              <a:gd name="T23" fmla="*/ 467152526 h 5687"/>
              <a:gd name="T24" fmla="*/ 467492027 w 6291"/>
              <a:gd name="T25" fmla="*/ 467152526 h 5687"/>
              <a:gd name="T26" fmla="*/ 467492027 w 6291"/>
              <a:gd name="T27" fmla="*/ 467152526 h 5687"/>
              <a:gd name="T28" fmla="*/ 467492027 w 6291"/>
              <a:gd name="T29" fmla="*/ 467152526 h 5687"/>
              <a:gd name="T30" fmla="*/ 467492027 w 6291"/>
              <a:gd name="T31" fmla="*/ 467152526 h 5687"/>
              <a:gd name="T32" fmla="*/ 467492027 w 6291"/>
              <a:gd name="T33" fmla="*/ 467152526 h 5687"/>
              <a:gd name="T34" fmla="*/ 467492027 w 6291"/>
              <a:gd name="T35" fmla="*/ 467152526 h 5687"/>
              <a:gd name="T36" fmla="*/ 467492027 w 6291"/>
              <a:gd name="T37" fmla="*/ 467152526 h 5687"/>
              <a:gd name="T38" fmla="*/ 467492027 w 6291"/>
              <a:gd name="T39" fmla="*/ 467152526 h 5687"/>
              <a:gd name="T40" fmla="*/ 467492027 w 6291"/>
              <a:gd name="T41" fmla="*/ 467152526 h 5687"/>
              <a:gd name="T42" fmla="*/ 467492027 w 6291"/>
              <a:gd name="T43" fmla="*/ 467152526 h 5687"/>
              <a:gd name="T44" fmla="*/ 467492027 w 6291"/>
              <a:gd name="T45" fmla="*/ 467152526 h 5687"/>
              <a:gd name="T46" fmla="*/ 467492027 w 6291"/>
              <a:gd name="T47" fmla="*/ 467152526 h 5687"/>
              <a:gd name="T48" fmla="*/ 467492027 w 6291"/>
              <a:gd name="T49" fmla="*/ 467152526 h 5687"/>
              <a:gd name="T50" fmla="*/ 467492027 w 6291"/>
              <a:gd name="T51" fmla="*/ 467152526 h 5687"/>
              <a:gd name="T52" fmla="*/ 467492027 w 6291"/>
              <a:gd name="T53" fmla="*/ 467152526 h 5687"/>
              <a:gd name="T54" fmla="*/ 467492027 w 6291"/>
              <a:gd name="T55" fmla="*/ 467152526 h 5687"/>
              <a:gd name="T56" fmla="*/ 467492027 w 6291"/>
              <a:gd name="T57" fmla="*/ 467152526 h 5687"/>
              <a:gd name="T58" fmla="*/ 467492027 w 6291"/>
              <a:gd name="T59" fmla="*/ 467152526 h 5687"/>
              <a:gd name="T60" fmla="*/ 467492027 w 6291"/>
              <a:gd name="T61" fmla="*/ 467152526 h 5687"/>
              <a:gd name="T62" fmla="*/ 467492027 w 6291"/>
              <a:gd name="T63" fmla="*/ 467152526 h 5687"/>
              <a:gd name="T64" fmla="*/ 467492027 w 6291"/>
              <a:gd name="T65" fmla="*/ 467152526 h 5687"/>
              <a:gd name="T66" fmla="*/ 467492027 w 6291"/>
              <a:gd name="T67" fmla="*/ 467152526 h 5687"/>
              <a:gd name="T68" fmla="*/ 467492027 w 6291"/>
              <a:gd name="T69" fmla="*/ 467152526 h 5687"/>
              <a:gd name="T70" fmla="*/ 467492027 w 6291"/>
              <a:gd name="T71" fmla="*/ 467152526 h 5687"/>
              <a:gd name="T72" fmla="*/ 467492027 w 6291"/>
              <a:gd name="T73" fmla="*/ 467152526 h 5687"/>
              <a:gd name="T74" fmla="*/ 467492027 w 6291"/>
              <a:gd name="T75" fmla="*/ 467152526 h 5687"/>
              <a:gd name="T76" fmla="*/ 467492027 w 6291"/>
              <a:gd name="T77" fmla="*/ 467152526 h 5687"/>
              <a:gd name="T78" fmla="*/ 467492027 w 6291"/>
              <a:gd name="T79" fmla="*/ 467152526 h 5687"/>
              <a:gd name="T80" fmla="*/ 467492027 w 6291"/>
              <a:gd name="T81" fmla="*/ 467152526 h 5687"/>
              <a:gd name="T82" fmla="*/ 467492027 w 6291"/>
              <a:gd name="T83" fmla="*/ 467152526 h 5687"/>
              <a:gd name="T84" fmla="*/ 467492027 w 6291"/>
              <a:gd name="T85" fmla="*/ 467152526 h 5687"/>
              <a:gd name="T86" fmla="*/ 467492027 w 6291"/>
              <a:gd name="T87" fmla="*/ 467152526 h 5687"/>
              <a:gd name="T88" fmla="*/ 467492027 w 6291"/>
              <a:gd name="T89" fmla="*/ 467152526 h 5687"/>
              <a:gd name="T90" fmla="*/ 467492027 w 6291"/>
              <a:gd name="T91" fmla="*/ 467152526 h 5687"/>
              <a:gd name="T92" fmla="*/ 467492027 w 6291"/>
              <a:gd name="T93" fmla="*/ 467152526 h 5687"/>
              <a:gd name="T94" fmla="*/ 467492027 w 6291"/>
              <a:gd name="T95" fmla="*/ 467152526 h 5687"/>
              <a:gd name="T96" fmla="*/ 467492027 w 6291"/>
              <a:gd name="T97" fmla="*/ 467152526 h 5687"/>
              <a:gd name="T98" fmla="*/ 467492027 w 6291"/>
              <a:gd name="T99" fmla="*/ 467152526 h 5687"/>
              <a:gd name="T100" fmla="*/ 467492027 w 6291"/>
              <a:gd name="T101" fmla="*/ 467152526 h 5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1" h="5687">
                <a:moveTo>
                  <a:pt x="2931" y="517"/>
                </a:moveTo>
                <a:lnTo>
                  <a:pt x="3448" y="1035"/>
                </a:lnTo>
                <a:lnTo>
                  <a:pt x="3965" y="517"/>
                </a:lnTo>
                <a:lnTo>
                  <a:pt x="3448" y="0"/>
                </a:lnTo>
                <a:lnTo>
                  <a:pt x="2931" y="517"/>
                </a:lnTo>
                <a:close/>
                <a:moveTo>
                  <a:pt x="2931" y="5170"/>
                </a:moveTo>
                <a:lnTo>
                  <a:pt x="3448" y="4653"/>
                </a:lnTo>
                <a:lnTo>
                  <a:pt x="3965" y="5170"/>
                </a:lnTo>
                <a:lnTo>
                  <a:pt x="3448" y="5687"/>
                </a:lnTo>
                <a:lnTo>
                  <a:pt x="2931" y="5170"/>
                </a:lnTo>
                <a:close/>
                <a:moveTo>
                  <a:pt x="3965" y="4136"/>
                </a:moveTo>
                <a:lnTo>
                  <a:pt x="4482" y="3619"/>
                </a:lnTo>
                <a:lnTo>
                  <a:pt x="4999" y="4136"/>
                </a:lnTo>
                <a:lnTo>
                  <a:pt x="4482" y="4653"/>
                </a:lnTo>
                <a:lnTo>
                  <a:pt x="3965" y="4136"/>
                </a:lnTo>
                <a:close/>
                <a:moveTo>
                  <a:pt x="4386" y="2478"/>
                </a:moveTo>
                <a:lnTo>
                  <a:pt x="5106" y="2478"/>
                </a:lnTo>
                <a:lnTo>
                  <a:pt x="5516" y="2068"/>
                </a:lnTo>
                <a:lnTo>
                  <a:pt x="6291" y="2843"/>
                </a:lnTo>
                <a:lnTo>
                  <a:pt x="5516" y="3619"/>
                </a:lnTo>
                <a:lnTo>
                  <a:pt x="5106" y="3209"/>
                </a:lnTo>
                <a:lnTo>
                  <a:pt x="4386" y="3209"/>
                </a:lnTo>
                <a:lnTo>
                  <a:pt x="4386" y="2478"/>
                </a:lnTo>
                <a:close/>
                <a:moveTo>
                  <a:pt x="2924" y="2478"/>
                </a:moveTo>
                <a:lnTo>
                  <a:pt x="3655" y="2478"/>
                </a:lnTo>
                <a:lnTo>
                  <a:pt x="3655" y="3209"/>
                </a:lnTo>
                <a:lnTo>
                  <a:pt x="2924" y="3209"/>
                </a:lnTo>
                <a:lnTo>
                  <a:pt x="2924" y="2478"/>
                </a:lnTo>
                <a:close/>
                <a:moveTo>
                  <a:pt x="1462" y="2478"/>
                </a:moveTo>
                <a:lnTo>
                  <a:pt x="2194" y="2478"/>
                </a:lnTo>
                <a:lnTo>
                  <a:pt x="2194" y="3209"/>
                </a:lnTo>
                <a:lnTo>
                  <a:pt x="1462" y="3209"/>
                </a:lnTo>
                <a:lnTo>
                  <a:pt x="1462" y="2478"/>
                </a:lnTo>
                <a:close/>
                <a:moveTo>
                  <a:pt x="0" y="2478"/>
                </a:moveTo>
                <a:lnTo>
                  <a:pt x="731" y="2478"/>
                </a:lnTo>
                <a:lnTo>
                  <a:pt x="731" y="3209"/>
                </a:lnTo>
                <a:lnTo>
                  <a:pt x="0" y="3209"/>
                </a:lnTo>
                <a:lnTo>
                  <a:pt x="0" y="2478"/>
                </a:lnTo>
                <a:close/>
                <a:moveTo>
                  <a:pt x="3965" y="1551"/>
                </a:moveTo>
                <a:lnTo>
                  <a:pt x="4482" y="2068"/>
                </a:lnTo>
                <a:lnTo>
                  <a:pt x="4999" y="1551"/>
                </a:lnTo>
                <a:lnTo>
                  <a:pt x="4482" y="1034"/>
                </a:lnTo>
                <a:lnTo>
                  <a:pt x="3965" y="155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箭头"/>
          <p:cNvSpPr/>
          <p:nvPr/>
        </p:nvSpPr>
        <p:spPr bwMode="auto">
          <a:xfrm>
            <a:off x="3188335" y="3138805"/>
            <a:ext cx="895350" cy="450850"/>
          </a:xfrm>
          <a:custGeom>
            <a:avLst/>
            <a:gdLst>
              <a:gd name="T0" fmla="*/ 467492027 w 6291"/>
              <a:gd name="T1" fmla="*/ 467152526 h 5687"/>
              <a:gd name="T2" fmla="*/ 467492027 w 6291"/>
              <a:gd name="T3" fmla="*/ 467152526 h 5687"/>
              <a:gd name="T4" fmla="*/ 467492027 w 6291"/>
              <a:gd name="T5" fmla="*/ 467152526 h 5687"/>
              <a:gd name="T6" fmla="*/ 467492027 w 6291"/>
              <a:gd name="T7" fmla="*/ 467152526 h 5687"/>
              <a:gd name="T8" fmla="*/ 467492027 w 6291"/>
              <a:gd name="T9" fmla="*/ 467152526 h 5687"/>
              <a:gd name="T10" fmla="*/ 467492027 w 6291"/>
              <a:gd name="T11" fmla="*/ 467152526 h 5687"/>
              <a:gd name="T12" fmla="*/ 467492027 w 6291"/>
              <a:gd name="T13" fmla="*/ 467152526 h 5687"/>
              <a:gd name="T14" fmla="*/ 467492027 w 6291"/>
              <a:gd name="T15" fmla="*/ 467152526 h 5687"/>
              <a:gd name="T16" fmla="*/ 467492027 w 6291"/>
              <a:gd name="T17" fmla="*/ 467152526 h 5687"/>
              <a:gd name="T18" fmla="*/ 467492027 w 6291"/>
              <a:gd name="T19" fmla="*/ 467152526 h 5687"/>
              <a:gd name="T20" fmla="*/ 467492027 w 6291"/>
              <a:gd name="T21" fmla="*/ 467152526 h 5687"/>
              <a:gd name="T22" fmla="*/ 467492027 w 6291"/>
              <a:gd name="T23" fmla="*/ 467152526 h 5687"/>
              <a:gd name="T24" fmla="*/ 467492027 w 6291"/>
              <a:gd name="T25" fmla="*/ 467152526 h 5687"/>
              <a:gd name="T26" fmla="*/ 467492027 w 6291"/>
              <a:gd name="T27" fmla="*/ 467152526 h 5687"/>
              <a:gd name="T28" fmla="*/ 467492027 w 6291"/>
              <a:gd name="T29" fmla="*/ 467152526 h 5687"/>
              <a:gd name="T30" fmla="*/ 467492027 w 6291"/>
              <a:gd name="T31" fmla="*/ 467152526 h 5687"/>
              <a:gd name="T32" fmla="*/ 467492027 w 6291"/>
              <a:gd name="T33" fmla="*/ 467152526 h 5687"/>
              <a:gd name="T34" fmla="*/ 467492027 w 6291"/>
              <a:gd name="T35" fmla="*/ 467152526 h 5687"/>
              <a:gd name="T36" fmla="*/ 467492027 w 6291"/>
              <a:gd name="T37" fmla="*/ 467152526 h 5687"/>
              <a:gd name="T38" fmla="*/ 467492027 w 6291"/>
              <a:gd name="T39" fmla="*/ 467152526 h 5687"/>
              <a:gd name="T40" fmla="*/ 467492027 w 6291"/>
              <a:gd name="T41" fmla="*/ 467152526 h 5687"/>
              <a:gd name="T42" fmla="*/ 467492027 w 6291"/>
              <a:gd name="T43" fmla="*/ 467152526 h 5687"/>
              <a:gd name="T44" fmla="*/ 467492027 w 6291"/>
              <a:gd name="T45" fmla="*/ 467152526 h 5687"/>
              <a:gd name="T46" fmla="*/ 467492027 w 6291"/>
              <a:gd name="T47" fmla="*/ 467152526 h 5687"/>
              <a:gd name="T48" fmla="*/ 467492027 w 6291"/>
              <a:gd name="T49" fmla="*/ 467152526 h 5687"/>
              <a:gd name="T50" fmla="*/ 467492027 w 6291"/>
              <a:gd name="T51" fmla="*/ 467152526 h 5687"/>
              <a:gd name="T52" fmla="*/ 467492027 w 6291"/>
              <a:gd name="T53" fmla="*/ 467152526 h 5687"/>
              <a:gd name="T54" fmla="*/ 467492027 w 6291"/>
              <a:gd name="T55" fmla="*/ 467152526 h 5687"/>
              <a:gd name="T56" fmla="*/ 467492027 w 6291"/>
              <a:gd name="T57" fmla="*/ 467152526 h 5687"/>
              <a:gd name="T58" fmla="*/ 467492027 w 6291"/>
              <a:gd name="T59" fmla="*/ 467152526 h 5687"/>
              <a:gd name="T60" fmla="*/ 467492027 w 6291"/>
              <a:gd name="T61" fmla="*/ 467152526 h 5687"/>
              <a:gd name="T62" fmla="*/ 467492027 w 6291"/>
              <a:gd name="T63" fmla="*/ 467152526 h 5687"/>
              <a:gd name="T64" fmla="*/ 467492027 w 6291"/>
              <a:gd name="T65" fmla="*/ 467152526 h 5687"/>
              <a:gd name="T66" fmla="*/ 467492027 w 6291"/>
              <a:gd name="T67" fmla="*/ 467152526 h 5687"/>
              <a:gd name="T68" fmla="*/ 467492027 w 6291"/>
              <a:gd name="T69" fmla="*/ 467152526 h 5687"/>
              <a:gd name="T70" fmla="*/ 467492027 w 6291"/>
              <a:gd name="T71" fmla="*/ 467152526 h 5687"/>
              <a:gd name="T72" fmla="*/ 467492027 w 6291"/>
              <a:gd name="T73" fmla="*/ 467152526 h 5687"/>
              <a:gd name="T74" fmla="*/ 467492027 w 6291"/>
              <a:gd name="T75" fmla="*/ 467152526 h 5687"/>
              <a:gd name="T76" fmla="*/ 467492027 w 6291"/>
              <a:gd name="T77" fmla="*/ 467152526 h 5687"/>
              <a:gd name="T78" fmla="*/ 467492027 w 6291"/>
              <a:gd name="T79" fmla="*/ 467152526 h 5687"/>
              <a:gd name="T80" fmla="*/ 467492027 w 6291"/>
              <a:gd name="T81" fmla="*/ 467152526 h 5687"/>
              <a:gd name="T82" fmla="*/ 467492027 w 6291"/>
              <a:gd name="T83" fmla="*/ 467152526 h 5687"/>
              <a:gd name="T84" fmla="*/ 467492027 w 6291"/>
              <a:gd name="T85" fmla="*/ 467152526 h 5687"/>
              <a:gd name="T86" fmla="*/ 467492027 w 6291"/>
              <a:gd name="T87" fmla="*/ 467152526 h 5687"/>
              <a:gd name="T88" fmla="*/ 467492027 w 6291"/>
              <a:gd name="T89" fmla="*/ 467152526 h 5687"/>
              <a:gd name="T90" fmla="*/ 467492027 w 6291"/>
              <a:gd name="T91" fmla="*/ 467152526 h 5687"/>
              <a:gd name="T92" fmla="*/ 467492027 w 6291"/>
              <a:gd name="T93" fmla="*/ 467152526 h 5687"/>
              <a:gd name="T94" fmla="*/ 467492027 w 6291"/>
              <a:gd name="T95" fmla="*/ 467152526 h 5687"/>
              <a:gd name="T96" fmla="*/ 467492027 w 6291"/>
              <a:gd name="T97" fmla="*/ 467152526 h 5687"/>
              <a:gd name="T98" fmla="*/ 467492027 w 6291"/>
              <a:gd name="T99" fmla="*/ 467152526 h 5687"/>
              <a:gd name="T100" fmla="*/ 467492027 w 6291"/>
              <a:gd name="T101" fmla="*/ 467152526 h 5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1" h="5687">
                <a:moveTo>
                  <a:pt x="2931" y="517"/>
                </a:moveTo>
                <a:lnTo>
                  <a:pt x="3448" y="1035"/>
                </a:lnTo>
                <a:lnTo>
                  <a:pt x="3965" y="517"/>
                </a:lnTo>
                <a:lnTo>
                  <a:pt x="3448" y="0"/>
                </a:lnTo>
                <a:lnTo>
                  <a:pt x="2931" y="517"/>
                </a:lnTo>
                <a:close/>
                <a:moveTo>
                  <a:pt x="2931" y="5170"/>
                </a:moveTo>
                <a:lnTo>
                  <a:pt x="3448" y="4653"/>
                </a:lnTo>
                <a:lnTo>
                  <a:pt x="3965" y="5170"/>
                </a:lnTo>
                <a:lnTo>
                  <a:pt x="3448" y="5687"/>
                </a:lnTo>
                <a:lnTo>
                  <a:pt x="2931" y="5170"/>
                </a:lnTo>
                <a:close/>
                <a:moveTo>
                  <a:pt x="3965" y="4136"/>
                </a:moveTo>
                <a:lnTo>
                  <a:pt x="4482" y="3619"/>
                </a:lnTo>
                <a:lnTo>
                  <a:pt x="4999" y="4136"/>
                </a:lnTo>
                <a:lnTo>
                  <a:pt x="4482" y="4653"/>
                </a:lnTo>
                <a:lnTo>
                  <a:pt x="3965" y="4136"/>
                </a:lnTo>
                <a:close/>
                <a:moveTo>
                  <a:pt x="4386" y="2478"/>
                </a:moveTo>
                <a:lnTo>
                  <a:pt x="5106" y="2478"/>
                </a:lnTo>
                <a:lnTo>
                  <a:pt x="5516" y="2068"/>
                </a:lnTo>
                <a:lnTo>
                  <a:pt x="6291" y="2843"/>
                </a:lnTo>
                <a:lnTo>
                  <a:pt x="5516" y="3619"/>
                </a:lnTo>
                <a:lnTo>
                  <a:pt x="5106" y="3209"/>
                </a:lnTo>
                <a:lnTo>
                  <a:pt x="4386" y="3209"/>
                </a:lnTo>
                <a:lnTo>
                  <a:pt x="4386" y="2478"/>
                </a:lnTo>
                <a:close/>
                <a:moveTo>
                  <a:pt x="2924" y="2478"/>
                </a:moveTo>
                <a:lnTo>
                  <a:pt x="3655" y="2478"/>
                </a:lnTo>
                <a:lnTo>
                  <a:pt x="3655" y="3209"/>
                </a:lnTo>
                <a:lnTo>
                  <a:pt x="2924" y="3209"/>
                </a:lnTo>
                <a:lnTo>
                  <a:pt x="2924" y="2478"/>
                </a:lnTo>
                <a:close/>
                <a:moveTo>
                  <a:pt x="1462" y="2478"/>
                </a:moveTo>
                <a:lnTo>
                  <a:pt x="2194" y="2478"/>
                </a:lnTo>
                <a:lnTo>
                  <a:pt x="2194" y="3209"/>
                </a:lnTo>
                <a:lnTo>
                  <a:pt x="1462" y="3209"/>
                </a:lnTo>
                <a:lnTo>
                  <a:pt x="1462" y="2478"/>
                </a:lnTo>
                <a:close/>
                <a:moveTo>
                  <a:pt x="0" y="2478"/>
                </a:moveTo>
                <a:lnTo>
                  <a:pt x="731" y="2478"/>
                </a:lnTo>
                <a:lnTo>
                  <a:pt x="731" y="3209"/>
                </a:lnTo>
                <a:lnTo>
                  <a:pt x="0" y="3209"/>
                </a:lnTo>
                <a:lnTo>
                  <a:pt x="0" y="2478"/>
                </a:lnTo>
                <a:close/>
                <a:moveTo>
                  <a:pt x="3965" y="1551"/>
                </a:moveTo>
                <a:lnTo>
                  <a:pt x="4482" y="2068"/>
                </a:lnTo>
                <a:lnTo>
                  <a:pt x="4999" y="1551"/>
                </a:lnTo>
                <a:lnTo>
                  <a:pt x="4482" y="1034"/>
                </a:lnTo>
                <a:lnTo>
                  <a:pt x="3965" y="155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箭头"/>
          <p:cNvSpPr/>
          <p:nvPr/>
        </p:nvSpPr>
        <p:spPr bwMode="auto">
          <a:xfrm>
            <a:off x="5811520" y="3138805"/>
            <a:ext cx="895350" cy="450850"/>
          </a:xfrm>
          <a:custGeom>
            <a:avLst/>
            <a:gdLst>
              <a:gd name="T0" fmla="*/ 467492027 w 6291"/>
              <a:gd name="T1" fmla="*/ 467152526 h 5687"/>
              <a:gd name="T2" fmla="*/ 467492027 w 6291"/>
              <a:gd name="T3" fmla="*/ 467152526 h 5687"/>
              <a:gd name="T4" fmla="*/ 467492027 w 6291"/>
              <a:gd name="T5" fmla="*/ 467152526 h 5687"/>
              <a:gd name="T6" fmla="*/ 467492027 w 6291"/>
              <a:gd name="T7" fmla="*/ 467152526 h 5687"/>
              <a:gd name="T8" fmla="*/ 467492027 w 6291"/>
              <a:gd name="T9" fmla="*/ 467152526 h 5687"/>
              <a:gd name="T10" fmla="*/ 467492027 w 6291"/>
              <a:gd name="T11" fmla="*/ 467152526 h 5687"/>
              <a:gd name="T12" fmla="*/ 467492027 w 6291"/>
              <a:gd name="T13" fmla="*/ 467152526 h 5687"/>
              <a:gd name="T14" fmla="*/ 467492027 w 6291"/>
              <a:gd name="T15" fmla="*/ 467152526 h 5687"/>
              <a:gd name="T16" fmla="*/ 467492027 w 6291"/>
              <a:gd name="T17" fmla="*/ 467152526 h 5687"/>
              <a:gd name="T18" fmla="*/ 467492027 w 6291"/>
              <a:gd name="T19" fmla="*/ 467152526 h 5687"/>
              <a:gd name="T20" fmla="*/ 467492027 w 6291"/>
              <a:gd name="T21" fmla="*/ 467152526 h 5687"/>
              <a:gd name="T22" fmla="*/ 467492027 w 6291"/>
              <a:gd name="T23" fmla="*/ 467152526 h 5687"/>
              <a:gd name="T24" fmla="*/ 467492027 w 6291"/>
              <a:gd name="T25" fmla="*/ 467152526 h 5687"/>
              <a:gd name="T26" fmla="*/ 467492027 w 6291"/>
              <a:gd name="T27" fmla="*/ 467152526 h 5687"/>
              <a:gd name="T28" fmla="*/ 467492027 w 6291"/>
              <a:gd name="T29" fmla="*/ 467152526 h 5687"/>
              <a:gd name="T30" fmla="*/ 467492027 w 6291"/>
              <a:gd name="T31" fmla="*/ 467152526 h 5687"/>
              <a:gd name="T32" fmla="*/ 467492027 w 6291"/>
              <a:gd name="T33" fmla="*/ 467152526 h 5687"/>
              <a:gd name="T34" fmla="*/ 467492027 w 6291"/>
              <a:gd name="T35" fmla="*/ 467152526 h 5687"/>
              <a:gd name="T36" fmla="*/ 467492027 w 6291"/>
              <a:gd name="T37" fmla="*/ 467152526 h 5687"/>
              <a:gd name="T38" fmla="*/ 467492027 w 6291"/>
              <a:gd name="T39" fmla="*/ 467152526 h 5687"/>
              <a:gd name="T40" fmla="*/ 467492027 w 6291"/>
              <a:gd name="T41" fmla="*/ 467152526 h 5687"/>
              <a:gd name="T42" fmla="*/ 467492027 w 6291"/>
              <a:gd name="T43" fmla="*/ 467152526 h 5687"/>
              <a:gd name="T44" fmla="*/ 467492027 w 6291"/>
              <a:gd name="T45" fmla="*/ 467152526 h 5687"/>
              <a:gd name="T46" fmla="*/ 467492027 w 6291"/>
              <a:gd name="T47" fmla="*/ 467152526 h 5687"/>
              <a:gd name="T48" fmla="*/ 467492027 w 6291"/>
              <a:gd name="T49" fmla="*/ 467152526 h 5687"/>
              <a:gd name="T50" fmla="*/ 467492027 w 6291"/>
              <a:gd name="T51" fmla="*/ 467152526 h 5687"/>
              <a:gd name="T52" fmla="*/ 467492027 w 6291"/>
              <a:gd name="T53" fmla="*/ 467152526 h 5687"/>
              <a:gd name="T54" fmla="*/ 467492027 w 6291"/>
              <a:gd name="T55" fmla="*/ 467152526 h 5687"/>
              <a:gd name="T56" fmla="*/ 467492027 w 6291"/>
              <a:gd name="T57" fmla="*/ 467152526 h 5687"/>
              <a:gd name="T58" fmla="*/ 467492027 w 6291"/>
              <a:gd name="T59" fmla="*/ 467152526 h 5687"/>
              <a:gd name="T60" fmla="*/ 467492027 w 6291"/>
              <a:gd name="T61" fmla="*/ 467152526 h 5687"/>
              <a:gd name="T62" fmla="*/ 467492027 w 6291"/>
              <a:gd name="T63" fmla="*/ 467152526 h 5687"/>
              <a:gd name="T64" fmla="*/ 467492027 w 6291"/>
              <a:gd name="T65" fmla="*/ 467152526 h 5687"/>
              <a:gd name="T66" fmla="*/ 467492027 w 6291"/>
              <a:gd name="T67" fmla="*/ 467152526 h 5687"/>
              <a:gd name="T68" fmla="*/ 467492027 w 6291"/>
              <a:gd name="T69" fmla="*/ 467152526 h 5687"/>
              <a:gd name="T70" fmla="*/ 467492027 w 6291"/>
              <a:gd name="T71" fmla="*/ 467152526 h 5687"/>
              <a:gd name="T72" fmla="*/ 467492027 w 6291"/>
              <a:gd name="T73" fmla="*/ 467152526 h 5687"/>
              <a:gd name="T74" fmla="*/ 467492027 w 6291"/>
              <a:gd name="T75" fmla="*/ 467152526 h 5687"/>
              <a:gd name="T76" fmla="*/ 467492027 w 6291"/>
              <a:gd name="T77" fmla="*/ 467152526 h 5687"/>
              <a:gd name="T78" fmla="*/ 467492027 w 6291"/>
              <a:gd name="T79" fmla="*/ 467152526 h 5687"/>
              <a:gd name="T80" fmla="*/ 467492027 w 6291"/>
              <a:gd name="T81" fmla="*/ 467152526 h 5687"/>
              <a:gd name="T82" fmla="*/ 467492027 w 6291"/>
              <a:gd name="T83" fmla="*/ 467152526 h 5687"/>
              <a:gd name="T84" fmla="*/ 467492027 w 6291"/>
              <a:gd name="T85" fmla="*/ 467152526 h 5687"/>
              <a:gd name="T86" fmla="*/ 467492027 w 6291"/>
              <a:gd name="T87" fmla="*/ 467152526 h 5687"/>
              <a:gd name="T88" fmla="*/ 467492027 w 6291"/>
              <a:gd name="T89" fmla="*/ 467152526 h 5687"/>
              <a:gd name="T90" fmla="*/ 467492027 w 6291"/>
              <a:gd name="T91" fmla="*/ 467152526 h 5687"/>
              <a:gd name="T92" fmla="*/ 467492027 w 6291"/>
              <a:gd name="T93" fmla="*/ 467152526 h 5687"/>
              <a:gd name="T94" fmla="*/ 467492027 w 6291"/>
              <a:gd name="T95" fmla="*/ 467152526 h 5687"/>
              <a:gd name="T96" fmla="*/ 467492027 w 6291"/>
              <a:gd name="T97" fmla="*/ 467152526 h 5687"/>
              <a:gd name="T98" fmla="*/ 467492027 w 6291"/>
              <a:gd name="T99" fmla="*/ 467152526 h 5687"/>
              <a:gd name="T100" fmla="*/ 467492027 w 6291"/>
              <a:gd name="T101" fmla="*/ 467152526 h 5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1" h="5687">
                <a:moveTo>
                  <a:pt x="2931" y="517"/>
                </a:moveTo>
                <a:lnTo>
                  <a:pt x="3448" y="1035"/>
                </a:lnTo>
                <a:lnTo>
                  <a:pt x="3965" y="517"/>
                </a:lnTo>
                <a:lnTo>
                  <a:pt x="3448" y="0"/>
                </a:lnTo>
                <a:lnTo>
                  <a:pt x="2931" y="517"/>
                </a:lnTo>
                <a:close/>
                <a:moveTo>
                  <a:pt x="2931" y="5170"/>
                </a:moveTo>
                <a:lnTo>
                  <a:pt x="3448" y="4653"/>
                </a:lnTo>
                <a:lnTo>
                  <a:pt x="3965" y="5170"/>
                </a:lnTo>
                <a:lnTo>
                  <a:pt x="3448" y="5687"/>
                </a:lnTo>
                <a:lnTo>
                  <a:pt x="2931" y="5170"/>
                </a:lnTo>
                <a:close/>
                <a:moveTo>
                  <a:pt x="3965" y="4136"/>
                </a:moveTo>
                <a:lnTo>
                  <a:pt x="4482" y="3619"/>
                </a:lnTo>
                <a:lnTo>
                  <a:pt x="4999" y="4136"/>
                </a:lnTo>
                <a:lnTo>
                  <a:pt x="4482" y="4653"/>
                </a:lnTo>
                <a:lnTo>
                  <a:pt x="3965" y="4136"/>
                </a:lnTo>
                <a:close/>
                <a:moveTo>
                  <a:pt x="4386" y="2478"/>
                </a:moveTo>
                <a:lnTo>
                  <a:pt x="5106" y="2478"/>
                </a:lnTo>
                <a:lnTo>
                  <a:pt x="5516" y="2068"/>
                </a:lnTo>
                <a:lnTo>
                  <a:pt x="6291" y="2843"/>
                </a:lnTo>
                <a:lnTo>
                  <a:pt x="5516" y="3619"/>
                </a:lnTo>
                <a:lnTo>
                  <a:pt x="5106" y="3209"/>
                </a:lnTo>
                <a:lnTo>
                  <a:pt x="4386" y="3209"/>
                </a:lnTo>
                <a:lnTo>
                  <a:pt x="4386" y="2478"/>
                </a:lnTo>
                <a:close/>
                <a:moveTo>
                  <a:pt x="2924" y="2478"/>
                </a:moveTo>
                <a:lnTo>
                  <a:pt x="3655" y="2478"/>
                </a:lnTo>
                <a:lnTo>
                  <a:pt x="3655" y="3209"/>
                </a:lnTo>
                <a:lnTo>
                  <a:pt x="2924" y="3209"/>
                </a:lnTo>
                <a:lnTo>
                  <a:pt x="2924" y="2478"/>
                </a:lnTo>
                <a:close/>
                <a:moveTo>
                  <a:pt x="1462" y="2478"/>
                </a:moveTo>
                <a:lnTo>
                  <a:pt x="2194" y="2478"/>
                </a:lnTo>
                <a:lnTo>
                  <a:pt x="2194" y="3209"/>
                </a:lnTo>
                <a:lnTo>
                  <a:pt x="1462" y="3209"/>
                </a:lnTo>
                <a:lnTo>
                  <a:pt x="1462" y="2478"/>
                </a:lnTo>
                <a:close/>
                <a:moveTo>
                  <a:pt x="0" y="2478"/>
                </a:moveTo>
                <a:lnTo>
                  <a:pt x="731" y="2478"/>
                </a:lnTo>
                <a:lnTo>
                  <a:pt x="731" y="3209"/>
                </a:lnTo>
                <a:lnTo>
                  <a:pt x="0" y="3209"/>
                </a:lnTo>
                <a:lnTo>
                  <a:pt x="0" y="2478"/>
                </a:lnTo>
                <a:close/>
                <a:moveTo>
                  <a:pt x="3965" y="1551"/>
                </a:moveTo>
                <a:lnTo>
                  <a:pt x="4482" y="2068"/>
                </a:lnTo>
                <a:lnTo>
                  <a:pt x="4999" y="1551"/>
                </a:lnTo>
                <a:lnTo>
                  <a:pt x="4482" y="1034"/>
                </a:lnTo>
                <a:lnTo>
                  <a:pt x="3965" y="155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箭头"/>
          <p:cNvSpPr/>
          <p:nvPr/>
        </p:nvSpPr>
        <p:spPr bwMode="auto">
          <a:xfrm>
            <a:off x="8373110" y="3138170"/>
            <a:ext cx="895350" cy="450850"/>
          </a:xfrm>
          <a:custGeom>
            <a:avLst/>
            <a:gdLst>
              <a:gd name="T0" fmla="*/ 467492027 w 6291"/>
              <a:gd name="T1" fmla="*/ 467152526 h 5687"/>
              <a:gd name="T2" fmla="*/ 467492027 w 6291"/>
              <a:gd name="T3" fmla="*/ 467152526 h 5687"/>
              <a:gd name="T4" fmla="*/ 467492027 w 6291"/>
              <a:gd name="T5" fmla="*/ 467152526 h 5687"/>
              <a:gd name="T6" fmla="*/ 467492027 w 6291"/>
              <a:gd name="T7" fmla="*/ 467152526 h 5687"/>
              <a:gd name="T8" fmla="*/ 467492027 w 6291"/>
              <a:gd name="T9" fmla="*/ 467152526 h 5687"/>
              <a:gd name="T10" fmla="*/ 467492027 w 6291"/>
              <a:gd name="T11" fmla="*/ 467152526 h 5687"/>
              <a:gd name="T12" fmla="*/ 467492027 w 6291"/>
              <a:gd name="T13" fmla="*/ 467152526 h 5687"/>
              <a:gd name="T14" fmla="*/ 467492027 w 6291"/>
              <a:gd name="T15" fmla="*/ 467152526 h 5687"/>
              <a:gd name="T16" fmla="*/ 467492027 w 6291"/>
              <a:gd name="T17" fmla="*/ 467152526 h 5687"/>
              <a:gd name="T18" fmla="*/ 467492027 w 6291"/>
              <a:gd name="T19" fmla="*/ 467152526 h 5687"/>
              <a:gd name="T20" fmla="*/ 467492027 w 6291"/>
              <a:gd name="T21" fmla="*/ 467152526 h 5687"/>
              <a:gd name="T22" fmla="*/ 467492027 w 6291"/>
              <a:gd name="T23" fmla="*/ 467152526 h 5687"/>
              <a:gd name="T24" fmla="*/ 467492027 w 6291"/>
              <a:gd name="T25" fmla="*/ 467152526 h 5687"/>
              <a:gd name="T26" fmla="*/ 467492027 w 6291"/>
              <a:gd name="T27" fmla="*/ 467152526 h 5687"/>
              <a:gd name="T28" fmla="*/ 467492027 w 6291"/>
              <a:gd name="T29" fmla="*/ 467152526 h 5687"/>
              <a:gd name="T30" fmla="*/ 467492027 w 6291"/>
              <a:gd name="T31" fmla="*/ 467152526 h 5687"/>
              <a:gd name="T32" fmla="*/ 467492027 w 6291"/>
              <a:gd name="T33" fmla="*/ 467152526 h 5687"/>
              <a:gd name="T34" fmla="*/ 467492027 w 6291"/>
              <a:gd name="T35" fmla="*/ 467152526 h 5687"/>
              <a:gd name="T36" fmla="*/ 467492027 w 6291"/>
              <a:gd name="T37" fmla="*/ 467152526 h 5687"/>
              <a:gd name="T38" fmla="*/ 467492027 w 6291"/>
              <a:gd name="T39" fmla="*/ 467152526 h 5687"/>
              <a:gd name="T40" fmla="*/ 467492027 w 6291"/>
              <a:gd name="T41" fmla="*/ 467152526 h 5687"/>
              <a:gd name="T42" fmla="*/ 467492027 w 6291"/>
              <a:gd name="T43" fmla="*/ 467152526 h 5687"/>
              <a:gd name="T44" fmla="*/ 467492027 w 6291"/>
              <a:gd name="T45" fmla="*/ 467152526 h 5687"/>
              <a:gd name="T46" fmla="*/ 467492027 w 6291"/>
              <a:gd name="T47" fmla="*/ 467152526 h 5687"/>
              <a:gd name="T48" fmla="*/ 467492027 w 6291"/>
              <a:gd name="T49" fmla="*/ 467152526 h 5687"/>
              <a:gd name="T50" fmla="*/ 467492027 w 6291"/>
              <a:gd name="T51" fmla="*/ 467152526 h 5687"/>
              <a:gd name="T52" fmla="*/ 467492027 w 6291"/>
              <a:gd name="T53" fmla="*/ 467152526 h 5687"/>
              <a:gd name="T54" fmla="*/ 467492027 w 6291"/>
              <a:gd name="T55" fmla="*/ 467152526 h 5687"/>
              <a:gd name="T56" fmla="*/ 467492027 w 6291"/>
              <a:gd name="T57" fmla="*/ 467152526 h 5687"/>
              <a:gd name="T58" fmla="*/ 467492027 w 6291"/>
              <a:gd name="T59" fmla="*/ 467152526 h 5687"/>
              <a:gd name="T60" fmla="*/ 467492027 w 6291"/>
              <a:gd name="T61" fmla="*/ 467152526 h 5687"/>
              <a:gd name="T62" fmla="*/ 467492027 w 6291"/>
              <a:gd name="T63" fmla="*/ 467152526 h 5687"/>
              <a:gd name="T64" fmla="*/ 467492027 w 6291"/>
              <a:gd name="T65" fmla="*/ 467152526 h 5687"/>
              <a:gd name="T66" fmla="*/ 467492027 w 6291"/>
              <a:gd name="T67" fmla="*/ 467152526 h 5687"/>
              <a:gd name="T68" fmla="*/ 467492027 w 6291"/>
              <a:gd name="T69" fmla="*/ 467152526 h 5687"/>
              <a:gd name="T70" fmla="*/ 467492027 w 6291"/>
              <a:gd name="T71" fmla="*/ 467152526 h 5687"/>
              <a:gd name="T72" fmla="*/ 467492027 w 6291"/>
              <a:gd name="T73" fmla="*/ 467152526 h 5687"/>
              <a:gd name="T74" fmla="*/ 467492027 w 6291"/>
              <a:gd name="T75" fmla="*/ 467152526 h 5687"/>
              <a:gd name="T76" fmla="*/ 467492027 w 6291"/>
              <a:gd name="T77" fmla="*/ 467152526 h 5687"/>
              <a:gd name="T78" fmla="*/ 467492027 w 6291"/>
              <a:gd name="T79" fmla="*/ 467152526 h 5687"/>
              <a:gd name="T80" fmla="*/ 467492027 w 6291"/>
              <a:gd name="T81" fmla="*/ 467152526 h 5687"/>
              <a:gd name="T82" fmla="*/ 467492027 w 6291"/>
              <a:gd name="T83" fmla="*/ 467152526 h 5687"/>
              <a:gd name="T84" fmla="*/ 467492027 w 6291"/>
              <a:gd name="T85" fmla="*/ 467152526 h 5687"/>
              <a:gd name="T86" fmla="*/ 467492027 w 6291"/>
              <a:gd name="T87" fmla="*/ 467152526 h 5687"/>
              <a:gd name="T88" fmla="*/ 467492027 w 6291"/>
              <a:gd name="T89" fmla="*/ 467152526 h 5687"/>
              <a:gd name="T90" fmla="*/ 467492027 w 6291"/>
              <a:gd name="T91" fmla="*/ 467152526 h 5687"/>
              <a:gd name="T92" fmla="*/ 467492027 w 6291"/>
              <a:gd name="T93" fmla="*/ 467152526 h 5687"/>
              <a:gd name="T94" fmla="*/ 467492027 w 6291"/>
              <a:gd name="T95" fmla="*/ 467152526 h 5687"/>
              <a:gd name="T96" fmla="*/ 467492027 w 6291"/>
              <a:gd name="T97" fmla="*/ 467152526 h 5687"/>
              <a:gd name="T98" fmla="*/ 467492027 w 6291"/>
              <a:gd name="T99" fmla="*/ 467152526 h 5687"/>
              <a:gd name="T100" fmla="*/ 467492027 w 6291"/>
              <a:gd name="T101" fmla="*/ 467152526 h 5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1" h="5687">
                <a:moveTo>
                  <a:pt x="2931" y="517"/>
                </a:moveTo>
                <a:lnTo>
                  <a:pt x="3448" y="1035"/>
                </a:lnTo>
                <a:lnTo>
                  <a:pt x="3965" y="517"/>
                </a:lnTo>
                <a:lnTo>
                  <a:pt x="3448" y="0"/>
                </a:lnTo>
                <a:lnTo>
                  <a:pt x="2931" y="517"/>
                </a:lnTo>
                <a:close/>
                <a:moveTo>
                  <a:pt x="2931" y="5170"/>
                </a:moveTo>
                <a:lnTo>
                  <a:pt x="3448" y="4653"/>
                </a:lnTo>
                <a:lnTo>
                  <a:pt x="3965" y="5170"/>
                </a:lnTo>
                <a:lnTo>
                  <a:pt x="3448" y="5687"/>
                </a:lnTo>
                <a:lnTo>
                  <a:pt x="2931" y="5170"/>
                </a:lnTo>
                <a:close/>
                <a:moveTo>
                  <a:pt x="3965" y="4136"/>
                </a:moveTo>
                <a:lnTo>
                  <a:pt x="4482" y="3619"/>
                </a:lnTo>
                <a:lnTo>
                  <a:pt x="4999" y="4136"/>
                </a:lnTo>
                <a:lnTo>
                  <a:pt x="4482" y="4653"/>
                </a:lnTo>
                <a:lnTo>
                  <a:pt x="3965" y="4136"/>
                </a:lnTo>
                <a:close/>
                <a:moveTo>
                  <a:pt x="4386" y="2478"/>
                </a:moveTo>
                <a:lnTo>
                  <a:pt x="5106" y="2478"/>
                </a:lnTo>
                <a:lnTo>
                  <a:pt x="5516" y="2068"/>
                </a:lnTo>
                <a:lnTo>
                  <a:pt x="6291" y="2843"/>
                </a:lnTo>
                <a:lnTo>
                  <a:pt x="5516" y="3619"/>
                </a:lnTo>
                <a:lnTo>
                  <a:pt x="5106" y="3209"/>
                </a:lnTo>
                <a:lnTo>
                  <a:pt x="4386" y="3209"/>
                </a:lnTo>
                <a:lnTo>
                  <a:pt x="4386" y="2478"/>
                </a:lnTo>
                <a:close/>
                <a:moveTo>
                  <a:pt x="2924" y="2478"/>
                </a:moveTo>
                <a:lnTo>
                  <a:pt x="3655" y="2478"/>
                </a:lnTo>
                <a:lnTo>
                  <a:pt x="3655" y="3209"/>
                </a:lnTo>
                <a:lnTo>
                  <a:pt x="2924" y="3209"/>
                </a:lnTo>
                <a:lnTo>
                  <a:pt x="2924" y="2478"/>
                </a:lnTo>
                <a:close/>
                <a:moveTo>
                  <a:pt x="1462" y="2478"/>
                </a:moveTo>
                <a:lnTo>
                  <a:pt x="2194" y="2478"/>
                </a:lnTo>
                <a:lnTo>
                  <a:pt x="2194" y="3209"/>
                </a:lnTo>
                <a:lnTo>
                  <a:pt x="1462" y="3209"/>
                </a:lnTo>
                <a:lnTo>
                  <a:pt x="1462" y="2478"/>
                </a:lnTo>
                <a:close/>
                <a:moveTo>
                  <a:pt x="0" y="2478"/>
                </a:moveTo>
                <a:lnTo>
                  <a:pt x="731" y="2478"/>
                </a:lnTo>
                <a:lnTo>
                  <a:pt x="731" y="3209"/>
                </a:lnTo>
                <a:lnTo>
                  <a:pt x="0" y="3209"/>
                </a:lnTo>
                <a:lnTo>
                  <a:pt x="0" y="2478"/>
                </a:lnTo>
                <a:close/>
                <a:moveTo>
                  <a:pt x="3965" y="1551"/>
                </a:moveTo>
                <a:lnTo>
                  <a:pt x="4482" y="2068"/>
                </a:lnTo>
                <a:lnTo>
                  <a:pt x="4999" y="1551"/>
                </a:lnTo>
                <a:lnTo>
                  <a:pt x="4482" y="1034"/>
                </a:lnTo>
                <a:lnTo>
                  <a:pt x="3965" y="1551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58950" y="2783840"/>
            <a:ext cx="1160145" cy="1160145"/>
          </a:xfrm>
          <a:prstGeom prst="ellipse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72915" y="2783840"/>
            <a:ext cx="1160145" cy="1160145"/>
          </a:xfrm>
          <a:prstGeom prst="ellipse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852285" y="2783840"/>
            <a:ext cx="1160145" cy="1160145"/>
          </a:xfrm>
          <a:prstGeom prst="ellipse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530080" y="2783840"/>
            <a:ext cx="1160145" cy="1160145"/>
          </a:xfrm>
          <a:prstGeom prst="ellipse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463"/>
          <p:cNvSpPr>
            <a:spLocks noEditPoints="1"/>
          </p:cNvSpPr>
          <p:nvPr/>
        </p:nvSpPr>
        <p:spPr bwMode="auto">
          <a:xfrm>
            <a:off x="4674870" y="3138170"/>
            <a:ext cx="356870" cy="408305"/>
          </a:xfrm>
          <a:custGeom>
            <a:avLst/>
            <a:gdLst>
              <a:gd name="T0" fmla="*/ 17 w 114"/>
              <a:gd name="T1" fmla="*/ 130 h 130"/>
              <a:gd name="T2" fmla="*/ 0 w 114"/>
              <a:gd name="T3" fmla="*/ 70 h 130"/>
              <a:gd name="T4" fmla="*/ 48 w 114"/>
              <a:gd name="T5" fmla="*/ 42 h 130"/>
              <a:gd name="T6" fmla="*/ 48 w 114"/>
              <a:gd name="T7" fmla="*/ 130 h 130"/>
              <a:gd name="T8" fmla="*/ 24 w 114"/>
              <a:gd name="T9" fmla="*/ 27 h 130"/>
              <a:gd name="T10" fmla="*/ 28 w 114"/>
              <a:gd name="T11" fmla="*/ 31 h 130"/>
              <a:gd name="T12" fmla="*/ 33 w 114"/>
              <a:gd name="T13" fmla="*/ 33 h 130"/>
              <a:gd name="T14" fmla="*/ 48 w 114"/>
              <a:gd name="T15" fmla="*/ 31 h 130"/>
              <a:gd name="T16" fmla="*/ 48 w 114"/>
              <a:gd name="T17" fmla="*/ 37 h 130"/>
              <a:gd name="T18" fmla="*/ 48 w 114"/>
              <a:gd name="T19" fmla="*/ 37 h 130"/>
              <a:gd name="T20" fmla="*/ 48 w 114"/>
              <a:gd name="T21" fmla="*/ 37 h 130"/>
              <a:gd name="T22" fmla="*/ 33 w 114"/>
              <a:gd name="T23" fmla="*/ 37 h 130"/>
              <a:gd name="T24" fmla="*/ 24 w 114"/>
              <a:gd name="T25" fmla="*/ 35 h 130"/>
              <a:gd name="T26" fmla="*/ 17 w 114"/>
              <a:gd name="T27" fmla="*/ 24 h 130"/>
              <a:gd name="T28" fmla="*/ 17 w 114"/>
              <a:gd name="T29" fmla="*/ 15 h 130"/>
              <a:gd name="T30" fmla="*/ 20 w 114"/>
              <a:gd name="T31" fmla="*/ 0 h 130"/>
              <a:gd name="T32" fmla="*/ 29 w 114"/>
              <a:gd name="T33" fmla="*/ 2 h 130"/>
              <a:gd name="T34" fmla="*/ 44 w 114"/>
              <a:gd name="T35" fmla="*/ 9 h 130"/>
              <a:gd name="T36" fmla="*/ 51 w 114"/>
              <a:gd name="T37" fmla="*/ 15 h 130"/>
              <a:gd name="T38" fmla="*/ 50 w 114"/>
              <a:gd name="T39" fmla="*/ 20 h 130"/>
              <a:gd name="T40" fmla="*/ 48 w 114"/>
              <a:gd name="T41" fmla="*/ 27 h 130"/>
              <a:gd name="T42" fmla="*/ 24 w 114"/>
              <a:gd name="T43" fmla="*/ 27 h 130"/>
              <a:gd name="T44" fmla="*/ 51 w 114"/>
              <a:gd name="T45" fmla="*/ 33 h 130"/>
              <a:gd name="T46" fmla="*/ 51 w 114"/>
              <a:gd name="T47" fmla="*/ 35 h 130"/>
              <a:gd name="T48" fmla="*/ 62 w 114"/>
              <a:gd name="T49" fmla="*/ 33 h 130"/>
              <a:gd name="T50" fmla="*/ 62 w 114"/>
              <a:gd name="T51" fmla="*/ 33 h 130"/>
              <a:gd name="T52" fmla="*/ 59 w 114"/>
              <a:gd name="T53" fmla="*/ 16 h 130"/>
              <a:gd name="T54" fmla="*/ 59 w 114"/>
              <a:gd name="T55" fmla="*/ 16 h 130"/>
              <a:gd name="T56" fmla="*/ 59 w 114"/>
              <a:gd name="T57" fmla="*/ 16 h 130"/>
              <a:gd name="T58" fmla="*/ 55 w 114"/>
              <a:gd name="T59" fmla="*/ 16 h 130"/>
              <a:gd name="T60" fmla="*/ 53 w 114"/>
              <a:gd name="T61" fmla="*/ 16 h 130"/>
              <a:gd name="T62" fmla="*/ 53 w 114"/>
              <a:gd name="T63" fmla="*/ 16 h 130"/>
              <a:gd name="T64" fmla="*/ 51 w 114"/>
              <a:gd name="T65" fmla="*/ 33 h 130"/>
              <a:gd name="T66" fmla="*/ 66 w 114"/>
              <a:gd name="T67" fmla="*/ 31 h 130"/>
              <a:gd name="T68" fmla="*/ 79 w 114"/>
              <a:gd name="T69" fmla="*/ 33 h 130"/>
              <a:gd name="T70" fmla="*/ 84 w 114"/>
              <a:gd name="T71" fmla="*/ 31 h 130"/>
              <a:gd name="T72" fmla="*/ 88 w 114"/>
              <a:gd name="T73" fmla="*/ 27 h 130"/>
              <a:gd name="T74" fmla="*/ 66 w 114"/>
              <a:gd name="T75" fmla="*/ 27 h 130"/>
              <a:gd name="T76" fmla="*/ 66 w 114"/>
              <a:gd name="T77" fmla="*/ 24 h 130"/>
              <a:gd name="T78" fmla="*/ 64 w 114"/>
              <a:gd name="T79" fmla="*/ 18 h 130"/>
              <a:gd name="T80" fmla="*/ 62 w 114"/>
              <a:gd name="T81" fmla="*/ 13 h 130"/>
              <a:gd name="T82" fmla="*/ 77 w 114"/>
              <a:gd name="T83" fmla="*/ 4 h 130"/>
              <a:gd name="T84" fmla="*/ 92 w 114"/>
              <a:gd name="T85" fmla="*/ 0 h 130"/>
              <a:gd name="T86" fmla="*/ 95 w 114"/>
              <a:gd name="T87" fmla="*/ 7 h 130"/>
              <a:gd name="T88" fmla="*/ 95 w 114"/>
              <a:gd name="T89" fmla="*/ 15 h 130"/>
              <a:gd name="T90" fmla="*/ 94 w 114"/>
              <a:gd name="T91" fmla="*/ 29 h 130"/>
              <a:gd name="T92" fmla="*/ 81 w 114"/>
              <a:gd name="T93" fmla="*/ 37 h 130"/>
              <a:gd name="T94" fmla="*/ 66 w 114"/>
              <a:gd name="T95" fmla="*/ 37 h 130"/>
              <a:gd name="T96" fmla="*/ 66 w 114"/>
              <a:gd name="T97" fmla="*/ 37 h 130"/>
              <a:gd name="T98" fmla="*/ 66 w 114"/>
              <a:gd name="T99" fmla="*/ 31 h 130"/>
              <a:gd name="T100" fmla="*/ 114 w 114"/>
              <a:gd name="T101" fmla="*/ 42 h 130"/>
              <a:gd name="T102" fmla="*/ 99 w 114"/>
              <a:gd name="T103" fmla="*/ 70 h 130"/>
              <a:gd name="T104" fmla="*/ 66 w 114"/>
              <a:gd name="T105" fmla="*/ 130 h 130"/>
              <a:gd name="T106" fmla="*/ 66 w 114"/>
              <a:gd name="T107" fmla="*/ 4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4" h="130">
                <a:moveTo>
                  <a:pt x="48" y="130"/>
                </a:moveTo>
                <a:lnTo>
                  <a:pt x="17" y="130"/>
                </a:lnTo>
                <a:lnTo>
                  <a:pt x="17" y="70"/>
                </a:lnTo>
                <a:lnTo>
                  <a:pt x="0" y="70"/>
                </a:lnTo>
                <a:lnTo>
                  <a:pt x="0" y="42"/>
                </a:lnTo>
                <a:lnTo>
                  <a:pt x="48" y="42"/>
                </a:lnTo>
                <a:lnTo>
                  <a:pt x="48" y="42"/>
                </a:lnTo>
                <a:lnTo>
                  <a:pt x="48" y="130"/>
                </a:lnTo>
                <a:lnTo>
                  <a:pt x="48" y="130"/>
                </a:lnTo>
                <a:close/>
                <a:moveTo>
                  <a:pt x="24" y="27"/>
                </a:moveTo>
                <a:lnTo>
                  <a:pt x="24" y="27"/>
                </a:lnTo>
                <a:lnTo>
                  <a:pt x="28" y="31"/>
                </a:lnTo>
                <a:lnTo>
                  <a:pt x="33" y="33"/>
                </a:lnTo>
                <a:lnTo>
                  <a:pt x="33" y="33"/>
                </a:lnTo>
                <a:lnTo>
                  <a:pt x="40" y="33"/>
                </a:lnTo>
                <a:lnTo>
                  <a:pt x="48" y="31"/>
                </a:lnTo>
                <a:lnTo>
                  <a:pt x="48" y="31"/>
                </a:lnTo>
                <a:lnTo>
                  <a:pt x="48" y="37"/>
                </a:lnTo>
                <a:lnTo>
                  <a:pt x="48" y="37"/>
                </a:lnTo>
                <a:lnTo>
                  <a:pt x="48" y="37"/>
                </a:lnTo>
                <a:lnTo>
                  <a:pt x="48" y="37"/>
                </a:lnTo>
                <a:lnTo>
                  <a:pt x="48" y="37"/>
                </a:lnTo>
                <a:lnTo>
                  <a:pt x="40" y="37"/>
                </a:lnTo>
                <a:lnTo>
                  <a:pt x="33" y="37"/>
                </a:lnTo>
                <a:lnTo>
                  <a:pt x="33" y="37"/>
                </a:lnTo>
                <a:lnTo>
                  <a:pt x="24" y="35"/>
                </a:lnTo>
                <a:lnTo>
                  <a:pt x="20" y="29"/>
                </a:lnTo>
                <a:lnTo>
                  <a:pt x="17" y="24"/>
                </a:lnTo>
                <a:lnTo>
                  <a:pt x="17" y="15"/>
                </a:lnTo>
                <a:lnTo>
                  <a:pt x="17" y="15"/>
                </a:lnTo>
                <a:lnTo>
                  <a:pt x="18" y="7"/>
                </a:lnTo>
                <a:lnTo>
                  <a:pt x="20" y="0"/>
                </a:lnTo>
                <a:lnTo>
                  <a:pt x="20" y="0"/>
                </a:lnTo>
                <a:lnTo>
                  <a:pt x="29" y="2"/>
                </a:lnTo>
                <a:lnTo>
                  <a:pt x="37" y="4"/>
                </a:lnTo>
                <a:lnTo>
                  <a:pt x="44" y="9"/>
                </a:lnTo>
                <a:lnTo>
                  <a:pt x="51" y="15"/>
                </a:lnTo>
                <a:lnTo>
                  <a:pt x="51" y="15"/>
                </a:lnTo>
                <a:lnTo>
                  <a:pt x="51" y="15"/>
                </a:lnTo>
                <a:lnTo>
                  <a:pt x="50" y="20"/>
                </a:lnTo>
                <a:lnTo>
                  <a:pt x="48" y="27"/>
                </a:lnTo>
                <a:lnTo>
                  <a:pt x="48" y="27"/>
                </a:lnTo>
                <a:lnTo>
                  <a:pt x="35" y="27"/>
                </a:lnTo>
                <a:lnTo>
                  <a:pt x="24" y="27"/>
                </a:lnTo>
                <a:lnTo>
                  <a:pt x="24" y="27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51" y="35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2" y="33"/>
                </a:lnTo>
                <a:lnTo>
                  <a:pt x="62" y="24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5" y="16"/>
                </a:lnTo>
                <a:lnTo>
                  <a:pt x="55" y="16"/>
                </a:lnTo>
                <a:lnTo>
                  <a:pt x="53" y="16"/>
                </a:lnTo>
                <a:lnTo>
                  <a:pt x="53" y="16"/>
                </a:lnTo>
                <a:lnTo>
                  <a:pt x="53" y="16"/>
                </a:lnTo>
                <a:lnTo>
                  <a:pt x="53" y="16"/>
                </a:lnTo>
                <a:lnTo>
                  <a:pt x="51" y="26"/>
                </a:lnTo>
                <a:lnTo>
                  <a:pt x="51" y="33"/>
                </a:lnTo>
                <a:lnTo>
                  <a:pt x="51" y="33"/>
                </a:lnTo>
                <a:close/>
                <a:moveTo>
                  <a:pt x="66" y="31"/>
                </a:moveTo>
                <a:lnTo>
                  <a:pt x="66" y="31"/>
                </a:lnTo>
                <a:lnTo>
                  <a:pt x="79" y="33"/>
                </a:lnTo>
                <a:lnTo>
                  <a:pt x="79" y="33"/>
                </a:lnTo>
                <a:lnTo>
                  <a:pt x="84" y="31"/>
                </a:lnTo>
                <a:lnTo>
                  <a:pt x="88" y="27"/>
                </a:lnTo>
                <a:lnTo>
                  <a:pt x="88" y="27"/>
                </a:lnTo>
                <a:lnTo>
                  <a:pt x="77" y="27"/>
                </a:lnTo>
                <a:lnTo>
                  <a:pt x="66" y="27"/>
                </a:lnTo>
                <a:lnTo>
                  <a:pt x="66" y="27"/>
                </a:lnTo>
                <a:lnTo>
                  <a:pt x="66" y="24"/>
                </a:lnTo>
                <a:lnTo>
                  <a:pt x="66" y="24"/>
                </a:lnTo>
                <a:lnTo>
                  <a:pt x="64" y="18"/>
                </a:lnTo>
                <a:lnTo>
                  <a:pt x="62" y="13"/>
                </a:lnTo>
                <a:lnTo>
                  <a:pt x="62" y="13"/>
                </a:lnTo>
                <a:lnTo>
                  <a:pt x="68" y="7"/>
                </a:lnTo>
                <a:lnTo>
                  <a:pt x="77" y="4"/>
                </a:lnTo>
                <a:lnTo>
                  <a:pt x="84" y="2"/>
                </a:lnTo>
                <a:lnTo>
                  <a:pt x="92" y="0"/>
                </a:lnTo>
                <a:lnTo>
                  <a:pt x="92" y="0"/>
                </a:lnTo>
                <a:lnTo>
                  <a:pt x="95" y="7"/>
                </a:lnTo>
                <a:lnTo>
                  <a:pt x="95" y="15"/>
                </a:lnTo>
                <a:lnTo>
                  <a:pt x="95" y="15"/>
                </a:lnTo>
                <a:lnTo>
                  <a:pt x="95" y="24"/>
                </a:lnTo>
                <a:lnTo>
                  <a:pt x="94" y="29"/>
                </a:lnTo>
                <a:lnTo>
                  <a:pt x="88" y="35"/>
                </a:lnTo>
                <a:lnTo>
                  <a:pt x="81" y="37"/>
                </a:lnTo>
                <a:lnTo>
                  <a:pt x="81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1"/>
                </a:lnTo>
                <a:lnTo>
                  <a:pt x="66" y="31"/>
                </a:lnTo>
                <a:close/>
                <a:moveTo>
                  <a:pt x="66" y="42"/>
                </a:moveTo>
                <a:lnTo>
                  <a:pt x="114" y="42"/>
                </a:lnTo>
                <a:lnTo>
                  <a:pt x="114" y="70"/>
                </a:lnTo>
                <a:lnTo>
                  <a:pt x="99" y="70"/>
                </a:lnTo>
                <a:lnTo>
                  <a:pt x="99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42"/>
                </a:lnTo>
                <a:lnTo>
                  <a:pt x="66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347"/>
          <p:cNvSpPr>
            <a:spLocks noEditPoints="1"/>
          </p:cNvSpPr>
          <p:nvPr/>
        </p:nvSpPr>
        <p:spPr bwMode="auto">
          <a:xfrm>
            <a:off x="9911080" y="3131820"/>
            <a:ext cx="397510" cy="283845"/>
          </a:xfrm>
          <a:custGeom>
            <a:avLst/>
            <a:gdLst>
              <a:gd name="T0" fmla="*/ 145 w 167"/>
              <a:gd name="T1" fmla="*/ 0 h 119"/>
              <a:gd name="T2" fmla="*/ 152 w 167"/>
              <a:gd name="T3" fmla="*/ 80 h 119"/>
              <a:gd name="T4" fmla="*/ 146 w 167"/>
              <a:gd name="T5" fmla="*/ 89 h 119"/>
              <a:gd name="T6" fmla="*/ 0 w 167"/>
              <a:gd name="T7" fmla="*/ 119 h 119"/>
              <a:gd name="T8" fmla="*/ 22 w 167"/>
              <a:gd name="T9" fmla="*/ 91 h 119"/>
              <a:gd name="T10" fmla="*/ 14 w 167"/>
              <a:gd name="T11" fmla="*/ 80 h 119"/>
              <a:gd name="T12" fmla="*/ 16 w 167"/>
              <a:gd name="T13" fmla="*/ 3 h 119"/>
              <a:gd name="T14" fmla="*/ 35 w 167"/>
              <a:gd name="T15" fmla="*/ 40 h 119"/>
              <a:gd name="T16" fmla="*/ 42 w 167"/>
              <a:gd name="T17" fmla="*/ 56 h 119"/>
              <a:gd name="T18" fmla="*/ 42 w 167"/>
              <a:gd name="T19" fmla="*/ 49 h 119"/>
              <a:gd name="T20" fmla="*/ 35 w 167"/>
              <a:gd name="T21" fmla="*/ 40 h 119"/>
              <a:gd name="T22" fmla="*/ 130 w 167"/>
              <a:gd name="T23" fmla="*/ 47 h 119"/>
              <a:gd name="T24" fmla="*/ 132 w 167"/>
              <a:gd name="T25" fmla="*/ 45 h 119"/>
              <a:gd name="T26" fmla="*/ 134 w 167"/>
              <a:gd name="T27" fmla="*/ 42 h 119"/>
              <a:gd name="T28" fmla="*/ 132 w 167"/>
              <a:gd name="T29" fmla="*/ 40 h 119"/>
              <a:gd name="T30" fmla="*/ 128 w 167"/>
              <a:gd name="T31" fmla="*/ 40 h 119"/>
              <a:gd name="T32" fmla="*/ 126 w 167"/>
              <a:gd name="T33" fmla="*/ 44 h 119"/>
              <a:gd name="T34" fmla="*/ 130 w 167"/>
              <a:gd name="T35" fmla="*/ 42 h 119"/>
              <a:gd name="T36" fmla="*/ 132 w 167"/>
              <a:gd name="T37" fmla="*/ 42 h 119"/>
              <a:gd name="T38" fmla="*/ 132 w 167"/>
              <a:gd name="T39" fmla="*/ 44 h 119"/>
              <a:gd name="T40" fmla="*/ 126 w 167"/>
              <a:gd name="T41" fmla="*/ 47 h 119"/>
              <a:gd name="T42" fmla="*/ 57 w 167"/>
              <a:gd name="T43" fmla="*/ 45 h 119"/>
              <a:gd name="T44" fmla="*/ 57 w 167"/>
              <a:gd name="T45" fmla="*/ 45 h 119"/>
              <a:gd name="T46" fmla="*/ 73 w 167"/>
              <a:gd name="T47" fmla="*/ 56 h 119"/>
              <a:gd name="T48" fmla="*/ 77 w 167"/>
              <a:gd name="T49" fmla="*/ 47 h 119"/>
              <a:gd name="T50" fmla="*/ 82 w 167"/>
              <a:gd name="T51" fmla="*/ 55 h 119"/>
              <a:gd name="T52" fmla="*/ 84 w 167"/>
              <a:gd name="T53" fmla="*/ 51 h 119"/>
              <a:gd name="T54" fmla="*/ 86 w 167"/>
              <a:gd name="T55" fmla="*/ 53 h 119"/>
              <a:gd name="T56" fmla="*/ 93 w 167"/>
              <a:gd name="T57" fmla="*/ 55 h 119"/>
              <a:gd name="T58" fmla="*/ 95 w 167"/>
              <a:gd name="T59" fmla="*/ 51 h 119"/>
              <a:gd name="T60" fmla="*/ 97 w 167"/>
              <a:gd name="T61" fmla="*/ 53 h 119"/>
              <a:gd name="T62" fmla="*/ 102 w 167"/>
              <a:gd name="T63" fmla="*/ 53 h 119"/>
              <a:gd name="T64" fmla="*/ 97 w 167"/>
              <a:gd name="T65" fmla="*/ 45 h 119"/>
              <a:gd name="T66" fmla="*/ 91 w 167"/>
              <a:gd name="T67" fmla="*/ 49 h 119"/>
              <a:gd name="T68" fmla="*/ 88 w 167"/>
              <a:gd name="T69" fmla="*/ 45 h 119"/>
              <a:gd name="T70" fmla="*/ 82 w 167"/>
              <a:gd name="T71" fmla="*/ 47 h 119"/>
              <a:gd name="T72" fmla="*/ 119 w 167"/>
              <a:gd name="T73" fmla="*/ 56 h 119"/>
              <a:gd name="T74" fmla="*/ 115 w 167"/>
              <a:gd name="T75" fmla="*/ 58 h 119"/>
              <a:gd name="T76" fmla="*/ 112 w 167"/>
              <a:gd name="T77" fmla="*/ 55 h 119"/>
              <a:gd name="T78" fmla="*/ 115 w 167"/>
              <a:gd name="T79" fmla="*/ 51 h 119"/>
              <a:gd name="T80" fmla="*/ 124 w 167"/>
              <a:gd name="T81" fmla="*/ 51 h 119"/>
              <a:gd name="T82" fmla="*/ 115 w 167"/>
              <a:gd name="T83" fmla="*/ 45 h 119"/>
              <a:gd name="T84" fmla="*/ 108 w 167"/>
              <a:gd name="T85" fmla="*/ 49 h 119"/>
              <a:gd name="T86" fmla="*/ 106 w 167"/>
              <a:gd name="T87" fmla="*/ 55 h 119"/>
              <a:gd name="T88" fmla="*/ 108 w 167"/>
              <a:gd name="T89" fmla="*/ 60 h 119"/>
              <a:gd name="T90" fmla="*/ 115 w 167"/>
              <a:gd name="T91" fmla="*/ 62 h 119"/>
              <a:gd name="T92" fmla="*/ 123 w 167"/>
              <a:gd name="T93" fmla="*/ 60 h 119"/>
              <a:gd name="T94" fmla="*/ 119 w 167"/>
              <a:gd name="T95" fmla="*/ 56 h 119"/>
              <a:gd name="T96" fmla="*/ 141 w 167"/>
              <a:gd name="T97" fmla="*/ 1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7" h="119">
                <a:moveTo>
                  <a:pt x="25" y="0"/>
                </a:moveTo>
                <a:lnTo>
                  <a:pt x="139" y="0"/>
                </a:lnTo>
                <a:lnTo>
                  <a:pt x="139" y="0"/>
                </a:lnTo>
                <a:lnTo>
                  <a:pt x="145" y="0"/>
                </a:lnTo>
                <a:lnTo>
                  <a:pt x="148" y="3"/>
                </a:lnTo>
                <a:lnTo>
                  <a:pt x="150" y="7"/>
                </a:lnTo>
                <a:lnTo>
                  <a:pt x="152" y="11"/>
                </a:lnTo>
                <a:lnTo>
                  <a:pt x="152" y="80"/>
                </a:lnTo>
                <a:lnTo>
                  <a:pt x="152" y="80"/>
                </a:lnTo>
                <a:lnTo>
                  <a:pt x="152" y="84"/>
                </a:lnTo>
                <a:lnTo>
                  <a:pt x="148" y="88"/>
                </a:lnTo>
                <a:lnTo>
                  <a:pt x="146" y="89"/>
                </a:lnTo>
                <a:lnTo>
                  <a:pt x="143" y="91"/>
                </a:lnTo>
                <a:lnTo>
                  <a:pt x="167" y="108"/>
                </a:lnTo>
                <a:lnTo>
                  <a:pt x="167" y="119"/>
                </a:lnTo>
                <a:lnTo>
                  <a:pt x="0" y="119"/>
                </a:lnTo>
                <a:lnTo>
                  <a:pt x="0" y="108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9"/>
                </a:lnTo>
                <a:lnTo>
                  <a:pt x="16" y="88"/>
                </a:lnTo>
                <a:lnTo>
                  <a:pt x="14" y="84"/>
                </a:lnTo>
                <a:lnTo>
                  <a:pt x="14" y="80"/>
                </a:lnTo>
                <a:lnTo>
                  <a:pt x="14" y="11"/>
                </a:lnTo>
                <a:lnTo>
                  <a:pt x="14" y="11"/>
                </a:lnTo>
                <a:lnTo>
                  <a:pt x="14" y="7"/>
                </a:lnTo>
                <a:lnTo>
                  <a:pt x="16" y="3"/>
                </a:lnTo>
                <a:lnTo>
                  <a:pt x="22" y="0"/>
                </a:lnTo>
                <a:lnTo>
                  <a:pt x="25" y="0"/>
                </a:lnTo>
                <a:lnTo>
                  <a:pt x="25" y="0"/>
                </a:lnTo>
                <a:close/>
                <a:moveTo>
                  <a:pt x="35" y="40"/>
                </a:moveTo>
                <a:lnTo>
                  <a:pt x="35" y="62"/>
                </a:lnTo>
                <a:lnTo>
                  <a:pt x="53" y="62"/>
                </a:lnTo>
                <a:lnTo>
                  <a:pt x="53" y="56"/>
                </a:lnTo>
                <a:lnTo>
                  <a:pt x="42" y="56"/>
                </a:lnTo>
                <a:lnTo>
                  <a:pt x="42" y="53"/>
                </a:lnTo>
                <a:lnTo>
                  <a:pt x="51" y="53"/>
                </a:lnTo>
                <a:lnTo>
                  <a:pt x="51" y="49"/>
                </a:lnTo>
                <a:lnTo>
                  <a:pt x="42" y="49"/>
                </a:lnTo>
                <a:lnTo>
                  <a:pt x="42" y="45"/>
                </a:lnTo>
                <a:lnTo>
                  <a:pt x="53" y="45"/>
                </a:lnTo>
                <a:lnTo>
                  <a:pt x="53" y="40"/>
                </a:lnTo>
                <a:lnTo>
                  <a:pt x="35" y="40"/>
                </a:lnTo>
                <a:lnTo>
                  <a:pt x="35" y="40"/>
                </a:lnTo>
                <a:close/>
                <a:moveTo>
                  <a:pt x="134" y="51"/>
                </a:moveTo>
                <a:lnTo>
                  <a:pt x="134" y="47"/>
                </a:lnTo>
                <a:lnTo>
                  <a:pt x="130" y="47"/>
                </a:lnTo>
                <a:lnTo>
                  <a:pt x="130" y="47"/>
                </a:lnTo>
                <a:lnTo>
                  <a:pt x="130" y="47"/>
                </a:lnTo>
                <a:lnTo>
                  <a:pt x="130" y="47"/>
                </a:lnTo>
                <a:lnTo>
                  <a:pt x="132" y="45"/>
                </a:lnTo>
                <a:lnTo>
                  <a:pt x="132" y="45"/>
                </a:lnTo>
                <a:lnTo>
                  <a:pt x="134" y="44"/>
                </a:lnTo>
                <a:lnTo>
                  <a:pt x="134" y="44"/>
                </a:lnTo>
                <a:lnTo>
                  <a:pt x="134" y="42"/>
                </a:lnTo>
                <a:lnTo>
                  <a:pt x="134" y="42"/>
                </a:lnTo>
                <a:lnTo>
                  <a:pt x="134" y="40"/>
                </a:lnTo>
                <a:lnTo>
                  <a:pt x="134" y="40"/>
                </a:lnTo>
                <a:lnTo>
                  <a:pt x="132" y="40"/>
                </a:lnTo>
                <a:lnTo>
                  <a:pt x="132" y="40"/>
                </a:lnTo>
                <a:lnTo>
                  <a:pt x="130" y="40"/>
                </a:lnTo>
                <a:lnTo>
                  <a:pt x="130" y="40"/>
                </a:lnTo>
                <a:lnTo>
                  <a:pt x="128" y="40"/>
                </a:lnTo>
                <a:lnTo>
                  <a:pt x="128" y="40"/>
                </a:lnTo>
                <a:lnTo>
                  <a:pt x="126" y="40"/>
                </a:lnTo>
                <a:lnTo>
                  <a:pt x="126" y="40"/>
                </a:lnTo>
                <a:lnTo>
                  <a:pt x="126" y="44"/>
                </a:lnTo>
                <a:lnTo>
                  <a:pt x="128" y="44"/>
                </a:lnTo>
                <a:lnTo>
                  <a:pt x="128" y="44"/>
                </a:lnTo>
                <a:lnTo>
                  <a:pt x="130" y="42"/>
                </a:lnTo>
                <a:lnTo>
                  <a:pt x="130" y="42"/>
                </a:lnTo>
                <a:lnTo>
                  <a:pt x="130" y="42"/>
                </a:lnTo>
                <a:lnTo>
                  <a:pt x="130" y="42"/>
                </a:lnTo>
                <a:lnTo>
                  <a:pt x="132" y="42"/>
                </a:lnTo>
                <a:lnTo>
                  <a:pt x="132" y="42"/>
                </a:lnTo>
                <a:lnTo>
                  <a:pt x="132" y="42"/>
                </a:lnTo>
                <a:lnTo>
                  <a:pt x="132" y="42"/>
                </a:lnTo>
                <a:lnTo>
                  <a:pt x="132" y="44"/>
                </a:lnTo>
                <a:lnTo>
                  <a:pt x="132" y="44"/>
                </a:lnTo>
                <a:lnTo>
                  <a:pt x="130" y="45"/>
                </a:lnTo>
                <a:lnTo>
                  <a:pt x="130" y="45"/>
                </a:lnTo>
                <a:lnTo>
                  <a:pt x="126" y="47"/>
                </a:lnTo>
                <a:lnTo>
                  <a:pt x="126" y="47"/>
                </a:lnTo>
                <a:lnTo>
                  <a:pt x="124" y="51"/>
                </a:lnTo>
                <a:lnTo>
                  <a:pt x="134" y="51"/>
                </a:lnTo>
                <a:lnTo>
                  <a:pt x="134" y="51"/>
                </a:lnTo>
                <a:close/>
                <a:moveTo>
                  <a:pt x="57" y="45"/>
                </a:moveTo>
                <a:lnTo>
                  <a:pt x="57" y="51"/>
                </a:lnTo>
                <a:lnTo>
                  <a:pt x="73" y="51"/>
                </a:lnTo>
                <a:lnTo>
                  <a:pt x="73" y="45"/>
                </a:lnTo>
                <a:lnTo>
                  <a:pt x="57" y="45"/>
                </a:lnTo>
                <a:lnTo>
                  <a:pt x="57" y="45"/>
                </a:lnTo>
                <a:close/>
                <a:moveTo>
                  <a:pt x="57" y="53"/>
                </a:moveTo>
                <a:lnTo>
                  <a:pt x="57" y="56"/>
                </a:lnTo>
                <a:lnTo>
                  <a:pt x="73" y="56"/>
                </a:lnTo>
                <a:lnTo>
                  <a:pt x="73" y="53"/>
                </a:lnTo>
                <a:lnTo>
                  <a:pt x="57" y="53"/>
                </a:lnTo>
                <a:lnTo>
                  <a:pt x="57" y="53"/>
                </a:lnTo>
                <a:close/>
                <a:moveTo>
                  <a:pt x="77" y="47"/>
                </a:moveTo>
                <a:lnTo>
                  <a:pt x="77" y="62"/>
                </a:lnTo>
                <a:lnTo>
                  <a:pt x="82" y="62"/>
                </a:lnTo>
                <a:lnTo>
                  <a:pt x="82" y="55"/>
                </a:lnTo>
                <a:lnTo>
                  <a:pt x="82" y="55"/>
                </a:lnTo>
                <a:lnTo>
                  <a:pt x="82" y="51"/>
                </a:lnTo>
                <a:lnTo>
                  <a:pt x="82" y="51"/>
                </a:lnTo>
                <a:lnTo>
                  <a:pt x="84" y="51"/>
                </a:lnTo>
                <a:lnTo>
                  <a:pt x="84" y="51"/>
                </a:lnTo>
                <a:lnTo>
                  <a:pt x="86" y="51"/>
                </a:lnTo>
                <a:lnTo>
                  <a:pt x="86" y="51"/>
                </a:lnTo>
                <a:lnTo>
                  <a:pt x="86" y="53"/>
                </a:lnTo>
                <a:lnTo>
                  <a:pt x="86" y="53"/>
                </a:lnTo>
                <a:lnTo>
                  <a:pt x="86" y="53"/>
                </a:lnTo>
                <a:lnTo>
                  <a:pt x="86" y="62"/>
                </a:lnTo>
                <a:lnTo>
                  <a:pt x="93" y="62"/>
                </a:lnTo>
                <a:lnTo>
                  <a:pt x="93" y="55"/>
                </a:lnTo>
                <a:lnTo>
                  <a:pt x="93" y="55"/>
                </a:lnTo>
                <a:lnTo>
                  <a:pt x="93" y="51"/>
                </a:lnTo>
                <a:lnTo>
                  <a:pt x="93" y="51"/>
                </a:lnTo>
                <a:lnTo>
                  <a:pt x="95" y="51"/>
                </a:lnTo>
                <a:lnTo>
                  <a:pt x="95" y="51"/>
                </a:lnTo>
                <a:lnTo>
                  <a:pt x="97" y="51"/>
                </a:lnTo>
                <a:lnTo>
                  <a:pt x="97" y="51"/>
                </a:lnTo>
                <a:lnTo>
                  <a:pt x="97" y="53"/>
                </a:lnTo>
                <a:lnTo>
                  <a:pt x="97" y="62"/>
                </a:lnTo>
                <a:lnTo>
                  <a:pt x="102" y="62"/>
                </a:lnTo>
                <a:lnTo>
                  <a:pt x="102" y="53"/>
                </a:lnTo>
                <a:lnTo>
                  <a:pt x="102" y="53"/>
                </a:lnTo>
                <a:lnTo>
                  <a:pt x="102" y="47"/>
                </a:lnTo>
                <a:lnTo>
                  <a:pt x="102" y="47"/>
                </a:lnTo>
                <a:lnTo>
                  <a:pt x="97" y="45"/>
                </a:lnTo>
                <a:lnTo>
                  <a:pt x="97" y="45"/>
                </a:lnTo>
                <a:lnTo>
                  <a:pt x="95" y="47"/>
                </a:lnTo>
                <a:lnTo>
                  <a:pt x="95" y="47"/>
                </a:lnTo>
                <a:lnTo>
                  <a:pt x="91" y="49"/>
                </a:lnTo>
                <a:lnTo>
                  <a:pt x="91" y="49"/>
                </a:lnTo>
                <a:lnTo>
                  <a:pt x="90" y="47"/>
                </a:lnTo>
                <a:lnTo>
                  <a:pt x="90" y="47"/>
                </a:lnTo>
                <a:lnTo>
                  <a:pt x="88" y="45"/>
                </a:lnTo>
                <a:lnTo>
                  <a:pt x="88" y="45"/>
                </a:lnTo>
                <a:lnTo>
                  <a:pt x="84" y="47"/>
                </a:lnTo>
                <a:lnTo>
                  <a:pt x="84" y="47"/>
                </a:lnTo>
                <a:lnTo>
                  <a:pt x="82" y="49"/>
                </a:lnTo>
                <a:lnTo>
                  <a:pt x="82" y="47"/>
                </a:lnTo>
                <a:lnTo>
                  <a:pt x="77" y="47"/>
                </a:lnTo>
                <a:lnTo>
                  <a:pt x="77" y="47"/>
                </a:lnTo>
                <a:close/>
                <a:moveTo>
                  <a:pt x="119" y="56"/>
                </a:moveTo>
                <a:lnTo>
                  <a:pt x="119" y="56"/>
                </a:lnTo>
                <a:lnTo>
                  <a:pt x="117" y="58"/>
                </a:lnTo>
                <a:lnTo>
                  <a:pt x="117" y="58"/>
                </a:lnTo>
                <a:lnTo>
                  <a:pt x="115" y="58"/>
                </a:lnTo>
                <a:lnTo>
                  <a:pt x="115" y="58"/>
                </a:lnTo>
                <a:lnTo>
                  <a:pt x="113" y="58"/>
                </a:lnTo>
                <a:lnTo>
                  <a:pt x="113" y="58"/>
                </a:lnTo>
                <a:lnTo>
                  <a:pt x="112" y="55"/>
                </a:lnTo>
                <a:lnTo>
                  <a:pt x="112" y="55"/>
                </a:lnTo>
                <a:lnTo>
                  <a:pt x="113" y="51"/>
                </a:lnTo>
                <a:lnTo>
                  <a:pt x="113" y="51"/>
                </a:lnTo>
                <a:lnTo>
                  <a:pt x="115" y="51"/>
                </a:lnTo>
                <a:lnTo>
                  <a:pt x="115" y="51"/>
                </a:lnTo>
                <a:lnTo>
                  <a:pt x="117" y="51"/>
                </a:lnTo>
                <a:lnTo>
                  <a:pt x="117" y="51"/>
                </a:lnTo>
                <a:lnTo>
                  <a:pt x="119" y="53"/>
                </a:lnTo>
                <a:lnTo>
                  <a:pt x="124" y="51"/>
                </a:lnTo>
                <a:lnTo>
                  <a:pt x="124" y="51"/>
                </a:lnTo>
                <a:lnTo>
                  <a:pt x="121" y="47"/>
                </a:lnTo>
                <a:lnTo>
                  <a:pt x="121" y="47"/>
                </a:lnTo>
                <a:lnTo>
                  <a:pt x="115" y="45"/>
                </a:lnTo>
                <a:lnTo>
                  <a:pt x="115" y="45"/>
                </a:lnTo>
                <a:lnTo>
                  <a:pt x="110" y="47"/>
                </a:lnTo>
                <a:lnTo>
                  <a:pt x="110" y="47"/>
                </a:lnTo>
                <a:lnTo>
                  <a:pt x="108" y="49"/>
                </a:lnTo>
                <a:lnTo>
                  <a:pt x="108" y="49"/>
                </a:lnTo>
                <a:lnTo>
                  <a:pt x="106" y="51"/>
                </a:lnTo>
                <a:lnTo>
                  <a:pt x="106" y="51"/>
                </a:lnTo>
                <a:lnTo>
                  <a:pt x="106" y="55"/>
                </a:lnTo>
                <a:lnTo>
                  <a:pt x="106" y="55"/>
                </a:lnTo>
                <a:lnTo>
                  <a:pt x="106" y="58"/>
                </a:lnTo>
                <a:lnTo>
                  <a:pt x="106" y="58"/>
                </a:lnTo>
                <a:lnTo>
                  <a:pt x="108" y="60"/>
                </a:lnTo>
                <a:lnTo>
                  <a:pt x="108" y="60"/>
                </a:lnTo>
                <a:lnTo>
                  <a:pt x="112" y="62"/>
                </a:lnTo>
                <a:lnTo>
                  <a:pt x="112" y="62"/>
                </a:lnTo>
                <a:lnTo>
                  <a:pt x="115" y="62"/>
                </a:lnTo>
                <a:lnTo>
                  <a:pt x="115" y="62"/>
                </a:lnTo>
                <a:lnTo>
                  <a:pt x="119" y="62"/>
                </a:lnTo>
                <a:lnTo>
                  <a:pt x="119" y="62"/>
                </a:lnTo>
                <a:lnTo>
                  <a:pt x="123" y="60"/>
                </a:lnTo>
                <a:lnTo>
                  <a:pt x="123" y="60"/>
                </a:lnTo>
                <a:lnTo>
                  <a:pt x="124" y="56"/>
                </a:lnTo>
                <a:lnTo>
                  <a:pt x="119" y="56"/>
                </a:lnTo>
                <a:lnTo>
                  <a:pt x="119" y="56"/>
                </a:lnTo>
                <a:close/>
                <a:moveTo>
                  <a:pt x="25" y="12"/>
                </a:moveTo>
                <a:lnTo>
                  <a:pt x="25" y="82"/>
                </a:lnTo>
                <a:lnTo>
                  <a:pt x="141" y="82"/>
                </a:lnTo>
                <a:lnTo>
                  <a:pt x="141" y="12"/>
                </a:lnTo>
                <a:lnTo>
                  <a:pt x="25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00"/>
          <p:cNvSpPr>
            <a:spLocks noEditPoints="1"/>
          </p:cNvSpPr>
          <p:nvPr/>
        </p:nvSpPr>
        <p:spPr>
          <a:xfrm>
            <a:off x="7240270" y="3185160"/>
            <a:ext cx="384810" cy="361315"/>
          </a:xfrm>
          <a:custGeom>
            <a:avLst/>
            <a:gdLst/>
            <a:ahLst/>
            <a:cxnLst>
              <a:cxn ang="0">
                <a:pos x="302465" y="0"/>
              </a:cxn>
              <a:cxn ang="0">
                <a:pos x="184242" y="117663"/>
              </a:cxn>
              <a:cxn ang="0">
                <a:pos x="184242" y="158422"/>
              </a:cxn>
              <a:cxn ang="0">
                <a:pos x="0" y="158422"/>
              </a:cxn>
              <a:cxn ang="0">
                <a:pos x="0" y="395288"/>
              </a:cxn>
              <a:cxn ang="0">
                <a:pos x="289414" y="395288"/>
              </a:cxn>
              <a:cxn ang="0">
                <a:pos x="289414" y="158422"/>
              </a:cxn>
              <a:cxn ang="0">
                <a:pos x="236445" y="158422"/>
              </a:cxn>
              <a:cxn ang="0">
                <a:pos x="236445" y="117663"/>
              </a:cxn>
              <a:cxn ang="0">
                <a:pos x="302465" y="52294"/>
              </a:cxn>
              <a:cxn ang="0">
                <a:pos x="367718" y="117663"/>
              </a:cxn>
              <a:cxn ang="0">
                <a:pos x="367718" y="158422"/>
              </a:cxn>
              <a:cxn ang="0">
                <a:pos x="420688" y="158422"/>
              </a:cxn>
              <a:cxn ang="0">
                <a:pos x="420688" y="117663"/>
              </a:cxn>
              <a:cxn ang="0">
                <a:pos x="302465" y="0"/>
              </a:cxn>
              <a:cxn ang="0">
                <a:pos x="165818" y="333764"/>
              </a:cxn>
              <a:cxn ang="0">
                <a:pos x="111313" y="333764"/>
              </a:cxn>
              <a:cxn ang="0">
                <a:pos x="123596" y="286852"/>
              </a:cxn>
              <a:cxn ang="0">
                <a:pos x="105172" y="256860"/>
              </a:cxn>
              <a:cxn ang="0">
                <a:pos x="138182" y="223791"/>
              </a:cxn>
              <a:cxn ang="0">
                <a:pos x="171960" y="256860"/>
              </a:cxn>
              <a:cxn ang="0">
                <a:pos x="153535" y="286852"/>
              </a:cxn>
              <a:cxn ang="0">
                <a:pos x="165818" y="333764"/>
              </a:cxn>
            </a:cxnLst>
            <a:rect l="0" t="0" r="0" b="0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2" name="Group 216"/>
          <p:cNvGrpSpPr/>
          <p:nvPr/>
        </p:nvGrpSpPr>
        <p:grpSpPr>
          <a:xfrm>
            <a:off x="2153920" y="3227070"/>
            <a:ext cx="369570" cy="292100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4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4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4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4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613535" y="416831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13535" y="4417060"/>
            <a:ext cx="29902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06870" y="416831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6870" y="4417060"/>
            <a:ext cx="29902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36315" y="235729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6315" y="1138555"/>
            <a:ext cx="29902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99500" y="235729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9500" y="1138555"/>
            <a:ext cx="29902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7725" y="2348865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第四节：输您的标题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772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791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17" name="Shape 6922"/>
          <p:cNvSpPr/>
          <p:nvPr/>
        </p:nvSpPr>
        <p:spPr>
          <a:xfrm>
            <a:off x="4790440" y="3055620"/>
            <a:ext cx="4613275" cy="22352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di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47950" y="-2726690"/>
            <a:ext cx="6894830" cy="123107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9995" y="2296795"/>
            <a:ext cx="210756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 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21915" y="3394075"/>
            <a:ext cx="1985645" cy="275590"/>
          </a:xfrm>
          <a:prstGeom prst="rect">
            <a:avLst/>
          </a:prstGeom>
          <a:solidFill>
            <a:srgbClr val="80A164"/>
          </a:solidFill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34735" y="1311275"/>
            <a:ext cx="565150" cy="460375"/>
          </a:xfrm>
          <a:prstGeom prst="rect">
            <a:avLst/>
          </a:prstGeom>
          <a:solidFill>
            <a:srgbClr val="80A164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01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44260" y="2171065"/>
            <a:ext cx="565150" cy="460375"/>
          </a:xfrm>
          <a:prstGeom prst="rect">
            <a:avLst/>
          </a:prstGeom>
          <a:solidFill>
            <a:srgbClr val="80A164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44260" y="3134360"/>
            <a:ext cx="565150" cy="460375"/>
          </a:xfrm>
          <a:prstGeom prst="rect">
            <a:avLst/>
          </a:prstGeom>
          <a:solidFill>
            <a:srgbClr val="80A164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03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53785" y="4040505"/>
            <a:ext cx="565150" cy="460375"/>
          </a:xfrm>
          <a:prstGeom prst="rect">
            <a:avLst/>
          </a:prstGeom>
          <a:solidFill>
            <a:srgbClr val="80A164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04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39915" y="1299845"/>
            <a:ext cx="272351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39915" y="2155190"/>
            <a:ext cx="272351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39915" y="3122930"/>
            <a:ext cx="272351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关键技术与难点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39915" y="4043680"/>
            <a:ext cx="272351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研究成果与应用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39915" y="4993005"/>
            <a:ext cx="272351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论文总结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62675" y="4970145"/>
            <a:ext cx="565150" cy="460375"/>
          </a:xfrm>
          <a:prstGeom prst="rect">
            <a:avLst/>
          </a:prstGeom>
          <a:solidFill>
            <a:srgbClr val="80A164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05</a:t>
            </a: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2720" y="2518410"/>
            <a:ext cx="2239010" cy="40792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42535" y="1262380"/>
            <a:ext cx="2546985" cy="46405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554595" y="4237528"/>
            <a:ext cx="2445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8BB59A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000" noProof="0" dirty="0">
              <a:ln>
                <a:noFill/>
              </a:ln>
              <a:solidFill>
                <a:srgbClr val="8BB59A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89520" y="4643120"/>
            <a:ext cx="358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72045" y="4253230"/>
            <a:ext cx="82550" cy="1035050"/>
          </a:xfrm>
          <a:prstGeom prst="rect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61960" y="1704513"/>
            <a:ext cx="2445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7FA164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000" noProof="0" dirty="0">
              <a:ln>
                <a:noFill/>
              </a:ln>
              <a:solidFill>
                <a:srgbClr val="7FA164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96885" y="2110105"/>
            <a:ext cx="358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9410" y="1720215"/>
            <a:ext cx="82550" cy="1035050"/>
          </a:xfrm>
          <a:prstGeom prst="rect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7345" y="1697528"/>
            <a:ext cx="2445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noProof="0" dirty="0">
                <a:ln>
                  <a:noFill/>
                </a:ln>
                <a:solidFill>
                  <a:srgbClr val="8BB59A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000" noProof="0" dirty="0">
              <a:ln>
                <a:noFill/>
              </a:ln>
              <a:solidFill>
                <a:srgbClr val="8BB59A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4345" y="2103120"/>
            <a:ext cx="358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2730" y="1697355"/>
            <a:ext cx="82550" cy="1035050"/>
          </a:xfrm>
          <a:prstGeom prst="rect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24380" y="4244513"/>
            <a:ext cx="2445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noProof="0" dirty="0">
                <a:ln>
                  <a:noFill/>
                </a:ln>
                <a:solidFill>
                  <a:srgbClr val="7FA164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000" noProof="0" dirty="0">
              <a:ln>
                <a:noFill/>
              </a:ln>
              <a:solidFill>
                <a:srgbClr val="7FA164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380" y="4650105"/>
            <a:ext cx="358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9765" y="4244340"/>
            <a:ext cx="82550" cy="1035050"/>
          </a:xfrm>
          <a:prstGeom prst="rect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 460"/>
          <p:cNvSpPr>
            <a:spLocks noEditPoints="1"/>
          </p:cNvSpPr>
          <p:nvPr/>
        </p:nvSpPr>
        <p:spPr bwMode="auto">
          <a:xfrm>
            <a:off x="2790825" y="2233295"/>
            <a:ext cx="854075" cy="1313815"/>
          </a:xfrm>
          <a:custGeom>
            <a:avLst/>
            <a:gdLst>
              <a:gd name="T0" fmla="*/ 38 w 115"/>
              <a:gd name="T1" fmla="*/ 110 h 143"/>
              <a:gd name="T2" fmla="*/ 31 w 115"/>
              <a:gd name="T3" fmla="*/ 101 h 143"/>
              <a:gd name="T4" fmla="*/ 11 w 115"/>
              <a:gd name="T5" fmla="*/ 75 h 143"/>
              <a:gd name="T6" fmla="*/ 2 w 115"/>
              <a:gd name="T7" fmla="*/ 59 h 143"/>
              <a:gd name="T8" fmla="*/ 0 w 115"/>
              <a:gd name="T9" fmla="*/ 41 h 143"/>
              <a:gd name="T10" fmla="*/ 0 w 115"/>
              <a:gd name="T11" fmla="*/ 35 h 143"/>
              <a:gd name="T12" fmla="*/ 5 w 115"/>
              <a:gd name="T13" fmla="*/ 22 h 143"/>
              <a:gd name="T14" fmla="*/ 20 w 115"/>
              <a:gd name="T15" fmla="*/ 9 h 143"/>
              <a:gd name="T16" fmla="*/ 33 w 115"/>
              <a:gd name="T17" fmla="*/ 4 h 143"/>
              <a:gd name="T18" fmla="*/ 59 w 115"/>
              <a:gd name="T19" fmla="*/ 0 h 143"/>
              <a:gd name="T20" fmla="*/ 70 w 115"/>
              <a:gd name="T21" fmla="*/ 0 h 143"/>
              <a:gd name="T22" fmla="*/ 82 w 115"/>
              <a:gd name="T23" fmla="*/ 4 h 143"/>
              <a:gd name="T24" fmla="*/ 106 w 115"/>
              <a:gd name="T25" fmla="*/ 17 h 143"/>
              <a:gd name="T26" fmla="*/ 114 w 115"/>
              <a:gd name="T27" fmla="*/ 28 h 143"/>
              <a:gd name="T28" fmla="*/ 115 w 115"/>
              <a:gd name="T29" fmla="*/ 41 h 143"/>
              <a:gd name="T30" fmla="*/ 115 w 115"/>
              <a:gd name="T31" fmla="*/ 50 h 143"/>
              <a:gd name="T32" fmla="*/ 110 w 115"/>
              <a:gd name="T33" fmla="*/ 66 h 143"/>
              <a:gd name="T34" fmla="*/ 95 w 115"/>
              <a:gd name="T35" fmla="*/ 88 h 143"/>
              <a:gd name="T36" fmla="*/ 84 w 115"/>
              <a:gd name="T37" fmla="*/ 101 h 143"/>
              <a:gd name="T38" fmla="*/ 75 w 115"/>
              <a:gd name="T39" fmla="*/ 112 h 143"/>
              <a:gd name="T40" fmla="*/ 73 w 115"/>
              <a:gd name="T41" fmla="*/ 136 h 143"/>
              <a:gd name="T42" fmla="*/ 71 w 115"/>
              <a:gd name="T43" fmla="*/ 140 h 143"/>
              <a:gd name="T44" fmla="*/ 68 w 115"/>
              <a:gd name="T45" fmla="*/ 143 h 143"/>
              <a:gd name="T46" fmla="*/ 51 w 115"/>
              <a:gd name="T47" fmla="*/ 143 h 143"/>
              <a:gd name="T48" fmla="*/ 48 w 115"/>
              <a:gd name="T49" fmla="*/ 143 h 143"/>
              <a:gd name="T50" fmla="*/ 44 w 115"/>
              <a:gd name="T51" fmla="*/ 140 h 143"/>
              <a:gd name="T52" fmla="*/ 42 w 115"/>
              <a:gd name="T53" fmla="*/ 125 h 143"/>
              <a:gd name="T54" fmla="*/ 38 w 115"/>
              <a:gd name="T55" fmla="*/ 110 h 143"/>
              <a:gd name="T56" fmla="*/ 68 w 115"/>
              <a:gd name="T57" fmla="*/ 112 h 143"/>
              <a:gd name="T58" fmla="*/ 48 w 115"/>
              <a:gd name="T59" fmla="*/ 112 h 143"/>
              <a:gd name="T60" fmla="*/ 66 w 115"/>
              <a:gd name="T61" fmla="*/ 121 h 143"/>
              <a:gd name="T62" fmla="*/ 68 w 115"/>
              <a:gd name="T63" fmla="*/ 112 h 143"/>
              <a:gd name="T64" fmla="*/ 62 w 115"/>
              <a:gd name="T65" fmla="*/ 96 h 143"/>
              <a:gd name="T66" fmla="*/ 73 w 115"/>
              <a:gd name="T67" fmla="*/ 72 h 143"/>
              <a:gd name="T68" fmla="*/ 82 w 115"/>
              <a:gd name="T69" fmla="*/ 39 h 143"/>
              <a:gd name="T70" fmla="*/ 79 w 115"/>
              <a:gd name="T71" fmla="*/ 22 h 143"/>
              <a:gd name="T72" fmla="*/ 73 w 115"/>
              <a:gd name="T73" fmla="*/ 17 h 143"/>
              <a:gd name="T74" fmla="*/ 62 w 115"/>
              <a:gd name="T75" fmla="*/ 15 h 143"/>
              <a:gd name="T76" fmla="*/ 53 w 115"/>
              <a:gd name="T77" fmla="*/ 15 h 143"/>
              <a:gd name="T78" fmla="*/ 42 w 115"/>
              <a:gd name="T79" fmla="*/ 17 h 143"/>
              <a:gd name="T80" fmla="*/ 37 w 115"/>
              <a:gd name="T81" fmla="*/ 22 h 143"/>
              <a:gd name="T82" fmla="*/ 33 w 115"/>
              <a:gd name="T83" fmla="*/ 39 h 143"/>
              <a:gd name="T84" fmla="*/ 44 w 115"/>
              <a:gd name="T85" fmla="*/ 72 h 143"/>
              <a:gd name="T86" fmla="*/ 53 w 115"/>
              <a:gd name="T87" fmla="*/ 96 h 143"/>
              <a:gd name="T88" fmla="*/ 90 w 115"/>
              <a:gd name="T89" fmla="*/ 22 h 143"/>
              <a:gd name="T90" fmla="*/ 92 w 115"/>
              <a:gd name="T91" fmla="*/ 37 h 143"/>
              <a:gd name="T92" fmla="*/ 82 w 115"/>
              <a:gd name="T93" fmla="*/ 72 h 143"/>
              <a:gd name="T94" fmla="*/ 75 w 115"/>
              <a:gd name="T95" fmla="*/ 90 h 143"/>
              <a:gd name="T96" fmla="*/ 93 w 115"/>
              <a:gd name="T97" fmla="*/ 68 h 143"/>
              <a:gd name="T98" fmla="*/ 101 w 115"/>
              <a:gd name="T99" fmla="*/ 48 h 143"/>
              <a:gd name="T100" fmla="*/ 103 w 115"/>
              <a:gd name="T101" fmla="*/ 42 h 143"/>
              <a:gd name="T102" fmla="*/ 99 w 115"/>
              <a:gd name="T103" fmla="*/ 31 h 143"/>
              <a:gd name="T104" fmla="*/ 90 w 115"/>
              <a:gd name="T105" fmla="*/ 22 h 143"/>
              <a:gd name="T106" fmla="*/ 42 w 115"/>
              <a:gd name="T107" fmla="*/ 92 h 143"/>
              <a:gd name="T108" fmla="*/ 33 w 115"/>
              <a:gd name="T109" fmla="*/ 72 h 143"/>
              <a:gd name="T110" fmla="*/ 24 w 115"/>
              <a:gd name="T111" fmla="*/ 37 h 143"/>
              <a:gd name="T112" fmla="*/ 26 w 115"/>
              <a:gd name="T113" fmla="*/ 22 h 143"/>
              <a:gd name="T114" fmla="*/ 22 w 115"/>
              <a:gd name="T115" fmla="*/ 26 h 143"/>
              <a:gd name="T116" fmla="*/ 15 w 115"/>
              <a:gd name="T117" fmla="*/ 35 h 143"/>
              <a:gd name="T118" fmla="*/ 15 w 115"/>
              <a:gd name="T119" fmla="*/ 42 h 143"/>
              <a:gd name="T120" fmla="*/ 16 w 115"/>
              <a:gd name="T121" fmla="*/ 55 h 143"/>
              <a:gd name="T122" fmla="*/ 31 w 115"/>
              <a:gd name="T123" fmla="*/ 81 h 143"/>
              <a:gd name="T124" fmla="*/ 42 w 115"/>
              <a:gd name="T12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3">
                <a:moveTo>
                  <a:pt x="38" y="110"/>
                </a:moveTo>
                <a:lnTo>
                  <a:pt x="38" y="110"/>
                </a:lnTo>
                <a:lnTo>
                  <a:pt x="31" y="101"/>
                </a:lnTo>
                <a:lnTo>
                  <a:pt x="31" y="101"/>
                </a:lnTo>
                <a:lnTo>
                  <a:pt x="20" y="88"/>
                </a:lnTo>
                <a:lnTo>
                  <a:pt x="11" y="75"/>
                </a:lnTo>
                <a:lnTo>
                  <a:pt x="5" y="66"/>
                </a:lnTo>
                <a:lnTo>
                  <a:pt x="2" y="59"/>
                </a:lnTo>
                <a:lnTo>
                  <a:pt x="0" y="50"/>
                </a:lnTo>
                <a:lnTo>
                  <a:pt x="0" y="41"/>
                </a:lnTo>
                <a:lnTo>
                  <a:pt x="0" y="41"/>
                </a:lnTo>
                <a:lnTo>
                  <a:pt x="0" y="35"/>
                </a:lnTo>
                <a:lnTo>
                  <a:pt x="3" y="28"/>
                </a:lnTo>
                <a:lnTo>
                  <a:pt x="5" y="22"/>
                </a:lnTo>
                <a:lnTo>
                  <a:pt x="9" y="17"/>
                </a:lnTo>
                <a:lnTo>
                  <a:pt x="20" y="9"/>
                </a:lnTo>
                <a:lnTo>
                  <a:pt x="33" y="4"/>
                </a:lnTo>
                <a:lnTo>
                  <a:pt x="33" y="4"/>
                </a:lnTo>
                <a:lnTo>
                  <a:pt x="46" y="0"/>
                </a:lnTo>
                <a:lnTo>
                  <a:pt x="59" y="0"/>
                </a:lnTo>
                <a:lnTo>
                  <a:pt x="59" y="0"/>
                </a:lnTo>
                <a:lnTo>
                  <a:pt x="70" y="0"/>
                </a:lnTo>
                <a:lnTo>
                  <a:pt x="82" y="4"/>
                </a:lnTo>
                <a:lnTo>
                  <a:pt x="82" y="4"/>
                </a:lnTo>
                <a:lnTo>
                  <a:pt x="95" y="9"/>
                </a:lnTo>
                <a:lnTo>
                  <a:pt x="106" y="17"/>
                </a:lnTo>
                <a:lnTo>
                  <a:pt x="110" y="22"/>
                </a:lnTo>
                <a:lnTo>
                  <a:pt x="114" y="28"/>
                </a:lnTo>
                <a:lnTo>
                  <a:pt x="115" y="35"/>
                </a:lnTo>
                <a:lnTo>
                  <a:pt x="115" y="41"/>
                </a:lnTo>
                <a:lnTo>
                  <a:pt x="115" y="41"/>
                </a:lnTo>
                <a:lnTo>
                  <a:pt x="115" y="50"/>
                </a:lnTo>
                <a:lnTo>
                  <a:pt x="114" y="59"/>
                </a:lnTo>
                <a:lnTo>
                  <a:pt x="110" y="66"/>
                </a:lnTo>
                <a:lnTo>
                  <a:pt x="106" y="75"/>
                </a:lnTo>
                <a:lnTo>
                  <a:pt x="95" y="88"/>
                </a:lnTo>
                <a:lnTo>
                  <a:pt x="84" y="101"/>
                </a:lnTo>
                <a:lnTo>
                  <a:pt x="84" y="101"/>
                </a:lnTo>
                <a:lnTo>
                  <a:pt x="77" y="110"/>
                </a:lnTo>
                <a:lnTo>
                  <a:pt x="75" y="112"/>
                </a:lnTo>
                <a:lnTo>
                  <a:pt x="73" y="125"/>
                </a:lnTo>
                <a:lnTo>
                  <a:pt x="73" y="136"/>
                </a:lnTo>
                <a:lnTo>
                  <a:pt x="73" y="136"/>
                </a:lnTo>
                <a:lnTo>
                  <a:pt x="71" y="140"/>
                </a:lnTo>
                <a:lnTo>
                  <a:pt x="70" y="141"/>
                </a:lnTo>
                <a:lnTo>
                  <a:pt x="68" y="143"/>
                </a:lnTo>
                <a:lnTo>
                  <a:pt x="64" y="143"/>
                </a:lnTo>
                <a:lnTo>
                  <a:pt x="51" y="143"/>
                </a:lnTo>
                <a:lnTo>
                  <a:pt x="51" y="143"/>
                </a:lnTo>
                <a:lnTo>
                  <a:pt x="48" y="143"/>
                </a:lnTo>
                <a:lnTo>
                  <a:pt x="46" y="141"/>
                </a:lnTo>
                <a:lnTo>
                  <a:pt x="44" y="140"/>
                </a:lnTo>
                <a:lnTo>
                  <a:pt x="42" y="136"/>
                </a:lnTo>
                <a:lnTo>
                  <a:pt x="42" y="125"/>
                </a:lnTo>
                <a:lnTo>
                  <a:pt x="40" y="112"/>
                </a:lnTo>
                <a:lnTo>
                  <a:pt x="38" y="110"/>
                </a:lnTo>
                <a:lnTo>
                  <a:pt x="38" y="110"/>
                </a:lnTo>
                <a:close/>
                <a:moveTo>
                  <a:pt x="68" y="112"/>
                </a:moveTo>
                <a:lnTo>
                  <a:pt x="59" y="112"/>
                </a:lnTo>
                <a:lnTo>
                  <a:pt x="48" y="112"/>
                </a:lnTo>
                <a:lnTo>
                  <a:pt x="49" y="121"/>
                </a:lnTo>
                <a:lnTo>
                  <a:pt x="66" y="121"/>
                </a:lnTo>
                <a:lnTo>
                  <a:pt x="68" y="112"/>
                </a:lnTo>
                <a:lnTo>
                  <a:pt x="68" y="112"/>
                </a:lnTo>
                <a:close/>
                <a:moveTo>
                  <a:pt x="62" y="15"/>
                </a:moveTo>
                <a:lnTo>
                  <a:pt x="62" y="96"/>
                </a:lnTo>
                <a:lnTo>
                  <a:pt x="62" y="96"/>
                </a:lnTo>
                <a:lnTo>
                  <a:pt x="73" y="72"/>
                </a:lnTo>
                <a:lnTo>
                  <a:pt x="81" y="50"/>
                </a:lnTo>
                <a:lnTo>
                  <a:pt x="82" y="39"/>
                </a:lnTo>
                <a:lnTo>
                  <a:pt x="82" y="30"/>
                </a:lnTo>
                <a:lnTo>
                  <a:pt x="79" y="22"/>
                </a:lnTo>
                <a:lnTo>
                  <a:pt x="73" y="17"/>
                </a:lnTo>
                <a:lnTo>
                  <a:pt x="73" y="17"/>
                </a:lnTo>
                <a:lnTo>
                  <a:pt x="62" y="15"/>
                </a:lnTo>
                <a:lnTo>
                  <a:pt x="62" y="15"/>
                </a:lnTo>
                <a:close/>
                <a:moveTo>
                  <a:pt x="53" y="96"/>
                </a:moveTo>
                <a:lnTo>
                  <a:pt x="53" y="15"/>
                </a:lnTo>
                <a:lnTo>
                  <a:pt x="53" y="15"/>
                </a:lnTo>
                <a:lnTo>
                  <a:pt x="42" y="17"/>
                </a:lnTo>
                <a:lnTo>
                  <a:pt x="42" y="17"/>
                </a:lnTo>
                <a:lnTo>
                  <a:pt x="37" y="22"/>
                </a:lnTo>
                <a:lnTo>
                  <a:pt x="35" y="30"/>
                </a:lnTo>
                <a:lnTo>
                  <a:pt x="33" y="39"/>
                </a:lnTo>
                <a:lnTo>
                  <a:pt x="35" y="50"/>
                </a:lnTo>
                <a:lnTo>
                  <a:pt x="44" y="72"/>
                </a:lnTo>
                <a:lnTo>
                  <a:pt x="53" y="96"/>
                </a:lnTo>
                <a:lnTo>
                  <a:pt x="53" y="9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92" y="30"/>
                </a:lnTo>
                <a:lnTo>
                  <a:pt x="92" y="37"/>
                </a:lnTo>
                <a:lnTo>
                  <a:pt x="90" y="53"/>
                </a:lnTo>
                <a:lnTo>
                  <a:pt x="82" y="72"/>
                </a:lnTo>
                <a:lnTo>
                  <a:pt x="75" y="90"/>
                </a:lnTo>
                <a:lnTo>
                  <a:pt x="75" y="90"/>
                </a:lnTo>
                <a:lnTo>
                  <a:pt x="84" y="79"/>
                </a:lnTo>
                <a:lnTo>
                  <a:pt x="93" y="68"/>
                </a:lnTo>
                <a:lnTo>
                  <a:pt x="99" y="55"/>
                </a:lnTo>
                <a:lnTo>
                  <a:pt x="101" y="48"/>
                </a:lnTo>
                <a:lnTo>
                  <a:pt x="103" y="42"/>
                </a:lnTo>
                <a:lnTo>
                  <a:pt x="103" y="42"/>
                </a:lnTo>
                <a:lnTo>
                  <a:pt x="101" y="37"/>
                </a:lnTo>
                <a:lnTo>
                  <a:pt x="99" y="31"/>
                </a:lnTo>
                <a:lnTo>
                  <a:pt x="95" y="26"/>
                </a:lnTo>
                <a:lnTo>
                  <a:pt x="90" y="22"/>
                </a:lnTo>
                <a:lnTo>
                  <a:pt x="90" y="22"/>
                </a:lnTo>
                <a:close/>
                <a:moveTo>
                  <a:pt x="42" y="92"/>
                </a:moveTo>
                <a:lnTo>
                  <a:pt x="42" y="92"/>
                </a:lnTo>
                <a:lnTo>
                  <a:pt x="33" y="72"/>
                </a:lnTo>
                <a:lnTo>
                  <a:pt x="27" y="53"/>
                </a:lnTo>
                <a:lnTo>
                  <a:pt x="24" y="37"/>
                </a:lnTo>
                <a:lnTo>
                  <a:pt x="24" y="30"/>
                </a:lnTo>
                <a:lnTo>
                  <a:pt x="26" y="22"/>
                </a:lnTo>
                <a:lnTo>
                  <a:pt x="26" y="22"/>
                </a:lnTo>
                <a:lnTo>
                  <a:pt x="22" y="26"/>
                </a:lnTo>
                <a:lnTo>
                  <a:pt x="18" y="31"/>
                </a:lnTo>
                <a:lnTo>
                  <a:pt x="15" y="35"/>
                </a:lnTo>
                <a:lnTo>
                  <a:pt x="15" y="42"/>
                </a:lnTo>
                <a:lnTo>
                  <a:pt x="15" y="42"/>
                </a:lnTo>
                <a:lnTo>
                  <a:pt x="15" y="48"/>
                </a:lnTo>
                <a:lnTo>
                  <a:pt x="16" y="55"/>
                </a:lnTo>
                <a:lnTo>
                  <a:pt x="22" y="68"/>
                </a:lnTo>
                <a:lnTo>
                  <a:pt x="31" y="81"/>
                </a:lnTo>
                <a:lnTo>
                  <a:pt x="42" y="92"/>
                </a:lnTo>
                <a:lnTo>
                  <a:pt x="42" y="92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460"/>
          <p:cNvSpPr>
            <a:spLocks noEditPoints="1"/>
          </p:cNvSpPr>
          <p:nvPr/>
        </p:nvSpPr>
        <p:spPr bwMode="auto">
          <a:xfrm>
            <a:off x="5632450" y="1572895"/>
            <a:ext cx="854075" cy="1313815"/>
          </a:xfrm>
          <a:custGeom>
            <a:avLst/>
            <a:gdLst>
              <a:gd name="T0" fmla="*/ 38 w 115"/>
              <a:gd name="T1" fmla="*/ 110 h 143"/>
              <a:gd name="T2" fmla="*/ 31 w 115"/>
              <a:gd name="T3" fmla="*/ 101 h 143"/>
              <a:gd name="T4" fmla="*/ 11 w 115"/>
              <a:gd name="T5" fmla="*/ 75 h 143"/>
              <a:gd name="T6" fmla="*/ 2 w 115"/>
              <a:gd name="T7" fmla="*/ 59 h 143"/>
              <a:gd name="T8" fmla="*/ 0 w 115"/>
              <a:gd name="T9" fmla="*/ 41 h 143"/>
              <a:gd name="T10" fmla="*/ 0 w 115"/>
              <a:gd name="T11" fmla="*/ 35 h 143"/>
              <a:gd name="T12" fmla="*/ 5 w 115"/>
              <a:gd name="T13" fmla="*/ 22 h 143"/>
              <a:gd name="T14" fmla="*/ 20 w 115"/>
              <a:gd name="T15" fmla="*/ 9 h 143"/>
              <a:gd name="T16" fmla="*/ 33 w 115"/>
              <a:gd name="T17" fmla="*/ 4 h 143"/>
              <a:gd name="T18" fmla="*/ 59 w 115"/>
              <a:gd name="T19" fmla="*/ 0 h 143"/>
              <a:gd name="T20" fmla="*/ 70 w 115"/>
              <a:gd name="T21" fmla="*/ 0 h 143"/>
              <a:gd name="T22" fmla="*/ 82 w 115"/>
              <a:gd name="T23" fmla="*/ 4 h 143"/>
              <a:gd name="T24" fmla="*/ 106 w 115"/>
              <a:gd name="T25" fmla="*/ 17 h 143"/>
              <a:gd name="T26" fmla="*/ 114 w 115"/>
              <a:gd name="T27" fmla="*/ 28 h 143"/>
              <a:gd name="T28" fmla="*/ 115 w 115"/>
              <a:gd name="T29" fmla="*/ 41 h 143"/>
              <a:gd name="T30" fmla="*/ 115 w 115"/>
              <a:gd name="T31" fmla="*/ 50 h 143"/>
              <a:gd name="T32" fmla="*/ 110 w 115"/>
              <a:gd name="T33" fmla="*/ 66 h 143"/>
              <a:gd name="T34" fmla="*/ 95 w 115"/>
              <a:gd name="T35" fmla="*/ 88 h 143"/>
              <a:gd name="T36" fmla="*/ 84 w 115"/>
              <a:gd name="T37" fmla="*/ 101 h 143"/>
              <a:gd name="T38" fmla="*/ 75 w 115"/>
              <a:gd name="T39" fmla="*/ 112 h 143"/>
              <a:gd name="T40" fmla="*/ 73 w 115"/>
              <a:gd name="T41" fmla="*/ 136 h 143"/>
              <a:gd name="T42" fmla="*/ 71 w 115"/>
              <a:gd name="T43" fmla="*/ 140 h 143"/>
              <a:gd name="T44" fmla="*/ 68 w 115"/>
              <a:gd name="T45" fmla="*/ 143 h 143"/>
              <a:gd name="T46" fmla="*/ 51 w 115"/>
              <a:gd name="T47" fmla="*/ 143 h 143"/>
              <a:gd name="T48" fmla="*/ 48 w 115"/>
              <a:gd name="T49" fmla="*/ 143 h 143"/>
              <a:gd name="T50" fmla="*/ 44 w 115"/>
              <a:gd name="T51" fmla="*/ 140 h 143"/>
              <a:gd name="T52" fmla="*/ 42 w 115"/>
              <a:gd name="T53" fmla="*/ 125 h 143"/>
              <a:gd name="T54" fmla="*/ 38 w 115"/>
              <a:gd name="T55" fmla="*/ 110 h 143"/>
              <a:gd name="T56" fmla="*/ 68 w 115"/>
              <a:gd name="T57" fmla="*/ 112 h 143"/>
              <a:gd name="T58" fmla="*/ 48 w 115"/>
              <a:gd name="T59" fmla="*/ 112 h 143"/>
              <a:gd name="T60" fmla="*/ 66 w 115"/>
              <a:gd name="T61" fmla="*/ 121 h 143"/>
              <a:gd name="T62" fmla="*/ 68 w 115"/>
              <a:gd name="T63" fmla="*/ 112 h 143"/>
              <a:gd name="T64" fmla="*/ 62 w 115"/>
              <a:gd name="T65" fmla="*/ 96 h 143"/>
              <a:gd name="T66" fmla="*/ 73 w 115"/>
              <a:gd name="T67" fmla="*/ 72 h 143"/>
              <a:gd name="T68" fmla="*/ 82 w 115"/>
              <a:gd name="T69" fmla="*/ 39 h 143"/>
              <a:gd name="T70" fmla="*/ 79 w 115"/>
              <a:gd name="T71" fmla="*/ 22 h 143"/>
              <a:gd name="T72" fmla="*/ 73 w 115"/>
              <a:gd name="T73" fmla="*/ 17 h 143"/>
              <a:gd name="T74" fmla="*/ 62 w 115"/>
              <a:gd name="T75" fmla="*/ 15 h 143"/>
              <a:gd name="T76" fmla="*/ 53 w 115"/>
              <a:gd name="T77" fmla="*/ 15 h 143"/>
              <a:gd name="T78" fmla="*/ 42 w 115"/>
              <a:gd name="T79" fmla="*/ 17 h 143"/>
              <a:gd name="T80" fmla="*/ 37 w 115"/>
              <a:gd name="T81" fmla="*/ 22 h 143"/>
              <a:gd name="T82" fmla="*/ 33 w 115"/>
              <a:gd name="T83" fmla="*/ 39 h 143"/>
              <a:gd name="T84" fmla="*/ 44 w 115"/>
              <a:gd name="T85" fmla="*/ 72 h 143"/>
              <a:gd name="T86" fmla="*/ 53 w 115"/>
              <a:gd name="T87" fmla="*/ 96 h 143"/>
              <a:gd name="T88" fmla="*/ 90 w 115"/>
              <a:gd name="T89" fmla="*/ 22 h 143"/>
              <a:gd name="T90" fmla="*/ 92 w 115"/>
              <a:gd name="T91" fmla="*/ 37 h 143"/>
              <a:gd name="T92" fmla="*/ 82 w 115"/>
              <a:gd name="T93" fmla="*/ 72 h 143"/>
              <a:gd name="T94" fmla="*/ 75 w 115"/>
              <a:gd name="T95" fmla="*/ 90 h 143"/>
              <a:gd name="T96" fmla="*/ 93 w 115"/>
              <a:gd name="T97" fmla="*/ 68 h 143"/>
              <a:gd name="T98" fmla="*/ 101 w 115"/>
              <a:gd name="T99" fmla="*/ 48 h 143"/>
              <a:gd name="T100" fmla="*/ 103 w 115"/>
              <a:gd name="T101" fmla="*/ 42 h 143"/>
              <a:gd name="T102" fmla="*/ 99 w 115"/>
              <a:gd name="T103" fmla="*/ 31 h 143"/>
              <a:gd name="T104" fmla="*/ 90 w 115"/>
              <a:gd name="T105" fmla="*/ 22 h 143"/>
              <a:gd name="T106" fmla="*/ 42 w 115"/>
              <a:gd name="T107" fmla="*/ 92 h 143"/>
              <a:gd name="T108" fmla="*/ 33 w 115"/>
              <a:gd name="T109" fmla="*/ 72 h 143"/>
              <a:gd name="T110" fmla="*/ 24 w 115"/>
              <a:gd name="T111" fmla="*/ 37 h 143"/>
              <a:gd name="T112" fmla="*/ 26 w 115"/>
              <a:gd name="T113" fmla="*/ 22 h 143"/>
              <a:gd name="T114" fmla="*/ 22 w 115"/>
              <a:gd name="T115" fmla="*/ 26 h 143"/>
              <a:gd name="T116" fmla="*/ 15 w 115"/>
              <a:gd name="T117" fmla="*/ 35 h 143"/>
              <a:gd name="T118" fmla="*/ 15 w 115"/>
              <a:gd name="T119" fmla="*/ 42 h 143"/>
              <a:gd name="T120" fmla="*/ 16 w 115"/>
              <a:gd name="T121" fmla="*/ 55 h 143"/>
              <a:gd name="T122" fmla="*/ 31 w 115"/>
              <a:gd name="T123" fmla="*/ 81 h 143"/>
              <a:gd name="T124" fmla="*/ 42 w 115"/>
              <a:gd name="T12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3">
                <a:moveTo>
                  <a:pt x="38" y="110"/>
                </a:moveTo>
                <a:lnTo>
                  <a:pt x="38" y="110"/>
                </a:lnTo>
                <a:lnTo>
                  <a:pt x="31" y="101"/>
                </a:lnTo>
                <a:lnTo>
                  <a:pt x="31" y="101"/>
                </a:lnTo>
                <a:lnTo>
                  <a:pt x="20" y="88"/>
                </a:lnTo>
                <a:lnTo>
                  <a:pt x="11" y="75"/>
                </a:lnTo>
                <a:lnTo>
                  <a:pt x="5" y="66"/>
                </a:lnTo>
                <a:lnTo>
                  <a:pt x="2" y="59"/>
                </a:lnTo>
                <a:lnTo>
                  <a:pt x="0" y="50"/>
                </a:lnTo>
                <a:lnTo>
                  <a:pt x="0" y="41"/>
                </a:lnTo>
                <a:lnTo>
                  <a:pt x="0" y="41"/>
                </a:lnTo>
                <a:lnTo>
                  <a:pt x="0" y="35"/>
                </a:lnTo>
                <a:lnTo>
                  <a:pt x="3" y="28"/>
                </a:lnTo>
                <a:lnTo>
                  <a:pt x="5" y="22"/>
                </a:lnTo>
                <a:lnTo>
                  <a:pt x="9" y="17"/>
                </a:lnTo>
                <a:lnTo>
                  <a:pt x="20" y="9"/>
                </a:lnTo>
                <a:lnTo>
                  <a:pt x="33" y="4"/>
                </a:lnTo>
                <a:lnTo>
                  <a:pt x="33" y="4"/>
                </a:lnTo>
                <a:lnTo>
                  <a:pt x="46" y="0"/>
                </a:lnTo>
                <a:lnTo>
                  <a:pt x="59" y="0"/>
                </a:lnTo>
                <a:lnTo>
                  <a:pt x="59" y="0"/>
                </a:lnTo>
                <a:lnTo>
                  <a:pt x="70" y="0"/>
                </a:lnTo>
                <a:lnTo>
                  <a:pt x="82" y="4"/>
                </a:lnTo>
                <a:lnTo>
                  <a:pt x="82" y="4"/>
                </a:lnTo>
                <a:lnTo>
                  <a:pt x="95" y="9"/>
                </a:lnTo>
                <a:lnTo>
                  <a:pt x="106" y="17"/>
                </a:lnTo>
                <a:lnTo>
                  <a:pt x="110" y="22"/>
                </a:lnTo>
                <a:lnTo>
                  <a:pt x="114" y="28"/>
                </a:lnTo>
                <a:lnTo>
                  <a:pt x="115" y="35"/>
                </a:lnTo>
                <a:lnTo>
                  <a:pt x="115" y="41"/>
                </a:lnTo>
                <a:lnTo>
                  <a:pt x="115" y="41"/>
                </a:lnTo>
                <a:lnTo>
                  <a:pt x="115" y="50"/>
                </a:lnTo>
                <a:lnTo>
                  <a:pt x="114" y="59"/>
                </a:lnTo>
                <a:lnTo>
                  <a:pt x="110" y="66"/>
                </a:lnTo>
                <a:lnTo>
                  <a:pt x="106" y="75"/>
                </a:lnTo>
                <a:lnTo>
                  <a:pt x="95" y="88"/>
                </a:lnTo>
                <a:lnTo>
                  <a:pt x="84" y="101"/>
                </a:lnTo>
                <a:lnTo>
                  <a:pt x="84" y="101"/>
                </a:lnTo>
                <a:lnTo>
                  <a:pt x="77" y="110"/>
                </a:lnTo>
                <a:lnTo>
                  <a:pt x="75" y="112"/>
                </a:lnTo>
                <a:lnTo>
                  <a:pt x="73" y="125"/>
                </a:lnTo>
                <a:lnTo>
                  <a:pt x="73" y="136"/>
                </a:lnTo>
                <a:lnTo>
                  <a:pt x="73" y="136"/>
                </a:lnTo>
                <a:lnTo>
                  <a:pt x="71" y="140"/>
                </a:lnTo>
                <a:lnTo>
                  <a:pt x="70" y="141"/>
                </a:lnTo>
                <a:lnTo>
                  <a:pt x="68" y="143"/>
                </a:lnTo>
                <a:lnTo>
                  <a:pt x="64" y="143"/>
                </a:lnTo>
                <a:lnTo>
                  <a:pt x="51" y="143"/>
                </a:lnTo>
                <a:lnTo>
                  <a:pt x="51" y="143"/>
                </a:lnTo>
                <a:lnTo>
                  <a:pt x="48" y="143"/>
                </a:lnTo>
                <a:lnTo>
                  <a:pt x="46" y="141"/>
                </a:lnTo>
                <a:lnTo>
                  <a:pt x="44" y="140"/>
                </a:lnTo>
                <a:lnTo>
                  <a:pt x="42" y="136"/>
                </a:lnTo>
                <a:lnTo>
                  <a:pt x="42" y="125"/>
                </a:lnTo>
                <a:lnTo>
                  <a:pt x="40" y="112"/>
                </a:lnTo>
                <a:lnTo>
                  <a:pt x="38" y="110"/>
                </a:lnTo>
                <a:lnTo>
                  <a:pt x="38" y="110"/>
                </a:lnTo>
                <a:close/>
                <a:moveTo>
                  <a:pt x="68" y="112"/>
                </a:moveTo>
                <a:lnTo>
                  <a:pt x="59" y="112"/>
                </a:lnTo>
                <a:lnTo>
                  <a:pt x="48" y="112"/>
                </a:lnTo>
                <a:lnTo>
                  <a:pt x="49" y="121"/>
                </a:lnTo>
                <a:lnTo>
                  <a:pt x="66" y="121"/>
                </a:lnTo>
                <a:lnTo>
                  <a:pt x="68" y="112"/>
                </a:lnTo>
                <a:lnTo>
                  <a:pt x="68" y="112"/>
                </a:lnTo>
                <a:close/>
                <a:moveTo>
                  <a:pt x="62" y="15"/>
                </a:moveTo>
                <a:lnTo>
                  <a:pt x="62" y="96"/>
                </a:lnTo>
                <a:lnTo>
                  <a:pt x="62" y="96"/>
                </a:lnTo>
                <a:lnTo>
                  <a:pt x="73" y="72"/>
                </a:lnTo>
                <a:lnTo>
                  <a:pt x="81" y="50"/>
                </a:lnTo>
                <a:lnTo>
                  <a:pt x="82" y="39"/>
                </a:lnTo>
                <a:lnTo>
                  <a:pt x="82" y="30"/>
                </a:lnTo>
                <a:lnTo>
                  <a:pt x="79" y="22"/>
                </a:lnTo>
                <a:lnTo>
                  <a:pt x="73" y="17"/>
                </a:lnTo>
                <a:lnTo>
                  <a:pt x="73" y="17"/>
                </a:lnTo>
                <a:lnTo>
                  <a:pt x="62" y="15"/>
                </a:lnTo>
                <a:lnTo>
                  <a:pt x="62" y="15"/>
                </a:lnTo>
                <a:close/>
                <a:moveTo>
                  <a:pt x="53" y="96"/>
                </a:moveTo>
                <a:lnTo>
                  <a:pt x="53" y="15"/>
                </a:lnTo>
                <a:lnTo>
                  <a:pt x="53" y="15"/>
                </a:lnTo>
                <a:lnTo>
                  <a:pt x="42" y="17"/>
                </a:lnTo>
                <a:lnTo>
                  <a:pt x="42" y="17"/>
                </a:lnTo>
                <a:lnTo>
                  <a:pt x="37" y="22"/>
                </a:lnTo>
                <a:lnTo>
                  <a:pt x="35" y="30"/>
                </a:lnTo>
                <a:lnTo>
                  <a:pt x="33" y="39"/>
                </a:lnTo>
                <a:lnTo>
                  <a:pt x="35" y="50"/>
                </a:lnTo>
                <a:lnTo>
                  <a:pt x="44" y="72"/>
                </a:lnTo>
                <a:lnTo>
                  <a:pt x="53" y="96"/>
                </a:lnTo>
                <a:lnTo>
                  <a:pt x="53" y="9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92" y="30"/>
                </a:lnTo>
                <a:lnTo>
                  <a:pt x="92" y="37"/>
                </a:lnTo>
                <a:lnTo>
                  <a:pt x="90" y="53"/>
                </a:lnTo>
                <a:lnTo>
                  <a:pt x="82" y="72"/>
                </a:lnTo>
                <a:lnTo>
                  <a:pt x="75" y="90"/>
                </a:lnTo>
                <a:lnTo>
                  <a:pt x="75" y="90"/>
                </a:lnTo>
                <a:lnTo>
                  <a:pt x="84" y="79"/>
                </a:lnTo>
                <a:lnTo>
                  <a:pt x="93" y="68"/>
                </a:lnTo>
                <a:lnTo>
                  <a:pt x="99" y="55"/>
                </a:lnTo>
                <a:lnTo>
                  <a:pt x="101" y="48"/>
                </a:lnTo>
                <a:lnTo>
                  <a:pt x="103" y="42"/>
                </a:lnTo>
                <a:lnTo>
                  <a:pt x="103" y="42"/>
                </a:lnTo>
                <a:lnTo>
                  <a:pt x="101" y="37"/>
                </a:lnTo>
                <a:lnTo>
                  <a:pt x="99" y="31"/>
                </a:lnTo>
                <a:lnTo>
                  <a:pt x="95" y="26"/>
                </a:lnTo>
                <a:lnTo>
                  <a:pt x="90" y="22"/>
                </a:lnTo>
                <a:lnTo>
                  <a:pt x="90" y="22"/>
                </a:lnTo>
                <a:close/>
                <a:moveTo>
                  <a:pt x="42" y="92"/>
                </a:moveTo>
                <a:lnTo>
                  <a:pt x="42" y="92"/>
                </a:lnTo>
                <a:lnTo>
                  <a:pt x="33" y="72"/>
                </a:lnTo>
                <a:lnTo>
                  <a:pt x="27" y="53"/>
                </a:lnTo>
                <a:lnTo>
                  <a:pt x="24" y="37"/>
                </a:lnTo>
                <a:lnTo>
                  <a:pt x="24" y="30"/>
                </a:lnTo>
                <a:lnTo>
                  <a:pt x="26" y="22"/>
                </a:lnTo>
                <a:lnTo>
                  <a:pt x="26" y="22"/>
                </a:lnTo>
                <a:lnTo>
                  <a:pt x="22" y="26"/>
                </a:lnTo>
                <a:lnTo>
                  <a:pt x="18" y="31"/>
                </a:lnTo>
                <a:lnTo>
                  <a:pt x="15" y="35"/>
                </a:lnTo>
                <a:lnTo>
                  <a:pt x="15" y="42"/>
                </a:lnTo>
                <a:lnTo>
                  <a:pt x="15" y="42"/>
                </a:lnTo>
                <a:lnTo>
                  <a:pt x="15" y="48"/>
                </a:lnTo>
                <a:lnTo>
                  <a:pt x="16" y="55"/>
                </a:lnTo>
                <a:lnTo>
                  <a:pt x="22" y="68"/>
                </a:lnTo>
                <a:lnTo>
                  <a:pt x="31" y="81"/>
                </a:lnTo>
                <a:lnTo>
                  <a:pt x="42" y="92"/>
                </a:lnTo>
                <a:lnTo>
                  <a:pt x="42" y="92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460"/>
          <p:cNvSpPr>
            <a:spLocks noEditPoints="1"/>
          </p:cNvSpPr>
          <p:nvPr/>
        </p:nvSpPr>
        <p:spPr bwMode="auto">
          <a:xfrm>
            <a:off x="8402320" y="2233295"/>
            <a:ext cx="854075" cy="1313815"/>
          </a:xfrm>
          <a:custGeom>
            <a:avLst/>
            <a:gdLst>
              <a:gd name="T0" fmla="*/ 38 w 115"/>
              <a:gd name="T1" fmla="*/ 110 h 143"/>
              <a:gd name="T2" fmla="*/ 31 w 115"/>
              <a:gd name="T3" fmla="*/ 101 h 143"/>
              <a:gd name="T4" fmla="*/ 11 w 115"/>
              <a:gd name="T5" fmla="*/ 75 h 143"/>
              <a:gd name="T6" fmla="*/ 2 w 115"/>
              <a:gd name="T7" fmla="*/ 59 h 143"/>
              <a:gd name="T8" fmla="*/ 0 w 115"/>
              <a:gd name="T9" fmla="*/ 41 h 143"/>
              <a:gd name="T10" fmla="*/ 0 w 115"/>
              <a:gd name="T11" fmla="*/ 35 h 143"/>
              <a:gd name="T12" fmla="*/ 5 w 115"/>
              <a:gd name="T13" fmla="*/ 22 h 143"/>
              <a:gd name="T14" fmla="*/ 20 w 115"/>
              <a:gd name="T15" fmla="*/ 9 h 143"/>
              <a:gd name="T16" fmla="*/ 33 w 115"/>
              <a:gd name="T17" fmla="*/ 4 h 143"/>
              <a:gd name="T18" fmla="*/ 59 w 115"/>
              <a:gd name="T19" fmla="*/ 0 h 143"/>
              <a:gd name="T20" fmla="*/ 70 w 115"/>
              <a:gd name="T21" fmla="*/ 0 h 143"/>
              <a:gd name="T22" fmla="*/ 82 w 115"/>
              <a:gd name="T23" fmla="*/ 4 h 143"/>
              <a:gd name="T24" fmla="*/ 106 w 115"/>
              <a:gd name="T25" fmla="*/ 17 h 143"/>
              <a:gd name="T26" fmla="*/ 114 w 115"/>
              <a:gd name="T27" fmla="*/ 28 h 143"/>
              <a:gd name="T28" fmla="*/ 115 w 115"/>
              <a:gd name="T29" fmla="*/ 41 h 143"/>
              <a:gd name="T30" fmla="*/ 115 w 115"/>
              <a:gd name="T31" fmla="*/ 50 h 143"/>
              <a:gd name="T32" fmla="*/ 110 w 115"/>
              <a:gd name="T33" fmla="*/ 66 h 143"/>
              <a:gd name="T34" fmla="*/ 95 w 115"/>
              <a:gd name="T35" fmla="*/ 88 h 143"/>
              <a:gd name="T36" fmla="*/ 84 w 115"/>
              <a:gd name="T37" fmla="*/ 101 h 143"/>
              <a:gd name="T38" fmla="*/ 75 w 115"/>
              <a:gd name="T39" fmla="*/ 112 h 143"/>
              <a:gd name="T40" fmla="*/ 73 w 115"/>
              <a:gd name="T41" fmla="*/ 136 h 143"/>
              <a:gd name="T42" fmla="*/ 71 w 115"/>
              <a:gd name="T43" fmla="*/ 140 h 143"/>
              <a:gd name="T44" fmla="*/ 68 w 115"/>
              <a:gd name="T45" fmla="*/ 143 h 143"/>
              <a:gd name="T46" fmla="*/ 51 w 115"/>
              <a:gd name="T47" fmla="*/ 143 h 143"/>
              <a:gd name="T48" fmla="*/ 48 w 115"/>
              <a:gd name="T49" fmla="*/ 143 h 143"/>
              <a:gd name="T50" fmla="*/ 44 w 115"/>
              <a:gd name="T51" fmla="*/ 140 h 143"/>
              <a:gd name="T52" fmla="*/ 42 w 115"/>
              <a:gd name="T53" fmla="*/ 125 h 143"/>
              <a:gd name="T54" fmla="*/ 38 w 115"/>
              <a:gd name="T55" fmla="*/ 110 h 143"/>
              <a:gd name="T56" fmla="*/ 68 w 115"/>
              <a:gd name="T57" fmla="*/ 112 h 143"/>
              <a:gd name="T58" fmla="*/ 48 w 115"/>
              <a:gd name="T59" fmla="*/ 112 h 143"/>
              <a:gd name="T60" fmla="*/ 66 w 115"/>
              <a:gd name="T61" fmla="*/ 121 h 143"/>
              <a:gd name="T62" fmla="*/ 68 w 115"/>
              <a:gd name="T63" fmla="*/ 112 h 143"/>
              <a:gd name="T64" fmla="*/ 62 w 115"/>
              <a:gd name="T65" fmla="*/ 96 h 143"/>
              <a:gd name="T66" fmla="*/ 73 w 115"/>
              <a:gd name="T67" fmla="*/ 72 h 143"/>
              <a:gd name="T68" fmla="*/ 82 w 115"/>
              <a:gd name="T69" fmla="*/ 39 h 143"/>
              <a:gd name="T70" fmla="*/ 79 w 115"/>
              <a:gd name="T71" fmla="*/ 22 h 143"/>
              <a:gd name="T72" fmla="*/ 73 w 115"/>
              <a:gd name="T73" fmla="*/ 17 h 143"/>
              <a:gd name="T74" fmla="*/ 62 w 115"/>
              <a:gd name="T75" fmla="*/ 15 h 143"/>
              <a:gd name="T76" fmla="*/ 53 w 115"/>
              <a:gd name="T77" fmla="*/ 15 h 143"/>
              <a:gd name="T78" fmla="*/ 42 w 115"/>
              <a:gd name="T79" fmla="*/ 17 h 143"/>
              <a:gd name="T80" fmla="*/ 37 w 115"/>
              <a:gd name="T81" fmla="*/ 22 h 143"/>
              <a:gd name="T82" fmla="*/ 33 w 115"/>
              <a:gd name="T83" fmla="*/ 39 h 143"/>
              <a:gd name="T84" fmla="*/ 44 w 115"/>
              <a:gd name="T85" fmla="*/ 72 h 143"/>
              <a:gd name="T86" fmla="*/ 53 w 115"/>
              <a:gd name="T87" fmla="*/ 96 h 143"/>
              <a:gd name="T88" fmla="*/ 90 w 115"/>
              <a:gd name="T89" fmla="*/ 22 h 143"/>
              <a:gd name="T90" fmla="*/ 92 w 115"/>
              <a:gd name="T91" fmla="*/ 37 h 143"/>
              <a:gd name="T92" fmla="*/ 82 w 115"/>
              <a:gd name="T93" fmla="*/ 72 h 143"/>
              <a:gd name="T94" fmla="*/ 75 w 115"/>
              <a:gd name="T95" fmla="*/ 90 h 143"/>
              <a:gd name="T96" fmla="*/ 93 w 115"/>
              <a:gd name="T97" fmla="*/ 68 h 143"/>
              <a:gd name="T98" fmla="*/ 101 w 115"/>
              <a:gd name="T99" fmla="*/ 48 h 143"/>
              <a:gd name="T100" fmla="*/ 103 w 115"/>
              <a:gd name="T101" fmla="*/ 42 h 143"/>
              <a:gd name="T102" fmla="*/ 99 w 115"/>
              <a:gd name="T103" fmla="*/ 31 h 143"/>
              <a:gd name="T104" fmla="*/ 90 w 115"/>
              <a:gd name="T105" fmla="*/ 22 h 143"/>
              <a:gd name="T106" fmla="*/ 42 w 115"/>
              <a:gd name="T107" fmla="*/ 92 h 143"/>
              <a:gd name="T108" fmla="*/ 33 w 115"/>
              <a:gd name="T109" fmla="*/ 72 h 143"/>
              <a:gd name="T110" fmla="*/ 24 w 115"/>
              <a:gd name="T111" fmla="*/ 37 h 143"/>
              <a:gd name="T112" fmla="*/ 26 w 115"/>
              <a:gd name="T113" fmla="*/ 22 h 143"/>
              <a:gd name="T114" fmla="*/ 22 w 115"/>
              <a:gd name="T115" fmla="*/ 26 h 143"/>
              <a:gd name="T116" fmla="*/ 15 w 115"/>
              <a:gd name="T117" fmla="*/ 35 h 143"/>
              <a:gd name="T118" fmla="*/ 15 w 115"/>
              <a:gd name="T119" fmla="*/ 42 h 143"/>
              <a:gd name="T120" fmla="*/ 16 w 115"/>
              <a:gd name="T121" fmla="*/ 55 h 143"/>
              <a:gd name="T122" fmla="*/ 31 w 115"/>
              <a:gd name="T123" fmla="*/ 81 h 143"/>
              <a:gd name="T124" fmla="*/ 42 w 115"/>
              <a:gd name="T12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3">
                <a:moveTo>
                  <a:pt x="38" y="110"/>
                </a:moveTo>
                <a:lnTo>
                  <a:pt x="38" y="110"/>
                </a:lnTo>
                <a:lnTo>
                  <a:pt x="31" y="101"/>
                </a:lnTo>
                <a:lnTo>
                  <a:pt x="31" y="101"/>
                </a:lnTo>
                <a:lnTo>
                  <a:pt x="20" y="88"/>
                </a:lnTo>
                <a:lnTo>
                  <a:pt x="11" y="75"/>
                </a:lnTo>
                <a:lnTo>
                  <a:pt x="5" y="66"/>
                </a:lnTo>
                <a:lnTo>
                  <a:pt x="2" y="59"/>
                </a:lnTo>
                <a:lnTo>
                  <a:pt x="0" y="50"/>
                </a:lnTo>
                <a:lnTo>
                  <a:pt x="0" y="41"/>
                </a:lnTo>
                <a:lnTo>
                  <a:pt x="0" y="41"/>
                </a:lnTo>
                <a:lnTo>
                  <a:pt x="0" y="35"/>
                </a:lnTo>
                <a:lnTo>
                  <a:pt x="3" y="28"/>
                </a:lnTo>
                <a:lnTo>
                  <a:pt x="5" y="22"/>
                </a:lnTo>
                <a:lnTo>
                  <a:pt x="9" y="17"/>
                </a:lnTo>
                <a:lnTo>
                  <a:pt x="20" y="9"/>
                </a:lnTo>
                <a:lnTo>
                  <a:pt x="33" y="4"/>
                </a:lnTo>
                <a:lnTo>
                  <a:pt x="33" y="4"/>
                </a:lnTo>
                <a:lnTo>
                  <a:pt x="46" y="0"/>
                </a:lnTo>
                <a:lnTo>
                  <a:pt x="59" y="0"/>
                </a:lnTo>
                <a:lnTo>
                  <a:pt x="59" y="0"/>
                </a:lnTo>
                <a:lnTo>
                  <a:pt x="70" y="0"/>
                </a:lnTo>
                <a:lnTo>
                  <a:pt x="82" y="4"/>
                </a:lnTo>
                <a:lnTo>
                  <a:pt x="82" y="4"/>
                </a:lnTo>
                <a:lnTo>
                  <a:pt x="95" y="9"/>
                </a:lnTo>
                <a:lnTo>
                  <a:pt x="106" y="17"/>
                </a:lnTo>
                <a:lnTo>
                  <a:pt x="110" y="22"/>
                </a:lnTo>
                <a:lnTo>
                  <a:pt x="114" y="28"/>
                </a:lnTo>
                <a:lnTo>
                  <a:pt x="115" y="35"/>
                </a:lnTo>
                <a:lnTo>
                  <a:pt x="115" y="41"/>
                </a:lnTo>
                <a:lnTo>
                  <a:pt x="115" y="41"/>
                </a:lnTo>
                <a:lnTo>
                  <a:pt x="115" y="50"/>
                </a:lnTo>
                <a:lnTo>
                  <a:pt x="114" y="59"/>
                </a:lnTo>
                <a:lnTo>
                  <a:pt x="110" y="66"/>
                </a:lnTo>
                <a:lnTo>
                  <a:pt x="106" y="75"/>
                </a:lnTo>
                <a:lnTo>
                  <a:pt x="95" y="88"/>
                </a:lnTo>
                <a:lnTo>
                  <a:pt x="84" y="101"/>
                </a:lnTo>
                <a:lnTo>
                  <a:pt x="84" y="101"/>
                </a:lnTo>
                <a:lnTo>
                  <a:pt x="77" y="110"/>
                </a:lnTo>
                <a:lnTo>
                  <a:pt x="75" y="112"/>
                </a:lnTo>
                <a:lnTo>
                  <a:pt x="73" y="125"/>
                </a:lnTo>
                <a:lnTo>
                  <a:pt x="73" y="136"/>
                </a:lnTo>
                <a:lnTo>
                  <a:pt x="73" y="136"/>
                </a:lnTo>
                <a:lnTo>
                  <a:pt x="71" y="140"/>
                </a:lnTo>
                <a:lnTo>
                  <a:pt x="70" y="141"/>
                </a:lnTo>
                <a:lnTo>
                  <a:pt x="68" y="143"/>
                </a:lnTo>
                <a:lnTo>
                  <a:pt x="64" y="143"/>
                </a:lnTo>
                <a:lnTo>
                  <a:pt x="51" y="143"/>
                </a:lnTo>
                <a:lnTo>
                  <a:pt x="51" y="143"/>
                </a:lnTo>
                <a:lnTo>
                  <a:pt x="48" y="143"/>
                </a:lnTo>
                <a:lnTo>
                  <a:pt x="46" y="141"/>
                </a:lnTo>
                <a:lnTo>
                  <a:pt x="44" y="140"/>
                </a:lnTo>
                <a:lnTo>
                  <a:pt x="42" y="136"/>
                </a:lnTo>
                <a:lnTo>
                  <a:pt x="42" y="125"/>
                </a:lnTo>
                <a:lnTo>
                  <a:pt x="40" y="112"/>
                </a:lnTo>
                <a:lnTo>
                  <a:pt x="38" y="110"/>
                </a:lnTo>
                <a:lnTo>
                  <a:pt x="38" y="110"/>
                </a:lnTo>
                <a:close/>
                <a:moveTo>
                  <a:pt x="68" y="112"/>
                </a:moveTo>
                <a:lnTo>
                  <a:pt x="59" y="112"/>
                </a:lnTo>
                <a:lnTo>
                  <a:pt x="48" y="112"/>
                </a:lnTo>
                <a:lnTo>
                  <a:pt x="49" y="121"/>
                </a:lnTo>
                <a:lnTo>
                  <a:pt x="66" y="121"/>
                </a:lnTo>
                <a:lnTo>
                  <a:pt x="68" y="112"/>
                </a:lnTo>
                <a:lnTo>
                  <a:pt x="68" y="112"/>
                </a:lnTo>
                <a:close/>
                <a:moveTo>
                  <a:pt x="62" y="15"/>
                </a:moveTo>
                <a:lnTo>
                  <a:pt x="62" y="96"/>
                </a:lnTo>
                <a:lnTo>
                  <a:pt x="62" y="96"/>
                </a:lnTo>
                <a:lnTo>
                  <a:pt x="73" y="72"/>
                </a:lnTo>
                <a:lnTo>
                  <a:pt x="81" y="50"/>
                </a:lnTo>
                <a:lnTo>
                  <a:pt x="82" y="39"/>
                </a:lnTo>
                <a:lnTo>
                  <a:pt x="82" y="30"/>
                </a:lnTo>
                <a:lnTo>
                  <a:pt x="79" y="22"/>
                </a:lnTo>
                <a:lnTo>
                  <a:pt x="73" y="17"/>
                </a:lnTo>
                <a:lnTo>
                  <a:pt x="73" y="17"/>
                </a:lnTo>
                <a:lnTo>
                  <a:pt x="62" y="15"/>
                </a:lnTo>
                <a:lnTo>
                  <a:pt x="62" y="15"/>
                </a:lnTo>
                <a:close/>
                <a:moveTo>
                  <a:pt x="53" y="96"/>
                </a:moveTo>
                <a:lnTo>
                  <a:pt x="53" y="15"/>
                </a:lnTo>
                <a:lnTo>
                  <a:pt x="53" y="15"/>
                </a:lnTo>
                <a:lnTo>
                  <a:pt x="42" y="17"/>
                </a:lnTo>
                <a:lnTo>
                  <a:pt x="42" y="17"/>
                </a:lnTo>
                <a:lnTo>
                  <a:pt x="37" y="22"/>
                </a:lnTo>
                <a:lnTo>
                  <a:pt x="35" y="30"/>
                </a:lnTo>
                <a:lnTo>
                  <a:pt x="33" y="39"/>
                </a:lnTo>
                <a:lnTo>
                  <a:pt x="35" y="50"/>
                </a:lnTo>
                <a:lnTo>
                  <a:pt x="44" y="72"/>
                </a:lnTo>
                <a:lnTo>
                  <a:pt x="53" y="96"/>
                </a:lnTo>
                <a:lnTo>
                  <a:pt x="53" y="9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92" y="30"/>
                </a:lnTo>
                <a:lnTo>
                  <a:pt x="92" y="37"/>
                </a:lnTo>
                <a:lnTo>
                  <a:pt x="90" y="53"/>
                </a:lnTo>
                <a:lnTo>
                  <a:pt x="82" y="72"/>
                </a:lnTo>
                <a:lnTo>
                  <a:pt x="75" y="90"/>
                </a:lnTo>
                <a:lnTo>
                  <a:pt x="75" y="90"/>
                </a:lnTo>
                <a:lnTo>
                  <a:pt x="84" y="79"/>
                </a:lnTo>
                <a:lnTo>
                  <a:pt x="93" y="68"/>
                </a:lnTo>
                <a:lnTo>
                  <a:pt x="99" y="55"/>
                </a:lnTo>
                <a:lnTo>
                  <a:pt x="101" y="48"/>
                </a:lnTo>
                <a:lnTo>
                  <a:pt x="103" y="42"/>
                </a:lnTo>
                <a:lnTo>
                  <a:pt x="103" y="42"/>
                </a:lnTo>
                <a:lnTo>
                  <a:pt x="101" y="37"/>
                </a:lnTo>
                <a:lnTo>
                  <a:pt x="99" y="31"/>
                </a:lnTo>
                <a:lnTo>
                  <a:pt x="95" y="26"/>
                </a:lnTo>
                <a:lnTo>
                  <a:pt x="90" y="22"/>
                </a:lnTo>
                <a:lnTo>
                  <a:pt x="90" y="22"/>
                </a:lnTo>
                <a:close/>
                <a:moveTo>
                  <a:pt x="42" y="92"/>
                </a:moveTo>
                <a:lnTo>
                  <a:pt x="42" y="92"/>
                </a:lnTo>
                <a:lnTo>
                  <a:pt x="33" y="72"/>
                </a:lnTo>
                <a:lnTo>
                  <a:pt x="27" y="53"/>
                </a:lnTo>
                <a:lnTo>
                  <a:pt x="24" y="37"/>
                </a:lnTo>
                <a:lnTo>
                  <a:pt x="24" y="30"/>
                </a:lnTo>
                <a:lnTo>
                  <a:pt x="26" y="22"/>
                </a:lnTo>
                <a:lnTo>
                  <a:pt x="26" y="22"/>
                </a:lnTo>
                <a:lnTo>
                  <a:pt x="22" y="26"/>
                </a:lnTo>
                <a:lnTo>
                  <a:pt x="18" y="31"/>
                </a:lnTo>
                <a:lnTo>
                  <a:pt x="15" y="35"/>
                </a:lnTo>
                <a:lnTo>
                  <a:pt x="15" y="42"/>
                </a:lnTo>
                <a:lnTo>
                  <a:pt x="15" y="42"/>
                </a:lnTo>
                <a:lnTo>
                  <a:pt x="15" y="48"/>
                </a:lnTo>
                <a:lnTo>
                  <a:pt x="16" y="55"/>
                </a:lnTo>
                <a:lnTo>
                  <a:pt x="22" y="68"/>
                </a:lnTo>
                <a:lnTo>
                  <a:pt x="31" y="81"/>
                </a:lnTo>
                <a:lnTo>
                  <a:pt x="42" y="92"/>
                </a:lnTo>
                <a:lnTo>
                  <a:pt x="42" y="92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42218" y="299229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1390" y="3265805"/>
            <a:ext cx="2576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1228" y="371238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0400" y="3985895"/>
            <a:ext cx="2576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12723" y="3712383"/>
            <a:ext cx="203327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1895" y="3985895"/>
            <a:ext cx="2576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71335" y="1339850"/>
            <a:ext cx="4519930" cy="1755775"/>
          </a:xfrm>
          <a:prstGeom prst="rect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01412a18bf2f35c5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" y="1345565"/>
            <a:ext cx="5832475" cy="38931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65010" y="1800860"/>
            <a:ext cx="42481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65010" y="1472565"/>
            <a:ext cx="255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4" name="矩形 3"/>
          <p:cNvSpPr/>
          <p:nvPr/>
        </p:nvSpPr>
        <p:spPr>
          <a:xfrm>
            <a:off x="6871335" y="3156585"/>
            <a:ext cx="4519930" cy="2081530"/>
          </a:xfrm>
          <a:prstGeom prst="rect">
            <a:avLst/>
          </a:prstGeom>
          <a:solidFill>
            <a:srgbClr val="7F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65010" y="3580765"/>
            <a:ext cx="424815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65010" y="3252470"/>
            <a:ext cx="255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5010" y="4547870"/>
            <a:ext cx="424815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65010" y="4219575"/>
            <a:ext cx="255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手绘多肉植物盆栽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5940" y="1759585"/>
            <a:ext cx="3267710" cy="3339465"/>
          </a:xfrm>
          <a:prstGeom prst="rect">
            <a:avLst/>
          </a:prstGeom>
        </p:spPr>
      </p:pic>
      <p:sp>
        <p:nvSpPr>
          <p:cNvPr id="32" name="TextBox 1210"/>
          <p:cNvSpPr/>
          <p:nvPr/>
        </p:nvSpPr>
        <p:spPr>
          <a:xfrm>
            <a:off x="7416165" y="157289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33" name="TextBox 1210"/>
          <p:cNvSpPr/>
          <p:nvPr/>
        </p:nvSpPr>
        <p:spPr>
          <a:xfrm>
            <a:off x="7416165" y="1839595"/>
            <a:ext cx="3725545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7932420" y="306260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17" name="TextBox 1210"/>
          <p:cNvSpPr/>
          <p:nvPr/>
        </p:nvSpPr>
        <p:spPr>
          <a:xfrm>
            <a:off x="7932420" y="3329305"/>
            <a:ext cx="3725545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7352665" y="4583430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19" name="TextBox 1210"/>
          <p:cNvSpPr/>
          <p:nvPr/>
        </p:nvSpPr>
        <p:spPr>
          <a:xfrm>
            <a:off x="7352665" y="4850130"/>
            <a:ext cx="3725545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1649095" y="1477010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21" name="TextBox 1210"/>
          <p:cNvSpPr/>
          <p:nvPr/>
        </p:nvSpPr>
        <p:spPr>
          <a:xfrm>
            <a:off x="1052195" y="1743710"/>
            <a:ext cx="347980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892175" y="3102610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23" name="TextBox 1210"/>
          <p:cNvSpPr/>
          <p:nvPr/>
        </p:nvSpPr>
        <p:spPr>
          <a:xfrm>
            <a:off x="295275" y="3369310"/>
            <a:ext cx="347980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1486535" y="462343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25" name="TextBox 1210"/>
          <p:cNvSpPr/>
          <p:nvPr/>
        </p:nvSpPr>
        <p:spPr>
          <a:xfrm>
            <a:off x="889635" y="4890135"/>
            <a:ext cx="347980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叶子"/>
          <p:cNvSpPr/>
          <p:nvPr/>
        </p:nvSpPr>
        <p:spPr bwMode="auto">
          <a:xfrm>
            <a:off x="4629785" y="1570355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叶子"/>
          <p:cNvSpPr/>
          <p:nvPr/>
        </p:nvSpPr>
        <p:spPr bwMode="auto">
          <a:xfrm>
            <a:off x="3775075" y="3072765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叶子"/>
          <p:cNvSpPr/>
          <p:nvPr/>
        </p:nvSpPr>
        <p:spPr bwMode="auto">
          <a:xfrm>
            <a:off x="4369435" y="4568825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叶子"/>
          <p:cNvSpPr/>
          <p:nvPr/>
        </p:nvSpPr>
        <p:spPr bwMode="auto">
          <a:xfrm flipH="1">
            <a:off x="7176770" y="1631950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叶子"/>
          <p:cNvSpPr/>
          <p:nvPr/>
        </p:nvSpPr>
        <p:spPr bwMode="auto">
          <a:xfrm flipH="1">
            <a:off x="7595870" y="3048000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叶子"/>
          <p:cNvSpPr/>
          <p:nvPr/>
        </p:nvSpPr>
        <p:spPr bwMode="auto">
          <a:xfrm flipH="1">
            <a:off x="6916420" y="4630420"/>
            <a:ext cx="336550" cy="33655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36975" y="1697355"/>
            <a:ext cx="3995420" cy="3331210"/>
            <a:chOff x="3366" y="1365"/>
            <a:chExt cx="10819" cy="7612"/>
          </a:xfrm>
        </p:grpSpPr>
        <p:sp>
          <p:nvSpPr>
            <p:cNvPr id="30726" name="任意多边形 35"/>
            <p:cNvSpPr/>
            <p:nvPr/>
          </p:nvSpPr>
          <p:spPr>
            <a:xfrm>
              <a:off x="8251" y="1365"/>
              <a:ext cx="3005" cy="2003"/>
            </a:xfrm>
            <a:custGeom>
              <a:avLst/>
              <a:gdLst/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0" t="0" r="0" b="0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7FA164"/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任意多边形 37"/>
            <p:cNvSpPr/>
            <p:nvPr/>
          </p:nvSpPr>
          <p:spPr>
            <a:xfrm>
              <a:off x="5321" y="4170"/>
              <a:ext cx="3005" cy="2003"/>
            </a:xfrm>
            <a:custGeom>
              <a:avLst/>
              <a:gdLst/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0" t="0" r="0" b="0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7FA164"/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任意多边形 38"/>
            <p:cNvSpPr/>
            <p:nvPr/>
          </p:nvSpPr>
          <p:spPr>
            <a:xfrm>
              <a:off x="4871" y="6173"/>
              <a:ext cx="1953" cy="802"/>
            </a:xfrm>
            <a:custGeom>
              <a:avLst/>
              <a:gdLst/>
              <a:ahLst/>
              <a:cxnLst>
                <a:cxn ang="0">
                  <a:pos x="1239959" y="0"/>
                </a:cxn>
                <a:cxn ang="0">
                  <a:pos x="1239959" y="254891"/>
                </a:cxn>
                <a:cxn ang="0">
                  <a:pos x="0" y="254891"/>
                </a:cxn>
                <a:cxn ang="0">
                  <a:pos x="0" y="509783"/>
                </a:cxn>
              </a:cxnLst>
              <a:rect l="0" t="0" r="0" b="0"/>
              <a:pathLst>
                <a:path w="1240155" h="508635">
                  <a:moveTo>
                    <a:pt x="1240276" y="0"/>
                  </a:moveTo>
                  <a:lnTo>
                    <a:pt x="1240276" y="254415"/>
                  </a:lnTo>
                  <a:lnTo>
                    <a:pt x="0" y="254415"/>
                  </a:lnTo>
                  <a:lnTo>
                    <a:pt x="0" y="508831"/>
                  </a:lnTo>
                </a:path>
              </a:pathLst>
            </a:custGeom>
            <a:noFill/>
            <a:ln w="28575" cap="flat" cmpd="sng">
              <a:solidFill>
                <a:srgbClr val="A5A5A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任意多边形 39"/>
            <p:cNvSpPr/>
            <p:nvPr/>
          </p:nvSpPr>
          <p:spPr>
            <a:xfrm>
              <a:off x="3366" y="6975"/>
              <a:ext cx="3005" cy="2003"/>
            </a:xfrm>
            <a:custGeom>
              <a:avLst/>
              <a:gdLst>
                <a:gd name="txL" fmla="*/ 0 w 1908118"/>
                <a:gd name="txT" fmla="*/ 0 h 1272078"/>
                <a:gd name="txR" fmla="*/ 1908118 w 1908118"/>
                <a:gd name="txB" fmla="*/ 1272078 h 1272078"/>
              </a:gdLst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txL" t="txT" r="txR" b="txB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8BB59A"/>
            </a:solidFill>
            <a:ln w="12700">
              <a:noFill/>
            </a:ln>
          </p:spPr>
          <p:txBody>
            <a:bodyPr lIns="223948" tIns="223948" rIns="223948" bIns="22394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Keyword</a:t>
              </a:r>
            </a:p>
          </p:txBody>
        </p:sp>
        <p:sp>
          <p:nvSpPr>
            <p:cNvPr id="30731" name="任意多边形 40"/>
            <p:cNvSpPr/>
            <p:nvPr/>
          </p:nvSpPr>
          <p:spPr>
            <a:xfrm>
              <a:off x="6824" y="6173"/>
              <a:ext cx="1952" cy="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891"/>
                </a:cxn>
                <a:cxn ang="0">
                  <a:pos x="1239958" y="254891"/>
                </a:cxn>
                <a:cxn ang="0">
                  <a:pos x="1239958" y="509783"/>
                </a:cxn>
              </a:cxnLst>
              <a:rect l="0" t="0" r="0" b="0"/>
              <a:pathLst>
                <a:path w="1240155" h="508635">
                  <a:moveTo>
                    <a:pt x="0" y="0"/>
                  </a:moveTo>
                  <a:lnTo>
                    <a:pt x="0" y="254415"/>
                  </a:lnTo>
                  <a:lnTo>
                    <a:pt x="1240276" y="254415"/>
                  </a:lnTo>
                  <a:lnTo>
                    <a:pt x="1240276" y="508831"/>
                  </a:lnTo>
                </a:path>
              </a:pathLst>
            </a:custGeom>
            <a:noFill/>
            <a:ln w="28575" cap="flat" cmpd="sng">
              <a:solidFill>
                <a:srgbClr val="A5A5A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任意多边形 41"/>
            <p:cNvSpPr/>
            <p:nvPr/>
          </p:nvSpPr>
          <p:spPr>
            <a:xfrm>
              <a:off x="7274" y="6975"/>
              <a:ext cx="3005" cy="2003"/>
            </a:xfrm>
            <a:custGeom>
              <a:avLst/>
              <a:gdLst>
                <a:gd name="txL" fmla="*/ 0 w 1908118"/>
                <a:gd name="txT" fmla="*/ 0 h 1272078"/>
                <a:gd name="txR" fmla="*/ 1908118 w 1908118"/>
                <a:gd name="txB" fmla="*/ 1272078 h 1272078"/>
              </a:gdLst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txL" t="txT" r="txR" b="txB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8BB59A"/>
            </a:solidFill>
            <a:ln w="12700">
              <a:noFill/>
            </a:ln>
          </p:spPr>
          <p:txBody>
            <a:bodyPr lIns="223948" tIns="223948" rIns="223948" bIns="22394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Keyword</a:t>
              </a:r>
            </a:p>
          </p:txBody>
        </p:sp>
        <p:sp>
          <p:nvSpPr>
            <p:cNvPr id="30733" name="任意多边形 42"/>
            <p:cNvSpPr/>
            <p:nvPr/>
          </p:nvSpPr>
          <p:spPr>
            <a:xfrm>
              <a:off x="9754" y="3368"/>
              <a:ext cx="2930" cy="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891"/>
                </a:cxn>
                <a:cxn ang="0">
                  <a:pos x="1860415" y="254891"/>
                </a:cxn>
                <a:cxn ang="0">
                  <a:pos x="1860415" y="509783"/>
                </a:cxn>
              </a:cxnLst>
              <a:rect l="0" t="0" r="0" b="0"/>
              <a:pathLst>
                <a:path w="1860550" h="508635">
                  <a:moveTo>
                    <a:pt x="0" y="0"/>
                  </a:moveTo>
                  <a:lnTo>
                    <a:pt x="0" y="254415"/>
                  </a:lnTo>
                  <a:lnTo>
                    <a:pt x="1860415" y="254415"/>
                  </a:lnTo>
                  <a:lnTo>
                    <a:pt x="1860415" y="508831"/>
                  </a:lnTo>
                </a:path>
              </a:pathLst>
            </a:custGeom>
            <a:noFill/>
            <a:ln w="28575" cap="flat" cmpd="sng">
              <a:solidFill>
                <a:srgbClr val="A5A5A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任意多边形 43"/>
            <p:cNvSpPr/>
            <p:nvPr/>
          </p:nvSpPr>
          <p:spPr>
            <a:xfrm>
              <a:off x="11181" y="4170"/>
              <a:ext cx="3005" cy="2003"/>
            </a:xfrm>
            <a:custGeom>
              <a:avLst/>
              <a:gdLst/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0" t="0" r="0" b="0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8BB59A"/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任意多边形 44"/>
            <p:cNvSpPr/>
            <p:nvPr/>
          </p:nvSpPr>
          <p:spPr>
            <a:xfrm>
              <a:off x="12611" y="6173"/>
              <a:ext cx="143" cy="802"/>
            </a:xfrm>
            <a:custGeom>
              <a:avLst/>
              <a:gdLst/>
              <a:ahLst/>
              <a:cxnLst>
                <a:cxn ang="0">
                  <a:pos x="45244" y="0"/>
                </a:cxn>
                <a:cxn ang="0">
                  <a:pos x="45244" y="509783"/>
                </a:cxn>
              </a:cxnLst>
              <a:rect l="0" t="0" r="0" b="0"/>
              <a:pathLst>
                <a:path w="91440" h="508635">
                  <a:moveTo>
                    <a:pt x="45720" y="0"/>
                  </a:moveTo>
                  <a:lnTo>
                    <a:pt x="45720" y="508831"/>
                  </a:lnTo>
                </a:path>
              </a:pathLst>
            </a:custGeom>
            <a:noFill/>
            <a:ln w="28575" cap="flat" cmpd="sng">
              <a:solidFill>
                <a:srgbClr val="A5A5A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任意多边形 45"/>
            <p:cNvSpPr/>
            <p:nvPr/>
          </p:nvSpPr>
          <p:spPr>
            <a:xfrm>
              <a:off x="11181" y="6975"/>
              <a:ext cx="3005" cy="2003"/>
            </a:xfrm>
            <a:custGeom>
              <a:avLst/>
              <a:gdLst>
                <a:gd name="txL" fmla="*/ 0 w 1908118"/>
                <a:gd name="txT" fmla="*/ 0 h 1272078"/>
                <a:gd name="txR" fmla="*/ 1908118 w 1908118"/>
                <a:gd name="txB" fmla="*/ 1272078 h 1272078"/>
              </a:gdLst>
              <a:ahLst/>
              <a:cxnLst>
                <a:cxn ang="0">
                  <a:pos x="0" y="127159"/>
                </a:cxn>
                <a:cxn ang="0">
                  <a:pos x="127212" y="0"/>
                </a:cxn>
                <a:cxn ang="0">
                  <a:pos x="1780963" y="0"/>
                </a:cxn>
                <a:cxn ang="0">
                  <a:pos x="1908175" y="127159"/>
                </a:cxn>
                <a:cxn ang="0">
                  <a:pos x="1908175" y="1144429"/>
                </a:cxn>
                <a:cxn ang="0">
                  <a:pos x="1780963" y="1271588"/>
                </a:cxn>
                <a:cxn ang="0">
                  <a:pos x="127212" y="1271588"/>
                </a:cxn>
                <a:cxn ang="0">
                  <a:pos x="0" y="1144429"/>
                </a:cxn>
                <a:cxn ang="0">
                  <a:pos x="0" y="127159"/>
                </a:cxn>
              </a:cxnLst>
              <a:rect l="txL" t="txT" r="txR" b="txB"/>
              <a:pathLst>
                <a:path w="1908118" h="1272078">
                  <a:moveTo>
                    <a:pt x="0" y="127208"/>
                  </a:moveTo>
                  <a:cubicBezTo>
                    <a:pt x="0" y="56953"/>
                    <a:pt x="56953" y="0"/>
                    <a:pt x="127208" y="0"/>
                  </a:cubicBezTo>
                  <a:lnTo>
                    <a:pt x="1780910" y="0"/>
                  </a:lnTo>
                  <a:cubicBezTo>
                    <a:pt x="1851165" y="0"/>
                    <a:pt x="1908118" y="56953"/>
                    <a:pt x="1908118" y="127208"/>
                  </a:cubicBezTo>
                  <a:lnTo>
                    <a:pt x="1908118" y="1144870"/>
                  </a:lnTo>
                  <a:cubicBezTo>
                    <a:pt x="1908118" y="1215125"/>
                    <a:pt x="1851165" y="1272078"/>
                    <a:pt x="1780910" y="1272078"/>
                  </a:cubicBezTo>
                  <a:lnTo>
                    <a:pt x="127208" y="1272078"/>
                  </a:lnTo>
                  <a:cubicBezTo>
                    <a:pt x="56953" y="1272078"/>
                    <a:pt x="0" y="1215125"/>
                    <a:pt x="0" y="1144870"/>
                  </a:cubicBezTo>
                  <a:lnTo>
                    <a:pt x="0" y="127208"/>
                  </a:lnTo>
                  <a:close/>
                </a:path>
              </a:pathLst>
            </a:custGeom>
            <a:solidFill>
              <a:srgbClr val="7FA164"/>
            </a:solidFill>
            <a:ln w="12700">
              <a:noFill/>
            </a:ln>
          </p:spPr>
          <p:txBody>
            <a:bodyPr lIns="223948" tIns="223948" rIns="223948" bIns="22394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Keyword</a:t>
              </a:r>
            </a:p>
          </p:txBody>
        </p:sp>
        <p:sp>
          <p:nvSpPr>
            <p:cNvPr id="30740" name="KSO_Shape"/>
            <p:cNvSpPr/>
            <p:nvPr/>
          </p:nvSpPr>
          <p:spPr>
            <a:xfrm>
              <a:off x="9024" y="1675"/>
              <a:ext cx="1255" cy="1340"/>
            </a:xfrm>
            <a:custGeom>
              <a:avLst/>
              <a:gdLst/>
              <a:ahLst/>
              <a:cxnLst/>
              <a:rect l="0" t="0" r="0" b="0"/>
              <a:pathLst>
                <a:path w="1019175" h="1524001">
                  <a:moveTo>
                    <a:pt x="643934" y="1322388"/>
                  </a:moveTo>
                  <a:lnTo>
                    <a:pt x="649244" y="1322388"/>
                  </a:lnTo>
                  <a:lnTo>
                    <a:pt x="835334" y="1322388"/>
                  </a:lnTo>
                  <a:lnTo>
                    <a:pt x="840643" y="1322388"/>
                  </a:lnTo>
                  <a:lnTo>
                    <a:pt x="845156" y="1323178"/>
                  </a:lnTo>
                  <a:lnTo>
                    <a:pt x="849935" y="1323704"/>
                  </a:lnTo>
                  <a:lnTo>
                    <a:pt x="854182" y="1324494"/>
                  </a:lnTo>
                  <a:lnTo>
                    <a:pt x="858695" y="1325547"/>
                  </a:lnTo>
                  <a:lnTo>
                    <a:pt x="862411" y="1327126"/>
                  </a:lnTo>
                  <a:lnTo>
                    <a:pt x="866128" y="1328705"/>
                  </a:lnTo>
                  <a:lnTo>
                    <a:pt x="869579" y="1330547"/>
                  </a:lnTo>
                  <a:lnTo>
                    <a:pt x="872499" y="1332390"/>
                  </a:lnTo>
                  <a:lnTo>
                    <a:pt x="875685" y="1334495"/>
                  </a:lnTo>
                  <a:lnTo>
                    <a:pt x="878605" y="1336864"/>
                  </a:lnTo>
                  <a:lnTo>
                    <a:pt x="880994" y="1339759"/>
                  </a:lnTo>
                  <a:lnTo>
                    <a:pt x="883383" y="1342392"/>
                  </a:lnTo>
                  <a:lnTo>
                    <a:pt x="885507" y="1345287"/>
                  </a:lnTo>
                  <a:lnTo>
                    <a:pt x="887896" y="1348708"/>
                  </a:lnTo>
                  <a:lnTo>
                    <a:pt x="889754" y="1352130"/>
                  </a:lnTo>
                  <a:lnTo>
                    <a:pt x="891347" y="1355552"/>
                  </a:lnTo>
                  <a:lnTo>
                    <a:pt x="892674" y="1359236"/>
                  </a:lnTo>
                  <a:lnTo>
                    <a:pt x="894267" y="1362921"/>
                  </a:lnTo>
                  <a:lnTo>
                    <a:pt x="895594" y="1366869"/>
                  </a:lnTo>
                  <a:lnTo>
                    <a:pt x="897718" y="1375292"/>
                  </a:lnTo>
                  <a:lnTo>
                    <a:pt x="899311" y="1383977"/>
                  </a:lnTo>
                  <a:lnTo>
                    <a:pt x="900638" y="1393190"/>
                  </a:lnTo>
                  <a:lnTo>
                    <a:pt x="901169" y="1402928"/>
                  </a:lnTo>
                  <a:lnTo>
                    <a:pt x="901700" y="1412930"/>
                  </a:lnTo>
                  <a:lnTo>
                    <a:pt x="901700" y="1423458"/>
                  </a:lnTo>
                  <a:lnTo>
                    <a:pt x="901700" y="1433460"/>
                  </a:lnTo>
                  <a:lnTo>
                    <a:pt x="901169" y="1443461"/>
                  </a:lnTo>
                  <a:lnTo>
                    <a:pt x="900638" y="1453200"/>
                  </a:lnTo>
                  <a:lnTo>
                    <a:pt x="899311" y="1462412"/>
                  </a:lnTo>
                  <a:lnTo>
                    <a:pt x="897718" y="1471097"/>
                  </a:lnTo>
                  <a:lnTo>
                    <a:pt x="895594" y="1479520"/>
                  </a:lnTo>
                  <a:lnTo>
                    <a:pt x="894267" y="1483468"/>
                  </a:lnTo>
                  <a:lnTo>
                    <a:pt x="892674" y="1487153"/>
                  </a:lnTo>
                  <a:lnTo>
                    <a:pt x="891347" y="1490838"/>
                  </a:lnTo>
                  <a:lnTo>
                    <a:pt x="889754" y="1494259"/>
                  </a:lnTo>
                  <a:lnTo>
                    <a:pt x="887896" y="1497681"/>
                  </a:lnTo>
                  <a:lnTo>
                    <a:pt x="885507" y="1500839"/>
                  </a:lnTo>
                  <a:lnTo>
                    <a:pt x="883383" y="1503998"/>
                  </a:lnTo>
                  <a:lnTo>
                    <a:pt x="880994" y="1506630"/>
                  </a:lnTo>
                  <a:lnTo>
                    <a:pt x="878605" y="1509525"/>
                  </a:lnTo>
                  <a:lnTo>
                    <a:pt x="875685" y="1511631"/>
                  </a:lnTo>
                  <a:lnTo>
                    <a:pt x="872499" y="1513999"/>
                  </a:lnTo>
                  <a:lnTo>
                    <a:pt x="869579" y="1515842"/>
                  </a:lnTo>
                  <a:lnTo>
                    <a:pt x="866128" y="1517684"/>
                  </a:lnTo>
                  <a:lnTo>
                    <a:pt x="862411" y="1519263"/>
                  </a:lnTo>
                  <a:lnTo>
                    <a:pt x="858695" y="1520843"/>
                  </a:lnTo>
                  <a:lnTo>
                    <a:pt x="854182" y="1521896"/>
                  </a:lnTo>
                  <a:lnTo>
                    <a:pt x="849935" y="1522685"/>
                  </a:lnTo>
                  <a:lnTo>
                    <a:pt x="845156" y="1523212"/>
                  </a:lnTo>
                  <a:lnTo>
                    <a:pt x="840643" y="1523738"/>
                  </a:lnTo>
                  <a:lnTo>
                    <a:pt x="835334" y="1524001"/>
                  </a:lnTo>
                  <a:lnTo>
                    <a:pt x="649244" y="1524001"/>
                  </a:lnTo>
                  <a:lnTo>
                    <a:pt x="643934" y="1523738"/>
                  </a:lnTo>
                  <a:lnTo>
                    <a:pt x="638891" y="1523212"/>
                  </a:lnTo>
                  <a:lnTo>
                    <a:pt x="634643" y="1522685"/>
                  </a:lnTo>
                  <a:lnTo>
                    <a:pt x="630130" y="1521896"/>
                  </a:lnTo>
                  <a:lnTo>
                    <a:pt x="625883" y="1520843"/>
                  </a:lnTo>
                  <a:lnTo>
                    <a:pt x="622166" y="1519263"/>
                  </a:lnTo>
                  <a:lnTo>
                    <a:pt x="618450" y="1517684"/>
                  </a:lnTo>
                  <a:lnTo>
                    <a:pt x="614999" y="1515842"/>
                  </a:lnTo>
                  <a:lnTo>
                    <a:pt x="611813" y="1513999"/>
                  </a:lnTo>
                  <a:lnTo>
                    <a:pt x="608628" y="1511631"/>
                  </a:lnTo>
                  <a:lnTo>
                    <a:pt x="605973" y="1509525"/>
                  </a:lnTo>
                  <a:lnTo>
                    <a:pt x="603318" y="1506630"/>
                  </a:lnTo>
                  <a:lnTo>
                    <a:pt x="600929" y="1503998"/>
                  </a:lnTo>
                  <a:lnTo>
                    <a:pt x="598805" y="1500839"/>
                  </a:lnTo>
                  <a:lnTo>
                    <a:pt x="596416" y="1497681"/>
                  </a:lnTo>
                  <a:lnTo>
                    <a:pt x="594558" y="1494259"/>
                  </a:lnTo>
                  <a:lnTo>
                    <a:pt x="592700" y="1490838"/>
                  </a:lnTo>
                  <a:lnTo>
                    <a:pt x="591372" y="1487153"/>
                  </a:lnTo>
                  <a:lnTo>
                    <a:pt x="590045" y="1483468"/>
                  </a:lnTo>
                  <a:lnTo>
                    <a:pt x="588718" y="1479520"/>
                  </a:lnTo>
                  <a:lnTo>
                    <a:pt x="586594" y="1471097"/>
                  </a:lnTo>
                  <a:lnTo>
                    <a:pt x="585001" y="1462412"/>
                  </a:lnTo>
                  <a:lnTo>
                    <a:pt x="583674" y="1453200"/>
                  </a:lnTo>
                  <a:lnTo>
                    <a:pt x="583143" y="1443461"/>
                  </a:lnTo>
                  <a:lnTo>
                    <a:pt x="582612" y="1433460"/>
                  </a:lnTo>
                  <a:lnTo>
                    <a:pt x="582612" y="1423458"/>
                  </a:lnTo>
                  <a:lnTo>
                    <a:pt x="582612" y="1412930"/>
                  </a:lnTo>
                  <a:lnTo>
                    <a:pt x="583143" y="1402928"/>
                  </a:lnTo>
                  <a:lnTo>
                    <a:pt x="583674" y="1393190"/>
                  </a:lnTo>
                  <a:lnTo>
                    <a:pt x="585001" y="1383977"/>
                  </a:lnTo>
                  <a:lnTo>
                    <a:pt x="586594" y="1375292"/>
                  </a:lnTo>
                  <a:lnTo>
                    <a:pt x="588718" y="1366869"/>
                  </a:lnTo>
                  <a:lnTo>
                    <a:pt x="590045" y="1362921"/>
                  </a:lnTo>
                  <a:lnTo>
                    <a:pt x="591372" y="1359236"/>
                  </a:lnTo>
                  <a:lnTo>
                    <a:pt x="592700" y="1355552"/>
                  </a:lnTo>
                  <a:lnTo>
                    <a:pt x="594558" y="1352130"/>
                  </a:lnTo>
                  <a:lnTo>
                    <a:pt x="596416" y="1348708"/>
                  </a:lnTo>
                  <a:lnTo>
                    <a:pt x="598805" y="1345287"/>
                  </a:lnTo>
                  <a:lnTo>
                    <a:pt x="600929" y="1342392"/>
                  </a:lnTo>
                  <a:lnTo>
                    <a:pt x="603318" y="1339759"/>
                  </a:lnTo>
                  <a:lnTo>
                    <a:pt x="605973" y="1336864"/>
                  </a:lnTo>
                  <a:lnTo>
                    <a:pt x="608628" y="1334495"/>
                  </a:lnTo>
                  <a:lnTo>
                    <a:pt x="611813" y="1332390"/>
                  </a:lnTo>
                  <a:lnTo>
                    <a:pt x="614999" y="1330547"/>
                  </a:lnTo>
                  <a:lnTo>
                    <a:pt x="618450" y="1328705"/>
                  </a:lnTo>
                  <a:lnTo>
                    <a:pt x="622166" y="1327126"/>
                  </a:lnTo>
                  <a:lnTo>
                    <a:pt x="625883" y="1325547"/>
                  </a:lnTo>
                  <a:lnTo>
                    <a:pt x="630130" y="1324494"/>
                  </a:lnTo>
                  <a:lnTo>
                    <a:pt x="634643" y="1323704"/>
                  </a:lnTo>
                  <a:lnTo>
                    <a:pt x="638891" y="1323178"/>
                  </a:lnTo>
                  <a:lnTo>
                    <a:pt x="643934" y="1322388"/>
                  </a:lnTo>
                  <a:close/>
                  <a:moveTo>
                    <a:pt x="589756" y="1073150"/>
                  </a:moveTo>
                  <a:lnTo>
                    <a:pt x="595048" y="1073150"/>
                  </a:lnTo>
                  <a:lnTo>
                    <a:pt x="921015" y="1073150"/>
                  </a:lnTo>
                  <a:lnTo>
                    <a:pt x="926306" y="1073150"/>
                  </a:lnTo>
                  <a:lnTo>
                    <a:pt x="930804" y="1073415"/>
                  </a:lnTo>
                  <a:lnTo>
                    <a:pt x="935567" y="1074476"/>
                  </a:lnTo>
                  <a:lnTo>
                    <a:pt x="939800" y="1075007"/>
                  </a:lnTo>
                  <a:lnTo>
                    <a:pt x="943769" y="1076333"/>
                  </a:lnTo>
                  <a:lnTo>
                    <a:pt x="948002" y="1077660"/>
                  </a:lnTo>
                  <a:lnTo>
                    <a:pt x="951706" y="1079517"/>
                  </a:lnTo>
                  <a:lnTo>
                    <a:pt x="955146" y="1080843"/>
                  </a:lnTo>
                  <a:lnTo>
                    <a:pt x="958056" y="1083231"/>
                  </a:lnTo>
                  <a:lnTo>
                    <a:pt x="961231" y="1085353"/>
                  </a:lnTo>
                  <a:lnTo>
                    <a:pt x="964142" y="1087740"/>
                  </a:lnTo>
                  <a:lnTo>
                    <a:pt x="966523" y="1090393"/>
                  </a:lnTo>
                  <a:lnTo>
                    <a:pt x="968904" y="1093311"/>
                  </a:lnTo>
                  <a:lnTo>
                    <a:pt x="971286" y="1096229"/>
                  </a:lnTo>
                  <a:lnTo>
                    <a:pt x="973402" y="1099678"/>
                  </a:lnTo>
                  <a:lnTo>
                    <a:pt x="975254" y="1102861"/>
                  </a:lnTo>
                  <a:lnTo>
                    <a:pt x="976842" y="1106575"/>
                  </a:lnTo>
                  <a:lnTo>
                    <a:pt x="978429" y="1110289"/>
                  </a:lnTo>
                  <a:lnTo>
                    <a:pt x="979752" y="1114002"/>
                  </a:lnTo>
                  <a:lnTo>
                    <a:pt x="981075" y="1117981"/>
                  </a:lnTo>
                  <a:lnTo>
                    <a:pt x="983192" y="1126470"/>
                  </a:lnTo>
                  <a:lnTo>
                    <a:pt x="984779" y="1134959"/>
                  </a:lnTo>
                  <a:lnTo>
                    <a:pt x="986102" y="1144509"/>
                  </a:lnTo>
                  <a:lnTo>
                    <a:pt x="986631" y="1154059"/>
                  </a:lnTo>
                  <a:lnTo>
                    <a:pt x="987425" y="1164404"/>
                  </a:lnTo>
                  <a:lnTo>
                    <a:pt x="987425" y="1174485"/>
                  </a:lnTo>
                  <a:lnTo>
                    <a:pt x="987425" y="1185096"/>
                  </a:lnTo>
                  <a:lnTo>
                    <a:pt x="986631" y="1195176"/>
                  </a:lnTo>
                  <a:lnTo>
                    <a:pt x="986102" y="1204726"/>
                  </a:lnTo>
                  <a:lnTo>
                    <a:pt x="984779" y="1214011"/>
                  </a:lnTo>
                  <a:lnTo>
                    <a:pt x="983192" y="1223030"/>
                  </a:lnTo>
                  <a:lnTo>
                    <a:pt x="981075" y="1231519"/>
                  </a:lnTo>
                  <a:lnTo>
                    <a:pt x="979752" y="1235498"/>
                  </a:lnTo>
                  <a:lnTo>
                    <a:pt x="978429" y="1239212"/>
                  </a:lnTo>
                  <a:lnTo>
                    <a:pt x="976842" y="1242926"/>
                  </a:lnTo>
                  <a:lnTo>
                    <a:pt x="975254" y="1246374"/>
                  </a:lnTo>
                  <a:lnTo>
                    <a:pt x="973402" y="1249823"/>
                  </a:lnTo>
                  <a:lnTo>
                    <a:pt x="971286" y="1253006"/>
                  </a:lnTo>
                  <a:lnTo>
                    <a:pt x="968904" y="1255924"/>
                  </a:lnTo>
                  <a:lnTo>
                    <a:pt x="966523" y="1258842"/>
                  </a:lnTo>
                  <a:lnTo>
                    <a:pt x="964142" y="1261230"/>
                  </a:lnTo>
                  <a:lnTo>
                    <a:pt x="961231" y="1263882"/>
                  </a:lnTo>
                  <a:lnTo>
                    <a:pt x="958056" y="1266004"/>
                  </a:lnTo>
                  <a:lnTo>
                    <a:pt x="955146" y="1268127"/>
                  </a:lnTo>
                  <a:lnTo>
                    <a:pt x="951706" y="1269984"/>
                  </a:lnTo>
                  <a:lnTo>
                    <a:pt x="948002" y="1271575"/>
                  </a:lnTo>
                  <a:lnTo>
                    <a:pt x="943769" y="1272902"/>
                  </a:lnTo>
                  <a:lnTo>
                    <a:pt x="939800" y="1273963"/>
                  </a:lnTo>
                  <a:lnTo>
                    <a:pt x="935567" y="1275024"/>
                  </a:lnTo>
                  <a:lnTo>
                    <a:pt x="930804" y="1275554"/>
                  </a:lnTo>
                  <a:lnTo>
                    <a:pt x="926306" y="1275820"/>
                  </a:lnTo>
                  <a:lnTo>
                    <a:pt x="921015" y="1276350"/>
                  </a:lnTo>
                  <a:lnTo>
                    <a:pt x="595048" y="1276350"/>
                  </a:lnTo>
                  <a:lnTo>
                    <a:pt x="589756" y="1275820"/>
                  </a:lnTo>
                  <a:lnTo>
                    <a:pt x="584993" y="1275554"/>
                  </a:lnTo>
                  <a:lnTo>
                    <a:pt x="580496" y="1275024"/>
                  </a:lnTo>
                  <a:lnTo>
                    <a:pt x="575998" y="1273963"/>
                  </a:lnTo>
                  <a:lnTo>
                    <a:pt x="572029" y="1272902"/>
                  </a:lnTo>
                  <a:lnTo>
                    <a:pt x="568060" y="1271575"/>
                  </a:lnTo>
                  <a:lnTo>
                    <a:pt x="564620" y="1269984"/>
                  </a:lnTo>
                  <a:lnTo>
                    <a:pt x="561181" y="1268127"/>
                  </a:lnTo>
                  <a:lnTo>
                    <a:pt x="557741" y="1266004"/>
                  </a:lnTo>
                  <a:lnTo>
                    <a:pt x="554831" y="1263882"/>
                  </a:lnTo>
                  <a:lnTo>
                    <a:pt x="552185" y="1261230"/>
                  </a:lnTo>
                  <a:lnTo>
                    <a:pt x="549275" y="1258842"/>
                  </a:lnTo>
                  <a:lnTo>
                    <a:pt x="546893" y="1255924"/>
                  </a:lnTo>
                  <a:lnTo>
                    <a:pt x="544777" y="1253006"/>
                  </a:lnTo>
                  <a:lnTo>
                    <a:pt x="542925" y="1249823"/>
                  </a:lnTo>
                  <a:lnTo>
                    <a:pt x="541073" y="1246374"/>
                  </a:lnTo>
                  <a:lnTo>
                    <a:pt x="539220" y="1242926"/>
                  </a:lnTo>
                  <a:lnTo>
                    <a:pt x="537633" y="1239212"/>
                  </a:lnTo>
                  <a:lnTo>
                    <a:pt x="536045" y="1235498"/>
                  </a:lnTo>
                  <a:lnTo>
                    <a:pt x="534723" y="1231519"/>
                  </a:lnTo>
                  <a:lnTo>
                    <a:pt x="532606" y="1223030"/>
                  </a:lnTo>
                  <a:lnTo>
                    <a:pt x="531018" y="1214011"/>
                  </a:lnTo>
                  <a:lnTo>
                    <a:pt x="529695" y="1204726"/>
                  </a:lnTo>
                  <a:lnTo>
                    <a:pt x="529166" y="1195176"/>
                  </a:lnTo>
                  <a:lnTo>
                    <a:pt x="528902" y="1185096"/>
                  </a:lnTo>
                  <a:lnTo>
                    <a:pt x="528637" y="1174485"/>
                  </a:lnTo>
                  <a:lnTo>
                    <a:pt x="528902" y="1164404"/>
                  </a:lnTo>
                  <a:lnTo>
                    <a:pt x="529166" y="1154059"/>
                  </a:lnTo>
                  <a:lnTo>
                    <a:pt x="529695" y="1144509"/>
                  </a:lnTo>
                  <a:lnTo>
                    <a:pt x="531018" y="1134959"/>
                  </a:lnTo>
                  <a:lnTo>
                    <a:pt x="532606" y="1126470"/>
                  </a:lnTo>
                  <a:lnTo>
                    <a:pt x="534723" y="1117981"/>
                  </a:lnTo>
                  <a:lnTo>
                    <a:pt x="536045" y="1114002"/>
                  </a:lnTo>
                  <a:lnTo>
                    <a:pt x="537633" y="1110289"/>
                  </a:lnTo>
                  <a:lnTo>
                    <a:pt x="539220" y="1106575"/>
                  </a:lnTo>
                  <a:lnTo>
                    <a:pt x="541073" y="1102861"/>
                  </a:lnTo>
                  <a:lnTo>
                    <a:pt x="542925" y="1099678"/>
                  </a:lnTo>
                  <a:lnTo>
                    <a:pt x="544777" y="1096229"/>
                  </a:lnTo>
                  <a:lnTo>
                    <a:pt x="546893" y="1093311"/>
                  </a:lnTo>
                  <a:lnTo>
                    <a:pt x="549275" y="1090393"/>
                  </a:lnTo>
                  <a:lnTo>
                    <a:pt x="552185" y="1087740"/>
                  </a:lnTo>
                  <a:lnTo>
                    <a:pt x="554831" y="1085353"/>
                  </a:lnTo>
                  <a:lnTo>
                    <a:pt x="557741" y="1083231"/>
                  </a:lnTo>
                  <a:lnTo>
                    <a:pt x="561181" y="1080843"/>
                  </a:lnTo>
                  <a:lnTo>
                    <a:pt x="564620" y="1079517"/>
                  </a:lnTo>
                  <a:lnTo>
                    <a:pt x="568060" y="1077660"/>
                  </a:lnTo>
                  <a:lnTo>
                    <a:pt x="572029" y="1076333"/>
                  </a:lnTo>
                  <a:lnTo>
                    <a:pt x="575998" y="1075007"/>
                  </a:lnTo>
                  <a:lnTo>
                    <a:pt x="580496" y="1074476"/>
                  </a:lnTo>
                  <a:lnTo>
                    <a:pt x="584993" y="1073415"/>
                  </a:lnTo>
                  <a:lnTo>
                    <a:pt x="589756" y="1073150"/>
                  </a:lnTo>
                  <a:close/>
                  <a:moveTo>
                    <a:pt x="535633" y="830263"/>
                  </a:moveTo>
                  <a:lnTo>
                    <a:pt x="540912" y="830263"/>
                  </a:lnTo>
                  <a:lnTo>
                    <a:pt x="952926" y="830263"/>
                  </a:lnTo>
                  <a:lnTo>
                    <a:pt x="958204" y="830263"/>
                  </a:lnTo>
                  <a:lnTo>
                    <a:pt x="962955" y="830790"/>
                  </a:lnTo>
                  <a:lnTo>
                    <a:pt x="967442" y="831317"/>
                  </a:lnTo>
                  <a:lnTo>
                    <a:pt x="971929" y="832371"/>
                  </a:lnTo>
                  <a:lnTo>
                    <a:pt x="976153" y="833426"/>
                  </a:lnTo>
                  <a:lnTo>
                    <a:pt x="979848" y="834743"/>
                  </a:lnTo>
                  <a:lnTo>
                    <a:pt x="983543" y="836325"/>
                  </a:lnTo>
                  <a:lnTo>
                    <a:pt x="986974" y="838170"/>
                  </a:lnTo>
                  <a:lnTo>
                    <a:pt x="990141" y="840014"/>
                  </a:lnTo>
                  <a:lnTo>
                    <a:pt x="993309" y="842386"/>
                  </a:lnTo>
                  <a:lnTo>
                    <a:pt x="995948" y="844758"/>
                  </a:lnTo>
                  <a:lnTo>
                    <a:pt x="998588" y="847394"/>
                  </a:lnTo>
                  <a:lnTo>
                    <a:pt x="1000963" y="850293"/>
                  </a:lnTo>
                  <a:lnTo>
                    <a:pt x="1003075" y="853455"/>
                  </a:lnTo>
                  <a:lnTo>
                    <a:pt x="1005186" y="856354"/>
                  </a:lnTo>
                  <a:lnTo>
                    <a:pt x="1007298" y="859780"/>
                  </a:lnTo>
                  <a:lnTo>
                    <a:pt x="1009145" y="863206"/>
                  </a:lnTo>
                  <a:lnTo>
                    <a:pt x="1010465" y="866896"/>
                  </a:lnTo>
                  <a:lnTo>
                    <a:pt x="1011785" y="870586"/>
                  </a:lnTo>
                  <a:lnTo>
                    <a:pt x="1013104" y="874802"/>
                  </a:lnTo>
                  <a:lnTo>
                    <a:pt x="1015216" y="882972"/>
                  </a:lnTo>
                  <a:lnTo>
                    <a:pt x="1016800" y="891669"/>
                  </a:lnTo>
                  <a:lnTo>
                    <a:pt x="1018119" y="900894"/>
                  </a:lnTo>
                  <a:lnTo>
                    <a:pt x="1018911" y="910908"/>
                  </a:lnTo>
                  <a:lnTo>
                    <a:pt x="1019175" y="920660"/>
                  </a:lnTo>
                  <a:lnTo>
                    <a:pt x="1019175" y="930938"/>
                  </a:lnTo>
                  <a:lnTo>
                    <a:pt x="1019175" y="941480"/>
                  </a:lnTo>
                  <a:lnTo>
                    <a:pt x="1018911" y="951231"/>
                  </a:lnTo>
                  <a:lnTo>
                    <a:pt x="1018119" y="961246"/>
                  </a:lnTo>
                  <a:lnTo>
                    <a:pt x="1016800" y="970470"/>
                  </a:lnTo>
                  <a:lnTo>
                    <a:pt x="1015216" y="979167"/>
                  </a:lnTo>
                  <a:lnTo>
                    <a:pt x="1013104" y="987337"/>
                  </a:lnTo>
                  <a:lnTo>
                    <a:pt x="1011785" y="991554"/>
                  </a:lnTo>
                  <a:lnTo>
                    <a:pt x="1010465" y="995243"/>
                  </a:lnTo>
                  <a:lnTo>
                    <a:pt x="1009145" y="998933"/>
                  </a:lnTo>
                  <a:lnTo>
                    <a:pt x="1007298" y="1002359"/>
                  </a:lnTo>
                  <a:lnTo>
                    <a:pt x="1005186" y="1005785"/>
                  </a:lnTo>
                  <a:lnTo>
                    <a:pt x="1003075" y="1008684"/>
                  </a:lnTo>
                  <a:lnTo>
                    <a:pt x="1000963" y="1011847"/>
                  </a:lnTo>
                  <a:lnTo>
                    <a:pt x="998588" y="1014746"/>
                  </a:lnTo>
                  <a:lnTo>
                    <a:pt x="995948" y="1017381"/>
                  </a:lnTo>
                  <a:lnTo>
                    <a:pt x="993309" y="1020017"/>
                  </a:lnTo>
                  <a:lnTo>
                    <a:pt x="990141" y="1022125"/>
                  </a:lnTo>
                  <a:lnTo>
                    <a:pt x="986974" y="1023970"/>
                  </a:lnTo>
                  <a:lnTo>
                    <a:pt x="983543" y="1025815"/>
                  </a:lnTo>
                  <a:lnTo>
                    <a:pt x="979848" y="1027396"/>
                  </a:lnTo>
                  <a:lnTo>
                    <a:pt x="976153" y="1028977"/>
                  </a:lnTo>
                  <a:lnTo>
                    <a:pt x="971929" y="1029768"/>
                  </a:lnTo>
                  <a:lnTo>
                    <a:pt x="967442" y="1030822"/>
                  </a:lnTo>
                  <a:lnTo>
                    <a:pt x="962955" y="1031349"/>
                  </a:lnTo>
                  <a:lnTo>
                    <a:pt x="958204" y="1031876"/>
                  </a:lnTo>
                  <a:lnTo>
                    <a:pt x="952926" y="1031876"/>
                  </a:lnTo>
                  <a:lnTo>
                    <a:pt x="540912" y="1031876"/>
                  </a:lnTo>
                  <a:lnTo>
                    <a:pt x="535633" y="1031876"/>
                  </a:lnTo>
                  <a:lnTo>
                    <a:pt x="530882" y="1031349"/>
                  </a:lnTo>
                  <a:lnTo>
                    <a:pt x="526395" y="1030822"/>
                  </a:lnTo>
                  <a:lnTo>
                    <a:pt x="521908" y="1029768"/>
                  </a:lnTo>
                  <a:lnTo>
                    <a:pt x="517685" y="1028977"/>
                  </a:lnTo>
                  <a:lnTo>
                    <a:pt x="513990" y="1027396"/>
                  </a:lnTo>
                  <a:lnTo>
                    <a:pt x="510294" y="1025815"/>
                  </a:lnTo>
                  <a:lnTo>
                    <a:pt x="506863" y="1023970"/>
                  </a:lnTo>
                  <a:lnTo>
                    <a:pt x="503696" y="1022125"/>
                  </a:lnTo>
                  <a:lnTo>
                    <a:pt x="500792" y="1020017"/>
                  </a:lnTo>
                  <a:lnTo>
                    <a:pt x="497889" y="1017381"/>
                  </a:lnTo>
                  <a:lnTo>
                    <a:pt x="495514" y="1014746"/>
                  </a:lnTo>
                  <a:lnTo>
                    <a:pt x="492874" y="1011847"/>
                  </a:lnTo>
                  <a:lnTo>
                    <a:pt x="490763" y="1008684"/>
                  </a:lnTo>
                  <a:lnTo>
                    <a:pt x="488651" y="1005785"/>
                  </a:lnTo>
                  <a:lnTo>
                    <a:pt x="486803" y="1002359"/>
                  </a:lnTo>
                  <a:lnTo>
                    <a:pt x="485220" y="998933"/>
                  </a:lnTo>
                  <a:lnTo>
                    <a:pt x="483636" y="995243"/>
                  </a:lnTo>
                  <a:lnTo>
                    <a:pt x="482053" y="991554"/>
                  </a:lnTo>
                  <a:lnTo>
                    <a:pt x="480997" y="987337"/>
                  </a:lnTo>
                  <a:lnTo>
                    <a:pt x="478621" y="979167"/>
                  </a:lnTo>
                  <a:lnTo>
                    <a:pt x="477038" y="970470"/>
                  </a:lnTo>
                  <a:lnTo>
                    <a:pt x="475982" y="961246"/>
                  </a:lnTo>
                  <a:lnTo>
                    <a:pt x="475190" y="951231"/>
                  </a:lnTo>
                  <a:lnTo>
                    <a:pt x="474662" y="941480"/>
                  </a:lnTo>
                  <a:lnTo>
                    <a:pt x="474662" y="930938"/>
                  </a:lnTo>
                  <a:lnTo>
                    <a:pt x="474662" y="920660"/>
                  </a:lnTo>
                  <a:lnTo>
                    <a:pt x="475190" y="910908"/>
                  </a:lnTo>
                  <a:lnTo>
                    <a:pt x="475982" y="900894"/>
                  </a:lnTo>
                  <a:lnTo>
                    <a:pt x="477038" y="891669"/>
                  </a:lnTo>
                  <a:lnTo>
                    <a:pt x="478621" y="882972"/>
                  </a:lnTo>
                  <a:lnTo>
                    <a:pt x="480997" y="874802"/>
                  </a:lnTo>
                  <a:lnTo>
                    <a:pt x="482053" y="870586"/>
                  </a:lnTo>
                  <a:lnTo>
                    <a:pt x="483636" y="866896"/>
                  </a:lnTo>
                  <a:lnTo>
                    <a:pt x="485220" y="863206"/>
                  </a:lnTo>
                  <a:lnTo>
                    <a:pt x="486803" y="859780"/>
                  </a:lnTo>
                  <a:lnTo>
                    <a:pt x="488651" y="856354"/>
                  </a:lnTo>
                  <a:lnTo>
                    <a:pt x="490763" y="853455"/>
                  </a:lnTo>
                  <a:lnTo>
                    <a:pt x="492874" y="850293"/>
                  </a:lnTo>
                  <a:lnTo>
                    <a:pt x="495514" y="847394"/>
                  </a:lnTo>
                  <a:lnTo>
                    <a:pt x="497889" y="844758"/>
                  </a:lnTo>
                  <a:lnTo>
                    <a:pt x="500792" y="842386"/>
                  </a:lnTo>
                  <a:lnTo>
                    <a:pt x="503696" y="840014"/>
                  </a:lnTo>
                  <a:lnTo>
                    <a:pt x="506863" y="838170"/>
                  </a:lnTo>
                  <a:lnTo>
                    <a:pt x="510294" y="836325"/>
                  </a:lnTo>
                  <a:lnTo>
                    <a:pt x="513990" y="834743"/>
                  </a:lnTo>
                  <a:lnTo>
                    <a:pt x="517685" y="833426"/>
                  </a:lnTo>
                  <a:lnTo>
                    <a:pt x="521908" y="832371"/>
                  </a:lnTo>
                  <a:lnTo>
                    <a:pt x="526395" y="831317"/>
                  </a:lnTo>
                  <a:lnTo>
                    <a:pt x="530882" y="830790"/>
                  </a:lnTo>
                  <a:lnTo>
                    <a:pt x="535633" y="830263"/>
                  </a:lnTo>
                  <a:close/>
                  <a:moveTo>
                    <a:pt x="591344" y="588963"/>
                  </a:moveTo>
                  <a:lnTo>
                    <a:pt x="596636" y="588963"/>
                  </a:lnTo>
                  <a:lnTo>
                    <a:pt x="905404" y="588963"/>
                  </a:lnTo>
                  <a:lnTo>
                    <a:pt x="910431" y="588963"/>
                  </a:lnTo>
                  <a:lnTo>
                    <a:pt x="915458" y="589759"/>
                  </a:lnTo>
                  <a:lnTo>
                    <a:pt x="919956" y="590289"/>
                  </a:lnTo>
                  <a:lnTo>
                    <a:pt x="924190" y="591351"/>
                  </a:lnTo>
                  <a:lnTo>
                    <a:pt x="928423" y="592146"/>
                  </a:lnTo>
                  <a:lnTo>
                    <a:pt x="932392" y="593738"/>
                  </a:lnTo>
                  <a:lnTo>
                    <a:pt x="936096" y="595330"/>
                  </a:lnTo>
                  <a:lnTo>
                    <a:pt x="939271" y="597187"/>
                  </a:lnTo>
                  <a:lnTo>
                    <a:pt x="942446" y="599044"/>
                  </a:lnTo>
                  <a:lnTo>
                    <a:pt x="945621" y="601166"/>
                  </a:lnTo>
                  <a:lnTo>
                    <a:pt x="948267" y="603818"/>
                  </a:lnTo>
                  <a:lnTo>
                    <a:pt x="950913" y="606471"/>
                  </a:lnTo>
                  <a:lnTo>
                    <a:pt x="953294" y="609389"/>
                  </a:lnTo>
                  <a:lnTo>
                    <a:pt x="955411" y="612307"/>
                  </a:lnTo>
                  <a:lnTo>
                    <a:pt x="957792" y="615491"/>
                  </a:lnTo>
                  <a:lnTo>
                    <a:pt x="959644" y="618939"/>
                  </a:lnTo>
                  <a:lnTo>
                    <a:pt x="961231" y="622388"/>
                  </a:lnTo>
                  <a:lnTo>
                    <a:pt x="962554" y="626102"/>
                  </a:lnTo>
                  <a:lnTo>
                    <a:pt x="964142" y="629815"/>
                  </a:lnTo>
                  <a:lnTo>
                    <a:pt x="965465" y="633794"/>
                  </a:lnTo>
                  <a:lnTo>
                    <a:pt x="967581" y="642283"/>
                  </a:lnTo>
                  <a:lnTo>
                    <a:pt x="969169" y="651037"/>
                  </a:lnTo>
                  <a:lnTo>
                    <a:pt x="970492" y="660322"/>
                  </a:lnTo>
                  <a:lnTo>
                    <a:pt x="971021" y="670137"/>
                  </a:lnTo>
                  <a:lnTo>
                    <a:pt x="971550" y="680217"/>
                  </a:lnTo>
                  <a:lnTo>
                    <a:pt x="971550" y="690828"/>
                  </a:lnTo>
                  <a:lnTo>
                    <a:pt x="971550" y="700909"/>
                  </a:lnTo>
                  <a:lnTo>
                    <a:pt x="971021" y="710989"/>
                  </a:lnTo>
                  <a:lnTo>
                    <a:pt x="970492" y="721070"/>
                  </a:lnTo>
                  <a:lnTo>
                    <a:pt x="969169" y="730354"/>
                  </a:lnTo>
                  <a:lnTo>
                    <a:pt x="967581" y="738843"/>
                  </a:lnTo>
                  <a:lnTo>
                    <a:pt x="965465" y="747332"/>
                  </a:lnTo>
                  <a:lnTo>
                    <a:pt x="964142" y="751311"/>
                  </a:lnTo>
                  <a:lnTo>
                    <a:pt x="962554" y="755025"/>
                  </a:lnTo>
                  <a:lnTo>
                    <a:pt x="961231" y="759004"/>
                  </a:lnTo>
                  <a:lnTo>
                    <a:pt x="959644" y="762187"/>
                  </a:lnTo>
                  <a:lnTo>
                    <a:pt x="957792" y="765636"/>
                  </a:lnTo>
                  <a:lnTo>
                    <a:pt x="955411" y="769084"/>
                  </a:lnTo>
                  <a:lnTo>
                    <a:pt x="953294" y="772002"/>
                  </a:lnTo>
                  <a:lnTo>
                    <a:pt x="950913" y="774655"/>
                  </a:lnTo>
                  <a:lnTo>
                    <a:pt x="948267" y="777573"/>
                  </a:lnTo>
                  <a:lnTo>
                    <a:pt x="945621" y="779961"/>
                  </a:lnTo>
                  <a:lnTo>
                    <a:pt x="942446" y="782083"/>
                  </a:lnTo>
                  <a:lnTo>
                    <a:pt x="939271" y="783940"/>
                  </a:lnTo>
                  <a:lnTo>
                    <a:pt x="936096" y="786062"/>
                  </a:lnTo>
                  <a:lnTo>
                    <a:pt x="932392" y="787388"/>
                  </a:lnTo>
                  <a:lnTo>
                    <a:pt x="928423" y="788980"/>
                  </a:lnTo>
                  <a:lnTo>
                    <a:pt x="924190" y="790041"/>
                  </a:lnTo>
                  <a:lnTo>
                    <a:pt x="919956" y="790837"/>
                  </a:lnTo>
                  <a:lnTo>
                    <a:pt x="915458" y="791633"/>
                  </a:lnTo>
                  <a:lnTo>
                    <a:pt x="910431" y="792163"/>
                  </a:lnTo>
                  <a:lnTo>
                    <a:pt x="905404" y="792163"/>
                  </a:lnTo>
                  <a:lnTo>
                    <a:pt x="596636" y="792163"/>
                  </a:lnTo>
                  <a:lnTo>
                    <a:pt x="591344" y="792163"/>
                  </a:lnTo>
                  <a:lnTo>
                    <a:pt x="586317" y="791633"/>
                  </a:lnTo>
                  <a:lnTo>
                    <a:pt x="582083" y="790837"/>
                  </a:lnTo>
                  <a:lnTo>
                    <a:pt x="577850" y="790041"/>
                  </a:lnTo>
                  <a:lnTo>
                    <a:pt x="573352" y="788980"/>
                  </a:lnTo>
                  <a:lnTo>
                    <a:pt x="569648" y="787388"/>
                  </a:lnTo>
                  <a:lnTo>
                    <a:pt x="565944" y="786062"/>
                  </a:lnTo>
                  <a:lnTo>
                    <a:pt x="562504" y="783940"/>
                  </a:lnTo>
                  <a:lnTo>
                    <a:pt x="559329" y="782083"/>
                  </a:lnTo>
                  <a:lnTo>
                    <a:pt x="556419" y="779961"/>
                  </a:lnTo>
                  <a:lnTo>
                    <a:pt x="553508" y="777573"/>
                  </a:lnTo>
                  <a:lnTo>
                    <a:pt x="551127" y="774655"/>
                  </a:lnTo>
                  <a:lnTo>
                    <a:pt x="548481" y="772002"/>
                  </a:lnTo>
                  <a:lnTo>
                    <a:pt x="546365" y="769084"/>
                  </a:lnTo>
                  <a:lnTo>
                    <a:pt x="544248" y="765636"/>
                  </a:lnTo>
                  <a:lnTo>
                    <a:pt x="542396" y="762187"/>
                  </a:lnTo>
                  <a:lnTo>
                    <a:pt x="540544" y="759004"/>
                  </a:lnTo>
                  <a:lnTo>
                    <a:pt x="538956" y="755025"/>
                  </a:lnTo>
                  <a:lnTo>
                    <a:pt x="537633" y="751311"/>
                  </a:lnTo>
                  <a:lnTo>
                    <a:pt x="536575" y="747332"/>
                  </a:lnTo>
                  <a:lnTo>
                    <a:pt x="534458" y="738843"/>
                  </a:lnTo>
                  <a:lnTo>
                    <a:pt x="532871" y="730354"/>
                  </a:lnTo>
                  <a:lnTo>
                    <a:pt x="531548" y="721070"/>
                  </a:lnTo>
                  <a:lnTo>
                    <a:pt x="530490" y="710989"/>
                  </a:lnTo>
                  <a:lnTo>
                    <a:pt x="530225" y="700909"/>
                  </a:lnTo>
                  <a:lnTo>
                    <a:pt x="530225" y="690828"/>
                  </a:lnTo>
                  <a:lnTo>
                    <a:pt x="530225" y="680217"/>
                  </a:lnTo>
                  <a:lnTo>
                    <a:pt x="530490" y="670137"/>
                  </a:lnTo>
                  <a:lnTo>
                    <a:pt x="531548" y="660322"/>
                  </a:lnTo>
                  <a:lnTo>
                    <a:pt x="532871" y="651037"/>
                  </a:lnTo>
                  <a:lnTo>
                    <a:pt x="534458" y="642283"/>
                  </a:lnTo>
                  <a:lnTo>
                    <a:pt x="536575" y="633794"/>
                  </a:lnTo>
                  <a:lnTo>
                    <a:pt x="537633" y="629815"/>
                  </a:lnTo>
                  <a:lnTo>
                    <a:pt x="538956" y="626102"/>
                  </a:lnTo>
                  <a:lnTo>
                    <a:pt x="540544" y="622388"/>
                  </a:lnTo>
                  <a:lnTo>
                    <a:pt x="542396" y="618939"/>
                  </a:lnTo>
                  <a:lnTo>
                    <a:pt x="544248" y="615491"/>
                  </a:lnTo>
                  <a:lnTo>
                    <a:pt x="546365" y="612307"/>
                  </a:lnTo>
                  <a:lnTo>
                    <a:pt x="548481" y="609389"/>
                  </a:lnTo>
                  <a:lnTo>
                    <a:pt x="551127" y="606471"/>
                  </a:lnTo>
                  <a:lnTo>
                    <a:pt x="553508" y="603818"/>
                  </a:lnTo>
                  <a:lnTo>
                    <a:pt x="556419" y="601166"/>
                  </a:lnTo>
                  <a:lnTo>
                    <a:pt x="559329" y="599044"/>
                  </a:lnTo>
                  <a:lnTo>
                    <a:pt x="562504" y="597187"/>
                  </a:lnTo>
                  <a:lnTo>
                    <a:pt x="565944" y="595330"/>
                  </a:lnTo>
                  <a:lnTo>
                    <a:pt x="569648" y="593738"/>
                  </a:lnTo>
                  <a:lnTo>
                    <a:pt x="573352" y="592146"/>
                  </a:lnTo>
                  <a:lnTo>
                    <a:pt x="577850" y="591351"/>
                  </a:lnTo>
                  <a:lnTo>
                    <a:pt x="582083" y="590289"/>
                  </a:lnTo>
                  <a:lnTo>
                    <a:pt x="586317" y="589759"/>
                  </a:lnTo>
                  <a:lnTo>
                    <a:pt x="591344" y="588963"/>
                  </a:lnTo>
                  <a:close/>
                  <a:moveTo>
                    <a:pt x="573015" y="0"/>
                  </a:moveTo>
                  <a:lnTo>
                    <a:pt x="580426" y="0"/>
                  </a:lnTo>
                  <a:lnTo>
                    <a:pt x="588630" y="265"/>
                  </a:lnTo>
                  <a:lnTo>
                    <a:pt x="597365" y="1058"/>
                  </a:lnTo>
                  <a:lnTo>
                    <a:pt x="606628" y="1588"/>
                  </a:lnTo>
                  <a:lnTo>
                    <a:pt x="616421" y="2910"/>
                  </a:lnTo>
                  <a:lnTo>
                    <a:pt x="626743" y="4498"/>
                  </a:lnTo>
                  <a:lnTo>
                    <a:pt x="637595" y="6615"/>
                  </a:lnTo>
                  <a:lnTo>
                    <a:pt x="648446" y="8996"/>
                  </a:lnTo>
                  <a:lnTo>
                    <a:pt x="659563" y="12171"/>
                  </a:lnTo>
                  <a:lnTo>
                    <a:pt x="670679" y="15875"/>
                  </a:lnTo>
                  <a:lnTo>
                    <a:pt x="682060" y="20638"/>
                  </a:lnTo>
                  <a:lnTo>
                    <a:pt x="693176" y="25400"/>
                  </a:lnTo>
                  <a:lnTo>
                    <a:pt x="698734" y="28310"/>
                  </a:lnTo>
                  <a:lnTo>
                    <a:pt x="704027" y="31485"/>
                  </a:lnTo>
                  <a:lnTo>
                    <a:pt x="709586" y="34396"/>
                  </a:lnTo>
                  <a:lnTo>
                    <a:pt x="714879" y="38100"/>
                  </a:lnTo>
                  <a:lnTo>
                    <a:pt x="719908" y="41540"/>
                  </a:lnTo>
                  <a:lnTo>
                    <a:pt x="725201" y="45773"/>
                  </a:lnTo>
                  <a:lnTo>
                    <a:pt x="729965" y="49742"/>
                  </a:lnTo>
                  <a:lnTo>
                    <a:pt x="734994" y="53975"/>
                  </a:lnTo>
                  <a:lnTo>
                    <a:pt x="739758" y="58738"/>
                  </a:lnTo>
                  <a:lnTo>
                    <a:pt x="744258" y="63235"/>
                  </a:lnTo>
                  <a:lnTo>
                    <a:pt x="748757" y="68527"/>
                  </a:lnTo>
                  <a:lnTo>
                    <a:pt x="752992" y="73819"/>
                  </a:lnTo>
                  <a:lnTo>
                    <a:pt x="756962" y="79375"/>
                  </a:lnTo>
                  <a:lnTo>
                    <a:pt x="761197" y="85460"/>
                  </a:lnTo>
                  <a:lnTo>
                    <a:pt x="764902" y="91546"/>
                  </a:lnTo>
                  <a:lnTo>
                    <a:pt x="768343" y="98160"/>
                  </a:lnTo>
                  <a:lnTo>
                    <a:pt x="771519" y="104510"/>
                  </a:lnTo>
                  <a:lnTo>
                    <a:pt x="774695" y="111654"/>
                  </a:lnTo>
                  <a:lnTo>
                    <a:pt x="777606" y="119063"/>
                  </a:lnTo>
                  <a:lnTo>
                    <a:pt x="780253" y="126735"/>
                  </a:lnTo>
                  <a:lnTo>
                    <a:pt x="782370" y="134673"/>
                  </a:lnTo>
                  <a:lnTo>
                    <a:pt x="784752" y="143140"/>
                  </a:lnTo>
                  <a:lnTo>
                    <a:pt x="786340" y="151606"/>
                  </a:lnTo>
                  <a:lnTo>
                    <a:pt x="787664" y="160338"/>
                  </a:lnTo>
                  <a:lnTo>
                    <a:pt x="788987" y="169598"/>
                  </a:lnTo>
                  <a:lnTo>
                    <a:pt x="789516" y="179388"/>
                  </a:lnTo>
                  <a:lnTo>
                    <a:pt x="790310" y="189706"/>
                  </a:lnTo>
                  <a:lnTo>
                    <a:pt x="790575" y="199760"/>
                  </a:lnTo>
                  <a:lnTo>
                    <a:pt x="790310" y="209550"/>
                  </a:lnTo>
                  <a:lnTo>
                    <a:pt x="790046" y="218810"/>
                  </a:lnTo>
                  <a:lnTo>
                    <a:pt x="788987" y="237067"/>
                  </a:lnTo>
                  <a:lnTo>
                    <a:pt x="787134" y="254794"/>
                  </a:lnTo>
                  <a:lnTo>
                    <a:pt x="785017" y="271992"/>
                  </a:lnTo>
                  <a:lnTo>
                    <a:pt x="781841" y="288396"/>
                  </a:lnTo>
                  <a:lnTo>
                    <a:pt x="778400" y="304536"/>
                  </a:lnTo>
                  <a:lnTo>
                    <a:pt x="774430" y="320146"/>
                  </a:lnTo>
                  <a:lnTo>
                    <a:pt x="770195" y="334963"/>
                  </a:lnTo>
                  <a:lnTo>
                    <a:pt x="765167" y="349250"/>
                  </a:lnTo>
                  <a:lnTo>
                    <a:pt x="760138" y="363008"/>
                  </a:lnTo>
                  <a:lnTo>
                    <a:pt x="754580" y="376238"/>
                  </a:lnTo>
                  <a:lnTo>
                    <a:pt x="749022" y="389202"/>
                  </a:lnTo>
                  <a:lnTo>
                    <a:pt x="743199" y="401373"/>
                  </a:lnTo>
                  <a:lnTo>
                    <a:pt x="737111" y="413279"/>
                  </a:lnTo>
                  <a:lnTo>
                    <a:pt x="731024" y="424656"/>
                  </a:lnTo>
                  <a:lnTo>
                    <a:pt x="724672" y="435504"/>
                  </a:lnTo>
                  <a:lnTo>
                    <a:pt x="718584" y="445823"/>
                  </a:lnTo>
                  <a:lnTo>
                    <a:pt x="712497" y="455613"/>
                  </a:lnTo>
                  <a:lnTo>
                    <a:pt x="700057" y="474398"/>
                  </a:lnTo>
                  <a:lnTo>
                    <a:pt x="678354" y="506148"/>
                  </a:lnTo>
                  <a:lnTo>
                    <a:pt x="668826" y="519906"/>
                  </a:lnTo>
                  <a:lnTo>
                    <a:pt x="665121" y="525992"/>
                  </a:lnTo>
                  <a:lnTo>
                    <a:pt x="661680" y="532342"/>
                  </a:lnTo>
                  <a:lnTo>
                    <a:pt x="659033" y="537633"/>
                  </a:lnTo>
                  <a:lnTo>
                    <a:pt x="656651" y="542925"/>
                  </a:lnTo>
                  <a:lnTo>
                    <a:pt x="655063" y="547688"/>
                  </a:lnTo>
                  <a:lnTo>
                    <a:pt x="654004" y="552450"/>
                  </a:lnTo>
                  <a:lnTo>
                    <a:pt x="591013" y="552450"/>
                  </a:lnTo>
                  <a:lnTo>
                    <a:pt x="581749" y="552715"/>
                  </a:lnTo>
                  <a:lnTo>
                    <a:pt x="573280" y="553773"/>
                  </a:lnTo>
                  <a:lnTo>
                    <a:pt x="565339" y="554831"/>
                  </a:lnTo>
                  <a:lnTo>
                    <a:pt x="557929" y="556683"/>
                  </a:lnTo>
                  <a:lnTo>
                    <a:pt x="551047" y="559329"/>
                  </a:lnTo>
                  <a:lnTo>
                    <a:pt x="544430" y="561975"/>
                  </a:lnTo>
                  <a:lnTo>
                    <a:pt x="538607" y="565150"/>
                  </a:lnTo>
                  <a:lnTo>
                    <a:pt x="533049" y="568590"/>
                  </a:lnTo>
                  <a:lnTo>
                    <a:pt x="528021" y="572294"/>
                  </a:lnTo>
                  <a:lnTo>
                    <a:pt x="523521" y="576263"/>
                  </a:lnTo>
                  <a:lnTo>
                    <a:pt x="519286" y="580231"/>
                  </a:lnTo>
                  <a:lnTo>
                    <a:pt x="515581" y="584729"/>
                  </a:lnTo>
                  <a:lnTo>
                    <a:pt x="512140" y="588963"/>
                  </a:lnTo>
                  <a:lnTo>
                    <a:pt x="509229" y="593461"/>
                  </a:lnTo>
                  <a:lnTo>
                    <a:pt x="506318" y="597694"/>
                  </a:lnTo>
                  <a:lnTo>
                    <a:pt x="504200" y="601663"/>
                  </a:lnTo>
                  <a:lnTo>
                    <a:pt x="502083" y="606161"/>
                  </a:lnTo>
                  <a:lnTo>
                    <a:pt x="500230" y="610129"/>
                  </a:lnTo>
                  <a:lnTo>
                    <a:pt x="498377" y="614892"/>
                  </a:lnTo>
                  <a:lnTo>
                    <a:pt x="496789" y="619390"/>
                  </a:lnTo>
                  <a:lnTo>
                    <a:pt x="493878" y="629179"/>
                  </a:lnTo>
                  <a:lnTo>
                    <a:pt x="491496" y="639498"/>
                  </a:lnTo>
                  <a:lnTo>
                    <a:pt x="489908" y="650875"/>
                  </a:lnTo>
                  <a:lnTo>
                    <a:pt x="488584" y="663046"/>
                  </a:lnTo>
                  <a:lnTo>
                    <a:pt x="487790" y="676275"/>
                  </a:lnTo>
                  <a:lnTo>
                    <a:pt x="487790" y="690827"/>
                  </a:lnTo>
                  <a:lnTo>
                    <a:pt x="487790" y="705115"/>
                  </a:lnTo>
                  <a:lnTo>
                    <a:pt x="488584" y="718079"/>
                  </a:lnTo>
                  <a:lnTo>
                    <a:pt x="489908" y="730515"/>
                  </a:lnTo>
                  <a:lnTo>
                    <a:pt x="491496" y="741892"/>
                  </a:lnTo>
                  <a:lnTo>
                    <a:pt x="493878" y="752211"/>
                  </a:lnTo>
                  <a:lnTo>
                    <a:pt x="496789" y="762000"/>
                  </a:lnTo>
                  <a:lnTo>
                    <a:pt x="498377" y="766498"/>
                  </a:lnTo>
                  <a:lnTo>
                    <a:pt x="500230" y="770996"/>
                  </a:lnTo>
                  <a:lnTo>
                    <a:pt x="502083" y="775494"/>
                  </a:lnTo>
                  <a:lnTo>
                    <a:pt x="504200" y="779463"/>
                  </a:lnTo>
                  <a:lnTo>
                    <a:pt x="506053" y="783167"/>
                  </a:lnTo>
                  <a:lnTo>
                    <a:pt x="508170" y="786871"/>
                  </a:lnTo>
                  <a:lnTo>
                    <a:pt x="510817" y="790575"/>
                  </a:lnTo>
                  <a:lnTo>
                    <a:pt x="513464" y="794015"/>
                  </a:lnTo>
                  <a:lnTo>
                    <a:pt x="507112" y="795602"/>
                  </a:lnTo>
                  <a:lnTo>
                    <a:pt x="500759" y="797190"/>
                  </a:lnTo>
                  <a:lnTo>
                    <a:pt x="494937" y="799306"/>
                  </a:lnTo>
                  <a:lnTo>
                    <a:pt x="489379" y="801688"/>
                  </a:lnTo>
                  <a:lnTo>
                    <a:pt x="484350" y="804333"/>
                  </a:lnTo>
                  <a:lnTo>
                    <a:pt x="479321" y="806979"/>
                  </a:lnTo>
                  <a:lnTo>
                    <a:pt x="475086" y="810154"/>
                  </a:lnTo>
                  <a:lnTo>
                    <a:pt x="471116" y="813329"/>
                  </a:lnTo>
                  <a:lnTo>
                    <a:pt x="466881" y="816769"/>
                  </a:lnTo>
                  <a:lnTo>
                    <a:pt x="463441" y="820208"/>
                  </a:lnTo>
                  <a:lnTo>
                    <a:pt x="460529" y="823648"/>
                  </a:lnTo>
                  <a:lnTo>
                    <a:pt x="457353" y="827352"/>
                  </a:lnTo>
                  <a:lnTo>
                    <a:pt x="454442" y="831056"/>
                  </a:lnTo>
                  <a:lnTo>
                    <a:pt x="452060" y="834761"/>
                  </a:lnTo>
                  <a:lnTo>
                    <a:pt x="448090" y="841904"/>
                  </a:lnTo>
                  <a:lnTo>
                    <a:pt x="445972" y="846138"/>
                  </a:lnTo>
                  <a:lnTo>
                    <a:pt x="444120" y="850106"/>
                  </a:lnTo>
                  <a:lnTo>
                    <a:pt x="442267" y="854869"/>
                  </a:lnTo>
                  <a:lnTo>
                    <a:pt x="440679" y="859102"/>
                  </a:lnTo>
                  <a:lnTo>
                    <a:pt x="437767" y="869156"/>
                  </a:lnTo>
                  <a:lnTo>
                    <a:pt x="435650" y="879740"/>
                  </a:lnTo>
                  <a:lnTo>
                    <a:pt x="433797" y="890852"/>
                  </a:lnTo>
                  <a:lnTo>
                    <a:pt x="432474" y="903288"/>
                  </a:lnTo>
                  <a:lnTo>
                    <a:pt x="431945" y="916252"/>
                  </a:lnTo>
                  <a:lnTo>
                    <a:pt x="431680" y="930540"/>
                  </a:lnTo>
                  <a:lnTo>
                    <a:pt x="431945" y="945092"/>
                  </a:lnTo>
                  <a:lnTo>
                    <a:pt x="432474" y="958056"/>
                  </a:lnTo>
                  <a:lnTo>
                    <a:pt x="433797" y="970492"/>
                  </a:lnTo>
                  <a:lnTo>
                    <a:pt x="435650" y="981604"/>
                  </a:lnTo>
                  <a:lnTo>
                    <a:pt x="437767" y="992188"/>
                  </a:lnTo>
                  <a:lnTo>
                    <a:pt x="440679" y="1001977"/>
                  </a:lnTo>
                  <a:lnTo>
                    <a:pt x="442267" y="1006475"/>
                  </a:lnTo>
                  <a:lnTo>
                    <a:pt x="444120" y="1011238"/>
                  </a:lnTo>
                  <a:lnTo>
                    <a:pt x="445972" y="1015206"/>
                  </a:lnTo>
                  <a:lnTo>
                    <a:pt x="448090" y="1019440"/>
                  </a:lnTo>
                  <a:lnTo>
                    <a:pt x="449942" y="1023144"/>
                  </a:lnTo>
                  <a:lnTo>
                    <a:pt x="452324" y="1026848"/>
                  </a:lnTo>
                  <a:lnTo>
                    <a:pt x="454971" y="1030817"/>
                  </a:lnTo>
                  <a:lnTo>
                    <a:pt x="457618" y="1034521"/>
                  </a:lnTo>
                  <a:lnTo>
                    <a:pt x="460529" y="1038225"/>
                  </a:lnTo>
                  <a:lnTo>
                    <a:pt x="463970" y="1041665"/>
                  </a:lnTo>
                  <a:lnTo>
                    <a:pt x="467675" y="1045369"/>
                  </a:lnTo>
                  <a:lnTo>
                    <a:pt x="471645" y="1048809"/>
                  </a:lnTo>
                  <a:lnTo>
                    <a:pt x="475616" y="1051719"/>
                  </a:lnTo>
                  <a:lnTo>
                    <a:pt x="480380" y="1054894"/>
                  </a:lnTo>
                  <a:lnTo>
                    <a:pt x="485144" y="1057804"/>
                  </a:lnTo>
                  <a:lnTo>
                    <a:pt x="490437" y="1060186"/>
                  </a:lnTo>
                  <a:lnTo>
                    <a:pt x="496260" y="1062567"/>
                  </a:lnTo>
                  <a:lnTo>
                    <a:pt x="502347" y="1064419"/>
                  </a:lnTo>
                  <a:lnTo>
                    <a:pt x="508435" y="1066271"/>
                  </a:lnTo>
                  <a:lnTo>
                    <a:pt x="515316" y="1067594"/>
                  </a:lnTo>
                  <a:lnTo>
                    <a:pt x="511876" y="1071827"/>
                  </a:lnTo>
                  <a:lnTo>
                    <a:pt x="508435" y="1076590"/>
                  </a:lnTo>
                  <a:lnTo>
                    <a:pt x="505788" y="1080823"/>
                  </a:lnTo>
                  <a:lnTo>
                    <a:pt x="503141" y="1085586"/>
                  </a:lnTo>
                  <a:lnTo>
                    <a:pt x="501024" y="1089554"/>
                  </a:lnTo>
                  <a:lnTo>
                    <a:pt x="499171" y="1094052"/>
                  </a:lnTo>
                  <a:lnTo>
                    <a:pt x="497583" y="1098286"/>
                  </a:lnTo>
                  <a:lnTo>
                    <a:pt x="495731" y="1103048"/>
                  </a:lnTo>
                  <a:lnTo>
                    <a:pt x="493084" y="1112838"/>
                  </a:lnTo>
                  <a:lnTo>
                    <a:pt x="490967" y="1123156"/>
                  </a:lnTo>
                  <a:lnTo>
                    <a:pt x="489114" y="1134534"/>
                  </a:lnTo>
                  <a:lnTo>
                    <a:pt x="487790" y="1146704"/>
                  </a:lnTo>
                  <a:lnTo>
                    <a:pt x="487261" y="1159934"/>
                  </a:lnTo>
                  <a:lnTo>
                    <a:pt x="486732" y="1174221"/>
                  </a:lnTo>
                  <a:lnTo>
                    <a:pt x="487261" y="1188509"/>
                  </a:lnTo>
                  <a:lnTo>
                    <a:pt x="487790" y="1202002"/>
                  </a:lnTo>
                  <a:lnTo>
                    <a:pt x="489114" y="1214438"/>
                  </a:lnTo>
                  <a:lnTo>
                    <a:pt x="490967" y="1225550"/>
                  </a:lnTo>
                  <a:lnTo>
                    <a:pt x="493084" y="1236134"/>
                  </a:lnTo>
                  <a:lnTo>
                    <a:pt x="495731" y="1245659"/>
                  </a:lnTo>
                  <a:lnTo>
                    <a:pt x="497583" y="1250156"/>
                  </a:lnTo>
                  <a:lnTo>
                    <a:pt x="499171" y="1254654"/>
                  </a:lnTo>
                  <a:lnTo>
                    <a:pt x="501024" y="1258888"/>
                  </a:lnTo>
                  <a:lnTo>
                    <a:pt x="503141" y="1263121"/>
                  </a:lnTo>
                  <a:lnTo>
                    <a:pt x="505523" y="1267090"/>
                  </a:lnTo>
                  <a:lnTo>
                    <a:pt x="507641" y="1270794"/>
                  </a:lnTo>
                  <a:lnTo>
                    <a:pt x="510288" y="1274498"/>
                  </a:lnTo>
                  <a:lnTo>
                    <a:pt x="513199" y="1278467"/>
                  </a:lnTo>
                  <a:lnTo>
                    <a:pt x="516375" y="1282171"/>
                  </a:lnTo>
                  <a:lnTo>
                    <a:pt x="519816" y="1285875"/>
                  </a:lnTo>
                  <a:lnTo>
                    <a:pt x="523521" y="1289315"/>
                  </a:lnTo>
                  <a:lnTo>
                    <a:pt x="527756" y="1292754"/>
                  </a:lnTo>
                  <a:lnTo>
                    <a:pt x="531991" y="1296194"/>
                  </a:lnTo>
                  <a:lnTo>
                    <a:pt x="536755" y="1299369"/>
                  </a:lnTo>
                  <a:lnTo>
                    <a:pt x="542048" y="1302015"/>
                  </a:lnTo>
                  <a:lnTo>
                    <a:pt x="547606" y="1304661"/>
                  </a:lnTo>
                  <a:lnTo>
                    <a:pt x="553429" y="1307042"/>
                  </a:lnTo>
                  <a:lnTo>
                    <a:pt x="559781" y="1308894"/>
                  </a:lnTo>
                  <a:lnTo>
                    <a:pt x="566663" y="1310481"/>
                  </a:lnTo>
                  <a:lnTo>
                    <a:pt x="573809" y="1311804"/>
                  </a:lnTo>
                  <a:lnTo>
                    <a:pt x="568780" y="1317361"/>
                  </a:lnTo>
                  <a:lnTo>
                    <a:pt x="564016" y="1322917"/>
                  </a:lnTo>
                  <a:lnTo>
                    <a:pt x="560311" y="1328738"/>
                  </a:lnTo>
                  <a:lnTo>
                    <a:pt x="557135" y="1334294"/>
                  </a:lnTo>
                  <a:lnTo>
                    <a:pt x="555017" y="1338792"/>
                  </a:lnTo>
                  <a:lnTo>
                    <a:pt x="553164" y="1342761"/>
                  </a:lnTo>
                  <a:lnTo>
                    <a:pt x="551312" y="1347259"/>
                  </a:lnTo>
                  <a:lnTo>
                    <a:pt x="549724" y="1351756"/>
                  </a:lnTo>
                  <a:lnTo>
                    <a:pt x="547077" y="1361546"/>
                  </a:lnTo>
                  <a:lnTo>
                    <a:pt x="544430" y="1372129"/>
                  </a:lnTo>
                  <a:lnTo>
                    <a:pt x="543107" y="1383242"/>
                  </a:lnTo>
                  <a:lnTo>
                    <a:pt x="541784" y="1395677"/>
                  </a:lnTo>
                  <a:lnTo>
                    <a:pt x="540725" y="1408642"/>
                  </a:lnTo>
                  <a:lnTo>
                    <a:pt x="540725" y="1423459"/>
                  </a:lnTo>
                  <a:lnTo>
                    <a:pt x="540725" y="1437481"/>
                  </a:lnTo>
                  <a:lnTo>
                    <a:pt x="541784" y="1450711"/>
                  </a:lnTo>
                  <a:lnTo>
                    <a:pt x="543107" y="1463146"/>
                  </a:lnTo>
                  <a:lnTo>
                    <a:pt x="544430" y="1474259"/>
                  </a:lnTo>
                  <a:lnTo>
                    <a:pt x="547077" y="1484842"/>
                  </a:lnTo>
                  <a:lnTo>
                    <a:pt x="549724" y="1494367"/>
                  </a:lnTo>
                  <a:lnTo>
                    <a:pt x="551312" y="1499129"/>
                  </a:lnTo>
                  <a:lnTo>
                    <a:pt x="553164" y="1503627"/>
                  </a:lnTo>
                  <a:lnTo>
                    <a:pt x="555017" y="1507596"/>
                  </a:lnTo>
                  <a:lnTo>
                    <a:pt x="557135" y="1512094"/>
                  </a:lnTo>
                  <a:lnTo>
                    <a:pt x="559781" y="1516327"/>
                  </a:lnTo>
                  <a:lnTo>
                    <a:pt x="562428" y="1520825"/>
                  </a:lnTo>
                  <a:lnTo>
                    <a:pt x="321047" y="1520825"/>
                  </a:lnTo>
                  <a:lnTo>
                    <a:pt x="312842" y="1520825"/>
                  </a:lnTo>
                  <a:lnTo>
                    <a:pt x="304373" y="1520296"/>
                  </a:lnTo>
                  <a:lnTo>
                    <a:pt x="296433" y="1519767"/>
                  </a:lnTo>
                  <a:lnTo>
                    <a:pt x="288228" y="1519238"/>
                  </a:lnTo>
                  <a:lnTo>
                    <a:pt x="280288" y="1518179"/>
                  </a:lnTo>
                  <a:lnTo>
                    <a:pt x="272083" y="1517121"/>
                  </a:lnTo>
                  <a:lnTo>
                    <a:pt x="264407" y="1515798"/>
                  </a:lnTo>
                  <a:lnTo>
                    <a:pt x="256203" y="1514211"/>
                  </a:lnTo>
                  <a:lnTo>
                    <a:pt x="248527" y="1512623"/>
                  </a:lnTo>
                  <a:lnTo>
                    <a:pt x="240852" y="1510771"/>
                  </a:lnTo>
                  <a:lnTo>
                    <a:pt x="233441" y="1508654"/>
                  </a:lnTo>
                  <a:lnTo>
                    <a:pt x="225501" y="1506538"/>
                  </a:lnTo>
                  <a:lnTo>
                    <a:pt x="218090" y="1503892"/>
                  </a:lnTo>
                  <a:lnTo>
                    <a:pt x="210679" y="1501511"/>
                  </a:lnTo>
                  <a:lnTo>
                    <a:pt x="203268" y="1498600"/>
                  </a:lnTo>
                  <a:lnTo>
                    <a:pt x="196122" y="1495690"/>
                  </a:lnTo>
                  <a:lnTo>
                    <a:pt x="188976" y="1492515"/>
                  </a:lnTo>
                  <a:lnTo>
                    <a:pt x="181830" y="1489075"/>
                  </a:lnTo>
                  <a:lnTo>
                    <a:pt x="174948" y="1485636"/>
                  </a:lnTo>
                  <a:lnTo>
                    <a:pt x="168067" y="1482196"/>
                  </a:lnTo>
                  <a:lnTo>
                    <a:pt x="161450" y="1478227"/>
                  </a:lnTo>
                  <a:lnTo>
                    <a:pt x="154569" y="1474523"/>
                  </a:lnTo>
                  <a:lnTo>
                    <a:pt x="147952" y="1470290"/>
                  </a:lnTo>
                  <a:lnTo>
                    <a:pt x="141600" y="1466056"/>
                  </a:lnTo>
                  <a:lnTo>
                    <a:pt x="129160" y="1457061"/>
                  </a:lnTo>
                  <a:lnTo>
                    <a:pt x="116985" y="1447536"/>
                  </a:lnTo>
                  <a:lnTo>
                    <a:pt x="105075" y="1437481"/>
                  </a:lnTo>
                  <a:lnTo>
                    <a:pt x="93959" y="1426634"/>
                  </a:lnTo>
                  <a:lnTo>
                    <a:pt x="83372" y="1415521"/>
                  </a:lnTo>
                  <a:lnTo>
                    <a:pt x="73579" y="1404144"/>
                  </a:lnTo>
                  <a:lnTo>
                    <a:pt x="64051" y="1391973"/>
                  </a:lnTo>
                  <a:lnTo>
                    <a:pt x="55052" y="1379273"/>
                  </a:lnTo>
                  <a:lnTo>
                    <a:pt x="50552" y="1373188"/>
                  </a:lnTo>
                  <a:lnTo>
                    <a:pt x="46582" y="1366309"/>
                  </a:lnTo>
                  <a:lnTo>
                    <a:pt x="42612" y="1359694"/>
                  </a:lnTo>
                  <a:lnTo>
                    <a:pt x="38907" y="1352815"/>
                  </a:lnTo>
                  <a:lnTo>
                    <a:pt x="35466" y="1346200"/>
                  </a:lnTo>
                  <a:lnTo>
                    <a:pt x="31761" y="1339056"/>
                  </a:lnTo>
                  <a:lnTo>
                    <a:pt x="28585" y="1332177"/>
                  </a:lnTo>
                  <a:lnTo>
                    <a:pt x="25409" y="1325034"/>
                  </a:lnTo>
                  <a:lnTo>
                    <a:pt x="22497" y="1317625"/>
                  </a:lnTo>
                  <a:lnTo>
                    <a:pt x="19586" y="1310481"/>
                  </a:lnTo>
                  <a:lnTo>
                    <a:pt x="17204" y="1303073"/>
                  </a:lnTo>
                  <a:lnTo>
                    <a:pt x="14557" y="1295665"/>
                  </a:lnTo>
                  <a:lnTo>
                    <a:pt x="12440" y="1287727"/>
                  </a:lnTo>
                  <a:lnTo>
                    <a:pt x="10322" y="1280054"/>
                  </a:lnTo>
                  <a:lnTo>
                    <a:pt x="8470" y="1272646"/>
                  </a:lnTo>
                  <a:lnTo>
                    <a:pt x="6617" y="1264444"/>
                  </a:lnTo>
                  <a:lnTo>
                    <a:pt x="5294" y="1256771"/>
                  </a:lnTo>
                  <a:lnTo>
                    <a:pt x="3706" y="1248834"/>
                  </a:lnTo>
                  <a:lnTo>
                    <a:pt x="2912" y="1240896"/>
                  </a:lnTo>
                  <a:lnTo>
                    <a:pt x="1853" y="1232959"/>
                  </a:lnTo>
                  <a:lnTo>
                    <a:pt x="1059" y="1224756"/>
                  </a:lnTo>
                  <a:lnTo>
                    <a:pt x="529" y="1216554"/>
                  </a:lnTo>
                  <a:lnTo>
                    <a:pt x="265" y="1208352"/>
                  </a:lnTo>
                  <a:lnTo>
                    <a:pt x="0" y="1200150"/>
                  </a:lnTo>
                  <a:lnTo>
                    <a:pt x="0" y="857515"/>
                  </a:lnTo>
                  <a:lnTo>
                    <a:pt x="265" y="847196"/>
                  </a:lnTo>
                  <a:lnTo>
                    <a:pt x="1059" y="836348"/>
                  </a:lnTo>
                  <a:lnTo>
                    <a:pt x="1588" y="826029"/>
                  </a:lnTo>
                  <a:lnTo>
                    <a:pt x="2912" y="815711"/>
                  </a:lnTo>
                  <a:lnTo>
                    <a:pt x="4500" y="805656"/>
                  </a:lnTo>
                  <a:lnTo>
                    <a:pt x="6352" y="795602"/>
                  </a:lnTo>
                  <a:lnTo>
                    <a:pt x="8205" y="785813"/>
                  </a:lnTo>
                  <a:lnTo>
                    <a:pt x="10587" y="776023"/>
                  </a:lnTo>
                  <a:lnTo>
                    <a:pt x="13498" y="766498"/>
                  </a:lnTo>
                  <a:lnTo>
                    <a:pt x="16410" y="757238"/>
                  </a:lnTo>
                  <a:lnTo>
                    <a:pt x="19851" y="747713"/>
                  </a:lnTo>
                  <a:lnTo>
                    <a:pt x="23291" y="738717"/>
                  </a:lnTo>
                  <a:lnTo>
                    <a:pt x="27261" y="730250"/>
                  </a:lnTo>
                  <a:lnTo>
                    <a:pt x="31761" y="721519"/>
                  </a:lnTo>
                  <a:lnTo>
                    <a:pt x="35996" y="712788"/>
                  </a:lnTo>
                  <a:lnTo>
                    <a:pt x="41024" y="704850"/>
                  </a:lnTo>
                  <a:lnTo>
                    <a:pt x="46053" y="696648"/>
                  </a:lnTo>
                  <a:lnTo>
                    <a:pt x="51346" y="688711"/>
                  </a:lnTo>
                  <a:lnTo>
                    <a:pt x="56905" y="680773"/>
                  </a:lnTo>
                  <a:lnTo>
                    <a:pt x="62727" y="673365"/>
                  </a:lnTo>
                  <a:lnTo>
                    <a:pt x="68550" y="666221"/>
                  </a:lnTo>
                  <a:lnTo>
                    <a:pt x="75167" y="659077"/>
                  </a:lnTo>
                  <a:lnTo>
                    <a:pt x="81519" y="652198"/>
                  </a:lnTo>
                  <a:lnTo>
                    <a:pt x="88401" y="645848"/>
                  </a:lnTo>
                  <a:lnTo>
                    <a:pt x="95547" y="639498"/>
                  </a:lnTo>
                  <a:lnTo>
                    <a:pt x="102958" y="633413"/>
                  </a:lnTo>
                  <a:lnTo>
                    <a:pt x="110368" y="627592"/>
                  </a:lnTo>
                  <a:lnTo>
                    <a:pt x="118308" y="622036"/>
                  </a:lnTo>
                  <a:lnTo>
                    <a:pt x="126249" y="616744"/>
                  </a:lnTo>
                  <a:lnTo>
                    <a:pt x="134453" y="611452"/>
                  </a:lnTo>
                  <a:lnTo>
                    <a:pt x="143188" y="606690"/>
                  </a:lnTo>
                  <a:lnTo>
                    <a:pt x="151392" y="602192"/>
                  </a:lnTo>
                  <a:lnTo>
                    <a:pt x="168596" y="587904"/>
                  </a:lnTo>
                  <a:lnTo>
                    <a:pt x="189505" y="569913"/>
                  </a:lnTo>
                  <a:lnTo>
                    <a:pt x="214120" y="548481"/>
                  </a:lnTo>
                  <a:lnTo>
                    <a:pt x="241381" y="524140"/>
                  </a:lnTo>
                  <a:lnTo>
                    <a:pt x="270760" y="497152"/>
                  </a:lnTo>
                  <a:lnTo>
                    <a:pt x="301726" y="468048"/>
                  </a:lnTo>
                  <a:lnTo>
                    <a:pt x="317342" y="452967"/>
                  </a:lnTo>
                  <a:lnTo>
                    <a:pt x="333222" y="437356"/>
                  </a:lnTo>
                  <a:lnTo>
                    <a:pt x="349367" y="421217"/>
                  </a:lnTo>
                  <a:lnTo>
                    <a:pt x="365247" y="405077"/>
                  </a:lnTo>
                  <a:lnTo>
                    <a:pt x="381128" y="388408"/>
                  </a:lnTo>
                  <a:lnTo>
                    <a:pt x="396479" y="371740"/>
                  </a:lnTo>
                  <a:lnTo>
                    <a:pt x="412094" y="354542"/>
                  </a:lnTo>
                  <a:lnTo>
                    <a:pt x="426916" y="337608"/>
                  </a:lnTo>
                  <a:lnTo>
                    <a:pt x="441473" y="320411"/>
                  </a:lnTo>
                  <a:lnTo>
                    <a:pt x="455765" y="303477"/>
                  </a:lnTo>
                  <a:lnTo>
                    <a:pt x="469263" y="286015"/>
                  </a:lnTo>
                  <a:lnTo>
                    <a:pt x="482232" y="269081"/>
                  </a:lnTo>
                  <a:lnTo>
                    <a:pt x="494143" y="252148"/>
                  </a:lnTo>
                  <a:lnTo>
                    <a:pt x="505523" y="235215"/>
                  </a:lnTo>
                  <a:lnTo>
                    <a:pt x="515581" y="218810"/>
                  </a:lnTo>
                  <a:lnTo>
                    <a:pt x="520610" y="210344"/>
                  </a:lnTo>
                  <a:lnTo>
                    <a:pt x="525374" y="202406"/>
                  </a:lnTo>
                  <a:lnTo>
                    <a:pt x="529344" y="194204"/>
                  </a:lnTo>
                  <a:lnTo>
                    <a:pt x="533314" y="186267"/>
                  </a:lnTo>
                  <a:lnTo>
                    <a:pt x="537019" y="178329"/>
                  </a:lnTo>
                  <a:lnTo>
                    <a:pt x="540460" y="170656"/>
                  </a:lnTo>
                  <a:lnTo>
                    <a:pt x="543636" y="162983"/>
                  </a:lnTo>
                  <a:lnTo>
                    <a:pt x="546283" y="155575"/>
                  </a:lnTo>
                  <a:lnTo>
                    <a:pt x="548930" y="147902"/>
                  </a:lnTo>
                  <a:lnTo>
                    <a:pt x="551047" y="140494"/>
                  </a:lnTo>
                  <a:lnTo>
                    <a:pt x="551047" y="1058"/>
                  </a:lnTo>
                  <a:lnTo>
                    <a:pt x="553958" y="794"/>
                  </a:lnTo>
                  <a:lnTo>
                    <a:pt x="561369" y="265"/>
                  </a:lnTo>
                  <a:lnTo>
                    <a:pt x="57301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KSO_Shape"/>
            <p:cNvSpPr/>
            <p:nvPr/>
          </p:nvSpPr>
          <p:spPr>
            <a:xfrm>
              <a:off x="12011" y="4550"/>
              <a:ext cx="1343" cy="1240"/>
            </a:xfrm>
            <a:custGeom>
              <a:avLst/>
              <a:gdLst/>
              <a:ahLst/>
              <a:cxnLst>
                <a:cxn ang="0">
                  <a:pos x="293546826" y="3160650"/>
                </a:cxn>
                <a:cxn ang="0">
                  <a:pos x="288199211" y="1458776"/>
                </a:cxn>
                <a:cxn ang="0">
                  <a:pos x="283094756" y="405226"/>
                </a:cxn>
                <a:cxn ang="0">
                  <a:pos x="278233461" y="0"/>
                </a:cxn>
                <a:cxn ang="0">
                  <a:pos x="273534209" y="243098"/>
                </a:cxn>
                <a:cxn ang="0">
                  <a:pos x="269077926" y="1053550"/>
                </a:cxn>
                <a:cxn ang="0">
                  <a:pos x="264783687" y="2431357"/>
                </a:cxn>
                <a:cxn ang="0">
                  <a:pos x="260813534" y="4376328"/>
                </a:cxn>
                <a:cxn ang="0">
                  <a:pos x="256843381" y="6888655"/>
                </a:cxn>
                <a:cxn ang="0">
                  <a:pos x="253116197" y="9806207"/>
                </a:cxn>
                <a:cxn ang="0">
                  <a:pos x="248416945" y="14506792"/>
                </a:cxn>
                <a:cxn ang="0">
                  <a:pos x="250685550" y="40035280"/>
                </a:cxn>
                <a:cxn ang="0">
                  <a:pos x="255303876" y="77315136"/>
                </a:cxn>
                <a:cxn ang="0">
                  <a:pos x="261380590" y="113298344"/>
                </a:cxn>
                <a:cxn ang="0">
                  <a:pos x="268834766" y="148065874"/>
                </a:cxn>
                <a:cxn ang="0">
                  <a:pos x="276045783" y="176025909"/>
                </a:cxn>
                <a:cxn ang="0">
                  <a:pos x="280988195" y="192396513"/>
                </a:cxn>
                <a:cxn ang="0">
                  <a:pos x="284391292" y="203094332"/>
                </a:cxn>
                <a:cxn ang="0">
                  <a:pos x="344996581" y="182914563"/>
                </a:cxn>
                <a:cxn ang="0">
                  <a:pos x="342484817" y="164193571"/>
                </a:cxn>
                <a:cxn ang="0">
                  <a:pos x="339405996" y="145715676"/>
                </a:cxn>
                <a:cxn ang="0">
                  <a:pos x="335921973" y="127562039"/>
                </a:cxn>
                <a:cxn ang="0">
                  <a:pos x="331870703" y="109732468"/>
                </a:cxn>
                <a:cxn ang="0">
                  <a:pos x="327414421" y="92227154"/>
                </a:cxn>
                <a:cxn ang="0">
                  <a:pos x="322391082" y="75045907"/>
                </a:cxn>
                <a:cxn ang="0">
                  <a:pos x="316881424" y="58107948"/>
                </a:cxn>
                <a:cxn ang="0">
                  <a:pos x="311047870" y="41494056"/>
                </a:cxn>
                <a:cxn ang="0">
                  <a:pos x="304565952" y="25123452"/>
                </a:cxn>
                <a:cxn ang="0">
                  <a:pos x="297759949" y="9157883"/>
                </a:cxn>
                <a:cxn ang="0">
                  <a:pos x="67330176" y="227245202"/>
                </a:cxn>
                <a:cxn ang="0">
                  <a:pos x="67330176" y="238996380"/>
                </a:cxn>
                <a:cxn ang="0">
                  <a:pos x="284877421" y="273115586"/>
                </a:cxn>
                <a:cxn ang="0">
                  <a:pos x="15394482" y="303912014"/>
                </a:cxn>
                <a:cxn ang="0">
                  <a:pos x="0" y="106977044"/>
                </a:cxn>
                <a:cxn ang="0">
                  <a:pos x="61901635" y="40764763"/>
                </a:cxn>
                <a:cxn ang="0">
                  <a:pos x="229376587" y="36388435"/>
                </a:cxn>
                <a:cxn ang="0">
                  <a:pos x="230834975" y="51867617"/>
                </a:cxn>
                <a:cxn ang="0">
                  <a:pos x="87829114" y="67184862"/>
                </a:cxn>
                <a:cxn ang="0">
                  <a:pos x="84263974" y="123347839"/>
                </a:cxn>
                <a:cxn ang="0">
                  <a:pos x="30788774" y="273115586"/>
                </a:cxn>
                <a:cxn ang="0">
                  <a:pos x="38242951" y="106328720"/>
                </a:cxn>
                <a:cxn ang="0">
                  <a:pos x="38242951" y="106328720"/>
                </a:cxn>
                <a:cxn ang="0">
                  <a:pos x="67330176" y="178781332"/>
                </a:cxn>
                <a:cxn ang="0">
                  <a:pos x="227675038" y="178781332"/>
                </a:cxn>
                <a:cxn ang="0">
                  <a:pos x="131338563" y="135018048"/>
                </a:cxn>
                <a:cxn ang="0">
                  <a:pos x="227675038" y="135018048"/>
                </a:cxn>
                <a:cxn ang="0">
                  <a:pos x="131338563" y="90120054"/>
                </a:cxn>
                <a:cxn ang="0">
                  <a:pos x="227675038" y="90120054"/>
                </a:cxn>
                <a:cxn ang="0">
                  <a:pos x="324254674" y="286892896"/>
                </a:cxn>
                <a:cxn ang="0">
                  <a:pos x="343295032" y="334951539"/>
                </a:cxn>
                <a:cxn ang="0">
                  <a:pos x="349857876" y="280652565"/>
                </a:cxn>
                <a:cxn ang="0">
                  <a:pos x="346130883" y="201878653"/>
                </a:cxn>
                <a:cxn ang="0">
                  <a:pos x="313559634" y="282435598"/>
                </a:cxn>
                <a:cxn ang="0">
                  <a:pos x="290305963" y="214602412"/>
                </a:cxn>
              </a:cxnLst>
              <a:rect l="0" t="0" r="0" b="0"/>
              <a:pathLst>
                <a:path w="4477" h="4133">
                  <a:moveTo>
                    <a:pt x="3646" y="48"/>
                  </a:moveTo>
                  <a:lnTo>
                    <a:pt x="3646" y="48"/>
                  </a:lnTo>
                  <a:lnTo>
                    <a:pt x="3623" y="39"/>
                  </a:lnTo>
                  <a:lnTo>
                    <a:pt x="3600" y="31"/>
                  </a:lnTo>
                  <a:lnTo>
                    <a:pt x="3578" y="24"/>
                  </a:lnTo>
                  <a:lnTo>
                    <a:pt x="3557" y="18"/>
                  </a:lnTo>
                  <a:lnTo>
                    <a:pt x="3536" y="13"/>
                  </a:lnTo>
                  <a:lnTo>
                    <a:pt x="3515" y="8"/>
                  </a:lnTo>
                  <a:lnTo>
                    <a:pt x="3494" y="5"/>
                  </a:lnTo>
                  <a:lnTo>
                    <a:pt x="3473" y="3"/>
                  </a:lnTo>
                  <a:lnTo>
                    <a:pt x="3454" y="1"/>
                  </a:lnTo>
                  <a:lnTo>
                    <a:pt x="3434" y="0"/>
                  </a:lnTo>
                  <a:lnTo>
                    <a:pt x="3415" y="0"/>
                  </a:lnTo>
                  <a:lnTo>
                    <a:pt x="3395" y="1"/>
                  </a:lnTo>
                  <a:lnTo>
                    <a:pt x="3376" y="3"/>
                  </a:lnTo>
                  <a:lnTo>
                    <a:pt x="3358" y="5"/>
                  </a:lnTo>
                  <a:lnTo>
                    <a:pt x="3339" y="9"/>
                  </a:lnTo>
                  <a:lnTo>
                    <a:pt x="3321" y="13"/>
                  </a:lnTo>
                  <a:lnTo>
                    <a:pt x="3303" y="18"/>
                  </a:lnTo>
                  <a:lnTo>
                    <a:pt x="3285" y="23"/>
                  </a:lnTo>
                  <a:lnTo>
                    <a:pt x="3268" y="30"/>
                  </a:lnTo>
                  <a:lnTo>
                    <a:pt x="3251" y="37"/>
                  </a:lnTo>
                  <a:lnTo>
                    <a:pt x="3235" y="45"/>
                  </a:lnTo>
                  <a:lnTo>
                    <a:pt x="3219" y="54"/>
                  </a:lnTo>
                  <a:lnTo>
                    <a:pt x="3201" y="63"/>
                  </a:lnTo>
                  <a:lnTo>
                    <a:pt x="3186" y="74"/>
                  </a:lnTo>
                  <a:lnTo>
                    <a:pt x="3170" y="85"/>
                  </a:lnTo>
                  <a:lnTo>
                    <a:pt x="3155" y="96"/>
                  </a:lnTo>
                  <a:lnTo>
                    <a:pt x="3139" y="108"/>
                  </a:lnTo>
                  <a:lnTo>
                    <a:pt x="3124" y="121"/>
                  </a:lnTo>
                  <a:lnTo>
                    <a:pt x="3110" y="134"/>
                  </a:lnTo>
                  <a:lnTo>
                    <a:pt x="3094" y="149"/>
                  </a:lnTo>
                  <a:lnTo>
                    <a:pt x="3066" y="179"/>
                  </a:lnTo>
                  <a:lnTo>
                    <a:pt x="3079" y="337"/>
                  </a:lnTo>
                  <a:lnTo>
                    <a:pt x="3094" y="494"/>
                  </a:lnTo>
                  <a:lnTo>
                    <a:pt x="3112" y="649"/>
                  </a:lnTo>
                  <a:lnTo>
                    <a:pt x="3131" y="802"/>
                  </a:lnTo>
                  <a:lnTo>
                    <a:pt x="3151" y="954"/>
                  </a:lnTo>
                  <a:lnTo>
                    <a:pt x="3174" y="1104"/>
                  </a:lnTo>
                  <a:lnTo>
                    <a:pt x="3198" y="1252"/>
                  </a:lnTo>
                  <a:lnTo>
                    <a:pt x="3226" y="1398"/>
                  </a:lnTo>
                  <a:lnTo>
                    <a:pt x="3254" y="1543"/>
                  </a:lnTo>
                  <a:lnTo>
                    <a:pt x="3284" y="1686"/>
                  </a:lnTo>
                  <a:lnTo>
                    <a:pt x="3318" y="1827"/>
                  </a:lnTo>
                  <a:lnTo>
                    <a:pt x="3352" y="1967"/>
                  </a:lnTo>
                  <a:lnTo>
                    <a:pt x="3388" y="2104"/>
                  </a:lnTo>
                  <a:lnTo>
                    <a:pt x="3407" y="2172"/>
                  </a:lnTo>
                  <a:lnTo>
                    <a:pt x="3427" y="2240"/>
                  </a:lnTo>
                  <a:lnTo>
                    <a:pt x="3447" y="2307"/>
                  </a:lnTo>
                  <a:lnTo>
                    <a:pt x="3468" y="2374"/>
                  </a:lnTo>
                  <a:lnTo>
                    <a:pt x="3488" y="2441"/>
                  </a:lnTo>
                  <a:lnTo>
                    <a:pt x="3510" y="2506"/>
                  </a:lnTo>
                  <a:lnTo>
                    <a:pt x="4267" y="2335"/>
                  </a:lnTo>
                  <a:lnTo>
                    <a:pt x="4258" y="2257"/>
                  </a:lnTo>
                  <a:lnTo>
                    <a:pt x="4249" y="2179"/>
                  </a:lnTo>
                  <a:lnTo>
                    <a:pt x="4238" y="2102"/>
                  </a:lnTo>
                  <a:lnTo>
                    <a:pt x="4227" y="2026"/>
                  </a:lnTo>
                  <a:lnTo>
                    <a:pt x="4214" y="1950"/>
                  </a:lnTo>
                  <a:lnTo>
                    <a:pt x="4202" y="1874"/>
                  </a:lnTo>
                  <a:lnTo>
                    <a:pt x="4189" y="1798"/>
                  </a:lnTo>
                  <a:lnTo>
                    <a:pt x="4175" y="1724"/>
                  </a:lnTo>
                  <a:lnTo>
                    <a:pt x="4161" y="1649"/>
                  </a:lnTo>
                  <a:lnTo>
                    <a:pt x="4146" y="1574"/>
                  </a:lnTo>
                  <a:lnTo>
                    <a:pt x="4130" y="1500"/>
                  </a:lnTo>
                  <a:lnTo>
                    <a:pt x="4113" y="1428"/>
                  </a:lnTo>
                  <a:lnTo>
                    <a:pt x="4096" y="1354"/>
                  </a:lnTo>
                  <a:lnTo>
                    <a:pt x="4078" y="1282"/>
                  </a:lnTo>
                  <a:lnTo>
                    <a:pt x="4060" y="1210"/>
                  </a:lnTo>
                  <a:lnTo>
                    <a:pt x="4041" y="1138"/>
                  </a:lnTo>
                  <a:lnTo>
                    <a:pt x="4020" y="1067"/>
                  </a:lnTo>
                  <a:lnTo>
                    <a:pt x="4000" y="995"/>
                  </a:lnTo>
                  <a:lnTo>
                    <a:pt x="3979" y="926"/>
                  </a:lnTo>
                  <a:lnTo>
                    <a:pt x="3957" y="855"/>
                  </a:lnTo>
                  <a:lnTo>
                    <a:pt x="3935" y="785"/>
                  </a:lnTo>
                  <a:lnTo>
                    <a:pt x="3911" y="717"/>
                  </a:lnTo>
                  <a:lnTo>
                    <a:pt x="3888" y="648"/>
                  </a:lnTo>
                  <a:lnTo>
                    <a:pt x="3863" y="579"/>
                  </a:lnTo>
                  <a:lnTo>
                    <a:pt x="3839" y="512"/>
                  </a:lnTo>
                  <a:lnTo>
                    <a:pt x="3812" y="444"/>
                  </a:lnTo>
                  <a:lnTo>
                    <a:pt x="3786" y="377"/>
                  </a:lnTo>
                  <a:lnTo>
                    <a:pt x="3759" y="310"/>
                  </a:lnTo>
                  <a:lnTo>
                    <a:pt x="3732" y="244"/>
                  </a:lnTo>
                  <a:lnTo>
                    <a:pt x="3703" y="179"/>
                  </a:lnTo>
                  <a:lnTo>
                    <a:pt x="3675" y="113"/>
                  </a:lnTo>
                  <a:lnTo>
                    <a:pt x="3646" y="48"/>
                  </a:lnTo>
                  <a:close/>
                  <a:moveTo>
                    <a:pt x="831" y="2804"/>
                  </a:moveTo>
                  <a:lnTo>
                    <a:pt x="2810" y="2804"/>
                  </a:lnTo>
                  <a:lnTo>
                    <a:pt x="2810" y="2949"/>
                  </a:lnTo>
                  <a:lnTo>
                    <a:pt x="831" y="2949"/>
                  </a:lnTo>
                  <a:lnTo>
                    <a:pt x="831" y="2804"/>
                  </a:lnTo>
                  <a:close/>
                  <a:moveTo>
                    <a:pt x="3516" y="3370"/>
                  </a:moveTo>
                  <a:lnTo>
                    <a:pt x="3637" y="3750"/>
                  </a:lnTo>
                  <a:lnTo>
                    <a:pt x="190" y="3750"/>
                  </a:lnTo>
                  <a:lnTo>
                    <a:pt x="0" y="3750"/>
                  </a:lnTo>
                  <a:lnTo>
                    <a:pt x="0" y="3559"/>
                  </a:lnTo>
                  <a:lnTo>
                    <a:pt x="0" y="1320"/>
                  </a:lnTo>
                  <a:lnTo>
                    <a:pt x="0" y="1240"/>
                  </a:lnTo>
                  <a:lnTo>
                    <a:pt x="59" y="1183"/>
                  </a:lnTo>
                  <a:lnTo>
                    <a:pt x="764" y="503"/>
                  </a:lnTo>
                  <a:lnTo>
                    <a:pt x="819" y="449"/>
                  </a:lnTo>
                  <a:lnTo>
                    <a:pt x="895" y="449"/>
                  </a:lnTo>
                  <a:lnTo>
                    <a:pt x="2831" y="449"/>
                  </a:lnTo>
                  <a:lnTo>
                    <a:pt x="2840" y="545"/>
                  </a:lnTo>
                  <a:lnTo>
                    <a:pt x="2849" y="640"/>
                  </a:lnTo>
                  <a:lnTo>
                    <a:pt x="2859" y="735"/>
                  </a:lnTo>
                  <a:lnTo>
                    <a:pt x="2870" y="829"/>
                  </a:lnTo>
                  <a:lnTo>
                    <a:pt x="1084" y="829"/>
                  </a:lnTo>
                  <a:lnTo>
                    <a:pt x="1138" y="1419"/>
                  </a:lnTo>
                  <a:lnTo>
                    <a:pt x="1148" y="1526"/>
                  </a:lnTo>
                  <a:lnTo>
                    <a:pt x="1040" y="1522"/>
                  </a:lnTo>
                  <a:lnTo>
                    <a:pt x="380" y="1497"/>
                  </a:lnTo>
                  <a:lnTo>
                    <a:pt x="380" y="3370"/>
                  </a:lnTo>
                  <a:lnTo>
                    <a:pt x="3516" y="3370"/>
                  </a:lnTo>
                  <a:close/>
                  <a:moveTo>
                    <a:pt x="472" y="1312"/>
                  </a:moveTo>
                  <a:lnTo>
                    <a:pt x="939" y="1329"/>
                  </a:lnTo>
                  <a:lnTo>
                    <a:pt x="900" y="898"/>
                  </a:lnTo>
                  <a:lnTo>
                    <a:pt x="472" y="1312"/>
                  </a:lnTo>
                  <a:close/>
                  <a:moveTo>
                    <a:pt x="2810" y="2206"/>
                  </a:moveTo>
                  <a:lnTo>
                    <a:pt x="831" y="2206"/>
                  </a:lnTo>
                  <a:lnTo>
                    <a:pt x="831" y="2351"/>
                  </a:lnTo>
                  <a:lnTo>
                    <a:pt x="2810" y="2351"/>
                  </a:lnTo>
                  <a:lnTo>
                    <a:pt x="2810" y="2206"/>
                  </a:lnTo>
                  <a:close/>
                  <a:moveTo>
                    <a:pt x="2810" y="1666"/>
                  </a:moveTo>
                  <a:lnTo>
                    <a:pt x="1621" y="1666"/>
                  </a:lnTo>
                  <a:lnTo>
                    <a:pt x="1621" y="1810"/>
                  </a:lnTo>
                  <a:lnTo>
                    <a:pt x="2810" y="1810"/>
                  </a:lnTo>
                  <a:lnTo>
                    <a:pt x="2810" y="1666"/>
                  </a:lnTo>
                  <a:close/>
                  <a:moveTo>
                    <a:pt x="2810" y="1112"/>
                  </a:moveTo>
                  <a:lnTo>
                    <a:pt x="1621" y="1112"/>
                  </a:lnTo>
                  <a:lnTo>
                    <a:pt x="1621" y="1256"/>
                  </a:lnTo>
                  <a:lnTo>
                    <a:pt x="2810" y="1256"/>
                  </a:lnTo>
                  <a:lnTo>
                    <a:pt x="2810" y="1112"/>
                  </a:lnTo>
                  <a:close/>
                  <a:moveTo>
                    <a:pt x="4318" y="3463"/>
                  </a:moveTo>
                  <a:lnTo>
                    <a:pt x="4002" y="3540"/>
                  </a:lnTo>
                  <a:lnTo>
                    <a:pt x="4007" y="3867"/>
                  </a:lnTo>
                  <a:lnTo>
                    <a:pt x="4237" y="4133"/>
                  </a:lnTo>
                  <a:lnTo>
                    <a:pt x="4387" y="4100"/>
                  </a:lnTo>
                  <a:lnTo>
                    <a:pt x="4477" y="3751"/>
                  </a:lnTo>
                  <a:lnTo>
                    <a:pt x="4318" y="3463"/>
                  </a:lnTo>
                  <a:close/>
                  <a:moveTo>
                    <a:pt x="4272" y="2491"/>
                  </a:moveTo>
                  <a:lnTo>
                    <a:pt x="4272" y="2491"/>
                  </a:lnTo>
                  <a:lnTo>
                    <a:pt x="4388" y="3367"/>
                  </a:lnTo>
                  <a:lnTo>
                    <a:pt x="3870" y="3485"/>
                  </a:lnTo>
                  <a:lnTo>
                    <a:pt x="3583" y="2648"/>
                  </a:lnTo>
                  <a:lnTo>
                    <a:pt x="4272" y="24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KSO_Shape"/>
            <p:cNvSpPr/>
            <p:nvPr/>
          </p:nvSpPr>
          <p:spPr>
            <a:xfrm>
              <a:off x="6177" y="4550"/>
              <a:ext cx="1293" cy="1103"/>
            </a:xfrm>
            <a:custGeom>
              <a:avLst/>
              <a:gdLst/>
              <a:ahLst/>
              <a:cxnLst/>
              <a:rect l="0" t="0" r="0" b="0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任意多边形 42"/>
            <p:cNvSpPr/>
            <p:nvPr/>
          </p:nvSpPr>
          <p:spPr>
            <a:xfrm flipH="1">
              <a:off x="6824" y="3368"/>
              <a:ext cx="2930" cy="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891"/>
                </a:cxn>
                <a:cxn ang="0">
                  <a:pos x="1860415" y="254891"/>
                </a:cxn>
                <a:cxn ang="0">
                  <a:pos x="1860415" y="509783"/>
                </a:cxn>
              </a:cxnLst>
              <a:rect l="0" t="0" r="0" b="0"/>
              <a:pathLst>
                <a:path w="1860550" h="508635">
                  <a:moveTo>
                    <a:pt x="0" y="0"/>
                  </a:moveTo>
                  <a:lnTo>
                    <a:pt x="0" y="254415"/>
                  </a:lnTo>
                  <a:lnTo>
                    <a:pt x="1860415" y="254415"/>
                  </a:lnTo>
                  <a:lnTo>
                    <a:pt x="1860415" y="508831"/>
                  </a:lnTo>
                </a:path>
              </a:pathLst>
            </a:custGeom>
            <a:noFill/>
            <a:ln w="28575" cap="flat" cmpd="sng">
              <a:solidFill>
                <a:srgbClr val="A5A5A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Shape 540"/>
          <p:cNvSpPr/>
          <p:nvPr/>
        </p:nvSpPr>
        <p:spPr>
          <a:xfrm>
            <a:off x="5433060" y="87249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934585" y="1056005"/>
            <a:ext cx="238506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Shape 540"/>
          <p:cNvSpPr/>
          <p:nvPr/>
        </p:nvSpPr>
        <p:spPr>
          <a:xfrm>
            <a:off x="7857490" y="297180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86370" y="3155315"/>
            <a:ext cx="293306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Shape 540"/>
          <p:cNvSpPr/>
          <p:nvPr/>
        </p:nvSpPr>
        <p:spPr>
          <a:xfrm>
            <a:off x="7919085" y="415226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47965" y="4335780"/>
            <a:ext cx="293306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540"/>
          <p:cNvSpPr/>
          <p:nvPr/>
        </p:nvSpPr>
        <p:spPr>
          <a:xfrm>
            <a:off x="2680335" y="297180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97610" y="3155315"/>
            <a:ext cx="293306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Shape 540"/>
          <p:cNvSpPr/>
          <p:nvPr/>
        </p:nvSpPr>
        <p:spPr>
          <a:xfrm>
            <a:off x="2125345" y="421449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2620" y="4398010"/>
            <a:ext cx="293306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itle_1"/>
          <p:cNvSpPr/>
          <p:nvPr/>
        </p:nvSpPr>
        <p:spPr>
          <a:xfrm>
            <a:off x="1846580" y="1879600"/>
            <a:ext cx="1818005" cy="1818005"/>
          </a:xfrm>
          <a:prstGeom prst="flowChartConnector">
            <a:avLst/>
          </a:prstGeom>
          <a:solidFill>
            <a:srgbClr val="8BB59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2" name="MH_Title_1"/>
          <p:cNvSpPr/>
          <p:nvPr/>
        </p:nvSpPr>
        <p:spPr>
          <a:xfrm>
            <a:off x="4030980" y="1131570"/>
            <a:ext cx="1818005" cy="1818005"/>
          </a:xfrm>
          <a:prstGeom prst="flowChartConnector">
            <a:avLst/>
          </a:prstGeom>
          <a:solidFill>
            <a:srgbClr val="7FA16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3" name="MH_Title_1"/>
          <p:cNvSpPr/>
          <p:nvPr/>
        </p:nvSpPr>
        <p:spPr>
          <a:xfrm>
            <a:off x="6097905" y="2174875"/>
            <a:ext cx="1818005" cy="1818005"/>
          </a:xfrm>
          <a:prstGeom prst="flowChartConnector">
            <a:avLst/>
          </a:prstGeom>
          <a:solidFill>
            <a:srgbClr val="8BB59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4" name="MH_Title_1"/>
          <p:cNvSpPr/>
          <p:nvPr/>
        </p:nvSpPr>
        <p:spPr>
          <a:xfrm>
            <a:off x="8000365" y="1131570"/>
            <a:ext cx="1818005" cy="1818005"/>
          </a:xfrm>
          <a:prstGeom prst="flowChartConnector">
            <a:avLst/>
          </a:prstGeom>
          <a:solidFill>
            <a:srgbClr val="7FA16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6897370" y="2660015"/>
            <a:ext cx="242570" cy="363220"/>
            <a:chOff x="959" y="7312"/>
            <a:chExt cx="310" cy="464"/>
          </a:xfrm>
          <a:solidFill>
            <a:schemeClr val="bg1"/>
          </a:solidFill>
        </p:grpSpPr>
        <p:sp>
          <p:nvSpPr>
            <p:cNvPr id="38" name="Freeform 35"/>
            <p:cNvSpPr/>
            <p:nvPr/>
          </p:nvSpPr>
          <p:spPr bwMode="auto">
            <a:xfrm>
              <a:off x="1037" y="7660"/>
              <a:ext cx="154" cy="11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2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59" y="7312"/>
              <a:ext cx="310" cy="329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30 w 128"/>
                <a:gd name="T7" fmla="*/ 136 h 136"/>
                <a:gd name="T8" fmla="*/ 99 w 128"/>
                <a:gd name="T9" fmla="*/ 136 h 136"/>
                <a:gd name="T10" fmla="*/ 110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1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8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1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1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3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10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1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8" y="98"/>
                  </a:cubicBezTo>
                  <a:cubicBezTo>
                    <a:pt x="49" y="100"/>
                    <a:pt x="48" y="102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1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2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5"/>
                    <a:pt x="64" y="28"/>
                  </a:cubicBezTo>
                  <a:cubicBezTo>
                    <a:pt x="64" y="30"/>
                    <a:pt x="63" y="32"/>
                    <a:pt x="6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4756150" y="1492885"/>
            <a:ext cx="363220" cy="288925"/>
            <a:chOff x="2021" y="7360"/>
            <a:chExt cx="464" cy="369"/>
          </a:xfrm>
          <a:solidFill>
            <a:schemeClr val="bg1"/>
          </a:solidFill>
        </p:grpSpPr>
        <p:sp>
          <p:nvSpPr>
            <p:cNvPr id="40" name="Freeform 37"/>
            <p:cNvSpPr/>
            <p:nvPr/>
          </p:nvSpPr>
          <p:spPr bwMode="auto">
            <a:xfrm>
              <a:off x="2419" y="7573"/>
              <a:ext cx="65" cy="135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021" y="7360"/>
              <a:ext cx="464" cy="348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059" y="7380"/>
              <a:ext cx="116" cy="19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215" y="7476"/>
              <a:ext cx="194" cy="194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156" y="7419"/>
              <a:ext cx="310" cy="310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569210" y="2319655"/>
            <a:ext cx="372745" cy="363220"/>
            <a:chOff x="3154" y="6172"/>
            <a:chExt cx="476" cy="464"/>
          </a:xfrm>
          <a:solidFill>
            <a:schemeClr val="bg1"/>
          </a:solidFill>
        </p:grpSpPr>
        <p:sp>
          <p:nvSpPr>
            <p:cNvPr id="145" name="Freeform 31"/>
            <p:cNvSpPr/>
            <p:nvPr/>
          </p:nvSpPr>
          <p:spPr bwMode="auto">
            <a:xfrm>
              <a:off x="3374" y="6404"/>
              <a:ext cx="38" cy="40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8 w 16"/>
                <a:gd name="T7" fmla="*/ 16 h 16"/>
                <a:gd name="T8" fmla="*/ 14 w 16"/>
                <a:gd name="T9" fmla="*/ 14 h 16"/>
                <a:gd name="T10" fmla="*/ 16 w 16"/>
                <a:gd name="T11" fmla="*/ 8 h 16"/>
                <a:gd name="T12" fmla="*/ 8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2"/>
            <p:cNvSpPr>
              <a:spLocks noEditPoints="1"/>
            </p:cNvSpPr>
            <p:nvPr/>
          </p:nvSpPr>
          <p:spPr bwMode="auto">
            <a:xfrm>
              <a:off x="3154" y="6172"/>
              <a:ext cx="477" cy="464"/>
            </a:xfrm>
            <a:custGeom>
              <a:avLst/>
              <a:gdLst>
                <a:gd name="T0" fmla="*/ 187 w 198"/>
                <a:gd name="T1" fmla="*/ 104 h 192"/>
                <a:gd name="T2" fmla="*/ 168 w 198"/>
                <a:gd name="T3" fmla="*/ 33 h 192"/>
                <a:gd name="T4" fmla="*/ 184 w 198"/>
                <a:gd name="T5" fmla="*/ 48 h 192"/>
                <a:gd name="T6" fmla="*/ 187 w 198"/>
                <a:gd name="T7" fmla="*/ 8 h 192"/>
                <a:gd name="T8" fmla="*/ 148 w 198"/>
                <a:gd name="T9" fmla="*/ 8 h 192"/>
                <a:gd name="T10" fmla="*/ 162 w 198"/>
                <a:gd name="T11" fmla="*/ 27 h 192"/>
                <a:gd name="T12" fmla="*/ 99 w 198"/>
                <a:gd name="T13" fmla="*/ 16 h 192"/>
                <a:gd name="T14" fmla="*/ 36 w 198"/>
                <a:gd name="T15" fmla="*/ 27 h 192"/>
                <a:gd name="T16" fmla="*/ 50 w 198"/>
                <a:gd name="T17" fmla="*/ 8 h 192"/>
                <a:gd name="T18" fmla="*/ 11 w 198"/>
                <a:gd name="T19" fmla="*/ 8 h 192"/>
                <a:gd name="T20" fmla="*/ 14 w 198"/>
                <a:gd name="T21" fmla="*/ 48 h 192"/>
                <a:gd name="T22" fmla="*/ 31 w 198"/>
                <a:gd name="T23" fmla="*/ 33 h 192"/>
                <a:gd name="T24" fmla="*/ 11 w 198"/>
                <a:gd name="T25" fmla="*/ 104 h 192"/>
                <a:gd name="T26" fmla="*/ 49 w 198"/>
                <a:gd name="T27" fmla="*/ 176 h 192"/>
                <a:gd name="T28" fmla="*/ 36 w 198"/>
                <a:gd name="T29" fmla="*/ 190 h 192"/>
                <a:gd name="T30" fmla="*/ 42 w 198"/>
                <a:gd name="T31" fmla="*/ 191 h 192"/>
                <a:gd name="T32" fmla="*/ 56 w 198"/>
                <a:gd name="T33" fmla="*/ 180 h 192"/>
                <a:gd name="T34" fmla="*/ 142 w 198"/>
                <a:gd name="T35" fmla="*/ 180 h 192"/>
                <a:gd name="T36" fmla="*/ 157 w 198"/>
                <a:gd name="T37" fmla="*/ 191 h 192"/>
                <a:gd name="T38" fmla="*/ 162 w 198"/>
                <a:gd name="T39" fmla="*/ 190 h 192"/>
                <a:gd name="T40" fmla="*/ 150 w 198"/>
                <a:gd name="T41" fmla="*/ 176 h 192"/>
                <a:gd name="T42" fmla="*/ 65 w 198"/>
                <a:gd name="T43" fmla="*/ 49 h 192"/>
                <a:gd name="T44" fmla="*/ 103 w 198"/>
                <a:gd name="T45" fmla="*/ 44 h 192"/>
                <a:gd name="T46" fmla="*/ 99 w 198"/>
                <a:gd name="T47" fmla="*/ 64 h 192"/>
                <a:gd name="T48" fmla="*/ 95 w 198"/>
                <a:gd name="T49" fmla="*/ 48 h 192"/>
                <a:gd name="T50" fmla="*/ 67 w 198"/>
                <a:gd name="T51" fmla="*/ 56 h 192"/>
                <a:gd name="T52" fmla="*/ 65 w 198"/>
                <a:gd name="T53" fmla="*/ 49 h 192"/>
                <a:gd name="T54" fmla="*/ 119 w 198"/>
                <a:gd name="T55" fmla="*/ 128 h 192"/>
                <a:gd name="T56" fmla="*/ 107 w 198"/>
                <a:gd name="T57" fmla="*/ 118 h 192"/>
                <a:gd name="T58" fmla="*/ 83 w 198"/>
                <a:gd name="T59" fmla="*/ 104 h 192"/>
                <a:gd name="T60" fmla="*/ 52 w 198"/>
                <a:gd name="T61" fmla="*/ 63 h 192"/>
                <a:gd name="T62" fmla="*/ 58 w 198"/>
                <a:gd name="T63" fmla="*/ 57 h 192"/>
                <a:gd name="T64" fmla="*/ 99 w 198"/>
                <a:gd name="T65" fmla="*/ 88 h 192"/>
                <a:gd name="T66" fmla="*/ 113 w 198"/>
                <a:gd name="T67" fmla="*/ 112 h 192"/>
                <a:gd name="T68" fmla="*/ 122 w 198"/>
                <a:gd name="T69" fmla="*/ 12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2">
                  <a:moveTo>
                    <a:pt x="150" y="176"/>
                  </a:moveTo>
                  <a:cubicBezTo>
                    <a:pt x="172" y="160"/>
                    <a:pt x="187" y="134"/>
                    <a:pt x="187" y="104"/>
                  </a:cubicBezTo>
                  <a:cubicBezTo>
                    <a:pt x="187" y="79"/>
                    <a:pt x="177" y="57"/>
                    <a:pt x="160" y="41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7"/>
                    <a:pt x="183" y="48"/>
                    <a:pt x="184" y="48"/>
                  </a:cubicBezTo>
                  <a:cubicBezTo>
                    <a:pt x="185" y="48"/>
                    <a:pt x="186" y="47"/>
                    <a:pt x="187" y="47"/>
                  </a:cubicBezTo>
                  <a:cubicBezTo>
                    <a:pt x="198" y="36"/>
                    <a:pt x="198" y="19"/>
                    <a:pt x="187" y="8"/>
                  </a:cubicBezTo>
                  <a:cubicBezTo>
                    <a:pt x="182" y="3"/>
                    <a:pt x="175" y="0"/>
                    <a:pt x="168" y="0"/>
                  </a:cubicBezTo>
                  <a:cubicBezTo>
                    <a:pt x="160" y="0"/>
                    <a:pt x="153" y="3"/>
                    <a:pt x="148" y="8"/>
                  </a:cubicBezTo>
                  <a:cubicBezTo>
                    <a:pt x="147" y="9"/>
                    <a:pt x="147" y="12"/>
                    <a:pt x="148" y="14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39" y="23"/>
                    <a:pt x="120" y="16"/>
                    <a:pt x="99" y="16"/>
                  </a:cubicBezTo>
                  <a:cubicBezTo>
                    <a:pt x="78" y="16"/>
                    <a:pt x="59" y="23"/>
                    <a:pt x="44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2"/>
                    <a:pt x="52" y="9"/>
                    <a:pt x="50" y="8"/>
                  </a:cubicBezTo>
                  <a:cubicBezTo>
                    <a:pt x="45" y="3"/>
                    <a:pt x="38" y="0"/>
                    <a:pt x="31" y="0"/>
                  </a:cubicBez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0" y="36"/>
                    <a:pt x="11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15" y="48"/>
                    <a:pt x="16" y="47"/>
                    <a:pt x="17" y="4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21" y="57"/>
                    <a:pt x="11" y="79"/>
                    <a:pt x="11" y="104"/>
                  </a:cubicBezTo>
                  <a:cubicBezTo>
                    <a:pt x="11" y="134"/>
                    <a:pt x="26" y="160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5" y="186"/>
                    <a:pt x="35" y="188"/>
                    <a:pt x="36" y="190"/>
                  </a:cubicBezTo>
                  <a:cubicBezTo>
                    <a:pt x="37" y="191"/>
                    <a:pt x="38" y="192"/>
                    <a:pt x="39" y="192"/>
                  </a:cubicBezTo>
                  <a:cubicBezTo>
                    <a:pt x="40" y="192"/>
                    <a:pt x="41" y="192"/>
                    <a:pt x="42" y="19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9" y="188"/>
                    <a:pt x="83" y="192"/>
                    <a:pt x="99" y="192"/>
                  </a:cubicBezTo>
                  <a:cubicBezTo>
                    <a:pt x="115" y="192"/>
                    <a:pt x="130" y="188"/>
                    <a:pt x="142" y="180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2"/>
                    <a:pt x="158" y="192"/>
                    <a:pt x="159" y="192"/>
                  </a:cubicBezTo>
                  <a:cubicBezTo>
                    <a:pt x="160" y="192"/>
                    <a:pt x="162" y="191"/>
                    <a:pt x="162" y="190"/>
                  </a:cubicBezTo>
                  <a:cubicBezTo>
                    <a:pt x="164" y="188"/>
                    <a:pt x="163" y="186"/>
                    <a:pt x="162" y="185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0" y="176"/>
                    <a:pt x="150" y="176"/>
                    <a:pt x="150" y="176"/>
                  </a:cubicBezTo>
                  <a:close/>
                  <a:moveTo>
                    <a:pt x="65" y="49"/>
                  </a:moveTo>
                  <a:cubicBezTo>
                    <a:pt x="74" y="43"/>
                    <a:pt x="85" y="40"/>
                    <a:pt x="99" y="40"/>
                  </a:cubicBezTo>
                  <a:cubicBezTo>
                    <a:pt x="101" y="40"/>
                    <a:pt x="103" y="42"/>
                    <a:pt x="103" y="44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1" y="64"/>
                    <a:pt x="99" y="64"/>
                  </a:cubicBezTo>
                  <a:cubicBezTo>
                    <a:pt x="97" y="64"/>
                    <a:pt x="95" y="62"/>
                    <a:pt x="95" y="6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85" y="48"/>
                    <a:pt x="76" y="51"/>
                    <a:pt x="69" y="55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3" y="52"/>
                    <a:pt x="63" y="50"/>
                    <a:pt x="65" y="49"/>
                  </a:cubicBezTo>
                  <a:close/>
                  <a:moveTo>
                    <a:pt x="122" y="127"/>
                  </a:moveTo>
                  <a:cubicBezTo>
                    <a:pt x="121" y="127"/>
                    <a:pt x="120" y="128"/>
                    <a:pt x="119" y="128"/>
                  </a:cubicBezTo>
                  <a:cubicBezTo>
                    <a:pt x="118" y="128"/>
                    <a:pt x="117" y="127"/>
                    <a:pt x="116" y="12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19"/>
                    <a:pt x="102" y="120"/>
                    <a:pt x="99" y="120"/>
                  </a:cubicBezTo>
                  <a:cubicBezTo>
                    <a:pt x="90" y="120"/>
                    <a:pt x="83" y="113"/>
                    <a:pt x="83" y="104"/>
                  </a:cubicBezTo>
                  <a:cubicBezTo>
                    <a:pt x="83" y="101"/>
                    <a:pt x="84" y="98"/>
                    <a:pt x="85" y="9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1"/>
                    <a:pt x="51" y="59"/>
                    <a:pt x="52" y="57"/>
                  </a:cubicBezTo>
                  <a:cubicBezTo>
                    <a:pt x="54" y="55"/>
                    <a:pt x="56" y="55"/>
                    <a:pt x="58" y="57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3" y="89"/>
                    <a:pt x="96" y="88"/>
                    <a:pt x="99" y="88"/>
                  </a:cubicBezTo>
                  <a:cubicBezTo>
                    <a:pt x="108" y="88"/>
                    <a:pt x="115" y="95"/>
                    <a:pt x="115" y="104"/>
                  </a:cubicBezTo>
                  <a:cubicBezTo>
                    <a:pt x="115" y="107"/>
                    <a:pt x="114" y="110"/>
                    <a:pt x="113" y="11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4" y="123"/>
                    <a:pt x="124" y="125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7" name="Freeform 72"/>
          <p:cNvSpPr>
            <a:spLocks noEditPoints="1"/>
          </p:cNvSpPr>
          <p:nvPr/>
        </p:nvSpPr>
        <p:spPr bwMode="auto">
          <a:xfrm>
            <a:off x="8738870" y="1613535"/>
            <a:ext cx="363855" cy="272415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59635" y="2780838"/>
            <a:ext cx="119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 KEYWORD</a:t>
            </a:r>
            <a:endParaRPr lang="en-US" altLang="zh-CN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7205" y="1928668"/>
            <a:ext cx="119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 KEYWORD</a:t>
            </a:r>
            <a:endParaRPr lang="en-US" altLang="zh-CN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2390" y="3114848"/>
            <a:ext cx="119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 KEYWORD</a:t>
            </a:r>
            <a:endParaRPr lang="en-US" altLang="zh-CN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24850" y="2075988"/>
            <a:ext cx="119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 KEYWORD</a:t>
            </a:r>
            <a:endParaRPr lang="en-US" altLang="zh-CN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29410" y="3856990"/>
            <a:ext cx="2254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3175" y="3114675"/>
            <a:ext cx="2254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1530" y="4147185"/>
            <a:ext cx="2254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81925" y="3148965"/>
            <a:ext cx="2254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4565" y="-132080"/>
            <a:ext cx="2739390" cy="7019925"/>
          </a:xfrm>
          <a:prstGeom prst="rect">
            <a:avLst/>
          </a:prstGeom>
          <a:solidFill>
            <a:srgbClr val="8B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337945" y="123397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45540" y="1482725"/>
            <a:ext cx="2377440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i$liḋe-Flowchart: Off-page Connector 29"/>
          <p:cNvSpPr/>
          <p:nvPr/>
        </p:nvSpPr>
        <p:spPr>
          <a:xfrm>
            <a:off x="4912360" y="1300480"/>
            <a:ext cx="510540" cy="593090"/>
          </a:xfrm>
          <a:prstGeom prst="flowChartOffpageConnector">
            <a:avLst/>
          </a:prstGeom>
          <a:noFill/>
          <a:ln>
            <a:solidFill>
              <a:srgbClr val="7FA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7FA164"/>
                </a:solidFill>
                <a:latin typeface="Impact" panose="020B0806030902050204" charset="0"/>
                <a:cs typeface="+mn-ea"/>
                <a:sym typeface="+mn-lt"/>
              </a:rPr>
              <a:t>01</a:t>
            </a:r>
          </a:p>
        </p:txBody>
      </p:sp>
      <p:sp>
        <p:nvSpPr>
          <p:cNvPr id="4" name="i$liḋe-Flowchart: Off-page Connector 29"/>
          <p:cNvSpPr/>
          <p:nvPr/>
        </p:nvSpPr>
        <p:spPr>
          <a:xfrm>
            <a:off x="4912360" y="2482850"/>
            <a:ext cx="510540" cy="593090"/>
          </a:xfrm>
          <a:prstGeom prst="flowChartOffpageConnector">
            <a:avLst/>
          </a:prstGeom>
          <a:noFill/>
          <a:ln>
            <a:solidFill>
              <a:srgbClr val="8B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8BB59A"/>
                </a:solidFill>
                <a:latin typeface="Impact" panose="020B0806030902050204" charset="0"/>
                <a:cs typeface="+mn-ea"/>
                <a:sym typeface="+mn-lt"/>
              </a:rPr>
              <a:t>02</a:t>
            </a:r>
          </a:p>
        </p:txBody>
      </p:sp>
      <p:sp>
        <p:nvSpPr>
          <p:cNvPr id="5" name="i$liḋe-Flowchart: Off-page Connector 29"/>
          <p:cNvSpPr/>
          <p:nvPr/>
        </p:nvSpPr>
        <p:spPr>
          <a:xfrm>
            <a:off x="4912360" y="3597910"/>
            <a:ext cx="510540" cy="593090"/>
          </a:xfrm>
          <a:prstGeom prst="flowChartOffpageConnector">
            <a:avLst/>
          </a:prstGeom>
          <a:noFill/>
          <a:ln>
            <a:solidFill>
              <a:srgbClr val="7FA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7FA164"/>
                </a:solidFill>
                <a:latin typeface="Impact" panose="020B0806030902050204" charset="0"/>
                <a:cs typeface="+mn-ea"/>
                <a:sym typeface="+mn-lt"/>
              </a:rPr>
              <a:t>01</a:t>
            </a:r>
          </a:p>
        </p:txBody>
      </p:sp>
      <p:sp>
        <p:nvSpPr>
          <p:cNvPr id="6" name="i$liḋe-Flowchart: Off-page Connector 29"/>
          <p:cNvSpPr/>
          <p:nvPr/>
        </p:nvSpPr>
        <p:spPr>
          <a:xfrm>
            <a:off x="4912360" y="4926965"/>
            <a:ext cx="510540" cy="593090"/>
          </a:xfrm>
          <a:prstGeom prst="flowChartOffpageConnector">
            <a:avLst/>
          </a:prstGeom>
          <a:noFill/>
          <a:ln>
            <a:solidFill>
              <a:srgbClr val="8B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8BB59A"/>
                </a:solidFill>
                <a:latin typeface="Impact" panose="020B0806030902050204" charset="0"/>
                <a:cs typeface="+mn-ea"/>
                <a:sym typeface="+mn-lt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01360" y="112666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1360" y="1375410"/>
            <a:ext cx="47059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01360" y="235856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01360" y="2607310"/>
            <a:ext cx="47059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1360" y="349330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1360" y="3742055"/>
            <a:ext cx="47059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1360" y="474552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01360" y="4994275"/>
            <a:ext cx="47059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t01412a18bf2f35c52b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55675" y="3437255"/>
            <a:ext cx="2748915" cy="29546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61635" y="2722245"/>
            <a:ext cx="38671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0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谢谢观看</a:t>
            </a:r>
          </a:p>
        </p:txBody>
      </p:sp>
      <p:sp>
        <p:nvSpPr>
          <p:cNvPr id="17" name="Shape 6922"/>
          <p:cNvSpPr/>
          <p:nvPr/>
        </p:nvSpPr>
        <p:spPr>
          <a:xfrm>
            <a:off x="5088890" y="3429000"/>
            <a:ext cx="4613275" cy="22352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di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7800" y="1085215"/>
            <a:ext cx="3188970" cy="580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7725" y="2348865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80A1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第一节：输您的标题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772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7915" y="3345180"/>
            <a:ext cx="180848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  <a:p>
            <a:pPr marL="171450" lvl="0" indent="-171450" algn="l" defTabSz="1216025"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zh-CN" altLang="en-US" sz="900" dirty="0">
                <a:solidFill>
                  <a:srgbClr val="80A16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单击此处输入您的详细内容</a:t>
            </a:r>
          </a:p>
        </p:txBody>
      </p:sp>
      <p:sp>
        <p:nvSpPr>
          <p:cNvPr id="17" name="Shape 6922"/>
          <p:cNvSpPr/>
          <p:nvPr/>
        </p:nvSpPr>
        <p:spPr>
          <a:xfrm>
            <a:off x="4790440" y="3055620"/>
            <a:ext cx="4613275" cy="22352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di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4868545" y="2631440"/>
            <a:ext cx="2437130" cy="1353185"/>
          </a:xfrm>
          <a:prstGeom prst="triangle">
            <a:avLst>
              <a:gd name="adj" fmla="val 50008"/>
            </a:avLst>
          </a:prstGeom>
          <a:noFill/>
          <a:ln>
            <a:solidFill>
              <a:srgbClr val="80A1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9270" y="1511300"/>
            <a:ext cx="1408430" cy="256603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2326640" y="1853565"/>
            <a:ext cx="1269365" cy="955040"/>
          </a:xfrm>
          <a:prstGeom prst="triangle">
            <a:avLst>
              <a:gd name="adj" fmla="val 50008"/>
            </a:avLst>
          </a:prstGeom>
          <a:solidFill>
            <a:srgbClr val="8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8496300" y="1853565"/>
            <a:ext cx="1269365" cy="955040"/>
          </a:xfrm>
          <a:prstGeom prst="triangle">
            <a:avLst>
              <a:gd name="adj" fmla="val 50008"/>
            </a:avLst>
          </a:prstGeom>
          <a:solidFill>
            <a:srgbClr val="92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001" name="AutoShape 8"/>
          <p:cNvSpPr/>
          <p:nvPr/>
        </p:nvSpPr>
        <p:spPr>
          <a:xfrm>
            <a:off x="8891270" y="2334260"/>
            <a:ext cx="479425" cy="327660"/>
          </a:xfrm>
          <a:custGeom>
            <a:avLst/>
            <a:gdLst/>
            <a:ahLst/>
            <a:cxnLst>
              <a:cxn ang="0">
                <a:pos x="43304434" y="10286092"/>
              </a:cxn>
              <a:cxn ang="0">
                <a:pos x="43945630" y="8097275"/>
              </a:cxn>
              <a:cxn ang="0">
                <a:pos x="32077886" y="0"/>
              </a:cxn>
              <a:cxn ang="0">
                <a:pos x="23416072" y="3939686"/>
              </a:cxn>
              <a:cxn ang="0">
                <a:pos x="14756576" y="1750836"/>
              </a:cxn>
              <a:cxn ang="0">
                <a:pos x="6416495" y="8754246"/>
              </a:cxn>
              <a:cxn ang="0">
                <a:pos x="6735958" y="10286092"/>
              </a:cxn>
              <a:cxn ang="0">
                <a:pos x="0" y="16632531"/>
              </a:cxn>
              <a:cxn ang="0">
                <a:pos x="9944205" y="23416919"/>
              </a:cxn>
              <a:cxn ang="0">
                <a:pos x="40417919" y="23416919"/>
              </a:cxn>
              <a:cxn ang="0">
                <a:pos x="50362124" y="16632531"/>
              </a:cxn>
              <a:cxn ang="0">
                <a:pos x="43304434" y="10286092"/>
              </a:cxn>
              <a:cxn ang="0">
                <a:pos x="38494381" y="22104063"/>
              </a:cxn>
              <a:cxn ang="0">
                <a:pos x="25341928" y="22104063"/>
              </a:cxn>
              <a:cxn ang="0">
                <a:pos x="33360229" y="16632531"/>
              </a:cxn>
              <a:cxn ang="0">
                <a:pos x="33040814" y="15975528"/>
              </a:cxn>
              <a:cxn ang="0">
                <a:pos x="29510786" y="15975528"/>
              </a:cxn>
              <a:cxn ang="0">
                <a:pos x="29510786" y="14881662"/>
              </a:cxn>
              <a:cxn ang="0">
                <a:pos x="29510786" y="8097275"/>
              </a:cxn>
              <a:cxn ang="0">
                <a:pos x="28869639" y="7878285"/>
              </a:cxn>
              <a:cxn ang="0">
                <a:pos x="20529557" y="7878285"/>
              </a:cxn>
              <a:cxn ang="0">
                <a:pos x="19888362" y="8316266"/>
              </a:cxn>
              <a:cxn ang="0">
                <a:pos x="19888362" y="14881662"/>
              </a:cxn>
              <a:cxn ang="0">
                <a:pos x="19888362" y="15975528"/>
              </a:cxn>
              <a:cxn ang="0">
                <a:pos x="16360700" y="15975528"/>
              </a:cxn>
              <a:cxn ang="0">
                <a:pos x="16360700" y="16632531"/>
              </a:cxn>
              <a:cxn ang="0">
                <a:pos x="24379000" y="22104063"/>
              </a:cxn>
              <a:cxn ang="0">
                <a:pos x="12189476" y="22104063"/>
              </a:cxn>
              <a:cxn ang="0">
                <a:pos x="3527662" y="16413541"/>
              </a:cxn>
              <a:cxn ang="0">
                <a:pos x="9303009" y="10941977"/>
              </a:cxn>
              <a:cxn ang="0">
                <a:pos x="8981229" y="9629121"/>
              </a:cxn>
              <a:cxn ang="0">
                <a:pos x="16360700" y="3720695"/>
              </a:cxn>
              <a:cxn ang="0">
                <a:pos x="24057219" y="6565397"/>
              </a:cxn>
              <a:cxn ang="0">
                <a:pos x="31436690" y="2407807"/>
              </a:cxn>
              <a:cxn ang="0">
                <a:pos x="41059115" y="9191141"/>
              </a:cxn>
              <a:cxn ang="0">
                <a:pos x="40739700" y="10941977"/>
              </a:cxn>
              <a:cxn ang="0">
                <a:pos x="47153877" y="16413541"/>
              </a:cxn>
              <a:cxn ang="0">
                <a:pos x="38494381" y="22104063"/>
              </a:cxn>
              <a:cxn ang="0">
                <a:pos x="38494381" y="22104063"/>
              </a:cxn>
            </a:cxnLst>
            <a:rect l="0" t="0" r="0" b="0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/>
          <a:lstStyle/>
          <a:p>
            <a:endParaRPr lang="zh-CN" altLang="en-US" sz="700"/>
          </a:p>
        </p:txBody>
      </p:sp>
      <p:sp>
        <p:nvSpPr>
          <p:cNvPr id="213003" name="AutoShape 10"/>
          <p:cNvSpPr/>
          <p:nvPr/>
        </p:nvSpPr>
        <p:spPr>
          <a:xfrm>
            <a:off x="2722245" y="2298700"/>
            <a:ext cx="477520" cy="398780"/>
          </a:xfrm>
          <a:custGeom>
            <a:avLst/>
            <a:gdLst/>
            <a:ahLst/>
            <a:cxnLst>
              <a:cxn ang="0">
                <a:pos x="50208980" y="15207260"/>
              </a:cxn>
              <a:cxn ang="0">
                <a:pos x="49321041" y="17322130"/>
              </a:cxn>
              <a:cxn ang="0">
                <a:pos x="47101124" y="18505861"/>
              </a:cxn>
              <a:cxn ang="0">
                <a:pos x="47101124" y="26898900"/>
              </a:cxn>
              <a:cxn ang="0">
                <a:pos x="45862195" y="29355456"/>
              </a:cxn>
              <a:cxn ang="0">
                <a:pos x="42907753" y="30377258"/>
              </a:cxn>
              <a:cxn ang="0">
                <a:pos x="38440099" y="27373383"/>
              </a:cxn>
              <a:cxn ang="0">
                <a:pos x="32812489" y="24703066"/>
              </a:cxn>
              <a:cxn ang="0">
                <a:pos x="26615388" y="22620591"/>
              </a:cxn>
              <a:cxn ang="0">
                <a:pos x="20429954" y="21485430"/>
              </a:cxn>
              <a:cxn ang="0">
                <a:pos x="18523854" y="22393913"/>
              </a:cxn>
              <a:cxn ang="0">
                <a:pos x="17515046" y="23814060"/>
              </a:cxn>
              <a:cxn ang="0">
                <a:pos x="17459264" y="25420443"/>
              </a:cxn>
              <a:cxn ang="0">
                <a:pos x="18472700" y="26898900"/>
              </a:cxn>
              <a:cxn ang="0">
                <a:pos x="17845112" y="28618643"/>
              </a:cxn>
              <a:cxn ang="0">
                <a:pos x="18402984" y="30129493"/>
              </a:cxn>
              <a:cxn ang="0">
                <a:pos x="19753526" y="31526985"/>
              </a:cxn>
              <a:cxn ang="0">
                <a:pos x="21550327" y="32858119"/>
              </a:cxn>
              <a:cxn ang="0">
                <a:pos x="19655895" y="34351144"/>
              </a:cxn>
              <a:cxn ang="0">
                <a:pos x="16764226" y="34930856"/>
              </a:cxn>
              <a:cxn ang="0">
                <a:pos x="13754001" y="34692830"/>
              </a:cxn>
              <a:cxn ang="0">
                <a:pos x="11443443" y="33700164"/>
              </a:cxn>
              <a:cxn ang="0">
                <a:pos x="10350937" y="30858219"/>
              </a:cxn>
              <a:cxn ang="0">
                <a:pos x="9372359" y="27891567"/>
              </a:cxn>
              <a:cxn ang="0">
                <a:pos x="8991139" y="24745198"/>
              </a:cxn>
              <a:cxn ang="0">
                <a:pos x="9646642" y="21300845"/>
              </a:cxn>
              <a:cxn ang="0">
                <a:pos x="4193371" y="21300845"/>
              </a:cxn>
              <a:cxn ang="0">
                <a:pos x="1241291" y="20279043"/>
              </a:cxn>
              <a:cxn ang="0">
                <a:pos x="0" y="17798222"/>
              </a:cxn>
              <a:cxn ang="0">
                <a:pos x="0" y="12588774"/>
              </a:cxn>
              <a:cxn ang="0">
                <a:pos x="1222681" y="10112782"/>
              </a:cxn>
              <a:cxn ang="0">
                <a:pos x="4193371" y="9076413"/>
              </a:cxn>
              <a:cxn ang="0">
                <a:pos x="17789330" y="9076413"/>
              </a:cxn>
              <a:cxn ang="0">
                <a:pos x="24465234" y="8316943"/>
              </a:cxn>
              <a:cxn ang="0">
                <a:pos x="31406165" y="6273341"/>
              </a:cxn>
              <a:cxn ang="0">
                <a:pos x="37826444" y="3355260"/>
              </a:cxn>
              <a:cxn ang="0">
                <a:pos x="42907753" y="0"/>
              </a:cxn>
              <a:cxn ang="0">
                <a:pos x="45862195" y="1026670"/>
              </a:cxn>
              <a:cxn ang="0">
                <a:pos x="47101124" y="3507492"/>
              </a:cxn>
              <a:cxn ang="0">
                <a:pos x="47101124" y="11876266"/>
              </a:cxn>
              <a:cxn ang="0">
                <a:pos x="49321041" y="13069735"/>
              </a:cxn>
              <a:cxn ang="0">
                <a:pos x="50208980" y="15207260"/>
              </a:cxn>
              <a:cxn ang="0">
                <a:pos x="42907753" y="4623216"/>
              </a:cxn>
              <a:cxn ang="0">
                <a:pos x="38384317" y="7209308"/>
              </a:cxn>
              <a:cxn ang="0">
                <a:pos x="33193709" y="9447235"/>
              </a:cxn>
              <a:cxn ang="0">
                <a:pos x="27610310" y="11210719"/>
              </a:cxn>
              <a:cxn ang="0">
                <a:pos x="21982700" y="12313485"/>
              </a:cxn>
              <a:cxn ang="0">
                <a:pos x="21982700" y="18092907"/>
              </a:cxn>
              <a:cxn ang="0">
                <a:pos x="27610310" y="19208671"/>
              </a:cxn>
              <a:cxn ang="0">
                <a:pos x="33193709" y="20981854"/>
              </a:cxn>
              <a:cxn ang="0">
                <a:pos x="38412184" y="23234347"/>
              </a:cxn>
              <a:cxn ang="0">
                <a:pos x="42907753" y="25781567"/>
              </a:cxn>
              <a:cxn ang="0">
                <a:pos x="42907753" y="4623216"/>
              </a:cxn>
              <a:cxn ang="0">
                <a:pos x="42907753" y="4623216"/>
              </a:cxn>
            </a:cxnLst>
            <a:rect l="0" t="0" r="0" b="0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/>
          <a:lstStyle/>
          <a:p>
            <a:endParaRPr lang="zh-CN" altLang="en-US" sz="700"/>
          </a:p>
        </p:txBody>
      </p:sp>
      <p:sp>
        <p:nvSpPr>
          <p:cNvPr id="40" name="文本框 39"/>
          <p:cNvSpPr txBox="1"/>
          <p:nvPr/>
        </p:nvSpPr>
        <p:spPr>
          <a:xfrm>
            <a:off x="1964690" y="304118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42415" y="3289935"/>
            <a:ext cx="2837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4350" y="304118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12075" y="3289935"/>
            <a:ext cx="2837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2870" y="4243243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0595" y="4491990"/>
            <a:ext cx="2837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2"/>
          <p:cNvSpPr/>
          <p:nvPr/>
        </p:nvSpPr>
        <p:spPr>
          <a:xfrm>
            <a:off x="7873365" y="2179955"/>
            <a:ext cx="535305" cy="535305"/>
          </a:xfrm>
          <a:prstGeom prst="ellipse">
            <a:avLst/>
          </a:prstGeom>
          <a:solidFill>
            <a:srgbClr val="7F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43"/>
          <p:cNvSpPr/>
          <p:nvPr/>
        </p:nvSpPr>
        <p:spPr>
          <a:xfrm>
            <a:off x="7987665" y="2294890"/>
            <a:ext cx="306070" cy="30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Oval 38"/>
          <p:cNvSpPr/>
          <p:nvPr/>
        </p:nvSpPr>
        <p:spPr>
          <a:xfrm>
            <a:off x="8126730" y="4014470"/>
            <a:ext cx="535305" cy="535305"/>
          </a:xfrm>
          <a:prstGeom prst="ellipse">
            <a:avLst/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39"/>
          <p:cNvSpPr/>
          <p:nvPr/>
        </p:nvSpPr>
        <p:spPr>
          <a:xfrm>
            <a:off x="8241665" y="4168775"/>
            <a:ext cx="306070" cy="22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34"/>
          <p:cNvSpPr/>
          <p:nvPr/>
        </p:nvSpPr>
        <p:spPr>
          <a:xfrm>
            <a:off x="5930265" y="1085215"/>
            <a:ext cx="535305" cy="535305"/>
          </a:xfrm>
          <a:prstGeom prst="ellipse">
            <a:avLst/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5"/>
          <p:cNvSpPr/>
          <p:nvPr/>
        </p:nvSpPr>
        <p:spPr>
          <a:xfrm>
            <a:off x="6045200" y="1216660"/>
            <a:ext cx="306070" cy="27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4" extrusionOk="0">
                <a:moveTo>
                  <a:pt x="19415" y="16649"/>
                </a:moveTo>
                <a:cubicBezTo>
                  <a:pt x="20161" y="16995"/>
                  <a:pt x="20794" y="17015"/>
                  <a:pt x="20797" y="18016"/>
                </a:cubicBezTo>
                <a:lnTo>
                  <a:pt x="21600" y="21484"/>
                </a:lnTo>
                <a:lnTo>
                  <a:pt x="0" y="21484"/>
                </a:lnTo>
                <a:cubicBezTo>
                  <a:pt x="91" y="20771"/>
                  <a:pt x="349" y="19060"/>
                  <a:pt x="573" y="18136"/>
                </a:cubicBezTo>
                <a:cubicBezTo>
                  <a:pt x="679" y="17700"/>
                  <a:pt x="1212" y="16975"/>
                  <a:pt x="2036" y="16624"/>
                </a:cubicBezTo>
                <a:cubicBezTo>
                  <a:pt x="4050" y="15766"/>
                  <a:pt x="6877" y="14370"/>
                  <a:pt x="7251" y="13724"/>
                </a:cubicBezTo>
                <a:cubicBezTo>
                  <a:pt x="7484" y="13323"/>
                  <a:pt x="7579" y="13743"/>
                  <a:pt x="7681" y="13421"/>
                </a:cubicBezTo>
                <a:cubicBezTo>
                  <a:pt x="7916" y="12679"/>
                  <a:pt x="7968" y="11587"/>
                  <a:pt x="7968" y="11587"/>
                </a:cubicBezTo>
                <a:cubicBezTo>
                  <a:pt x="7848" y="11494"/>
                  <a:pt x="7572" y="10786"/>
                  <a:pt x="7434" y="10117"/>
                </a:cubicBezTo>
                <a:cubicBezTo>
                  <a:pt x="7387" y="9891"/>
                  <a:pt x="7082" y="9884"/>
                  <a:pt x="6846" y="8995"/>
                </a:cubicBezTo>
                <a:cubicBezTo>
                  <a:pt x="6653" y="8263"/>
                  <a:pt x="6425" y="7272"/>
                  <a:pt x="6518" y="6932"/>
                </a:cubicBezTo>
                <a:cubicBezTo>
                  <a:pt x="6566" y="6758"/>
                  <a:pt x="6695" y="6822"/>
                  <a:pt x="6716" y="6831"/>
                </a:cubicBezTo>
                <a:cubicBezTo>
                  <a:pt x="6697" y="6706"/>
                  <a:pt x="6673" y="6705"/>
                  <a:pt x="6649" y="6531"/>
                </a:cubicBezTo>
                <a:cubicBezTo>
                  <a:pt x="6603" y="6199"/>
                  <a:pt x="6428" y="5653"/>
                  <a:pt x="6414" y="5330"/>
                </a:cubicBezTo>
                <a:cubicBezTo>
                  <a:pt x="6302" y="2941"/>
                  <a:pt x="6814" y="1517"/>
                  <a:pt x="7802" y="834"/>
                </a:cubicBezTo>
                <a:cubicBezTo>
                  <a:pt x="8064" y="653"/>
                  <a:pt x="9136" y="145"/>
                  <a:pt x="9462" y="64"/>
                </a:cubicBezTo>
                <a:cubicBezTo>
                  <a:pt x="10187" y="-116"/>
                  <a:pt x="11659" y="109"/>
                  <a:pt x="12338" y="443"/>
                </a:cubicBezTo>
                <a:cubicBezTo>
                  <a:pt x="14203" y="1346"/>
                  <a:pt x="14766" y="2285"/>
                  <a:pt x="14624" y="5330"/>
                </a:cubicBezTo>
                <a:cubicBezTo>
                  <a:pt x="14599" y="5877"/>
                  <a:pt x="14486" y="6618"/>
                  <a:pt x="14433" y="6945"/>
                </a:cubicBezTo>
                <a:cubicBezTo>
                  <a:pt x="14521" y="6860"/>
                  <a:pt x="14606" y="6807"/>
                  <a:pt x="14679" y="6813"/>
                </a:cubicBezTo>
                <a:cubicBezTo>
                  <a:pt x="14982" y="6833"/>
                  <a:pt x="14696" y="8105"/>
                  <a:pt x="14460" y="8995"/>
                </a:cubicBezTo>
                <a:cubicBezTo>
                  <a:pt x="14225" y="9884"/>
                  <a:pt x="13904" y="9888"/>
                  <a:pt x="13872" y="10117"/>
                </a:cubicBezTo>
                <a:cubicBezTo>
                  <a:pt x="13761" y="10901"/>
                  <a:pt x="13490" y="11361"/>
                  <a:pt x="13347" y="11576"/>
                </a:cubicBezTo>
                <a:cubicBezTo>
                  <a:pt x="13347" y="11576"/>
                  <a:pt x="13436" y="12775"/>
                  <a:pt x="13704" y="13449"/>
                </a:cubicBezTo>
                <a:cubicBezTo>
                  <a:pt x="13812" y="13730"/>
                  <a:pt x="13931" y="13430"/>
                  <a:pt x="14102" y="13742"/>
                </a:cubicBezTo>
                <a:cubicBezTo>
                  <a:pt x="14018" y="13588"/>
                  <a:pt x="14272" y="14339"/>
                  <a:pt x="15405" y="14858"/>
                </a:cubicBezTo>
                <a:cubicBezTo>
                  <a:pt x="17512" y="15825"/>
                  <a:pt x="18500" y="16226"/>
                  <a:pt x="19415" y="1664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3987165" y="2179955"/>
            <a:ext cx="535305" cy="535305"/>
          </a:xfrm>
          <a:prstGeom prst="ellipse">
            <a:avLst/>
          </a:prstGeom>
          <a:solidFill>
            <a:srgbClr val="80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31"/>
          <p:cNvSpPr/>
          <p:nvPr/>
        </p:nvSpPr>
        <p:spPr>
          <a:xfrm>
            <a:off x="4138930" y="2294890"/>
            <a:ext cx="231775" cy="30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Oval 26"/>
          <p:cNvSpPr/>
          <p:nvPr/>
        </p:nvSpPr>
        <p:spPr>
          <a:xfrm>
            <a:off x="3775710" y="4014470"/>
            <a:ext cx="535305" cy="535305"/>
          </a:xfrm>
          <a:prstGeom prst="ellipse">
            <a:avLst/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27"/>
          <p:cNvSpPr/>
          <p:nvPr/>
        </p:nvSpPr>
        <p:spPr>
          <a:xfrm>
            <a:off x="3890010" y="4129405"/>
            <a:ext cx="306070" cy="305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17"/>
          <p:cNvSpPr/>
          <p:nvPr/>
        </p:nvSpPr>
        <p:spPr>
          <a:xfrm rot="16200000" flipH="1">
            <a:off x="7712710" y="5095240"/>
            <a:ext cx="584200" cy="2346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0" y="840"/>
                </a:lnTo>
                <a:lnTo>
                  <a:pt x="21600" y="21600"/>
                </a:lnTo>
                <a:lnTo>
                  <a:pt x="21591" y="15894"/>
                </a:lnTo>
                <a:lnTo>
                  <a:pt x="0" y="0"/>
                </a:lnTo>
                <a:close/>
              </a:path>
            </a:pathLst>
          </a:cu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Arrow: Right 18"/>
          <p:cNvSpPr/>
          <p:nvPr/>
        </p:nvSpPr>
        <p:spPr>
          <a:xfrm rot="16200000">
            <a:off x="6113780" y="5104130"/>
            <a:ext cx="1529715" cy="216535"/>
          </a:xfrm>
          <a:prstGeom prst="rightArrow">
            <a:avLst>
              <a:gd name="adj1" fmla="val 42611"/>
              <a:gd name="adj2" fmla="val 85179"/>
            </a:avLst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15"/>
          <p:cNvSpPr/>
          <p:nvPr/>
        </p:nvSpPr>
        <p:spPr>
          <a:xfrm rot="16200000" flipH="1">
            <a:off x="6878955" y="5580380"/>
            <a:ext cx="583565" cy="1377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" y="0"/>
                </a:moveTo>
                <a:lnTo>
                  <a:pt x="0" y="1391"/>
                </a:lnTo>
                <a:lnTo>
                  <a:pt x="21600" y="21600"/>
                </a:lnTo>
                <a:lnTo>
                  <a:pt x="21600" y="12014"/>
                </a:lnTo>
                <a:lnTo>
                  <a:pt x="4" y="0"/>
                </a:lnTo>
                <a:close/>
              </a:path>
            </a:pathLst>
          </a:custGeom>
          <a:solidFill>
            <a:srgbClr val="7F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Arrow: Right 16"/>
          <p:cNvSpPr/>
          <p:nvPr/>
        </p:nvSpPr>
        <p:spPr>
          <a:xfrm rot="16200000">
            <a:off x="5380990" y="4723765"/>
            <a:ext cx="2291080" cy="216535"/>
          </a:xfrm>
          <a:prstGeom prst="rightArrow">
            <a:avLst>
              <a:gd name="adj1" fmla="val 42611"/>
              <a:gd name="adj2" fmla="val 85179"/>
            </a:avLst>
          </a:prstGeom>
          <a:solidFill>
            <a:srgbClr val="7F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Freeform: Shape 13"/>
          <p:cNvSpPr/>
          <p:nvPr/>
        </p:nvSpPr>
        <p:spPr>
          <a:xfrm rot="16200000" flipH="1">
            <a:off x="5927090" y="5960745"/>
            <a:ext cx="584835" cy="615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" y="8656"/>
                </a:moveTo>
                <a:lnTo>
                  <a:pt x="21589" y="0"/>
                </a:lnTo>
                <a:lnTo>
                  <a:pt x="21600" y="21600"/>
                </a:lnTo>
                <a:lnTo>
                  <a:pt x="0" y="11830"/>
                </a:lnTo>
                <a:lnTo>
                  <a:pt x="61" y="8656"/>
                </a:lnTo>
                <a:close/>
              </a:path>
            </a:pathLst>
          </a:cu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Arrow: Right 14"/>
          <p:cNvSpPr/>
          <p:nvPr/>
        </p:nvSpPr>
        <p:spPr>
          <a:xfrm rot="16200000">
            <a:off x="4594860" y="4260850"/>
            <a:ext cx="3216910" cy="216535"/>
          </a:xfrm>
          <a:prstGeom prst="rightArrow">
            <a:avLst>
              <a:gd name="adj1" fmla="val 42611"/>
              <a:gd name="adj2" fmla="val 85179"/>
            </a:avLst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1"/>
          <p:cNvSpPr/>
          <p:nvPr/>
        </p:nvSpPr>
        <p:spPr>
          <a:xfrm rot="16200000" flipH="1">
            <a:off x="4946015" y="5594985"/>
            <a:ext cx="584835" cy="1347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" y="20157"/>
                </a:moveTo>
                <a:lnTo>
                  <a:pt x="21588" y="0"/>
                </a:lnTo>
                <a:lnTo>
                  <a:pt x="21600" y="9767"/>
                </a:lnTo>
                <a:lnTo>
                  <a:pt x="0" y="21600"/>
                </a:lnTo>
                <a:lnTo>
                  <a:pt x="27" y="20157"/>
                </a:lnTo>
                <a:close/>
              </a:path>
            </a:pathLst>
          </a:custGeom>
          <a:solidFill>
            <a:srgbClr val="7F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Arrow: Right 12"/>
          <p:cNvSpPr/>
          <p:nvPr/>
        </p:nvSpPr>
        <p:spPr>
          <a:xfrm rot="16200000">
            <a:off x="4719955" y="4723765"/>
            <a:ext cx="2291080" cy="216535"/>
          </a:xfrm>
          <a:prstGeom prst="rightArrow">
            <a:avLst>
              <a:gd name="adj1" fmla="val 42611"/>
              <a:gd name="adj2" fmla="val 85179"/>
            </a:avLst>
          </a:prstGeom>
          <a:solidFill>
            <a:srgbClr val="7FA16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Freeform: Shape 9"/>
          <p:cNvSpPr/>
          <p:nvPr/>
        </p:nvSpPr>
        <p:spPr>
          <a:xfrm rot="16200000" flipH="1">
            <a:off x="4116705" y="5099685"/>
            <a:ext cx="585470" cy="233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28"/>
                </a:moveTo>
                <a:lnTo>
                  <a:pt x="21600" y="0"/>
                </a:lnTo>
                <a:lnTo>
                  <a:pt x="21591" y="5658"/>
                </a:lnTo>
                <a:lnTo>
                  <a:pt x="48" y="21600"/>
                </a:lnTo>
                <a:lnTo>
                  <a:pt x="0" y="20728"/>
                </a:lnTo>
                <a:close/>
              </a:path>
            </a:pathLst>
          </a:cu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Arrow: Right 10"/>
          <p:cNvSpPr/>
          <p:nvPr/>
        </p:nvSpPr>
        <p:spPr>
          <a:xfrm rot="16200000">
            <a:off x="4763770" y="5104130"/>
            <a:ext cx="1529715" cy="216535"/>
          </a:xfrm>
          <a:prstGeom prst="rightArrow">
            <a:avLst>
              <a:gd name="adj1" fmla="val 42611"/>
              <a:gd name="adj2" fmla="val 85179"/>
            </a:avLst>
          </a:prstGeom>
          <a:solidFill>
            <a:srgbClr val="8BB5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88615" y="4625975"/>
            <a:ext cx="230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112135" y="2760345"/>
            <a:ext cx="230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65395" y="1668780"/>
            <a:ext cx="230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86905" y="2856230"/>
            <a:ext cx="230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9635" y="4625975"/>
            <a:ext cx="230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1926590" y="4071620"/>
            <a:ext cx="1044575" cy="2760345"/>
            <a:chOff x="1299844" y="3197550"/>
            <a:chExt cx="826136" cy="2181718"/>
          </a:xfrm>
          <a:solidFill>
            <a:srgbClr val="7FA164"/>
          </a:solidFill>
        </p:grpSpPr>
        <p:cxnSp>
          <p:nvCxnSpPr>
            <p:cNvPr id="5" name="直接连接符 4"/>
            <p:cNvCxnSpPr>
              <a:stCxn id="58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rgbClr val="7FA164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3728720" y="3211195"/>
            <a:ext cx="1044575" cy="3620770"/>
            <a:chOff x="2725420" y="2517307"/>
            <a:chExt cx="826136" cy="2861961"/>
          </a:xfrm>
          <a:solidFill>
            <a:schemeClr val="accent2"/>
          </a:solidFill>
        </p:grpSpPr>
        <p:cxnSp>
          <p:nvCxnSpPr>
            <p:cNvPr id="70" name="直接连接符 69"/>
            <p:cNvCxnSpPr>
              <a:stCxn id="7" idx="4"/>
            </p:cNvCxnSpPr>
            <p:nvPr/>
          </p:nvCxnSpPr>
          <p:spPr>
            <a:xfrm>
              <a:off x="3138488" y="3345331"/>
              <a:ext cx="0" cy="2033937"/>
            </a:xfrm>
            <a:prstGeom prst="line">
              <a:avLst/>
            </a:prstGeom>
            <a:solidFill>
              <a:srgbClr val="389A84"/>
            </a:solidFill>
            <a:ln w="25400">
              <a:solidFill>
                <a:srgbClr val="8BB59A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solidFill>
              <a:srgbClr val="8BB59A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8" name="组合 9"/>
          <p:cNvGrpSpPr/>
          <p:nvPr/>
        </p:nvGrpSpPr>
        <p:grpSpPr>
          <a:xfrm>
            <a:off x="5521325" y="4177030"/>
            <a:ext cx="1044575" cy="2654935"/>
            <a:chOff x="4143057" y="3280862"/>
            <a:chExt cx="826136" cy="2098406"/>
          </a:xfrm>
          <a:solidFill>
            <a:srgbClr val="7FA164"/>
          </a:solidFill>
        </p:grpSpPr>
        <p:cxnSp>
          <p:nvCxnSpPr>
            <p:cNvPr id="72" name="直接连接符 71"/>
            <p:cNvCxnSpPr>
              <a:stCxn id="10" idx="4"/>
            </p:cNvCxnSpPr>
            <p:nvPr/>
          </p:nvCxnSpPr>
          <p:spPr>
            <a:xfrm>
              <a:off x="4556125" y="4108886"/>
              <a:ext cx="11714" cy="1270382"/>
            </a:xfrm>
            <a:prstGeom prst="line">
              <a:avLst/>
            </a:prstGeom>
            <a:grpFill/>
            <a:ln w="25400">
              <a:solidFill>
                <a:srgbClr val="7FA164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213543" y="3347212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143057" y="3280862"/>
              <a:ext cx="826136" cy="828024"/>
            </a:xfrm>
            <a:prstGeom prst="ellipse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7315835" y="3278505"/>
            <a:ext cx="1044575" cy="3553460"/>
            <a:chOff x="5562282" y="2570163"/>
            <a:chExt cx="826136" cy="2809105"/>
          </a:xfrm>
          <a:solidFill>
            <a:schemeClr val="accent4"/>
          </a:solidFill>
        </p:grpSpPr>
        <p:cxnSp>
          <p:nvCxnSpPr>
            <p:cNvPr id="74" name="直接连接符 73"/>
            <p:cNvCxnSpPr>
              <a:stCxn id="13" idx="4"/>
            </p:cNvCxnSpPr>
            <p:nvPr/>
          </p:nvCxnSpPr>
          <p:spPr bwMode="auto">
            <a:xfrm>
              <a:off x="5975350" y="3398187"/>
              <a:ext cx="0" cy="1981081"/>
            </a:xfrm>
            <a:prstGeom prst="line">
              <a:avLst/>
            </a:prstGeom>
            <a:solidFill>
              <a:srgbClr val="E69F9D"/>
            </a:solidFill>
            <a:ln w="25400">
              <a:solidFill>
                <a:srgbClr val="8BB5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632768" y="2636513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562282" y="2570163"/>
              <a:ext cx="826136" cy="828024"/>
            </a:xfrm>
            <a:prstGeom prst="ellipse">
              <a:avLst/>
            </a:prstGeom>
            <a:solidFill>
              <a:srgbClr val="8BB59A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99550" y="4175125"/>
            <a:ext cx="1044575" cy="2656840"/>
            <a:chOff x="6973068" y="3278982"/>
            <a:chExt cx="826136" cy="2100286"/>
          </a:xfrm>
          <a:solidFill>
            <a:schemeClr val="accent1"/>
          </a:solidFill>
        </p:grpSpPr>
        <p:cxnSp>
          <p:nvCxnSpPr>
            <p:cNvPr id="76" name="直接连接符 75"/>
            <p:cNvCxnSpPr>
              <a:stCxn id="67" idx="4"/>
            </p:cNvCxnSpPr>
            <p:nvPr/>
          </p:nvCxnSpPr>
          <p:spPr>
            <a:xfrm>
              <a:off x="7386136" y="4107006"/>
              <a:ext cx="0" cy="1272262"/>
            </a:xfrm>
            <a:prstGeom prst="line">
              <a:avLst/>
            </a:prstGeom>
            <a:solidFill>
              <a:srgbClr val="389A84"/>
            </a:solidFill>
            <a:ln w="25400">
              <a:solidFill>
                <a:srgbClr val="7FA164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7044056" y="3345332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6973068" y="3278982"/>
              <a:ext cx="826136" cy="828024"/>
            </a:xfrm>
            <a:prstGeom prst="ellipse">
              <a:avLst/>
            </a:prstGeom>
            <a:solidFill>
              <a:srgbClr val="7FA16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sp>
        <p:nvSpPr>
          <p:cNvPr id="52" name="Shape 540"/>
          <p:cNvSpPr/>
          <p:nvPr/>
        </p:nvSpPr>
        <p:spPr>
          <a:xfrm>
            <a:off x="1104900" y="267589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0425" y="295275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7" name="Shape 540"/>
          <p:cNvSpPr/>
          <p:nvPr/>
        </p:nvSpPr>
        <p:spPr>
          <a:xfrm>
            <a:off x="3306445" y="175387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61970" y="203073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9" name="Shape 540"/>
          <p:cNvSpPr/>
          <p:nvPr/>
        </p:nvSpPr>
        <p:spPr>
          <a:xfrm>
            <a:off x="5349240" y="267589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04765" y="295275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21" name="Shape 540"/>
          <p:cNvSpPr/>
          <p:nvPr/>
        </p:nvSpPr>
        <p:spPr>
          <a:xfrm>
            <a:off x="7458710" y="175387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14235" y="203073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23" name="Shape 540"/>
          <p:cNvSpPr/>
          <p:nvPr/>
        </p:nvSpPr>
        <p:spPr>
          <a:xfrm>
            <a:off x="9559925" y="281368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315450" y="3090545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2264410" y="4421505"/>
            <a:ext cx="441960" cy="351155"/>
            <a:chOff x="2021" y="7360"/>
            <a:chExt cx="464" cy="369"/>
          </a:xfrm>
          <a:solidFill>
            <a:schemeClr val="bg1"/>
          </a:solidFill>
        </p:grpSpPr>
        <p:sp>
          <p:nvSpPr>
            <p:cNvPr id="40" name="Freeform 37"/>
            <p:cNvSpPr/>
            <p:nvPr/>
          </p:nvSpPr>
          <p:spPr bwMode="auto">
            <a:xfrm>
              <a:off x="2419" y="7573"/>
              <a:ext cx="65" cy="135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021" y="7360"/>
              <a:ext cx="464" cy="348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059" y="7380"/>
              <a:ext cx="116" cy="19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215" y="7476"/>
              <a:ext cx="194" cy="194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156" y="7419"/>
              <a:ext cx="310" cy="310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4034155" y="3525520"/>
            <a:ext cx="441960" cy="403225"/>
            <a:chOff x="3161" y="7331"/>
            <a:chExt cx="464" cy="424"/>
          </a:xfrm>
          <a:solidFill>
            <a:schemeClr val="bg1"/>
          </a:solidFill>
        </p:grpSpPr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161" y="7331"/>
              <a:ext cx="464" cy="42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43"/>
            <p:cNvSpPr>
              <a:spLocks noChangeArrowheads="1"/>
            </p:cNvSpPr>
            <p:nvPr/>
          </p:nvSpPr>
          <p:spPr bwMode="auto">
            <a:xfrm>
              <a:off x="3296" y="7409"/>
              <a:ext cx="78" cy="7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3220" y="7462"/>
              <a:ext cx="348" cy="179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822315" y="4478020"/>
            <a:ext cx="441960" cy="441960"/>
            <a:chOff x="6535" y="7314"/>
            <a:chExt cx="464" cy="464"/>
          </a:xfrm>
          <a:solidFill>
            <a:schemeClr val="bg1"/>
          </a:solidFill>
        </p:grpSpPr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6709" y="7487"/>
              <a:ext cx="116" cy="116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1 w 48"/>
                <a:gd name="T11" fmla="*/ 16 h 48"/>
                <a:gd name="T12" fmla="*/ 16 w 48"/>
                <a:gd name="T13" fmla="*/ 21 h 48"/>
                <a:gd name="T14" fmla="*/ 12 w 48"/>
                <a:gd name="T15" fmla="*/ 24 h 48"/>
                <a:gd name="T16" fmla="*/ 11 w 48"/>
                <a:gd name="T17" fmla="*/ 24 h 48"/>
                <a:gd name="T18" fmla="*/ 8 w 48"/>
                <a:gd name="T19" fmla="*/ 19 h 48"/>
                <a:gd name="T20" fmla="*/ 19 w 48"/>
                <a:gd name="T21" fmla="*/ 8 h 48"/>
                <a:gd name="T22" fmla="*/ 24 w 48"/>
                <a:gd name="T23" fmla="*/ 11 h 48"/>
                <a:gd name="T24" fmla="*/ 21 w 48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1" y="16"/>
                  </a:moveTo>
                  <a:cubicBezTo>
                    <a:pt x="19" y="17"/>
                    <a:pt x="17" y="19"/>
                    <a:pt x="16" y="21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9" y="23"/>
                    <a:pt x="8" y="21"/>
                    <a:pt x="8" y="19"/>
                  </a:cubicBezTo>
                  <a:cubicBezTo>
                    <a:pt x="10" y="14"/>
                    <a:pt x="14" y="10"/>
                    <a:pt x="19" y="8"/>
                  </a:cubicBezTo>
                  <a:cubicBezTo>
                    <a:pt x="21" y="7"/>
                    <a:pt x="23" y="8"/>
                    <a:pt x="24" y="11"/>
                  </a:cubicBezTo>
                  <a:cubicBezTo>
                    <a:pt x="25" y="13"/>
                    <a:pt x="24" y="15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6535" y="7314"/>
              <a:ext cx="465" cy="464"/>
            </a:xfrm>
            <a:custGeom>
              <a:avLst/>
              <a:gdLst>
                <a:gd name="T0" fmla="*/ 179 w 192"/>
                <a:gd name="T1" fmla="*/ 47 h 192"/>
                <a:gd name="T2" fmla="*/ 185 w 192"/>
                <a:gd name="T3" fmla="*/ 41 h 192"/>
                <a:gd name="T4" fmla="*/ 192 w 192"/>
                <a:gd name="T5" fmla="*/ 24 h 192"/>
                <a:gd name="T6" fmla="*/ 185 w 192"/>
                <a:gd name="T7" fmla="*/ 7 h 192"/>
                <a:gd name="T8" fmla="*/ 168 w 192"/>
                <a:gd name="T9" fmla="*/ 0 h 192"/>
                <a:gd name="T10" fmla="*/ 151 w 192"/>
                <a:gd name="T11" fmla="*/ 7 h 192"/>
                <a:gd name="T12" fmla="*/ 145 w 192"/>
                <a:gd name="T13" fmla="*/ 13 h 192"/>
                <a:gd name="T14" fmla="*/ 96 w 192"/>
                <a:gd name="T15" fmla="*/ 0 h 192"/>
                <a:gd name="T16" fmla="*/ 47 w 192"/>
                <a:gd name="T17" fmla="*/ 13 h 192"/>
                <a:gd name="T18" fmla="*/ 41 w 192"/>
                <a:gd name="T19" fmla="*/ 7 h 192"/>
                <a:gd name="T20" fmla="*/ 24 w 192"/>
                <a:gd name="T21" fmla="*/ 0 h 192"/>
                <a:gd name="T22" fmla="*/ 7 w 192"/>
                <a:gd name="T23" fmla="*/ 7 h 192"/>
                <a:gd name="T24" fmla="*/ 0 w 192"/>
                <a:gd name="T25" fmla="*/ 24 h 192"/>
                <a:gd name="T26" fmla="*/ 7 w 192"/>
                <a:gd name="T27" fmla="*/ 41 h 192"/>
                <a:gd name="T28" fmla="*/ 14 w 192"/>
                <a:gd name="T29" fmla="*/ 47 h 192"/>
                <a:gd name="T30" fmla="*/ 0 w 192"/>
                <a:gd name="T31" fmla="*/ 96 h 192"/>
                <a:gd name="T32" fmla="*/ 13 w 192"/>
                <a:gd name="T33" fmla="*/ 145 h 192"/>
                <a:gd name="T34" fmla="*/ 7 w 192"/>
                <a:gd name="T35" fmla="*/ 151 h 192"/>
                <a:gd name="T36" fmla="*/ 0 w 192"/>
                <a:gd name="T37" fmla="*/ 168 h 192"/>
                <a:gd name="T38" fmla="*/ 7 w 192"/>
                <a:gd name="T39" fmla="*/ 185 h 192"/>
                <a:gd name="T40" fmla="*/ 24 w 192"/>
                <a:gd name="T41" fmla="*/ 192 h 192"/>
                <a:gd name="T42" fmla="*/ 41 w 192"/>
                <a:gd name="T43" fmla="*/ 185 h 192"/>
                <a:gd name="T44" fmla="*/ 47 w 192"/>
                <a:gd name="T45" fmla="*/ 179 h 192"/>
                <a:gd name="T46" fmla="*/ 96 w 192"/>
                <a:gd name="T47" fmla="*/ 192 h 192"/>
                <a:gd name="T48" fmla="*/ 145 w 192"/>
                <a:gd name="T49" fmla="*/ 179 h 192"/>
                <a:gd name="T50" fmla="*/ 151 w 192"/>
                <a:gd name="T51" fmla="*/ 185 h 192"/>
                <a:gd name="T52" fmla="*/ 168 w 192"/>
                <a:gd name="T53" fmla="*/ 192 h 192"/>
                <a:gd name="T54" fmla="*/ 185 w 192"/>
                <a:gd name="T55" fmla="*/ 185 h 192"/>
                <a:gd name="T56" fmla="*/ 192 w 192"/>
                <a:gd name="T57" fmla="*/ 168 h 192"/>
                <a:gd name="T58" fmla="*/ 185 w 192"/>
                <a:gd name="T59" fmla="*/ 151 h 192"/>
                <a:gd name="T60" fmla="*/ 179 w 192"/>
                <a:gd name="T61" fmla="*/ 145 h 192"/>
                <a:gd name="T62" fmla="*/ 192 w 192"/>
                <a:gd name="T63" fmla="*/ 96 h 192"/>
                <a:gd name="T64" fmla="*/ 179 w 192"/>
                <a:gd name="T65" fmla="*/ 47 h 192"/>
                <a:gd name="T66" fmla="*/ 96 w 192"/>
                <a:gd name="T67" fmla="*/ 176 h 192"/>
                <a:gd name="T68" fmla="*/ 16 w 192"/>
                <a:gd name="T69" fmla="*/ 96 h 192"/>
                <a:gd name="T70" fmla="*/ 96 w 192"/>
                <a:gd name="T71" fmla="*/ 16 h 192"/>
                <a:gd name="T72" fmla="*/ 176 w 192"/>
                <a:gd name="T73" fmla="*/ 96 h 192"/>
                <a:gd name="T74" fmla="*/ 96 w 192"/>
                <a:gd name="T7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179" y="47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0" y="36"/>
                    <a:pt x="192" y="30"/>
                    <a:pt x="192" y="24"/>
                  </a:cubicBezTo>
                  <a:cubicBezTo>
                    <a:pt x="192" y="17"/>
                    <a:pt x="190" y="11"/>
                    <a:pt x="185" y="7"/>
                  </a:cubicBezTo>
                  <a:cubicBezTo>
                    <a:pt x="181" y="2"/>
                    <a:pt x="175" y="0"/>
                    <a:pt x="168" y="0"/>
                  </a:cubicBezTo>
                  <a:cubicBezTo>
                    <a:pt x="162" y="0"/>
                    <a:pt x="156" y="2"/>
                    <a:pt x="151" y="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30" y="5"/>
                    <a:pt x="113" y="0"/>
                    <a:pt x="96" y="0"/>
                  </a:cubicBezTo>
                  <a:cubicBezTo>
                    <a:pt x="79" y="0"/>
                    <a:pt x="62" y="5"/>
                    <a:pt x="47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3" y="11"/>
                    <a:pt x="0" y="17"/>
                    <a:pt x="0" y="24"/>
                  </a:cubicBezTo>
                  <a:cubicBezTo>
                    <a:pt x="0" y="30"/>
                    <a:pt x="3" y="36"/>
                    <a:pt x="7" y="41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5" y="62"/>
                    <a:pt x="0" y="79"/>
                    <a:pt x="0" y="96"/>
                  </a:cubicBezTo>
                  <a:cubicBezTo>
                    <a:pt x="0" y="113"/>
                    <a:pt x="5" y="130"/>
                    <a:pt x="13" y="145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3" y="155"/>
                    <a:pt x="0" y="161"/>
                    <a:pt x="0" y="168"/>
                  </a:cubicBezTo>
                  <a:cubicBezTo>
                    <a:pt x="0" y="174"/>
                    <a:pt x="3" y="180"/>
                    <a:pt x="7" y="185"/>
                  </a:cubicBezTo>
                  <a:cubicBezTo>
                    <a:pt x="12" y="189"/>
                    <a:pt x="18" y="192"/>
                    <a:pt x="24" y="192"/>
                  </a:cubicBezTo>
                  <a:cubicBezTo>
                    <a:pt x="31" y="192"/>
                    <a:pt x="37" y="189"/>
                    <a:pt x="41" y="18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62" y="187"/>
                    <a:pt x="79" y="192"/>
                    <a:pt x="96" y="192"/>
                  </a:cubicBezTo>
                  <a:cubicBezTo>
                    <a:pt x="113" y="192"/>
                    <a:pt x="130" y="187"/>
                    <a:pt x="145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6" y="189"/>
                    <a:pt x="162" y="192"/>
                    <a:pt x="168" y="192"/>
                  </a:cubicBezTo>
                  <a:cubicBezTo>
                    <a:pt x="175" y="192"/>
                    <a:pt x="181" y="189"/>
                    <a:pt x="185" y="185"/>
                  </a:cubicBezTo>
                  <a:cubicBezTo>
                    <a:pt x="190" y="180"/>
                    <a:pt x="192" y="174"/>
                    <a:pt x="192" y="168"/>
                  </a:cubicBezTo>
                  <a:cubicBezTo>
                    <a:pt x="192" y="161"/>
                    <a:pt x="190" y="155"/>
                    <a:pt x="185" y="151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88" y="130"/>
                    <a:pt x="192" y="113"/>
                    <a:pt x="192" y="96"/>
                  </a:cubicBezTo>
                  <a:cubicBezTo>
                    <a:pt x="192" y="79"/>
                    <a:pt x="188" y="62"/>
                    <a:pt x="179" y="47"/>
                  </a:cubicBezTo>
                  <a:close/>
                  <a:moveTo>
                    <a:pt x="96" y="176"/>
                  </a:moveTo>
                  <a:cubicBezTo>
                    <a:pt x="52" y="176"/>
                    <a:pt x="16" y="140"/>
                    <a:pt x="16" y="96"/>
                  </a:cubicBezTo>
                  <a:cubicBezTo>
                    <a:pt x="16" y="52"/>
                    <a:pt x="52" y="16"/>
                    <a:pt x="96" y="16"/>
                  </a:cubicBezTo>
                  <a:cubicBezTo>
                    <a:pt x="140" y="16"/>
                    <a:pt x="176" y="52"/>
                    <a:pt x="176" y="96"/>
                  </a:cubicBezTo>
                  <a:cubicBezTo>
                    <a:pt x="176" y="140"/>
                    <a:pt x="140" y="176"/>
                    <a:pt x="96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6593" y="7371"/>
              <a:ext cx="348" cy="349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04 w 144"/>
                <a:gd name="T11" fmla="*/ 72 h 144"/>
                <a:gd name="T12" fmla="*/ 72 w 144"/>
                <a:gd name="T13" fmla="*/ 104 h 144"/>
                <a:gd name="T14" fmla="*/ 40 w 144"/>
                <a:gd name="T15" fmla="*/ 72 h 144"/>
                <a:gd name="T16" fmla="*/ 47 w 144"/>
                <a:gd name="T17" fmla="*/ 52 h 144"/>
                <a:gd name="T18" fmla="*/ 41 w 144"/>
                <a:gd name="T19" fmla="*/ 47 h 144"/>
                <a:gd name="T20" fmla="*/ 41 w 144"/>
                <a:gd name="T21" fmla="*/ 41 h 144"/>
                <a:gd name="T22" fmla="*/ 47 w 144"/>
                <a:gd name="T23" fmla="*/ 41 h 144"/>
                <a:gd name="T24" fmla="*/ 53 w 144"/>
                <a:gd name="T25" fmla="*/ 47 h 144"/>
                <a:gd name="T26" fmla="*/ 72 w 144"/>
                <a:gd name="T27" fmla="*/ 40 h 144"/>
                <a:gd name="T28" fmla="*/ 92 w 144"/>
                <a:gd name="T29" fmla="*/ 47 h 144"/>
                <a:gd name="T30" fmla="*/ 98 w 144"/>
                <a:gd name="T31" fmla="*/ 41 h 144"/>
                <a:gd name="T32" fmla="*/ 103 w 144"/>
                <a:gd name="T33" fmla="*/ 41 h 144"/>
                <a:gd name="T34" fmla="*/ 103 w 144"/>
                <a:gd name="T35" fmla="*/ 47 h 144"/>
                <a:gd name="T36" fmla="*/ 97 w 144"/>
                <a:gd name="T37" fmla="*/ 52 h 144"/>
                <a:gd name="T38" fmla="*/ 104 w 144"/>
                <a:gd name="T3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04" y="72"/>
                  </a:moveTo>
                  <a:cubicBezTo>
                    <a:pt x="104" y="90"/>
                    <a:pt x="90" y="104"/>
                    <a:pt x="72" y="104"/>
                  </a:cubicBezTo>
                  <a:cubicBezTo>
                    <a:pt x="55" y="104"/>
                    <a:pt x="40" y="90"/>
                    <a:pt x="40" y="72"/>
                  </a:cubicBezTo>
                  <a:cubicBezTo>
                    <a:pt x="40" y="64"/>
                    <a:pt x="43" y="58"/>
                    <a:pt x="47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5"/>
                    <a:pt x="40" y="43"/>
                    <a:pt x="41" y="41"/>
                  </a:cubicBezTo>
                  <a:cubicBezTo>
                    <a:pt x="43" y="39"/>
                    <a:pt x="45" y="39"/>
                    <a:pt x="47" y="4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8" y="42"/>
                    <a:pt x="65" y="40"/>
                    <a:pt x="72" y="40"/>
                  </a:cubicBezTo>
                  <a:cubicBezTo>
                    <a:pt x="80" y="40"/>
                    <a:pt x="86" y="42"/>
                    <a:pt x="92" y="47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9" y="39"/>
                    <a:pt x="102" y="39"/>
                    <a:pt x="103" y="41"/>
                  </a:cubicBezTo>
                  <a:cubicBezTo>
                    <a:pt x="105" y="43"/>
                    <a:pt x="105" y="45"/>
                    <a:pt x="103" y="4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2" y="58"/>
                    <a:pt x="104" y="65"/>
                    <a:pt x="10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95"/>
          <p:cNvSpPr>
            <a:spLocks noEditPoints="1"/>
          </p:cNvSpPr>
          <p:nvPr/>
        </p:nvSpPr>
        <p:spPr bwMode="auto">
          <a:xfrm>
            <a:off x="7634605" y="3599815"/>
            <a:ext cx="406400" cy="441960"/>
          </a:xfrm>
          <a:custGeom>
            <a:avLst/>
            <a:gdLst>
              <a:gd name="T0" fmla="*/ 175 w 176"/>
              <a:gd name="T1" fmla="*/ 1 h 192"/>
              <a:gd name="T2" fmla="*/ 171 w 176"/>
              <a:gd name="T3" fmla="*/ 0 h 192"/>
              <a:gd name="T4" fmla="*/ 67 w 176"/>
              <a:gd name="T5" fmla="*/ 24 h 192"/>
              <a:gd name="T6" fmla="*/ 64 w 176"/>
              <a:gd name="T7" fmla="*/ 28 h 192"/>
              <a:gd name="T8" fmla="*/ 64 w 176"/>
              <a:gd name="T9" fmla="*/ 133 h 192"/>
              <a:gd name="T10" fmla="*/ 36 w 176"/>
              <a:gd name="T11" fmla="*/ 120 h 192"/>
              <a:gd name="T12" fmla="*/ 0 w 176"/>
              <a:gd name="T13" fmla="*/ 156 h 192"/>
              <a:gd name="T14" fmla="*/ 36 w 176"/>
              <a:gd name="T15" fmla="*/ 192 h 192"/>
              <a:gd name="T16" fmla="*/ 72 w 176"/>
              <a:gd name="T17" fmla="*/ 156 h 192"/>
              <a:gd name="T18" fmla="*/ 72 w 176"/>
              <a:gd name="T19" fmla="*/ 79 h 192"/>
              <a:gd name="T20" fmla="*/ 168 w 176"/>
              <a:gd name="T21" fmla="*/ 57 h 192"/>
              <a:gd name="T22" fmla="*/ 168 w 176"/>
              <a:gd name="T23" fmla="*/ 125 h 192"/>
              <a:gd name="T24" fmla="*/ 140 w 176"/>
              <a:gd name="T25" fmla="*/ 112 h 192"/>
              <a:gd name="T26" fmla="*/ 104 w 176"/>
              <a:gd name="T27" fmla="*/ 148 h 192"/>
              <a:gd name="T28" fmla="*/ 140 w 176"/>
              <a:gd name="T29" fmla="*/ 184 h 192"/>
              <a:gd name="T30" fmla="*/ 176 w 176"/>
              <a:gd name="T31" fmla="*/ 148 h 192"/>
              <a:gd name="T32" fmla="*/ 176 w 176"/>
              <a:gd name="T33" fmla="*/ 4 h 192"/>
              <a:gd name="T34" fmla="*/ 175 w 176"/>
              <a:gd name="T35" fmla="*/ 1 h 192"/>
              <a:gd name="T36" fmla="*/ 36 w 176"/>
              <a:gd name="T37" fmla="*/ 144 h 192"/>
              <a:gd name="T38" fmla="*/ 24 w 176"/>
              <a:gd name="T39" fmla="*/ 156 h 192"/>
              <a:gd name="T40" fmla="*/ 20 w 176"/>
              <a:gd name="T41" fmla="*/ 160 h 192"/>
              <a:gd name="T42" fmla="*/ 16 w 176"/>
              <a:gd name="T43" fmla="*/ 156 h 192"/>
              <a:gd name="T44" fmla="*/ 36 w 176"/>
              <a:gd name="T45" fmla="*/ 136 h 192"/>
              <a:gd name="T46" fmla="*/ 40 w 176"/>
              <a:gd name="T47" fmla="*/ 140 h 192"/>
              <a:gd name="T48" fmla="*/ 36 w 176"/>
              <a:gd name="T49" fmla="*/ 144 h 192"/>
              <a:gd name="T50" fmla="*/ 140 w 176"/>
              <a:gd name="T51" fmla="*/ 136 h 192"/>
              <a:gd name="T52" fmla="*/ 128 w 176"/>
              <a:gd name="T53" fmla="*/ 148 h 192"/>
              <a:gd name="T54" fmla="*/ 124 w 176"/>
              <a:gd name="T55" fmla="*/ 152 h 192"/>
              <a:gd name="T56" fmla="*/ 120 w 176"/>
              <a:gd name="T57" fmla="*/ 148 h 192"/>
              <a:gd name="T58" fmla="*/ 140 w 176"/>
              <a:gd name="T59" fmla="*/ 128 h 192"/>
              <a:gd name="T60" fmla="*/ 144 w 176"/>
              <a:gd name="T61" fmla="*/ 132 h 192"/>
              <a:gd name="T62" fmla="*/ 140 w 176"/>
              <a:gd name="T63" fmla="*/ 13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92">
                <a:moveTo>
                  <a:pt x="175" y="1"/>
                </a:moveTo>
                <a:cubicBezTo>
                  <a:pt x="174" y="0"/>
                  <a:pt x="172" y="0"/>
                  <a:pt x="171" y="0"/>
                </a:cubicBezTo>
                <a:cubicBezTo>
                  <a:pt x="67" y="24"/>
                  <a:pt x="67" y="24"/>
                  <a:pt x="67" y="24"/>
                </a:cubicBezTo>
                <a:cubicBezTo>
                  <a:pt x="65" y="24"/>
                  <a:pt x="64" y="26"/>
                  <a:pt x="64" y="28"/>
                </a:cubicBezTo>
                <a:cubicBezTo>
                  <a:pt x="64" y="133"/>
                  <a:pt x="64" y="133"/>
                  <a:pt x="64" y="133"/>
                </a:cubicBezTo>
                <a:cubicBezTo>
                  <a:pt x="58" y="125"/>
                  <a:pt x="47" y="120"/>
                  <a:pt x="36" y="120"/>
                </a:cubicBezTo>
                <a:cubicBezTo>
                  <a:pt x="16" y="120"/>
                  <a:pt x="0" y="136"/>
                  <a:pt x="0" y="156"/>
                </a:cubicBezTo>
                <a:cubicBezTo>
                  <a:pt x="0" y="176"/>
                  <a:pt x="16" y="192"/>
                  <a:pt x="36" y="192"/>
                </a:cubicBezTo>
                <a:cubicBezTo>
                  <a:pt x="56" y="192"/>
                  <a:pt x="72" y="176"/>
                  <a:pt x="72" y="156"/>
                </a:cubicBezTo>
                <a:cubicBezTo>
                  <a:pt x="72" y="79"/>
                  <a:pt x="72" y="79"/>
                  <a:pt x="72" y="79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2" y="117"/>
                  <a:pt x="151" y="112"/>
                  <a:pt x="140" y="112"/>
                </a:cubicBezTo>
                <a:cubicBezTo>
                  <a:pt x="120" y="112"/>
                  <a:pt x="104" y="128"/>
                  <a:pt x="104" y="148"/>
                </a:cubicBezTo>
                <a:cubicBezTo>
                  <a:pt x="104" y="168"/>
                  <a:pt x="120" y="184"/>
                  <a:pt x="140" y="184"/>
                </a:cubicBezTo>
                <a:cubicBezTo>
                  <a:pt x="160" y="184"/>
                  <a:pt x="176" y="168"/>
                  <a:pt x="176" y="14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3"/>
                  <a:pt x="176" y="1"/>
                  <a:pt x="175" y="1"/>
                </a:cubicBezTo>
                <a:close/>
                <a:moveTo>
                  <a:pt x="36" y="144"/>
                </a:moveTo>
                <a:cubicBezTo>
                  <a:pt x="30" y="144"/>
                  <a:pt x="24" y="149"/>
                  <a:pt x="24" y="156"/>
                </a:cubicBezTo>
                <a:cubicBezTo>
                  <a:pt x="24" y="158"/>
                  <a:pt x="22" y="160"/>
                  <a:pt x="20" y="160"/>
                </a:cubicBezTo>
                <a:cubicBezTo>
                  <a:pt x="18" y="160"/>
                  <a:pt x="16" y="158"/>
                  <a:pt x="16" y="156"/>
                </a:cubicBezTo>
                <a:cubicBezTo>
                  <a:pt x="16" y="145"/>
                  <a:pt x="25" y="136"/>
                  <a:pt x="36" y="136"/>
                </a:cubicBezTo>
                <a:cubicBezTo>
                  <a:pt x="38" y="136"/>
                  <a:pt x="40" y="138"/>
                  <a:pt x="40" y="140"/>
                </a:cubicBezTo>
                <a:cubicBezTo>
                  <a:pt x="40" y="142"/>
                  <a:pt x="38" y="144"/>
                  <a:pt x="36" y="144"/>
                </a:cubicBezTo>
                <a:close/>
                <a:moveTo>
                  <a:pt x="140" y="136"/>
                </a:moveTo>
                <a:cubicBezTo>
                  <a:pt x="134" y="136"/>
                  <a:pt x="128" y="141"/>
                  <a:pt x="128" y="148"/>
                </a:cubicBezTo>
                <a:cubicBezTo>
                  <a:pt x="128" y="150"/>
                  <a:pt x="126" y="152"/>
                  <a:pt x="124" y="152"/>
                </a:cubicBezTo>
                <a:cubicBezTo>
                  <a:pt x="122" y="152"/>
                  <a:pt x="120" y="150"/>
                  <a:pt x="120" y="148"/>
                </a:cubicBezTo>
                <a:cubicBezTo>
                  <a:pt x="120" y="137"/>
                  <a:pt x="129" y="128"/>
                  <a:pt x="140" y="128"/>
                </a:cubicBezTo>
                <a:cubicBezTo>
                  <a:pt x="142" y="128"/>
                  <a:pt x="144" y="130"/>
                  <a:pt x="144" y="132"/>
                </a:cubicBezTo>
                <a:cubicBezTo>
                  <a:pt x="144" y="134"/>
                  <a:pt x="142" y="136"/>
                  <a:pt x="140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2"/>
          <p:cNvSpPr>
            <a:spLocks noEditPoints="1"/>
          </p:cNvSpPr>
          <p:nvPr/>
        </p:nvSpPr>
        <p:spPr bwMode="auto">
          <a:xfrm>
            <a:off x="9392285" y="4478020"/>
            <a:ext cx="471170" cy="352425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 bwMode="auto">
          <a:xfrm>
            <a:off x="2152015" y="2087245"/>
            <a:ext cx="2455545" cy="1095375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2985770" y="2409825"/>
            <a:ext cx="732155" cy="400685"/>
          </a:xfrm>
          <a:custGeom>
            <a:avLst/>
            <a:gdLst>
              <a:gd name="T0" fmla="*/ 456 w 911"/>
              <a:gd name="T1" fmla="*/ 498 h 498"/>
              <a:gd name="T2" fmla="*/ 14 w 911"/>
              <a:gd name="T3" fmla="*/ 266 h 498"/>
              <a:gd name="T4" fmla="*/ 0 w 911"/>
              <a:gd name="T5" fmla="*/ 249 h 498"/>
              <a:gd name="T6" fmla="*/ 14 w 911"/>
              <a:gd name="T7" fmla="*/ 233 h 498"/>
              <a:gd name="T8" fmla="*/ 456 w 911"/>
              <a:gd name="T9" fmla="*/ 0 h 498"/>
              <a:gd name="T10" fmla="*/ 897 w 911"/>
              <a:gd name="T11" fmla="*/ 233 h 498"/>
              <a:gd name="T12" fmla="*/ 911 w 911"/>
              <a:gd name="T13" fmla="*/ 249 h 498"/>
              <a:gd name="T14" fmla="*/ 897 w 911"/>
              <a:gd name="T15" fmla="*/ 266 h 498"/>
              <a:gd name="T16" fmla="*/ 456 w 911"/>
              <a:gd name="T17" fmla="*/ 498 h 498"/>
              <a:gd name="T18" fmla="*/ 578 w 911"/>
              <a:gd name="T19" fmla="*/ 85 h 498"/>
              <a:gd name="T20" fmla="*/ 661 w 911"/>
              <a:gd name="T21" fmla="*/ 249 h 498"/>
              <a:gd name="T22" fmla="*/ 578 w 911"/>
              <a:gd name="T23" fmla="*/ 414 h 498"/>
              <a:gd name="T24" fmla="*/ 584 w 911"/>
              <a:gd name="T25" fmla="*/ 424 h 498"/>
              <a:gd name="T26" fmla="*/ 839 w 911"/>
              <a:gd name="T27" fmla="*/ 253 h 498"/>
              <a:gd name="T28" fmla="*/ 844 w 911"/>
              <a:gd name="T29" fmla="*/ 249 h 498"/>
              <a:gd name="T30" fmla="*/ 839 w 911"/>
              <a:gd name="T31" fmla="*/ 245 h 498"/>
              <a:gd name="T32" fmla="*/ 584 w 911"/>
              <a:gd name="T33" fmla="*/ 74 h 498"/>
              <a:gd name="T34" fmla="*/ 578 w 911"/>
              <a:gd name="T35" fmla="*/ 85 h 498"/>
              <a:gd name="T36" fmla="*/ 327 w 911"/>
              <a:gd name="T37" fmla="*/ 74 h 498"/>
              <a:gd name="T38" fmla="*/ 72 w 911"/>
              <a:gd name="T39" fmla="*/ 245 h 498"/>
              <a:gd name="T40" fmla="*/ 68 w 911"/>
              <a:gd name="T41" fmla="*/ 249 h 498"/>
              <a:gd name="T42" fmla="*/ 72 w 911"/>
              <a:gd name="T43" fmla="*/ 253 h 498"/>
              <a:gd name="T44" fmla="*/ 327 w 911"/>
              <a:gd name="T45" fmla="*/ 424 h 498"/>
              <a:gd name="T46" fmla="*/ 333 w 911"/>
              <a:gd name="T47" fmla="*/ 414 h 498"/>
              <a:gd name="T48" fmla="*/ 250 w 911"/>
              <a:gd name="T49" fmla="*/ 249 h 498"/>
              <a:gd name="T50" fmla="*/ 333 w 911"/>
              <a:gd name="T51" fmla="*/ 85 h 498"/>
              <a:gd name="T52" fmla="*/ 327 w 911"/>
              <a:gd name="T53" fmla="*/ 74 h 498"/>
              <a:gd name="T54" fmla="*/ 456 w 911"/>
              <a:gd name="T55" fmla="*/ 119 h 498"/>
              <a:gd name="T56" fmla="*/ 325 w 911"/>
              <a:gd name="T57" fmla="*/ 249 h 498"/>
              <a:gd name="T58" fmla="*/ 456 w 911"/>
              <a:gd name="T59" fmla="*/ 380 h 498"/>
              <a:gd name="T60" fmla="*/ 586 w 911"/>
              <a:gd name="T61" fmla="*/ 249 h 498"/>
              <a:gd name="T62" fmla="*/ 456 w 911"/>
              <a:gd name="T63" fmla="*/ 11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1" h="498">
                <a:moveTo>
                  <a:pt x="456" y="498"/>
                </a:moveTo>
                <a:cubicBezTo>
                  <a:pt x="213" y="498"/>
                  <a:pt x="22" y="275"/>
                  <a:pt x="14" y="266"/>
                </a:cubicBezTo>
                <a:cubicBezTo>
                  <a:pt x="0" y="249"/>
                  <a:pt x="0" y="249"/>
                  <a:pt x="0" y="249"/>
                </a:cubicBezTo>
                <a:cubicBezTo>
                  <a:pt x="14" y="233"/>
                  <a:pt x="14" y="233"/>
                  <a:pt x="14" y="233"/>
                </a:cubicBezTo>
                <a:cubicBezTo>
                  <a:pt x="22" y="223"/>
                  <a:pt x="214" y="0"/>
                  <a:pt x="456" y="0"/>
                </a:cubicBezTo>
                <a:cubicBezTo>
                  <a:pt x="698" y="0"/>
                  <a:pt x="889" y="223"/>
                  <a:pt x="897" y="233"/>
                </a:cubicBezTo>
                <a:cubicBezTo>
                  <a:pt x="911" y="249"/>
                  <a:pt x="911" y="249"/>
                  <a:pt x="911" y="249"/>
                </a:cubicBezTo>
                <a:cubicBezTo>
                  <a:pt x="897" y="266"/>
                  <a:pt x="897" y="266"/>
                  <a:pt x="897" y="266"/>
                </a:cubicBezTo>
                <a:cubicBezTo>
                  <a:pt x="889" y="275"/>
                  <a:pt x="698" y="498"/>
                  <a:pt x="456" y="498"/>
                </a:cubicBezTo>
                <a:close/>
                <a:moveTo>
                  <a:pt x="578" y="85"/>
                </a:moveTo>
                <a:cubicBezTo>
                  <a:pt x="631" y="124"/>
                  <a:pt x="661" y="184"/>
                  <a:pt x="661" y="249"/>
                </a:cubicBezTo>
                <a:cubicBezTo>
                  <a:pt x="661" y="314"/>
                  <a:pt x="631" y="374"/>
                  <a:pt x="578" y="414"/>
                </a:cubicBezTo>
                <a:cubicBezTo>
                  <a:pt x="584" y="424"/>
                  <a:pt x="584" y="424"/>
                  <a:pt x="584" y="424"/>
                </a:cubicBezTo>
                <a:cubicBezTo>
                  <a:pt x="706" y="382"/>
                  <a:pt x="803" y="291"/>
                  <a:pt x="839" y="253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39" y="245"/>
                  <a:pt x="839" y="245"/>
                  <a:pt x="839" y="245"/>
                </a:cubicBezTo>
                <a:cubicBezTo>
                  <a:pt x="803" y="208"/>
                  <a:pt x="706" y="117"/>
                  <a:pt x="584" y="74"/>
                </a:cubicBezTo>
                <a:lnTo>
                  <a:pt x="578" y="85"/>
                </a:lnTo>
                <a:close/>
                <a:moveTo>
                  <a:pt x="327" y="74"/>
                </a:moveTo>
                <a:cubicBezTo>
                  <a:pt x="206" y="117"/>
                  <a:pt x="108" y="208"/>
                  <a:pt x="72" y="245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108" y="291"/>
                  <a:pt x="206" y="382"/>
                  <a:pt x="327" y="424"/>
                </a:cubicBezTo>
                <a:cubicBezTo>
                  <a:pt x="333" y="414"/>
                  <a:pt x="333" y="414"/>
                  <a:pt x="333" y="414"/>
                </a:cubicBezTo>
                <a:cubicBezTo>
                  <a:pt x="280" y="374"/>
                  <a:pt x="250" y="314"/>
                  <a:pt x="250" y="249"/>
                </a:cubicBezTo>
                <a:cubicBezTo>
                  <a:pt x="250" y="184"/>
                  <a:pt x="280" y="124"/>
                  <a:pt x="333" y="85"/>
                </a:cubicBezTo>
                <a:lnTo>
                  <a:pt x="327" y="74"/>
                </a:lnTo>
                <a:close/>
                <a:moveTo>
                  <a:pt x="456" y="119"/>
                </a:moveTo>
                <a:cubicBezTo>
                  <a:pt x="384" y="119"/>
                  <a:pt x="325" y="177"/>
                  <a:pt x="325" y="249"/>
                </a:cubicBezTo>
                <a:cubicBezTo>
                  <a:pt x="325" y="321"/>
                  <a:pt x="384" y="380"/>
                  <a:pt x="456" y="380"/>
                </a:cubicBezTo>
                <a:cubicBezTo>
                  <a:pt x="528" y="380"/>
                  <a:pt x="586" y="321"/>
                  <a:pt x="586" y="249"/>
                </a:cubicBezTo>
                <a:cubicBezTo>
                  <a:pt x="586" y="177"/>
                  <a:pt x="528" y="119"/>
                  <a:pt x="456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任意多边形: 形状 3"/>
          <p:cNvSpPr/>
          <p:nvPr/>
        </p:nvSpPr>
        <p:spPr bwMode="auto">
          <a:xfrm>
            <a:off x="3921125" y="2087245"/>
            <a:ext cx="2455545" cy="1095375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4875530" y="2392045"/>
            <a:ext cx="624205" cy="436880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任意多边形: 形状 4"/>
          <p:cNvSpPr/>
          <p:nvPr/>
        </p:nvSpPr>
        <p:spPr bwMode="auto">
          <a:xfrm>
            <a:off x="5690870" y="2087245"/>
            <a:ext cx="2455545" cy="1095375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7FA16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>
            <a:off x="6712585" y="2354580"/>
            <a:ext cx="410210" cy="511175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6"/>
          <p:cNvSpPr/>
          <p:nvPr/>
        </p:nvSpPr>
        <p:spPr bwMode="auto">
          <a:xfrm>
            <a:off x="7460615" y="1520825"/>
            <a:ext cx="3040380" cy="2227580"/>
          </a:xfrm>
          <a:custGeom>
            <a:avLst/>
            <a:gdLst>
              <a:gd name="connsiteX0" fmla="*/ 1818396 w 3294359"/>
              <a:gd name="connsiteY0" fmla="*/ 0 h 2413783"/>
              <a:gd name="connsiteX1" fmla="*/ 3294359 w 3294359"/>
              <a:gd name="connsiteY1" fmla="*/ 1206892 h 2413783"/>
              <a:gd name="connsiteX2" fmla="*/ 1818396 w 3294359"/>
              <a:gd name="connsiteY2" fmla="*/ 2413783 h 2413783"/>
              <a:gd name="connsiteX3" fmla="*/ 1818396 w 3294359"/>
              <a:gd name="connsiteY3" fmla="*/ 1800225 h 2413783"/>
              <a:gd name="connsiteX4" fmla="*/ 0 w 3294359"/>
              <a:gd name="connsiteY4" fmla="*/ 1800225 h 2413783"/>
              <a:gd name="connsiteX5" fmla="*/ 853917 w 3294359"/>
              <a:gd name="connsiteY5" fmla="*/ 613557 h 2413783"/>
              <a:gd name="connsiteX6" fmla="*/ 1818396 w 3294359"/>
              <a:gd name="connsiteY6" fmla="*/ 619645 h 24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359" h="2413783">
                <a:moveTo>
                  <a:pt x="1818396" y="0"/>
                </a:moveTo>
                <a:lnTo>
                  <a:pt x="3294359" y="1206892"/>
                </a:lnTo>
                <a:lnTo>
                  <a:pt x="1818396" y="2413783"/>
                </a:lnTo>
                <a:lnTo>
                  <a:pt x="1818396" y="1800225"/>
                </a:lnTo>
                <a:lnTo>
                  <a:pt x="0" y="1800225"/>
                </a:lnTo>
                <a:lnTo>
                  <a:pt x="853917" y="613557"/>
                </a:lnTo>
                <a:lnTo>
                  <a:pt x="1818396" y="619645"/>
                </a:lnTo>
                <a:close/>
              </a:path>
            </a:pathLst>
          </a:custGeom>
          <a:solidFill>
            <a:srgbClr val="8BB59A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11"/>
          <p:cNvSpPr/>
          <p:nvPr/>
        </p:nvSpPr>
        <p:spPr bwMode="auto">
          <a:xfrm>
            <a:off x="8432165" y="2360295"/>
            <a:ext cx="511175" cy="499110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" name="Shape 540"/>
          <p:cNvSpPr/>
          <p:nvPr/>
        </p:nvSpPr>
        <p:spPr>
          <a:xfrm>
            <a:off x="2231390" y="335724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974215" y="3634105"/>
            <a:ext cx="1865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Shape 540"/>
          <p:cNvSpPr/>
          <p:nvPr/>
        </p:nvSpPr>
        <p:spPr>
          <a:xfrm>
            <a:off x="4032250" y="335724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75075" y="3634105"/>
            <a:ext cx="1865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Shape 540"/>
          <p:cNvSpPr/>
          <p:nvPr/>
        </p:nvSpPr>
        <p:spPr>
          <a:xfrm>
            <a:off x="5800090" y="335724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42915" y="3634105"/>
            <a:ext cx="1865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Shape 540"/>
          <p:cNvSpPr/>
          <p:nvPr/>
        </p:nvSpPr>
        <p:spPr>
          <a:xfrm>
            <a:off x="7555230" y="335724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98055" y="3634105"/>
            <a:ext cx="1865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9"/>
          <p:cNvGrpSpPr/>
          <p:nvPr/>
        </p:nvGrpSpPr>
        <p:grpSpPr>
          <a:xfrm>
            <a:off x="5201920" y="1206500"/>
            <a:ext cx="1050290" cy="1216660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6"/>
              <a:ext cx="1302732" cy="1123045"/>
            </a:xfrm>
            <a:prstGeom prst="hexagon">
              <a:avLst/>
            </a:prstGeom>
            <a:solidFill>
              <a:srgbClr val="8B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843" y="2001005"/>
              <a:ext cx="454717" cy="455426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" name="组合 132"/>
          <p:cNvGrpSpPr/>
          <p:nvPr/>
        </p:nvGrpSpPr>
        <p:grpSpPr>
          <a:xfrm>
            <a:off x="5763895" y="2207260"/>
            <a:ext cx="1048385" cy="121856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9"/>
              <a:ext cx="1302732" cy="1123045"/>
            </a:xfrm>
            <a:prstGeom prst="hexagon">
              <a:avLst/>
            </a:prstGeom>
            <a:solidFill>
              <a:srgbClr val="7FA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7821" y="3068920"/>
              <a:ext cx="491597" cy="461032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135"/>
          <p:cNvGrpSpPr/>
          <p:nvPr/>
        </p:nvGrpSpPr>
        <p:grpSpPr>
          <a:xfrm>
            <a:off x="5201920" y="3211830"/>
            <a:ext cx="1050290" cy="1216660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60"/>
              <a:ext cx="1302732" cy="1123045"/>
            </a:xfrm>
            <a:prstGeom prst="hexagon">
              <a:avLst/>
            </a:prstGeom>
            <a:solidFill>
              <a:srgbClr val="8B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3153" y="4143432"/>
              <a:ext cx="480097" cy="453309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1" name="文本框 69"/>
          <p:cNvSpPr txBox="1"/>
          <p:nvPr/>
        </p:nvSpPr>
        <p:spPr>
          <a:xfrm>
            <a:off x="6384925" y="1408430"/>
            <a:ext cx="856615" cy="532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7FA164"/>
                </a:solidFill>
                <a:latin typeface="Impact MT Std" pitchFamily="34" charset="0"/>
                <a:ea typeface="微软雅黑" panose="020B0503020204020204" charset="-122"/>
                <a:cs typeface="+mn-cs"/>
              </a:rPr>
              <a:t>01</a:t>
            </a:r>
          </a:p>
        </p:txBody>
      </p:sp>
      <p:sp>
        <p:nvSpPr>
          <p:cNvPr id="147" name="文本框 75"/>
          <p:cNvSpPr txBox="1"/>
          <p:nvPr/>
        </p:nvSpPr>
        <p:spPr>
          <a:xfrm>
            <a:off x="4731385" y="2369820"/>
            <a:ext cx="856615" cy="556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8BB59A"/>
                </a:solidFill>
                <a:latin typeface="Impact MT Std" pitchFamily="34" charset="0"/>
                <a:ea typeface="微软雅黑" panose="020B0503020204020204" charset="-122"/>
                <a:cs typeface="+mn-cs"/>
              </a:rPr>
              <a:t>02</a:t>
            </a:r>
          </a:p>
        </p:txBody>
      </p:sp>
      <p:sp>
        <p:nvSpPr>
          <p:cNvPr id="153" name="文本框 101"/>
          <p:cNvSpPr txBox="1"/>
          <p:nvPr/>
        </p:nvSpPr>
        <p:spPr>
          <a:xfrm>
            <a:off x="6384925" y="3388360"/>
            <a:ext cx="856615" cy="559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7FA164"/>
                </a:solidFill>
                <a:latin typeface="Impact MT Std" pitchFamily="34" charset="0"/>
                <a:ea typeface="微软雅黑" panose="020B0503020204020204" charset="-122"/>
                <a:cs typeface="+mn-cs"/>
              </a:rPr>
              <a:t>03</a:t>
            </a:r>
          </a:p>
        </p:txBody>
      </p:sp>
      <p:sp>
        <p:nvSpPr>
          <p:cNvPr id="159" name="文本框 75"/>
          <p:cNvSpPr txBox="1"/>
          <p:nvPr/>
        </p:nvSpPr>
        <p:spPr>
          <a:xfrm>
            <a:off x="4741545" y="4503420"/>
            <a:ext cx="855980" cy="5480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8BB59A"/>
                </a:solidFill>
                <a:latin typeface="Impact MT Std" pitchFamily="34" charset="0"/>
                <a:ea typeface="微软雅黑" panose="020B0503020204020204" charset="-122"/>
                <a:cs typeface="+mn-cs"/>
              </a:rPr>
              <a:t>04</a:t>
            </a:r>
          </a:p>
        </p:txBody>
      </p:sp>
      <p:grpSp>
        <p:nvGrpSpPr>
          <p:cNvPr id="13" name="组合 162"/>
          <p:cNvGrpSpPr/>
          <p:nvPr/>
        </p:nvGrpSpPr>
        <p:grpSpPr>
          <a:xfrm>
            <a:off x="5748020" y="4214495"/>
            <a:ext cx="1050290" cy="1216660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6"/>
              <a:ext cx="1302732" cy="1123045"/>
            </a:xfrm>
            <a:prstGeom prst="hexagon">
              <a:avLst/>
            </a:prstGeom>
            <a:solidFill>
              <a:srgbClr val="7FA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868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361" y="2896540"/>
                <a:ext cx="51117" cy="53592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62" tIns="34281" rIns="68562" bIns="342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657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361" y="2478967"/>
                <a:ext cx="366706" cy="471166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62" tIns="34281" rIns="68562" bIns="342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657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361" y="2740229"/>
                <a:ext cx="51117" cy="535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2" tIns="34281" rIns="68562" bIns="342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657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361" y="2818386"/>
                <a:ext cx="51117" cy="535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2" tIns="34281" rIns="68562" bIns="342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657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350125" y="1408430"/>
            <a:ext cx="246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350125" y="1776730"/>
            <a:ext cx="35528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50125" y="3425825"/>
            <a:ext cx="246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50125" y="3794125"/>
            <a:ext cx="35528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2805" y="4428490"/>
            <a:ext cx="246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3780" y="4796790"/>
            <a:ext cx="35528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67585" y="2305685"/>
            <a:ext cx="246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8560" y="2673985"/>
            <a:ext cx="35528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1820000">
            <a:off x="9645650" y="-537210"/>
            <a:ext cx="1823085" cy="135382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053840" y="1674495"/>
            <a:ext cx="0" cy="3573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301740" y="1674495"/>
            <a:ext cx="0" cy="3573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449310" y="1674495"/>
            <a:ext cx="0" cy="3573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"/>
          <p:cNvGrpSpPr/>
          <p:nvPr/>
        </p:nvGrpSpPr>
        <p:grpSpPr>
          <a:xfrm>
            <a:off x="4812918" y="1771094"/>
            <a:ext cx="632562" cy="633671"/>
            <a:chOff x="4875600" y="1521678"/>
            <a:chExt cx="475253" cy="475253"/>
          </a:xfrm>
        </p:grpSpPr>
        <p:sp>
          <p:nvSpPr>
            <p:cNvPr id="12" name="Oval 11"/>
            <p:cNvSpPr/>
            <p:nvPr/>
          </p:nvSpPr>
          <p:spPr>
            <a:xfrm>
              <a:off x="4875600" y="1521678"/>
              <a:ext cx="475253" cy="475253"/>
            </a:xfrm>
            <a:prstGeom prst="ellipse">
              <a:avLst/>
            </a:prstGeom>
            <a:solidFill>
              <a:srgbClr val="8B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049721" y="1651994"/>
              <a:ext cx="127010" cy="214619"/>
            </a:xfrm>
            <a:custGeom>
              <a:avLst/>
              <a:gdLst>
                <a:gd name="T0" fmla="*/ 192 w 232"/>
                <a:gd name="T1" fmla="*/ 0 h 392"/>
                <a:gd name="T2" fmla="*/ 40 w 232"/>
                <a:gd name="T3" fmla="*/ 0 h 392"/>
                <a:gd name="T4" fmla="*/ 0 w 232"/>
                <a:gd name="T5" fmla="*/ 40 h 392"/>
                <a:gd name="T6" fmla="*/ 0 w 232"/>
                <a:gd name="T7" fmla="*/ 352 h 392"/>
                <a:gd name="T8" fmla="*/ 40 w 232"/>
                <a:gd name="T9" fmla="*/ 392 h 392"/>
                <a:gd name="T10" fmla="*/ 192 w 232"/>
                <a:gd name="T11" fmla="*/ 392 h 392"/>
                <a:gd name="T12" fmla="*/ 232 w 232"/>
                <a:gd name="T13" fmla="*/ 352 h 392"/>
                <a:gd name="T14" fmla="*/ 232 w 232"/>
                <a:gd name="T15" fmla="*/ 40 h 392"/>
                <a:gd name="T16" fmla="*/ 192 w 232"/>
                <a:gd name="T17" fmla="*/ 0 h 392"/>
                <a:gd name="T18" fmla="*/ 116 w 232"/>
                <a:gd name="T19" fmla="*/ 376 h 392"/>
                <a:gd name="T20" fmla="*/ 88 w 232"/>
                <a:gd name="T21" fmla="*/ 356 h 392"/>
                <a:gd name="T22" fmla="*/ 116 w 232"/>
                <a:gd name="T23" fmla="*/ 336 h 392"/>
                <a:gd name="T24" fmla="*/ 144 w 232"/>
                <a:gd name="T25" fmla="*/ 356 h 392"/>
                <a:gd name="T26" fmla="*/ 116 w 232"/>
                <a:gd name="T27" fmla="*/ 376 h 392"/>
                <a:gd name="T28" fmla="*/ 200 w 232"/>
                <a:gd name="T29" fmla="*/ 316 h 392"/>
                <a:gd name="T30" fmla="*/ 32 w 232"/>
                <a:gd name="T31" fmla="*/ 316 h 392"/>
                <a:gd name="T32" fmla="*/ 32 w 232"/>
                <a:gd name="T33" fmla="*/ 52 h 392"/>
                <a:gd name="T34" fmla="*/ 200 w 232"/>
                <a:gd name="T35" fmla="*/ 52 h 392"/>
                <a:gd name="T36" fmla="*/ 200 w 232"/>
                <a:gd name="T37" fmla="*/ 31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392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7063358" y="1775676"/>
            <a:ext cx="632562" cy="633671"/>
            <a:chOff x="4875600" y="2536193"/>
            <a:chExt cx="475253" cy="475253"/>
          </a:xfrm>
        </p:grpSpPr>
        <p:sp>
          <p:nvSpPr>
            <p:cNvPr id="23" name="Oval 22"/>
            <p:cNvSpPr/>
            <p:nvPr/>
          </p:nvSpPr>
          <p:spPr>
            <a:xfrm>
              <a:off x="4875600" y="2536193"/>
              <a:ext cx="475253" cy="475253"/>
            </a:xfrm>
            <a:prstGeom prst="ellipse">
              <a:avLst/>
            </a:prstGeom>
            <a:solidFill>
              <a:srgbClr val="7A9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5015568" y="2676392"/>
              <a:ext cx="195315" cy="194853"/>
            </a:xfrm>
            <a:custGeom>
              <a:avLst/>
              <a:gdLst>
                <a:gd name="T0" fmla="*/ 208 w 358"/>
                <a:gd name="T1" fmla="*/ 207 h 357"/>
                <a:gd name="T2" fmla="*/ 126 w 358"/>
                <a:gd name="T3" fmla="*/ 255 h 357"/>
                <a:gd name="T4" fmla="*/ 46 w 358"/>
                <a:gd name="T5" fmla="*/ 253 h 357"/>
                <a:gd name="T6" fmla="*/ 56 w 358"/>
                <a:gd name="T7" fmla="*/ 334 h 357"/>
                <a:gd name="T8" fmla="*/ 251 w 358"/>
                <a:gd name="T9" fmla="*/ 250 h 357"/>
                <a:gd name="T10" fmla="*/ 335 w 358"/>
                <a:gd name="T11" fmla="*/ 55 h 357"/>
                <a:gd name="T12" fmla="*/ 254 w 358"/>
                <a:gd name="T13" fmla="*/ 45 h 357"/>
                <a:gd name="T14" fmla="*/ 256 w 358"/>
                <a:gd name="T15" fmla="*/ 125 h 357"/>
                <a:gd name="T16" fmla="*/ 208 w 358"/>
                <a:gd name="T17" fmla="*/ 20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357">
                  <a:moveTo>
                    <a:pt x="208" y="207"/>
                  </a:moveTo>
                  <a:cubicBezTo>
                    <a:pt x="177" y="239"/>
                    <a:pt x="140" y="269"/>
                    <a:pt x="126" y="255"/>
                  </a:cubicBezTo>
                  <a:cubicBezTo>
                    <a:pt x="105" y="234"/>
                    <a:pt x="92" y="216"/>
                    <a:pt x="46" y="253"/>
                  </a:cubicBezTo>
                  <a:cubicBezTo>
                    <a:pt x="0" y="290"/>
                    <a:pt x="36" y="314"/>
                    <a:pt x="56" y="334"/>
                  </a:cubicBezTo>
                  <a:cubicBezTo>
                    <a:pt x="79" y="357"/>
                    <a:pt x="165" y="335"/>
                    <a:pt x="251" y="250"/>
                  </a:cubicBezTo>
                  <a:cubicBezTo>
                    <a:pt x="336" y="165"/>
                    <a:pt x="358" y="78"/>
                    <a:pt x="335" y="55"/>
                  </a:cubicBezTo>
                  <a:cubicBezTo>
                    <a:pt x="315" y="35"/>
                    <a:pt x="290" y="0"/>
                    <a:pt x="254" y="45"/>
                  </a:cubicBezTo>
                  <a:cubicBezTo>
                    <a:pt x="217" y="91"/>
                    <a:pt x="235" y="104"/>
                    <a:pt x="256" y="125"/>
                  </a:cubicBezTo>
                  <a:cubicBezTo>
                    <a:pt x="270" y="139"/>
                    <a:pt x="240" y="176"/>
                    <a:pt x="208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9240138" y="1771301"/>
            <a:ext cx="632562" cy="633671"/>
            <a:chOff x="4875600" y="3563040"/>
            <a:chExt cx="475253" cy="475253"/>
          </a:xfrm>
        </p:grpSpPr>
        <p:sp>
          <p:nvSpPr>
            <p:cNvPr id="28" name="Oval 27"/>
            <p:cNvSpPr/>
            <p:nvPr/>
          </p:nvSpPr>
          <p:spPr>
            <a:xfrm>
              <a:off x="4875600" y="3563040"/>
              <a:ext cx="475253" cy="475253"/>
            </a:xfrm>
            <a:prstGeom prst="ellipse">
              <a:avLst/>
            </a:prstGeom>
            <a:solidFill>
              <a:srgbClr val="8B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" name="Freeform 16"/>
            <p:cNvSpPr>
              <a:spLocks noEditPoints="1"/>
            </p:cNvSpPr>
            <p:nvPr/>
          </p:nvSpPr>
          <p:spPr bwMode="auto">
            <a:xfrm>
              <a:off x="5015781" y="3725730"/>
              <a:ext cx="191131" cy="168251"/>
            </a:xfrm>
            <a:custGeom>
              <a:avLst/>
              <a:gdLst>
                <a:gd name="T0" fmla="*/ 360 w 400"/>
                <a:gd name="T1" fmla="*/ 0 h 352"/>
                <a:gd name="T2" fmla="*/ 40 w 400"/>
                <a:gd name="T3" fmla="*/ 0 h 352"/>
                <a:gd name="T4" fmla="*/ 0 w 400"/>
                <a:gd name="T5" fmla="*/ 40 h 352"/>
                <a:gd name="T6" fmla="*/ 0 w 400"/>
                <a:gd name="T7" fmla="*/ 260 h 352"/>
                <a:gd name="T8" fmla="*/ 39 w 400"/>
                <a:gd name="T9" fmla="*/ 308 h 352"/>
                <a:gd name="T10" fmla="*/ 126 w 400"/>
                <a:gd name="T11" fmla="*/ 325 h 352"/>
                <a:gd name="T12" fmla="*/ 100 w 400"/>
                <a:gd name="T13" fmla="*/ 352 h 352"/>
                <a:gd name="T14" fmla="*/ 300 w 400"/>
                <a:gd name="T15" fmla="*/ 352 h 352"/>
                <a:gd name="T16" fmla="*/ 273 w 400"/>
                <a:gd name="T17" fmla="*/ 325 h 352"/>
                <a:gd name="T18" fmla="*/ 361 w 400"/>
                <a:gd name="T19" fmla="*/ 308 h 352"/>
                <a:gd name="T20" fmla="*/ 400 w 400"/>
                <a:gd name="T21" fmla="*/ 260 h 352"/>
                <a:gd name="T22" fmla="*/ 400 w 400"/>
                <a:gd name="T23" fmla="*/ 40 h 352"/>
                <a:gd name="T24" fmla="*/ 360 w 400"/>
                <a:gd name="T25" fmla="*/ 0 h 352"/>
                <a:gd name="T26" fmla="*/ 360 w 400"/>
                <a:gd name="T27" fmla="*/ 258 h 352"/>
                <a:gd name="T28" fmla="*/ 40 w 400"/>
                <a:gd name="T29" fmla="*/ 258 h 352"/>
                <a:gd name="T30" fmla="*/ 40 w 400"/>
                <a:gd name="T31" fmla="*/ 36 h 352"/>
                <a:gd name="T32" fmla="*/ 360 w 400"/>
                <a:gd name="T33" fmla="*/ 36 h 352"/>
                <a:gd name="T34" fmla="*/ 360 w 400"/>
                <a:gd name="T35" fmla="*/ 2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352">
                  <a:moveTo>
                    <a:pt x="36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82"/>
                    <a:pt x="17" y="303"/>
                    <a:pt x="39" y="308"/>
                  </a:cubicBezTo>
                  <a:cubicBezTo>
                    <a:pt x="126" y="325"/>
                    <a:pt x="126" y="325"/>
                    <a:pt x="126" y="325"/>
                  </a:cubicBezTo>
                  <a:cubicBezTo>
                    <a:pt x="126" y="325"/>
                    <a:pt x="51" y="352"/>
                    <a:pt x="100" y="352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48" y="352"/>
                    <a:pt x="273" y="325"/>
                    <a:pt x="273" y="325"/>
                  </a:cubicBezTo>
                  <a:cubicBezTo>
                    <a:pt x="361" y="308"/>
                    <a:pt x="361" y="308"/>
                    <a:pt x="361" y="308"/>
                  </a:cubicBezTo>
                  <a:cubicBezTo>
                    <a:pt x="382" y="303"/>
                    <a:pt x="400" y="282"/>
                    <a:pt x="400" y="26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  <a:moveTo>
                    <a:pt x="360" y="258"/>
                  </a:moveTo>
                  <a:cubicBezTo>
                    <a:pt x="40" y="258"/>
                    <a:pt x="40" y="258"/>
                    <a:pt x="40" y="25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0" y="36"/>
                    <a:pt x="360" y="36"/>
                    <a:pt x="360" y="36"/>
                  </a:cubicBezTo>
                  <a:lnTo>
                    <a:pt x="360" y="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2604135" y="1814195"/>
            <a:ext cx="621030" cy="622935"/>
            <a:chOff x="817364" y="1776265"/>
            <a:chExt cx="826181" cy="826181"/>
          </a:xfrm>
        </p:grpSpPr>
        <p:sp>
          <p:nvSpPr>
            <p:cNvPr id="16" name="Oval 5"/>
            <p:cNvSpPr/>
            <p:nvPr/>
          </p:nvSpPr>
          <p:spPr>
            <a:xfrm>
              <a:off x="817364" y="1776265"/>
              <a:ext cx="826181" cy="826181"/>
            </a:xfrm>
            <a:prstGeom prst="ellipse">
              <a:avLst/>
            </a:prstGeom>
            <a:solidFill>
              <a:srgbClr val="7FA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1014427" y="1973328"/>
              <a:ext cx="432054" cy="43205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917700" y="267415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4375" y="3068320"/>
            <a:ext cx="185928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32580" y="267415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99255" y="3068320"/>
            <a:ext cx="185928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20790" y="267415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49695" y="3068320"/>
            <a:ext cx="185928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59800" y="2656378"/>
            <a:ext cx="1992630" cy="33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26475" y="3050540"/>
            <a:ext cx="185928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741170" y="1674495"/>
            <a:ext cx="0" cy="3573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699115" y="1674495"/>
            <a:ext cx="0" cy="3573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4644</Words>
  <Application>Microsoft Office PowerPoint</Application>
  <PresentationFormat>宽屏</PresentationFormat>
  <Paragraphs>233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Helvetica Light</vt:lpstr>
      <vt:lpstr>Impact MT Std</vt:lpstr>
      <vt:lpstr>Oswald Light</vt:lpstr>
      <vt:lpstr>Yu Gothic UI Semibold</vt:lpstr>
      <vt:lpstr>方正舒体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Verdana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2021-07-15T00:58:19Z</dcterms:created>
  <dcterms:modified xsi:type="dcterms:W3CDTF">2023-01-10T11:28:38Z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006A56ED288B4B8990DE04D3DA7BB1E0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