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2"/>
  </p:sldMasterIdLst>
  <p:notesMasterIdLst>
    <p:notesMasterId r:id="rId18"/>
  </p:notesMasterIdLst>
  <p:handoutMasterIdLst>
    <p:handoutMasterId r:id="rId19"/>
  </p:handoutMasterIdLst>
  <p:sldIdLst>
    <p:sldId id="256" r:id="rId3"/>
    <p:sldId id="380" r:id="rId4"/>
    <p:sldId id="412" r:id="rId5"/>
    <p:sldId id="301" r:id="rId6"/>
    <p:sldId id="329" r:id="rId7"/>
    <p:sldId id="414" r:id="rId8"/>
    <p:sldId id="391" r:id="rId9"/>
    <p:sldId id="383" r:id="rId10"/>
    <p:sldId id="413" r:id="rId11"/>
    <p:sldId id="395" r:id="rId12"/>
    <p:sldId id="367" r:id="rId13"/>
    <p:sldId id="410" r:id="rId14"/>
    <p:sldId id="397" r:id="rId15"/>
    <p:sldId id="411" r:id="rId16"/>
    <p:sldId id="323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3FAD1"/>
    <a:srgbClr val="FFFF99"/>
    <a:srgbClr val="0000FF"/>
    <a:srgbClr val="FFCC66"/>
    <a:srgbClr val="FF9900"/>
    <a:srgbClr val="D8DCD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5559" autoAdjust="0"/>
  </p:normalViewPr>
  <p:slideViewPr>
    <p:cSldViewPr>
      <p:cViewPr>
        <p:scale>
          <a:sx n="100" d="100"/>
          <a:sy n="100" d="100"/>
        </p:scale>
        <p:origin x="-26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32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4D4D075-F9FD-4001-B889-A75D67EB574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94C316B-505D-4523-9B05-5657D7B7C5DF}" type="slidenum">
              <a:rPr lang="en-US" altLang="zh-CN" smtClean="0"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47C8491-932A-4419-89C2-4930A0DCD2D2}" type="slidenum">
              <a:rPr lang="en-US" altLang="zh-CN" smtClean="0"/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5632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B40C058-D6B1-49A9-AE72-B67032DDAB11}" type="slidenum">
              <a:rPr lang="en-US" altLang="zh-CN" smtClean="0"/>
              <a:t>12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734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5734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5D31B2B-1AA4-474A-8039-FE26996BD4E9}" type="slidenum">
              <a:rPr lang="en-US" altLang="zh-CN" smtClean="0"/>
              <a:t>14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CFE51B9-47D3-4504-A5A7-CBB1CBF0EE2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02D4BD2-A9D7-4C89-89CF-9EDC57DF2CE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0B4B05-C080-40E5-86B0-C70A0B2187C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D3833F5-22C5-44D3-B45C-138B6CDF9E2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AED30F-04D5-4E87-BF70-4875A09D0A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1C15A2-9264-4023-A6D7-7784BE7A12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CA057-0FDB-48C5-BB9C-66D3EAB54ED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1BD00-111E-4676-8E8D-9695EB5035C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BE620-F75B-4178-B54E-A5D2AACA5EF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3C2DFF-907B-4BD7-98EC-373931C16C2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BD938-BBB3-4055-B7D3-B9946C51DA0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FD06D-00C7-4311-97D3-12DE1211AA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smtClean="0"/>
          </a:p>
        </p:txBody>
      </p:sp>
      <p:pic>
        <p:nvPicPr>
          <p:cNvPr id="3" name="图片 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-69850"/>
            <a:ext cx="12255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8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40650" y="260350"/>
            <a:ext cx="1112838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0" y="6308725"/>
            <a:ext cx="9144000" cy="1889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smtClean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smtClean="0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172400" y="86596"/>
            <a:ext cx="774145" cy="534092"/>
          </a:xfrm>
          <a:prstGeom prst="ellipse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3DD7A-CD27-4FFD-A5E5-84A7BFFEDC9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smtClean="0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172400" y="86596"/>
            <a:ext cx="774145" cy="534092"/>
          </a:xfrm>
          <a:prstGeom prst="ellipse">
            <a:avLst/>
          </a:prstGeom>
        </p:spPr>
      </p:pic>
      <p:sp>
        <p:nvSpPr>
          <p:cNvPr id="6" name="椭圆 5"/>
          <p:cNvSpPr>
            <a:spLocks noChangeArrowheads="1"/>
          </p:cNvSpPr>
          <p:nvPr userDrawn="1"/>
        </p:nvSpPr>
        <p:spPr bwMode="auto">
          <a:xfrm>
            <a:off x="0" y="76200"/>
            <a:ext cx="2422525" cy="604838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kumimoji="0" lang="zh-CN" altLang="en-US" sz="2800" dirty="0" smtClean="0">
              <a:solidFill>
                <a:srgbClr val="000000"/>
              </a:solidFill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/>
          </p:nvPr>
        </p:nvSpPr>
        <p:spPr>
          <a:xfrm>
            <a:off x="228600" y="228600"/>
            <a:ext cx="1905000" cy="39211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168C-550E-4E9E-B16B-2C9397E25B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smtClean="0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172400" y="86596"/>
            <a:ext cx="774145" cy="534092"/>
          </a:xfrm>
          <a:prstGeom prst="ellipse">
            <a:avLst/>
          </a:prstGeom>
        </p:spPr>
      </p:pic>
      <p:grpSp>
        <p:nvGrpSpPr>
          <p:cNvPr id="5" name="组合 14"/>
          <p:cNvGrpSpPr/>
          <p:nvPr userDrawn="1"/>
        </p:nvGrpSpPr>
        <p:grpSpPr bwMode="auto">
          <a:xfrm>
            <a:off x="533400" y="1524000"/>
            <a:ext cx="8077200" cy="4495800"/>
            <a:chOff x="533400" y="1524000"/>
            <a:chExt cx="8077200" cy="4495800"/>
          </a:xfrm>
        </p:grpSpPr>
        <p:sp>
          <p:nvSpPr>
            <p:cNvPr id="6" name="对角圆角矩形 5"/>
            <p:cNvSpPr/>
            <p:nvPr/>
          </p:nvSpPr>
          <p:spPr bwMode="auto">
            <a:xfrm>
              <a:off x="533400" y="1524000"/>
              <a:ext cx="8077200" cy="4495800"/>
            </a:xfrm>
            <a:prstGeom prst="round2Diag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zh-CN" altLang="en-US" sz="2400">
                <a:latin typeface="Times New Roman" panose="02020603050405020304" charset="0"/>
                <a:ea typeface="+mn-ea"/>
              </a:endParaRPr>
            </a:p>
          </p:txBody>
        </p:sp>
        <p:sp>
          <p:nvSpPr>
            <p:cNvPr id="7" name="圆角矩形 4"/>
            <p:cNvSpPr>
              <a:spLocks noChangeArrowheads="1"/>
            </p:cNvSpPr>
            <p:nvPr/>
          </p:nvSpPr>
          <p:spPr bwMode="auto">
            <a:xfrm>
              <a:off x="838200" y="1828800"/>
              <a:ext cx="7543800" cy="38100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kumimoji="1" lang="zh-CN" altLang="en-US" sz="2400" smtClean="0">
                <a:latin typeface="Times New Roman" panose="02020603050405020304" charset="0"/>
              </a:endParaRPr>
            </a:p>
          </p:txBody>
        </p:sp>
      </p:grpSp>
      <p:grpSp>
        <p:nvGrpSpPr>
          <p:cNvPr id="8" name="组合 16"/>
          <p:cNvGrpSpPr/>
          <p:nvPr userDrawn="1"/>
        </p:nvGrpSpPr>
        <p:grpSpPr bwMode="auto">
          <a:xfrm>
            <a:off x="3527425" y="609600"/>
            <a:ext cx="2889250" cy="658813"/>
            <a:chOff x="3276600" y="560565"/>
            <a:chExt cx="2891045" cy="658635"/>
          </a:xfrm>
        </p:grpSpPr>
        <p:sp>
          <p:nvSpPr>
            <p:cNvPr id="9" name="椭圆 5"/>
            <p:cNvSpPr>
              <a:spLocks noChangeArrowheads="1"/>
            </p:cNvSpPr>
            <p:nvPr/>
          </p:nvSpPr>
          <p:spPr bwMode="auto">
            <a:xfrm>
              <a:off x="3276600" y="614525"/>
              <a:ext cx="1980843" cy="60467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kumimoji="0" lang="zh-CN" altLang="en-US" sz="2800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charset="0"/>
                </a:rPr>
                <a:t>学习目标</a:t>
              </a:r>
            </a:p>
          </p:txBody>
        </p:sp>
        <p:pic>
          <p:nvPicPr>
            <p:cNvPr id="10" name="图片 18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181600" y="560565"/>
              <a:ext cx="986045" cy="635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03099-4EBC-4F2B-B039-B90D03AB6C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smtClean="0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172400" y="86596"/>
            <a:ext cx="774145" cy="534092"/>
          </a:xfrm>
          <a:prstGeom prst="ellipse">
            <a:avLst/>
          </a:prstGeom>
        </p:spPr>
      </p:pic>
      <p:sp>
        <p:nvSpPr>
          <p:cNvPr id="6" name="AutoShape 58"/>
          <p:cNvSpPr>
            <a:spLocks noChangeArrowheads="1"/>
          </p:cNvSpPr>
          <p:nvPr userDrawn="1"/>
        </p:nvSpPr>
        <p:spPr bwMode="gray">
          <a:xfrm>
            <a:off x="457200" y="1143000"/>
            <a:ext cx="8159750" cy="5029200"/>
          </a:xfrm>
          <a:prstGeom prst="roundRect">
            <a:avLst>
              <a:gd name="adj" fmla="val 8097"/>
            </a:avLst>
          </a:prstGeom>
          <a:solidFill>
            <a:srgbClr val="FFFFCC">
              <a:alpha val="50195"/>
            </a:srgbClr>
          </a:solidFill>
          <a:ln w="9525">
            <a:solidFill>
              <a:srgbClr val="808080"/>
            </a:solidFill>
            <a:prstDash val="dash"/>
            <a:round/>
          </a:ln>
        </p:spPr>
        <p:txBody>
          <a:bodyPr wrap="none" lIns="118515" tIns="59258" rIns="118515" bIns="59258" anchor="ctr"/>
          <a:lstStyle>
            <a:lvl1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11861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11861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11861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11861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zh-CN" sz="2300" smtClean="0">
              <a:solidFill>
                <a:srgbClr val="000000"/>
              </a:solidFill>
            </a:endParaRPr>
          </a:p>
        </p:txBody>
      </p:sp>
      <p:sp>
        <p:nvSpPr>
          <p:cNvPr id="7" name="Oval 7"/>
          <p:cNvSpPr>
            <a:spLocks noChangeArrowheads="1"/>
          </p:cNvSpPr>
          <p:nvPr userDrawn="1"/>
        </p:nvSpPr>
        <p:spPr bwMode="auto">
          <a:xfrm>
            <a:off x="304800" y="763588"/>
            <a:ext cx="2819400" cy="811212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18515" tIns="59258" rIns="118515" bIns="59258" anchor="ctr"/>
          <a:lstStyle>
            <a:lvl1pPr defTabSz="91313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defTabSz="91313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defTabSz="91313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defTabSz="91313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defTabSz="91313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kumimoji="0" lang="en-US" altLang="zh-CN" sz="41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3"/>
          </p:nvPr>
        </p:nvSpPr>
        <p:spPr>
          <a:xfrm>
            <a:off x="349250" y="914400"/>
            <a:ext cx="914400" cy="381000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6FE72-F0D7-4220-A569-AD173CED6C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smtClean="0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smtClean="0"/>
          </a:p>
        </p:txBody>
      </p:sp>
      <p:grpSp>
        <p:nvGrpSpPr>
          <p:cNvPr id="4" name="Group 8"/>
          <p:cNvGrpSpPr/>
          <p:nvPr/>
        </p:nvGrpSpPr>
        <p:grpSpPr bwMode="auto">
          <a:xfrm>
            <a:off x="-4763" y="5300663"/>
            <a:ext cx="7854951" cy="1222375"/>
            <a:chOff x="2474" y="1406"/>
            <a:chExt cx="2792" cy="628"/>
          </a:xfrm>
        </p:grpSpPr>
        <p:sp>
          <p:nvSpPr>
            <p:cNvPr id="5" name="Freeform 9"/>
            <p:cNvSpPr/>
            <p:nvPr/>
          </p:nvSpPr>
          <p:spPr bwMode="auto">
            <a:xfrm>
              <a:off x="2474" y="1513"/>
              <a:ext cx="559" cy="300"/>
            </a:xfrm>
            <a:custGeom>
              <a:avLst/>
              <a:gdLst>
                <a:gd name="T0" fmla="*/ 0 w 1119"/>
                <a:gd name="T1" fmla="*/ 1 h 600"/>
                <a:gd name="T2" fmla="*/ 0 w 1119"/>
                <a:gd name="T3" fmla="*/ 1 h 600"/>
                <a:gd name="T4" fmla="*/ 0 w 1119"/>
                <a:gd name="T5" fmla="*/ 1 h 600"/>
                <a:gd name="T6" fmla="*/ 0 w 1119"/>
                <a:gd name="T7" fmla="*/ 1 h 600"/>
                <a:gd name="T8" fmla="*/ 0 w 1119"/>
                <a:gd name="T9" fmla="*/ 1 h 600"/>
                <a:gd name="T10" fmla="*/ 0 w 1119"/>
                <a:gd name="T11" fmla="*/ 1 h 600"/>
                <a:gd name="T12" fmla="*/ 0 w 1119"/>
                <a:gd name="T13" fmla="*/ 1 h 600"/>
                <a:gd name="T14" fmla="*/ 0 w 1119"/>
                <a:gd name="T15" fmla="*/ 1 h 600"/>
                <a:gd name="T16" fmla="*/ 0 w 1119"/>
                <a:gd name="T17" fmla="*/ 1 h 600"/>
                <a:gd name="T18" fmla="*/ 0 w 1119"/>
                <a:gd name="T19" fmla="*/ 1 h 600"/>
                <a:gd name="T20" fmla="*/ 0 w 1119"/>
                <a:gd name="T21" fmla="*/ 1 h 600"/>
                <a:gd name="T22" fmla="*/ 0 w 1119"/>
                <a:gd name="T23" fmla="*/ 1 h 600"/>
                <a:gd name="T24" fmla="*/ 0 w 1119"/>
                <a:gd name="T25" fmla="*/ 1 h 600"/>
                <a:gd name="T26" fmla="*/ 0 w 1119"/>
                <a:gd name="T27" fmla="*/ 1 h 600"/>
                <a:gd name="T28" fmla="*/ 0 w 1119"/>
                <a:gd name="T29" fmla="*/ 1 h 600"/>
                <a:gd name="T30" fmla="*/ 0 w 1119"/>
                <a:gd name="T31" fmla="*/ 1 h 600"/>
                <a:gd name="T32" fmla="*/ 0 w 1119"/>
                <a:gd name="T33" fmla="*/ 1 h 600"/>
                <a:gd name="T34" fmla="*/ 0 w 1119"/>
                <a:gd name="T35" fmla="*/ 1 h 600"/>
                <a:gd name="T36" fmla="*/ 0 w 1119"/>
                <a:gd name="T37" fmla="*/ 1 h 600"/>
                <a:gd name="T38" fmla="*/ 0 w 1119"/>
                <a:gd name="T39" fmla="*/ 1 h 600"/>
                <a:gd name="T40" fmla="*/ 0 w 1119"/>
                <a:gd name="T41" fmla="*/ 1 h 600"/>
                <a:gd name="T42" fmla="*/ 0 w 1119"/>
                <a:gd name="T43" fmla="*/ 1 h 600"/>
                <a:gd name="T44" fmla="*/ 0 w 1119"/>
                <a:gd name="T45" fmla="*/ 1 h 600"/>
                <a:gd name="T46" fmla="*/ 0 w 1119"/>
                <a:gd name="T47" fmla="*/ 1 h 600"/>
                <a:gd name="T48" fmla="*/ 0 w 1119"/>
                <a:gd name="T49" fmla="*/ 1 h 600"/>
                <a:gd name="T50" fmla="*/ 0 w 1119"/>
                <a:gd name="T51" fmla="*/ 1 h 600"/>
                <a:gd name="T52" fmla="*/ 0 w 1119"/>
                <a:gd name="T53" fmla="*/ 1 h 600"/>
                <a:gd name="T54" fmla="*/ 0 w 1119"/>
                <a:gd name="T55" fmla="*/ 1 h 600"/>
                <a:gd name="T56" fmla="*/ 0 w 1119"/>
                <a:gd name="T57" fmla="*/ 1 h 600"/>
                <a:gd name="T58" fmla="*/ 0 w 1119"/>
                <a:gd name="T59" fmla="*/ 1 h 600"/>
                <a:gd name="T60" fmla="*/ 0 w 1119"/>
                <a:gd name="T61" fmla="*/ 1 h 600"/>
                <a:gd name="T62" fmla="*/ 0 w 1119"/>
                <a:gd name="T63" fmla="*/ 1 h 600"/>
                <a:gd name="T64" fmla="*/ 0 w 1119"/>
                <a:gd name="T65" fmla="*/ 1 h 600"/>
                <a:gd name="T66" fmla="*/ 0 w 1119"/>
                <a:gd name="T67" fmla="*/ 1 h 600"/>
                <a:gd name="T68" fmla="*/ 0 w 1119"/>
                <a:gd name="T69" fmla="*/ 1 h 600"/>
                <a:gd name="T70" fmla="*/ 0 w 1119"/>
                <a:gd name="T71" fmla="*/ 1 h 600"/>
                <a:gd name="T72" fmla="*/ 0 w 1119"/>
                <a:gd name="T73" fmla="*/ 1 h 600"/>
                <a:gd name="T74" fmla="*/ 0 w 1119"/>
                <a:gd name="T75" fmla="*/ 1 h 600"/>
                <a:gd name="T76" fmla="*/ 0 w 1119"/>
                <a:gd name="T77" fmla="*/ 1 h 600"/>
                <a:gd name="T78" fmla="*/ 0 w 1119"/>
                <a:gd name="T79" fmla="*/ 1 h 600"/>
                <a:gd name="T80" fmla="*/ 0 w 1119"/>
                <a:gd name="T81" fmla="*/ 1 h 600"/>
                <a:gd name="T82" fmla="*/ 0 w 1119"/>
                <a:gd name="T83" fmla="*/ 1 h 600"/>
                <a:gd name="T84" fmla="*/ 0 w 1119"/>
                <a:gd name="T85" fmla="*/ 1 h 600"/>
                <a:gd name="T86" fmla="*/ 0 w 1119"/>
                <a:gd name="T87" fmla="*/ 1 h 600"/>
                <a:gd name="T88" fmla="*/ 0 w 1119"/>
                <a:gd name="T89" fmla="*/ 1 h 600"/>
                <a:gd name="T90" fmla="*/ 0 w 1119"/>
                <a:gd name="T91" fmla="*/ 1 h 600"/>
                <a:gd name="T92" fmla="*/ 0 w 1119"/>
                <a:gd name="T93" fmla="*/ 0 h 600"/>
                <a:gd name="T94" fmla="*/ 0 w 1119"/>
                <a:gd name="T95" fmla="*/ 1 h 600"/>
                <a:gd name="T96" fmla="*/ 0 w 1119"/>
                <a:gd name="T97" fmla="*/ 1 h 600"/>
                <a:gd name="T98" fmla="*/ 0 w 1119"/>
                <a:gd name="T99" fmla="*/ 1 h 600"/>
                <a:gd name="T100" fmla="*/ 0 w 1119"/>
                <a:gd name="T101" fmla="*/ 1 h 6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19"/>
                <a:gd name="T154" fmla="*/ 0 h 600"/>
                <a:gd name="T155" fmla="*/ 1119 w 1119"/>
                <a:gd name="T156" fmla="*/ 600 h 6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2474" y="1795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7" name="Freeform 11"/>
            <p:cNvSpPr/>
            <p:nvPr/>
          </p:nvSpPr>
          <p:spPr bwMode="auto">
            <a:xfrm>
              <a:off x="4159" y="1502"/>
              <a:ext cx="1107" cy="311"/>
            </a:xfrm>
            <a:custGeom>
              <a:avLst/>
              <a:gdLst>
                <a:gd name="T0" fmla="*/ 1 w 2214"/>
                <a:gd name="T1" fmla="*/ 1 h 621"/>
                <a:gd name="T2" fmla="*/ 1 w 2214"/>
                <a:gd name="T3" fmla="*/ 1 h 621"/>
                <a:gd name="T4" fmla="*/ 1 w 2214"/>
                <a:gd name="T5" fmla="*/ 1 h 621"/>
                <a:gd name="T6" fmla="*/ 1 w 2214"/>
                <a:gd name="T7" fmla="*/ 1 h 621"/>
                <a:gd name="T8" fmla="*/ 1 w 2214"/>
                <a:gd name="T9" fmla="*/ 1 h 621"/>
                <a:gd name="T10" fmla="*/ 1 w 2214"/>
                <a:gd name="T11" fmla="*/ 1 h 621"/>
                <a:gd name="T12" fmla="*/ 1 w 2214"/>
                <a:gd name="T13" fmla="*/ 1 h 621"/>
                <a:gd name="T14" fmla="*/ 1 w 2214"/>
                <a:gd name="T15" fmla="*/ 1 h 621"/>
                <a:gd name="T16" fmla="*/ 1 w 2214"/>
                <a:gd name="T17" fmla="*/ 1 h 621"/>
                <a:gd name="T18" fmla="*/ 1 w 2214"/>
                <a:gd name="T19" fmla="*/ 1 h 621"/>
                <a:gd name="T20" fmla="*/ 1 w 2214"/>
                <a:gd name="T21" fmla="*/ 1 h 621"/>
                <a:gd name="T22" fmla="*/ 1 w 2214"/>
                <a:gd name="T23" fmla="*/ 1 h 621"/>
                <a:gd name="T24" fmla="*/ 1 w 2214"/>
                <a:gd name="T25" fmla="*/ 1 h 621"/>
                <a:gd name="T26" fmla="*/ 1 w 2214"/>
                <a:gd name="T27" fmla="*/ 1 h 621"/>
                <a:gd name="T28" fmla="*/ 1 w 2214"/>
                <a:gd name="T29" fmla="*/ 1 h 621"/>
                <a:gd name="T30" fmla="*/ 1 w 2214"/>
                <a:gd name="T31" fmla="*/ 1 h 621"/>
                <a:gd name="T32" fmla="*/ 1 w 2214"/>
                <a:gd name="T33" fmla="*/ 1 h 621"/>
                <a:gd name="T34" fmla="*/ 1 w 2214"/>
                <a:gd name="T35" fmla="*/ 1 h 621"/>
                <a:gd name="T36" fmla="*/ 1 w 2214"/>
                <a:gd name="T37" fmla="*/ 1 h 621"/>
                <a:gd name="T38" fmla="*/ 1 w 2214"/>
                <a:gd name="T39" fmla="*/ 1 h 621"/>
                <a:gd name="T40" fmla="*/ 1 w 2214"/>
                <a:gd name="T41" fmla="*/ 1 h 621"/>
                <a:gd name="T42" fmla="*/ 1 w 2214"/>
                <a:gd name="T43" fmla="*/ 1 h 621"/>
                <a:gd name="T44" fmla="*/ 1 w 2214"/>
                <a:gd name="T45" fmla="*/ 1 h 621"/>
                <a:gd name="T46" fmla="*/ 1 w 2214"/>
                <a:gd name="T47" fmla="*/ 1 h 621"/>
                <a:gd name="T48" fmla="*/ 1 w 2214"/>
                <a:gd name="T49" fmla="*/ 1 h 621"/>
                <a:gd name="T50" fmla="*/ 1 w 2214"/>
                <a:gd name="T51" fmla="*/ 1 h 621"/>
                <a:gd name="T52" fmla="*/ 1 w 2214"/>
                <a:gd name="T53" fmla="*/ 1 h 621"/>
                <a:gd name="T54" fmla="*/ 1 w 2214"/>
                <a:gd name="T55" fmla="*/ 1 h 621"/>
                <a:gd name="T56" fmla="*/ 1 w 2214"/>
                <a:gd name="T57" fmla="*/ 1 h 621"/>
                <a:gd name="T58" fmla="*/ 1 w 2214"/>
                <a:gd name="T59" fmla="*/ 1 h 621"/>
                <a:gd name="T60" fmla="*/ 1 w 2214"/>
                <a:gd name="T61" fmla="*/ 1 h 621"/>
                <a:gd name="T62" fmla="*/ 1 w 2214"/>
                <a:gd name="T63" fmla="*/ 1 h 621"/>
                <a:gd name="T64" fmla="*/ 1 w 2214"/>
                <a:gd name="T65" fmla="*/ 1 h 621"/>
                <a:gd name="T66" fmla="*/ 1 w 2214"/>
                <a:gd name="T67" fmla="*/ 1 h 621"/>
                <a:gd name="T68" fmla="*/ 1 w 2214"/>
                <a:gd name="T69" fmla="*/ 1 h 621"/>
                <a:gd name="T70" fmla="*/ 1 w 2214"/>
                <a:gd name="T71" fmla="*/ 1 h 621"/>
                <a:gd name="T72" fmla="*/ 1 w 2214"/>
                <a:gd name="T73" fmla="*/ 1 h 621"/>
                <a:gd name="T74" fmla="*/ 1 w 2214"/>
                <a:gd name="T75" fmla="*/ 1 h 621"/>
                <a:gd name="T76" fmla="*/ 1 w 2214"/>
                <a:gd name="T77" fmla="*/ 1 h 621"/>
                <a:gd name="T78" fmla="*/ 1 w 2214"/>
                <a:gd name="T79" fmla="*/ 1 h 621"/>
                <a:gd name="T80" fmla="*/ 1 w 2214"/>
                <a:gd name="T81" fmla="*/ 1 h 621"/>
                <a:gd name="T82" fmla="*/ 1 w 2214"/>
                <a:gd name="T83" fmla="*/ 1 h 621"/>
                <a:gd name="T84" fmla="*/ 1 w 2214"/>
                <a:gd name="T85" fmla="*/ 1 h 621"/>
                <a:gd name="T86" fmla="*/ 1 w 2214"/>
                <a:gd name="T87" fmla="*/ 1 h 621"/>
                <a:gd name="T88" fmla="*/ 1 w 2214"/>
                <a:gd name="T89" fmla="*/ 1 h 621"/>
                <a:gd name="T90" fmla="*/ 1 w 2214"/>
                <a:gd name="T91" fmla="*/ 1 h 621"/>
                <a:gd name="T92" fmla="*/ 1 w 2214"/>
                <a:gd name="T93" fmla="*/ 1 h 621"/>
                <a:gd name="T94" fmla="*/ 1 w 2214"/>
                <a:gd name="T95" fmla="*/ 1 h 621"/>
                <a:gd name="T96" fmla="*/ 1 w 2214"/>
                <a:gd name="T97" fmla="*/ 0 h 621"/>
                <a:gd name="T98" fmla="*/ 1 w 2214"/>
                <a:gd name="T99" fmla="*/ 1 h 621"/>
                <a:gd name="T100" fmla="*/ 1 w 2214"/>
                <a:gd name="T101" fmla="*/ 1 h 621"/>
                <a:gd name="T102" fmla="*/ 0 w 2214"/>
                <a:gd name="T103" fmla="*/ 1 h 621"/>
                <a:gd name="T104" fmla="*/ 1 w 2214"/>
                <a:gd name="T105" fmla="*/ 1 h 6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214"/>
                <a:gd name="T160" fmla="*/ 0 h 621"/>
                <a:gd name="T161" fmla="*/ 2214 w 2214"/>
                <a:gd name="T162" fmla="*/ 621 h 62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158" y="1813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9" name="Freeform 13"/>
            <p:cNvSpPr/>
            <p:nvPr/>
          </p:nvSpPr>
          <p:spPr bwMode="auto">
            <a:xfrm>
              <a:off x="4158" y="1681"/>
              <a:ext cx="24" cy="132"/>
            </a:xfrm>
            <a:custGeom>
              <a:avLst/>
              <a:gdLst>
                <a:gd name="T0" fmla="*/ 0 w 50"/>
                <a:gd name="T1" fmla="*/ 0 h 263"/>
                <a:gd name="T2" fmla="*/ 0 w 50"/>
                <a:gd name="T3" fmla="*/ 1 h 263"/>
                <a:gd name="T4" fmla="*/ 0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0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Freeform 14"/>
            <p:cNvSpPr/>
            <p:nvPr/>
          </p:nvSpPr>
          <p:spPr bwMode="auto">
            <a:xfrm>
              <a:off x="4194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Freeform 15"/>
            <p:cNvSpPr/>
            <p:nvPr/>
          </p:nvSpPr>
          <p:spPr bwMode="auto">
            <a:xfrm>
              <a:off x="4232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4158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4158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4" name="Freeform 18"/>
            <p:cNvSpPr/>
            <p:nvPr/>
          </p:nvSpPr>
          <p:spPr bwMode="auto">
            <a:xfrm>
              <a:off x="4881" y="1681"/>
              <a:ext cx="24" cy="132"/>
            </a:xfrm>
            <a:custGeom>
              <a:avLst/>
              <a:gdLst>
                <a:gd name="T0" fmla="*/ 0 w 50"/>
                <a:gd name="T1" fmla="*/ 0 h 263"/>
                <a:gd name="T2" fmla="*/ 0 w 50"/>
                <a:gd name="T3" fmla="*/ 1 h 263"/>
                <a:gd name="T4" fmla="*/ 0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0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" name="Freeform 19"/>
            <p:cNvSpPr/>
            <p:nvPr/>
          </p:nvSpPr>
          <p:spPr bwMode="auto">
            <a:xfrm>
              <a:off x="4917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" name="Freeform 20"/>
            <p:cNvSpPr/>
            <p:nvPr/>
          </p:nvSpPr>
          <p:spPr bwMode="auto">
            <a:xfrm>
              <a:off x="4955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" name="Freeform 21"/>
            <p:cNvSpPr/>
            <p:nvPr/>
          </p:nvSpPr>
          <p:spPr bwMode="auto">
            <a:xfrm>
              <a:off x="4993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" name="Freeform 22"/>
            <p:cNvSpPr/>
            <p:nvPr/>
          </p:nvSpPr>
          <p:spPr bwMode="auto">
            <a:xfrm>
              <a:off x="5031" y="1681"/>
              <a:ext cx="25" cy="144"/>
            </a:xfrm>
            <a:custGeom>
              <a:avLst/>
              <a:gdLst>
                <a:gd name="T0" fmla="*/ 1 w 49"/>
                <a:gd name="T1" fmla="*/ 0 h 286"/>
                <a:gd name="T2" fmla="*/ 1 w 49"/>
                <a:gd name="T3" fmla="*/ 1 h 286"/>
                <a:gd name="T4" fmla="*/ 1 w 49"/>
                <a:gd name="T5" fmla="*/ 1 h 286"/>
                <a:gd name="T6" fmla="*/ 0 w 49"/>
                <a:gd name="T7" fmla="*/ 1 h 286"/>
                <a:gd name="T8" fmla="*/ 0 w 49"/>
                <a:gd name="T9" fmla="*/ 1 h 286"/>
                <a:gd name="T10" fmla="*/ 1 w 49"/>
                <a:gd name="T11" fmla="*/ 0 h 2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86"/>
                <a:gd name="T20" fmla="*/ 49 w 49"/>
                <a:gd name="T21" fmla="*/ 286 h 2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" name="Freeform 23"/>
            <p:cNvSpPr/>
            <p:nvPr/>
          </p:nvSpPr>
          <p:spPr bwMode="auto">
            <a:xfrm>
              <a:off x="5069" y="1689"/>
              <a:ext cx="25" cy="148"/>
            </a:xfrm>
            <a:custGeom>
              <a:avLst/>
              <a:gdLst>
                <a:gd name="T0" fmla="*/ 1 w 50"/>
                <a:gd name="T1" fmla="*/ 0 h 295"/>
                <a:gd name="T2" fmla="*/ 1 w 50"/>
                <a:gd name="T3" fmla="*/ 1 h 295"/>
                <a:gd name="T4" fmla="*/ 1 w 50"/>
                <a:gd name="T5" fmla="*/ 1 h 295"/>
                <a:gd name="T6" fmla="*/ 0 w 50"/>
                <a:gd name="T7" fmla="*/ 1 h 295"/>
                <a:gd name="T8" fmla="*/ 0 w 50"/>
                <a:gd name="T9" fmla="*/ 1 h 295"/>
                <a:gd name="T10" fmla="*/ 1 w 50"/>
                <a:gd name="T11" fmla="*/ 0 h 2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95"/>
                <a:gd name="T20" fmla="*/ 50 w 50"/>
                <a:gd name="T21" fmla="*/ 295 h 2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Freeform 24"/>
            <p:cNvSpPr/>
            <p:nvPr/>
          </p:nvSpPr>
          <p:spPr bwMode="auto">
            <a:xfrm>
              <a:off x="5108" y="1697"/>
              <a:ext cx="24" cy="156"/>
            </a:xfrm>
            <a:custGeom>
              <a:avLst/>
              <a:gdLst>
                <a:gd name="T0" fmla="*/ 0 w 49"/>
                <a:gd name="T1" fmla="*/ 0 h 313"/>
                <a:gd name="T2" fmla="*/ 0 w 49"/>
                <a:gd name="T3" fmla="*/ 0 h 313"/>
                <a:gd name="T4" fmla="*/ 0 w 49"/>
                <a:gd name="T5" fmla="*/ 0 h 313"/>
                <a:gd name="T6" fmla="*/ 0 w 49"/>
                <a:gd name="T7" fmla="*/ 0 h 313"/>
                <a:gd name="T8" fmla="*/ 0 w 49"/>
                <a:gd name="T9" fmla="*/ 0 h 313"/>
                <a:gd name="T10" fmla="*/ 0 w 49"/>
                <a:gd name="T11" fmla="*/ 0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313"/>
                <a:gd name="T20" fmla="*/ 49 w 49"/>
                <a:gd name="T21" fmla="*/ 313 h 3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Freeform 25"/>
            <p:cNvSpPr/>
            <p:nvPr/>
          </p:nvSpPr>
          <p:spPr bwMode="auto">
            <a:xfrm>
              <a:off x="5146" y="1707"/>
              <a:ext cx="24" cy="169"/>
            </a:xfrm>
            <a:custGeom>
              <a:avLst/>
              <a:gdLst>
                <a:gd name="T0" fmla="*/ 0 w 50"/>
                <a:gd name="T1" fmla="*/ 0 h 340"/>
                <a:gd name="T2" fmla="*/ 0 w 50"/>
                <a:gd name="T3" fmla="*/ 0 h 340"/>
                <a:gd name="T4" fmla="*/ 0 w 50"/>
                <a:gd name="T5" fmla="*/ 0 h 340"/>
                <a:gd name="T6" fmla="*/ 0 w 50"/>
                <a:gd name="T7" fmla="*/ 0 h 340"/>
                <a:gd name="T8" fmla="*/ 0 w 50"/>
                <a:gd name="T9" fmla="*/ 0 h 340"/>
                <a:gd name="T10" fmla="*/ 0 w 50"/>
                <a:gd name="T11" fmla="*/ 0 h 3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340"/>
                <a:gd name="T20" fmla="*/ 50 w 50"/>
                <a:gd name="T21" fmla="*/ 340 h 3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" name="Freeform 26"/>
            <p:cNvSpPr/>
            <p:nvPr/>
          </p:nvSpPr>
          <p:spPr bwMode="auto">
            <a:xfrm>
              <a:off x="5184" y="1722"/>
              <a:ext cx="24" cy="188"/>
            </a:xfrm>
            <a:custGeom>
              <a:avLst/>
              <a:gdLst>
                <a:gd name="T0" fmla="*/ 0 w 50"/>
                <a:gd name="T1" fmla="*/ 0 h 373"/>
                <a:gd name="T2" fmla="*/ 0 w 50"/>
                <a:gd name="T3" fmla="*/ 0 h 373"/>
                <a:gd name="T4" fmla="*/ 0 w 50"/>
                <a:gd name="T5" fmla="*/ 0 h 373"/>
                <a:gd name="T6" fmla="*/ 0 w 50"/>
                <a:gd name="T7" fmla="*/ 0 h 373"/>
                <a:gd name="T8" fmla="*/ 0 w 50"/>
                <a:gd name="T9" fmla="*/ 0 h 373"/>
                <a:gd name="T10" fmla="*/ 0 w 50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373"/>
                <a:gd name="T20" fmla="*/ 50 w 50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" name="Freeform 27"/>
            <p:cNvSpPr/>
            <p:nvPr/>
          </p:nvSpPr>
          <p:spPr bwMode="auto">
            <a:xfrm>
              <a:off x="5222" y="1739"/>
              <a:ext cx="24" cy="216"/>
            </a:xfrm>
            <a:custGeom>
              <a:avLst/>
              <a:gdLst>
                <a:gd name="T0" fmla="*/ 0 w 50"/>
                <a:gd name="T1" fmla="*/ 0 h 430"/>
                <a:gd name="T2" fmla="*/ 0 w 50"/>
                <a:gd name="T3" fmla="*/ 1 h 430"/>
                <a:gd name="T4" fmla="*/ 0 w 50"/>
                <a:gd name="T5" fmla="*/ 1 h 430"/>
                <a:gd name="T6" fmla="*/ 0 w 50"/>
                <a:gd name="T7" fmla="*/ 1 h 430"/>
                <a:gd name="T8" fmla="*/ 0 w 50"/>
                <a:gd name="T9" fmla="*/ 1 h 430"/>
                <a:gd name="T10" fmla="*/ 0 w 50"/>
                <a:gd name="T11" fmla="*/ 0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430"/>
                <a:gd name="T20" fmla="*/ 50 w 50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4" name="Freeform 28"/>
            <p:cNvSpPr/>
            <p:nvPr/>
          </p:nvSpPr>
          <p:spPr bwMode="auto">
            <a:xfrm>
              <a:off x="5260" y="1776"/>
              <a:ext cx="6" cy="213"/>
            </a:xfrm>
            <a:custGeom>
              <a:avLst/>
              <a:gdLst>
                <a:gd name="T0" fmla="*/ 0 w 13"/>
                <a:gd name="T1" fmla="*/ 0 h 427"/>
                <a:gd name="T2" fmla="*/ 0 w 13"/>
                <a:gd name="T3" fmla="*/ 0 h 427"/>
                <a:gd name="T4" fmla="*/ 0 w 13"/>
                <a:gd name="T5" fmla="*/ 0 h 427"/>
                <a:gd name="T6" fmla="*/ 0 w 13"/>
                <a:gd name="T7" fmla="*/ 0 h 427"/>
                <a:gd name="T8" fmla="*/ 0 w 13"/>
                <a:gd name="T9" fmla="*/ 0 h 4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427"/>
                <a:gd name="T17" fmla="*/ 13 w 13"/>
                <a:gd name="T18" fmla="*/ 427 h 4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" name="Freeform 29"/>
            <p:cNvSpPr/>
            <p:nvPr/>
          </p:nvSpPr>
          <p:spPr bwMode="auto">
            <a:xfrm>
              <a:off x="4868" y="1716"/>
              <a:ext cx="398" cy="105"/>
            </a:xfrm>
            <a:custGeom>
              <a:avLst/>
              <a:gdLst>
                <a:gd name="T0" fmla="*/ 1 w 796"/>
                <a:gd name="T1" fmla="*/ 1 h 208"/>
                <a:gd name="T2" fmla="*/ 1 w 796"/>
                <a:gd name="T3" fmla="*/ 1 h 208"/>
                <a:gd name="T4" fmla="*/ 1 w 796"/>
                <a:gd name="T5" fmla="*/ 1 h 208"/>
                <a:gd name="T6" fmla="*/ 1 w 796"/>
                <a:gd name="T7" fmla="*/ 1 h 208"/>
                <a:gd name="T8" fmla="*/ 1 w 796"/>
                <a:gd name="T9" fmla="*/ 1 h 208"/>
                <a:gd name="T10" fmla="*/ 1 w 796"/>
                <a:gd name="T11" fmla="*/ 1 h 208"/>
                <a:gd name="T12" fmla="*/ 1 w 796"/>
                <a:gd name="T13" fmla="*/ 1 h 208"/>
                <a:gd name="T14" fmla="*/ 1 w 796"/>
                <a:gd name="T15" fmla="*/ 1 h 208"/>
                <a:gd name="T16" fmla="*/ 1 w 796"/>
                <a:gd name="T17" fmla="*/ 1 h 208"/>
                <a:gd name="T18" fmla="*/ 1 w 796"/>
                <a:gd name="T19" fmla="*/ 1 h 208"/>
                <a:gd name="T20" fmla="*/ 1 w 796"/>
                <a:gd name="T21" fmla="*/ 1 h 208"/>
                <a:gd name="T22" fmla="*/ 1 w 796"/>
                <a:gd name="T23" fmla="*/ 1 h 208"/>
                <a:gd name="T24" fmla="*/ 1 w 796"/>
                <a:gd name="T25" fmla="*/ 1 h 208"/>
                <a:gd name="T26" fmla="*/ 1 w 796"/>
                <a:gd name="T27" fmla="*/ 1 h 208"/>
                <a:gd name="T28" fmla="*/ 1 w 796"/>
                <a:gd name="T29" fmla="*/ 1 h 208"/>
                <a:gd name="T30" fmla="*/ 1 w 796"/>
                <a:gd name="T31" fmla="*/ 1 h 208"/>
                <a:gd name="T32" fmla="*/ 1 w 796"/>
                <a:gd name="T33" fmla="*/ 1 h 208"/>
                <a:gd name="T34" fmla="*/ 1 w 796"/>
                <a:gd name="T35" fmla="*/ 1 h 208"/>
                <a:gd name="T36" fmla="*/ 1 w 796"/>
                <a:gd name="T37" fmla="*/ 1 h 208"/>
                <a:gd name="T38" fmla="*/ 1 w 796"/>
                <a:gd name="T39" fmla="*/ 1 h 208"/>
                <a:gd name="T40" fmla="*/ 1 w 796"/>
                <a:gd name="T41" fmla="*/ 1 h 208"/>
                <a:gd name="T42" fmla="*/ 1 w 796"/>
                <a:gd name="T43" fmla="*/ 1 h 208"/>
                <a:gd name="T44" fmla="*/ 1 w 796"/>
                <a:gd name="T45" fmla="*/ 1 h 208"/>
                <a:gd name="T46" fmla="*/ 1 w 796"/>
                <a:gd name="T47" fmla="*/ 1 h 208"/>
                <a:gd name="T48" fmla="*/ 1 w 796"/>
                <a:gd name="T49" fmla="*/ 0 h 208"/>
                <a:gd name="T50" fmla="*/ 1 w 796"/>
                <a:gd name="T51" fmla="*/ 0 h 208"/>
                <a:gd name="T52" fmla="*/ 1 w 796"/>
                <a:gd name="T53" fmla="*/ 0 h 208"/>
                <a:gd name="T54" fmla="*/ 1 w 796"/>
                <a:gd name="T55" fmla="*/ 0 h 208"/>
                <a:gd name="T56" fmla="*/ 1 w 796"/>
                <a:gd name="T57" fmla="*/ 0 h 208"/>
                <a:gd name="T58" fmla="*/ 1 w 796"/>
                <a:gd name="T59" fmla="*/ 0 h 208"/>
                <a:gd name="T60" fmla="*/ 1 w 796"/>
                <a:gd name="T61" fmla="*/ 0 h 208"/>
                <a:gd name="T62" fmla="*/ 1 w 796"/>
                <a:gd name="T63" fmla="*/ 0 h 208"/>
                <a:gd name="T64" fmla="*/ 0 w 796"/>
                <a:gd name="T65" fmla="*/ 0 h 2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6"/>
                <a:gd name="T100" fmla="*/ 0 h 208"/>
                <a:gd name="T101" fmla="*/ 796 w 796"/>
                <a:gd name="T102" fmla="*/ 208 h 2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" name="Freeform 30"/>
            <p:cNvSpPr/>
            <p:nvPr/>
          </p:nvSpPr>
          <p:spPr bwMode="auto">
            <a:xfrm>
              <a:off x="4868" y="1780"/>
              <a:ext cx="398" cy="153"/>
            </a:xfrm>
            <a:custGeom>
              <a:avLst/>
              <a:gdLst>
                <a:gd name="T0" fmla="*/ 1 w 796"/>
                <a:gd name="T1" fmla="*/ 1 h 307"/>
                <a:gd name="T2" fmla="*/ 1 w 796"/>
                <a:gd name="T3" fmla="*/ 1 h 307"/>
                <a:gd name="T4" fmla="*/ 1 w 796"/>
                <a:gd name="T5" fmla="*/ 1 h 307"/>
                <a:gd name="T6" fmla="*/ 1 w 796"/>
                <a:gd name="T7" fmla="*/ 1 h 307"/>
                <a:gd name="T8" fmla="*/ 1 w 796"/>
                <a:gd name="T9" fmla="*/ 1 h 307"/>
                <a:gd name="T10" fmla="*/ 1 w 796"/>
                <a:gd name="T11" fmla="*/ 1 h 307"/>
                <a:gd name="T12" fmla="*/ 1 w 796"/>
                <a:gd name="T13" fmla="*/ 1 h 307"/>
                <a:gd name="T14" fmla="*/ 1 w 796"/>
                <a:gd name="T15" fmla="*/ 1 h 307"/>
                <a:gd name="T16" fmla="*/ 1 w 796"/>
                <a:gd name="T17" fmla="*/ 1 h 307"/>
                <a:gd name="T18" fmla="*/ 1 w 796"/>
                <a:gd name="T19" fmla="*/ 1 h 307"/>
                <a:gd name="T20" fmla="*/ 1 w 796"/>
                <a:gd name="T21" fmla="*/ 1 h 307"/>
                <a:gd name="T22" fmla="*/ 1 w 796"/>
                <a:gd name="T23" fmla="*/ 1 h 307"/>
                <a:gd name="T24" fmla="*/ 1 w 796"/>
                <a:gd name="T25" fmla="*/ 1 h 307"/>
                <a:gd name="T26" fmla="*/ 1 w 796"/>
                <a:gd name="T27" fmla="*/ 1 h 307"/>
                <a:gd name="T28" fmla="*/ 1 w 796"/>
                <a:gd name="T29" fmla="*/ 1 h 307"/>
                <a:gd name="T30" fmla="*/ 1 w 796"/>
                <a:gd name="T31" fmla="*/ 1 h 307"/>
                <a:gd name="T32" fmla="*/ 1 w 796"/>
                <a:gd name="T33" fmla="*/ 1 h 307"/>
                <a:gd name="T34" fmla="*/ 1 w 796"/>
                <a:gd name="T35" fmla="*/ 1 h 307"/>
                <a:gd name="T36" fmla="*/ 1 w 796"/>
                <a:gd name="T37" fmla="*/ 1 h 307"/>
                <a:gd name="T38" fmla="*/ 1 w 796"/>
                <a:gd name="T39" fmla="*/ 1 h 307"/>
                <a:gd name="T40" fmla="*/ 1 w 796"/>
                <a:gd name="T41" fmla="*/ 1 h 307"/>
                <a:gd name="T42" fmla="*/ 1 w 796"/>
                <a:gd name="T43" fmla="*/ 1 h 307"/>
                <a:gd name="T44" fmla="*/ 1 w 796"/>
                <a:gd name="T45" fmla="*/ 1 h 307"/>
                <a:gd name="T46" fmla="*/ 1 w 796"/>
                <a:gd name="T47" fmla="*/ 1 h 307"/>
                <a:gd name="T48" fmla="*/ 1 w 796"/>
                <a:gd name="T49" fmla="*/ 0 h 307"/>
                <a:gd name="T50" fmla="*/ 1 w 796"/>
                <a:gd name="T51" fmla="*/ 0 h 307"/>
                <a:gd name="T52" fmla="*/ 1 w 796"/>
                <a:gd name="T53" fmla="*/ 0 h 307"/>
                <a:gd name="T54" fmla="*/ 1 w 796"/>
                <a:gd name="T55" fmla="*/ 0 h 307"/>
                <a:gd name="T56" fmla="*/ 1 w 796"/>
                <a:gd name="T57" fmla="*/ 0 h 307"/>
                <a:gd name="T58" fmla="*/ 1 w 796"/>
                <a:gd name="T59" fmla="*/ 0 h 307"/>
                <a:gd name="T60" fmla="*/ 1 w 796"/>
                <a:gd name="T61" fmla="*/ 0 h 307"/>
                <a:gd name="T62" fmla="*/ 1 w 796"/>
                <a:gd name="T63" fmla="*/ 0 h 307"/>
                <a:gd name="T64" fmla="*/ 0 w 796"/>
                <a:gd name="T65" fmla="*/ 0 h 3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6"/>
                <a:gd name="T100" fmla="*/ 0 h 307"/>
                <a:gd name="T101" fmla="*/ 796 w 796"/>
                <a:gd name="T102" fmla="*/ 307 h 3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7" name="Freeform 31"/>
            <p:cNvSpPr/>
            <p:nvPr/>
          </p:nvSpPr>
          <p:spPr bwMode="auto">
            <a:xfrm>
              <a:off x="4264" y="1681"/>
              <a:ext cx="24" cy="132"/>
            </a:xfrm>
            <a:custGeom>
              <a:avLst/>
              <a:gdLst>
                <a:gd name="T0" fmla="*/ 0 w 50"/>
                <a:gd name="T1" fmla="*/ 0 h 263"/>
                <a:gd name="T2" fmla="*/ 0 w 50"/>
                <a:gd name="T3" fmla="*/ 1 h 263"/>
                <a:gd name="T4" fmla="*/ 0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0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" name="Freeform 32"/>
            <p:cNvSpPr/>
            <p:nvPr/>
          </p:nvSpPr>
          <p:spPr bwMode="auto">
            <a:xfrm>
              <a:off x="4300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" name="Freeform 33"/>
            <p:cNvSpPr/>
            <p:nvPr/>
          </p:nvSpPr>
          <p:spPr bwMode="auto">
            <a:xfrm>
              <a:off x="4338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4264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4264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32" name="Freeform 36"/>
            <p:cNvSpPr/>
            <p:nvPr/>
          </p:nvSpPr>
          <p:spPr bwMode="auto">
            <a:xfrm>
              <a:off x="4370" y="1681"/>
              <a:ext cx="24" cy="132"/>
            </a:xfrm>
            <a:custGeom>
              <a:avLst/>
              <a:gdLst>
                <a:gd name="T0" fmla="*/ 0 w 50"/>
                <a:gd name="T1" fmla="*/ 0 h 263"/>
                <a:gd name="T2" fmla="*/ 0 w 50"/>
                <a:gd name="T3" fmla="*/ 1 h 263"/>
                <a:gd name="T4" fmla="*/ 0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0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3" name="Freeform 37"/>
            <p:cNvSpPr/>
            <p:nvPr/>
          </p:nvSpPr>
          <p:spPr bwMode="auto">
            <a:xfrm>
              <a:off x="4405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4" name="Freeform 38"/>
            <p:cNvSpPr/>
            <p:nvPr/>
          </p:nvSpPr>
          <p:spPr bwMode="auto">
            <a:xfrm>
              <a:off x="4444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" name="Rectangle 39"/>
            <p:cNvSpPr>
              <a:spLocks noChangeArrowheads="1"/>
            </p:cNvSpPr>
            <p:nvPr/>
          </p:nvSpPr>
          <p:spPr bwMode="auto">
            <a:xfrm>
              <a:off x="4370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36" name="Rectangle 40"/>
            <p:cNvSpPr>
              <a:spLocks noChangeArrowheads="1"/>
            </p:cNvSpPr>
            <p:nvPr/>
          </p:nvSpPr>
          <p:spPr bwMode="auto">
            <a:xfrm>
              <a:off x="4370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37" name="Freeform 41"/>
            <p:cNvSpPr/>
            <p:nvPr/>
          </p:nvSpPr>
          <p:spPr bwMode="auto">
            <a:xfrm>
              <a:off x="4476" y="1681"/>
              <a:ext cx="24" cy="132"/>
            </a:xfrm>
            <a:custGeom>
              <a:avLst/>
              <a:gdLst>
                <a:gd name="T0" fmla="*/ 0 w 49"/>
                <a:gd name="T1" fmla="*/ 0 h 263"/>
                <a:gd name="T2" fmla="*/ 0 w 49"/>
                <a:gd name="T3" fmla="*/ 1 h 263"/>
                <a:gd name="T4" fmla="*/ 0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0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8" name="Freeform 42"/>
            <p:cNvSpPr/>
            <p:nvPr/>
          </p:nvSpPr>
          <p:spPr bwMode="auto">
            <a:xfrm>
              <a:off x="4511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9" name="Freeform 43"/>
            <p:cNvSpPr/>
            <p:nvPr/>
          </p:nvSpPr>
          <p:spPr bwMode="auto">
            <a:xfrm>
              <a:off x="4549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0" name="Rectangle 44"/>
            <p:cNvSpPr>
              <a:spLocks noChangeArrowheads="1"/>
            </p:cNvSpPr>
            <p:nvPr/>
          </p:nvSpPr>
          <p:spPr bwMode="auto">
            <a:xfrm>
              <a:off x="4476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41" name="Rectangle 45"/>
            <p:cNvSpPr>
              <a:spLocks noChangeArrowheads="1"/>
            </p:cNvSpPr>
            <p:nvPr/>
          </p:nvSpPr>
          <p:spPr bwMode="auto">
            <a:xfrm>
              <a:off x="4476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42" name="Freeform 46"/>
            <p:cNvSpPr/>
            <p:nvPr/>
          </p:nvSpPr>
          <p:spPr bwMode="auto">
            <a:xfrm>
              <a:off x="4581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3" name="Freeform 47"/>
            <p:cNvSpPr/>
            <p:nvPr/>
          </p:nvSpPr>
          <p:spPr bwMode="auto">
            <a:xfrm>
              <a:off x="4617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4" name="Freeform 48"/>
            <p:cNvSpPr/>
            <p:nvPr/>
          </p:nvSpPr>
          <p:spPr bwMode="auto">
            <a:xfrm>
              <a:off x="4655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5" name="Rectangle 49"/>
            <p:cNvSpPr>
              <a:spLocks noChangeArrowheads="1"/>
            </p:cNvSpPr>
            <p:nvPr/>
          </p:nvSpPr>
          <p:spPr bwMode="auto">
            <a:xfrm>
              <a:off x="4581" y="1716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46" name="Rectangle 50"/>
            <p:cNvSpPr>
              <a:spLocks noChangeArrowheads="1"/>
            </p:cNvSpPr>
            <p:nvPr/>
          </p:nvSpPr>
          <p:spPr bwMode="auto">
            <a:xfrm>
              <a:off x="4581" y="178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47" name="Freeform 51"/>
            <p:cNvSpPr/>
            <p:nvPr/>
          </p:nvSpPr>
          <p:spPr bwMode="auto">
            <a:xfrm>
              <a:off x="4687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8" name="Freeform 52"/>
            <p:cNvSpPr/>
            <p:nvPr/>
          </p:nvSpPr>
          <p:spPr bwMode="auto">
            <a:xfrm>
              <a:off x="4723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9" name="Freeform 53"/>
            <p:cNvSpPr/>
            <p:nvPr/>
          </p:nvSpPr>
          <p:spPr bwMode="auto">
            <a:xfrm>
              <a:off x="4761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0" name="Rectangle 54"/>
            <p:cNvSpPr>
              <a:spLocks noChangeArrowheads="1"/>
            </p:cNvSpPr>
            <p:nvPr/>
          </p:nvSpPr>
          <p:spPr bwMode="auto">
            <a:xfrm>
              <a:off x="4687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51" name="Rectangle 55"/>
            <p:cNvSpPr>
              <a:spLocks noChangeArrowheads="1"/>
            </p:cNvSpPr>
            <p:nvPr/>
          </p:nvSpPr>
          <p:spPr bwMode="auto">
            <a:xfrm>
              <a:off x="4687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52" name="Freeform 56"/>
            <p:cNvSpPr/>
            <p:nvPr/>
          </p:nvSpPr>
          <p:spPr bwMode="auto">
            <a:xfrm>
              <a:off x="4793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3" name="Freeform 57"/>
            <p:cNvSpPr/>
            <p:nvPr/>
          </p:nvSpPr>
          <p:spPr bwMode="auto">
            <a:xfrm>
              <a:off x="4829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4" name="Freeform 58"/>
            <p:cNvSpPr/>
            <p:nvPr/>
          </p:nvSpPr>
          <p:spPr bwMode="auto">
            <a:xfrm>
              <a:off x="4867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5" name="Rectangle 59"/>
            <p:cNvSpPr>
              <a:spLocks noChangeArrowheads="1"/>
            </p:cNvSpPr>
            <p:nvPr/>
          </p:nvSpPr>
          <p:spPr bwMode="auto">
            <a:xfrm>
              <a:off x="4793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56" name="Rectangle 60"/>
            <p:cNvSpPr>
              <a:spLocks noChangeArrowheads="1"/>
            </p:cNvSpPr>
            <p:nvPr/>
          </p:nvSpPr>
          <p:spPr bwMode="auto">
            <a:xfrm>
              <a:off x="4793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57" name="Freeform 61"/>
            <p:cNvSpPr/>
            <p:nvPr/>
          </p:nvSpPr>
          <p:spPr bwMode="auto">
            <a:xfrm>
              <a:off x="4898" y="1471"/>
              <a:ext cx="304" cy="420"/>
            </a:xfrm>
            <a:custGeom>
              <a:avLst/>
              <a:gdLst>
                <a:gd name="T0" fmla="*/ 1 w 607"/>
                <a:gd name="T1" fmla="*/ 0 h 841"/>
                <a:gd name="T2" fmla="*/ 1 w 607"/>
                <a:gd name="T3" fmla="*/ 0 h 841"/>
                <a:gd name="T4" fmla="*/ 1 w 607"/>
                <a:gd name="T5" fmla="*/ 0 h 841"/>
                <a:gd name="T6" fmla="*/ 1 w 607"/>
                <a:gd name="T7" fmla="*/ 0 h 841"/>
                <a:gd name="T8" fmla="*/ 1 w 607"/>
                <a:gd name="T9" fmla="*/ 0 h 841"/>
                <a:gd name="T10" fmla="*/ 1 w 607"/>
                <a:gd name="T11" fmla="*/ 0 h 841"/>
                <a:gd name="T12" fmla="*/ 1 w 607"/>
                <a:gd name="T13" fmla="*/ 0 h 841"/>
                <a:gd name="T14" fmla="*/ 1 w 607"/>
                <a:gd name="T15" fmla="*/ 0 h 841"/>
                <a:gd name="T16" fmla="*/ 1 w 607"/>
                <a:gd name="T17" fmla="*/ 0 h 841"/>
                <a:gd name="T18" fmla="*/ 1 w 607"/>
                <a:gd name="T19" fmla="*/ 0 h 841"/>
                <a:gd name="T20" fmla="*/ 1 w 607"/>
                <a:gd name="T21" fmla="*/ 0 h 841"/>
                <a:gd name="T22" fmla="*/ 1 w 607"/>
                <a:gd name="T23" fmla="*/ 0 h 841"/>
                <a:gd name="T24" fmla="*/ 1 w 607"/>
                <a:gd name="T25" fmla="*/ 0 h 841"/>
                <a:gd name="T26" fmla="*/ 1 w 607"/>
                <a:gd name="T27" fmla="*/ 0 h 841"/>
                <a:gd name="T28" fmla="*/ 1 w 607"/>
                <a:gd name="T29" fmla="*/ 0 h 841"/>
                <a:gd name="T30" fmla="*/ 1 w 607"/>
                <a:gd name="T31" fmla="*/ 0 h 841"/>
                <a:gd name="T32" fmla="*/ 1 w 607"/>
                <a:gd name="T33" fmla="*/ 0 h 841"/>
                <a:gd name="T34" fmla="*/ 1 w 607"/>
                <a:gd name="T35" fmla="*/ 0 h 841"/>
                <a:gd name="T36" fmla="*/ 1 w 607"/>
                <a:gd name="T37" fmla="*/ 0 h 841"/>
                <a:gd name="T38" fmla="*/ 1 w 607"/>
                <a:gd name="T39" fmla="*/ 0 h 841"/>
                <a:gd name="T40" fmla="*/ 1 w 607"/>
                <a:gd name="T41" fmla="*/ 0 h 841"/>
                <a:gd name="T42" fmla="*/ 1 w 607"/>
                <a:gd name="T43" fmla="*/ 0 h 841"/>
                <a:gd name="T44" fmla="*/ 1 w 607"/>
                <a:gd name="T45" fmla="*/ 0 h 841"/>
                <a:gd name="T46" fmla="*/ 1 w 607"/>
                <a:gd name="T47" fmla="*/ 0 h 841"/>
                <a:gd name="T48" fmla="*/ 1 w 607"/>
                <a:gd name="T49" fmla="*/ 0 h 841"/>
                <a:gd name="T50" fmla="*/ 1 w 607"/>
                <a:gd name="T51" fmla="*/ 0 h 841"/>
                <a:gd name="T52" fmla="*/ 1 w 607"/>
                <a:gd name="T53" fmla="*/ 0 h 841"/>
                <a:gd name="T54" fmla="*/ 1 w 607"/>
                <a:gd name="T55" fmla="*/ 0 h 841"/>
                <a:gd name="T56" fmla="*/ 1 w 607"/>
                <a:gd name="T57" fmla="*/ 0 h 841"/>
                <a:gd name="T58" fmla="*/ 1 w 607"/>
                <a:gd name="T59" fmla="*/ 0 h 841"/>
                <a:gd name="T60" fmla="*/ 1 w 607"/>
                <a:gd name="T61" fmla="*/ 0 h 841"/>
                <a:gd name="T62" fmla="*/ 1 w 607"/>
                <a:gd name="T63" fmla="*/ 0 h 841"/>
                <a:gd name="T64" fmla="*/ 1 w 607"/>
                <a:gd name="T65" fmla="*/ 0 h 841"/>
                <a:gd name="T66" fmla="*/ 1 w 607"/>
                <a:gd name="T67" fmla="*/ 0 h 841"/>
                <a:gd name="T68" fmla="*/ 1 w 607"/>
                <a:gd name="T69" fmla="*/ 0 h 841"/>
                <a:gd name="T70" fmla="*/ 1 w 607"/>
                <a:gd name="T71" fmla="*/ 0 h 841"/>
                <a:gd name="T72" fmla="*/ 1 w 607"/>
                <a:gd name="T73" fmla="*/ 0 h 841"/>
                <a:gd name="T74" fmla="*/ 1 w 607"/>
                <a:gd name="T75" fmla="*/ 0 h 841"/>
                <a:gd name="T76" fmla="*/ 1 w 607"/>
                <a:gd name="T77" fmla="*/ 0 h 841"/>
                <a:gd name="T78" fmla="*/ 1 w 607"/>
                <a:gd name="T79" fmla="*/ 0 h 841"/>
                <a:gd name="T80" fmla="*/ 1 w 607"/>
                <a:gd name="T81" fmla="*/ 0 h 841"/>
                <a:gd name="T82" fmla="*/ 1 w 607"/>
                <a:gd name="T83" fmla="*/ 0 h 841"/>
                <a:gd name="T84" fmla="*/ 1 w 607"/>
                <a:gd name="T85" fmla="*/ 0 h 841"/>
                <a:gd name="T86" fmla="*/ 1 w 607"/>
                <a:gd name="T87" fmla="*/ 0 h 841"/>
                <a:gd name="T88" fmla="*/ 1 w 607"/>
                <a:gd name="T89" fmla="*/ 0 h 841"/>
                <a:gd name="T90" fmla="*/ 1 w 607"/>
                <a:gd name="T91" fmla="*/ 0 h 841"/>
                <a:gd name="T92" fmla="*/ 1 w 607"/>
                <a:gd name="T93" fmla="*/ 0 h 841"/>
                <a:gd name="T94" fmla="*/ 1 w 607"/>
                <a:gd name="T95" fmla="*/ 0 h 841"/>
                <a:gd name="T96" fmla="*/ 1 w 607"/>
                <a:gd name="T97" fmla="*/ 0 h 841"/>
                <a:gd name="T98" fmla="*/ 1 w 607"/>
                <a:gd name="T99" fmla="*/ 0 h 841"/>
                <a:gd name="T100" fmla="*/ 1 w 607"/>
                <a:gd name="T101" fmla="*/ 0 h 841"/>
                <a:gd name="T102" fmla="*/ 1 w 607"/>
                <a:gd name="T103" fmla="*/ 0 h 84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7"/>
                <a:gd name="T157" fmla="*/ 0 h 841"/>
                <a:gd name="T158" fmla="*/ 607 w 607"/>
                <a:gd name="T159" fmla="*/ 841 h 84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8" name="Freeform 62"/>
            <p:cNvSpPr/>
            <p:nvPr/>
          </p:nvSpPr>
          <p:spPr bwMode="auto">
            <a:xfrm>
              <a:off x="4812" y="1406"/>
              <a:ext cx="426" cy="307"/>
            </a:xfrm>
            <a:custGeom>
              <a:avLst/>
              <a:gdLst>
                <a:gd name="T0" fmla="*/ 0 w 854"/>
                <a:gd name="T1" fmla="*/ 1 h 614"/>
                <a:gd name="T2" fmla="*/ 0 w 854"/>
                <a:gd name="T3" fmla="*/ 1 h 614"/>
                <a:gd name="T4" fmla="*/ 0 w 854"/>
                <a:gd name="T5" fmla="*/ 1 h 614"/>
                <a:gd name="T6" fmla="*/ 0 w 854"/>
                <a:gd name="T7" fmla="*/ 1 h 614"/>
                <a:gd name="T8" fmla="*/ 0 w 854"/>
                <a:gd name="T9" fmla="*/ 1 h 614"/>
                <a:gd name="T10" fmla="*/ 0 w 854"/>
                <a:gd name="T11" fmla="*/ 1 h 614"/>
                <a:gd name="T12" fmla="*/ 0 w 854"/>
                <a:gd name="T13" fmla="*/ 1 h 614"/>
                <a:gd name="T14" fmla="*/ 0 w 854"/>
                <a:gd name="T15" fmla="*/ 1 h 614"/>
                <a:gd name="T16" fmla="*/ 0 w 854"/>
                <a:gd name="T17" fmla="*/ 1 h 614"/>
                <a:gd name="T18" fmla="*/ 0 w 854"/>
                <a:gd name="T19" fmla="*/ 1 h 614"/>
                <a:gd name="T20" fmla="*/ 0 w 854"/>
                <a:gd name="T21" fmla="*/ 1 h 614"/>
                <a:gd name="T22" fmla="*/ 0 w 854"/>
                <a:gd name="T23" fmla="*/ 1 h 614"/>
                <a:gd name="T24" fmla="*/ 0 w 854"/>
                <a:gd name="T25" fmla="*/ 1 h 614"/>
                <a:gd name="T26" fmla="*/ 0 w 854"/>
                <a:gd name="T27" fmla="*/ 1 h 614"/>
                <a:gd name="T28" fmla="*/ 0 w 854"/>
                <a:gd name="T29" fmla="*/ 1 h 614"/>
                <a:gd name="T30" fmla="*/ 0 w 854"/>
                <a:gd name="T31" fmla="*/ 1 h 614"/>
                <a:gd name="T32" fmla="*/ 0 w 854"/>
                <a:gd name="T33" fmla="*/ 1 h 614"/>
                <a:gd name="T34" fmla="*/ 0 w 854"/>
                <a:gd name="T35" fmla="*/ 1 h 614"/>
                <a:gd name="T36" fmla="*/ 0 w 854"/>
                <a:gd name="T37" fmla="*/ 1 h 614"/>
                <a:gd name="T38" fmla="*/ 0 w 854"/>
                <a:gd name="T39" fmla="*/ 1 h 614"/>
                <a:gd name="T40" fmla="*/ 0 w 854"/>
                <a:gd name="T41" fmla="*/ 1 h 614"/>
                <a:gd name="T42" fmla="*/ 0 w 854"/>
                <a:gd name="T43" fmla="*/ 1 h 614"/>
                <a:gd name="T44" fmla="*/ 0 w 854"/>
                <a:gd name="T45" fmla="*/ 1 h 614"/>
                <a:gd name="T46" fmla="*/ 0 w 854"/>
                <a:gd name="T47" fmla="*/ 1 h 614"/>
                <a:gd name="T48" fmla="*/ 0 w 854"/>
                <a:gd name="T49" fmla="*/ 1 h 614"/>
                <a:gd name="T50" fmla="*/ 0 w 854"/>
                <a:gd name="T51" fmla="*/ 1 h 614"/>
                <a:gd name="T52" fmla="*/ 0 w 854"/>
                <a:gd name="T53" fmla="*/ 1 h 614"/>
                <a:gd name="T54" fmla="*/ 0 w 854"/>
                <a:gd name="T55" fmla="*/ 1 h 614"/>
                <a:gd name="T56" fmla="*/ 0 w 854"/>
                <a:gd name="T57" fmla="*/ 1 h 614"/>
                <a:gd name="T58" fmla="*/ 0 w 854"/>
                <a:gd name="T59" fmla="*/ 1 h 614"/>
                <a:gd name="T60" fmla="*/ 0 w 854"/>
                <a:gd name="T61" fmla="*/ 1 h 614"/>
                <a:gd name="T62" fmla="*/ 0 w 854"/>
                <a:gd name="T63" fmla="*/ 1 h 614"/>
                <a:gd name="T64" fmla="*/ 0 w 854"/>
                <a:gd name="T65" fmla="*/ 1 h 614"/>
                <a:gd name="T66" fmla="*/ 0 w 854"/>
                <a:gd name="T67" fmla="*/ 1 h 614"/>
                <a:gd name="T68" fmla="*/ 0 w 854"/>
                <a:gd name="T69" fmla="*/ 1 h 614"/>
                <a:gd name="T70" fmla="*/ 0 w 854"/>
                <a:gd name="T71" fmla="*/ 1 h 614"/>
                <a:gd name="T72" fmla="*/ 0 w 854"/>
                <a:gd name="T73" fmla="*/ 1 h 614"/>
                <a:gd name="T74" fmla="*/ 0 w 854"/>
                <a:gd name="T75" fmla="*/ 1 h 614"/>
                <a:gd name="T76" fmla="*/ 0 w 854"/>
                <a:gd name="T77" fmla="*/ 1 h 614"/>
                <a:gd name="T78" fmla="*/ 0 w 854"/>
                <a:gd name="T79" fmla="*/ 1 h 614"/>
                <a:gd name="T80" fmla="*/ 0 w 854"/>
                <a:gd name="T81" fmla="*/ 1 h 614"/>
                <a:gd name="T82" fmla="*/ 0 w 854"/>
                <a:gd name="T83" fmla="*/ 1 h 614"/>
                <a:gd name="T84" fmla="*/ 0 w 854"/>
                <a:gd name="T85" fmla="*/ 1 h 614"/>
                <a:gd name="T86" fmla="*/ 0 w 854"/>
                <a:gd name="T87" fmla="*/ 1 h 614"/>
                <a:gd name="T88" fmla="*/ 0 w 854"/>
                <a:gd name="T89" fmla="*/ 1 h 614"/>
                <a:gd name="T90" fmla="*/ 0 w 854"/>
                <a:gd name="T91" fmla="*/ 1 h 614"/>
                <a:gd name="T92" fmla="*/ 0 w 854"/>
                <a:gd name="T93" fmla="*/ 1 h 614"/>
                <a:gd name="T94" fmla="*/ 0 w 854"/>
                <a:gd name="T95" fmla="*/ 0 h 614"/>
                <a:gd name="T96" fmla="*/ 0 w 854"/>
                <a:gd name="T97" fmla="*/ 1 h 614"/>
                <a:gd name="T98" fmla="*/ 0 w 854"/>
                <a:gd name="T99" fmla="*/ 1 h 614"/>
                <a:gd name="T100" fmla="*/ 0 w 854"/>
                <a:gd name="T101" fmla="*/ 1 h 6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4"/>
                <a:gd name="T154" fmla="*/ 0 h 614"/>
                <a:gd name="T155" fmla="*/ 854 w 854"/>
                <a:gd name="T156" fmla="*/ 614 h 61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9" name="Freeform 63"/>
            <p:cNvSpPr/>
            <p:nvPr/>
          </p:nvSpPr>
          <p:spPr bwMode="auto">
            <a:xfrm>
              <a:off x="3033" y="1505"/>
              <a:ext cx="1125" cy="308"/>
            </a:xfrm>
            <a:custGeom>
              <a:avLst/>
              <a:gdLst>
                <a:gd name="T0" fmla="*/ 0 w 2252"/>
                <a:gd name="T1" fmla="*/ 1 h 615"/>
                <a:gd name="T2" fmla="*/ 0 w 2252"/>
                <a:gd name="T3" fmla="*/ 1 h 615"/>
                <a:gd name="T4" fmla="*/ 0 w 2252"/>
                <a:gd name="T5" fmla="*/ 1 h 615"/>
                <a:gd name="T6" fmla="*/ 0 w 2252"/>
                <a:gd name="T7" fmla="*/ 1 h 615"/>
                <a:gd name="T8" fmla="*/ 0 w 2252"/>
                <a:gd name="T9" fmla="*/ 1 h 615"/>
                <a:gd name="T10" fmla="*/ 0 w 2252"/>
                <a:gd name="T11" fmla="*/ 1 h 615"/>
                <a:gd name="T12" fmla="*/ 0 w 2252"/>
                <a:gd name="T13" fmla="*/ 1 h 615"/>
                <a:gd name="T14" fmla="*/ 0 w 2252"/>
                <a:gd name="T15" fmla="*/ 0 h 615"/>
                <a:gd name="T16" fmla="*/ 0 w 2252"/>
                <a:gd name="T17" fmla="*/ 1 h 615"/>
                <a:gd name="T18" fmla="*/ 0 w 2252"/>
                <a:gd name="T19" fmla="*/ 1 h 615"/>
                <a:gd name="T20" fmla="*/ 0 w 2252"/>
                <a:gd name="T21" fmla="*/ 1 h 615"/>
                <a:gd name="T22" fmla="*/ 0 w 2252"/>
                <a:gd name="T23" fmla="*/ 1 h 615"/>
                <a:gd name="T24" fmla="*/ 0 w 2252"/>
                <a:gd name="T25" fmla="*/ 1 h 615"/>
                <a:gd name="T26" fmla="*/ 0 w 2252"/>
                <a:gd name="T27" fmla="*/ 1 h 615"/>
                <a:gd name="T28" fmla="*/ 0 w 2252"/>
                <a:gd name="T29" fmla="*/ 1 h 615"/>
                <a:gd name="T30" fmla="*/ 0 w 2252"/>
                <a:gd name="T31" fmla="*/ 1 h 615"/>
                <a:gd name="T32" fmla="*/ 0 w 2252"/>
                <a:gd name="T33" fmla="*/ 1 h 615"/>
                <a:gd name="T34" fmla="*/ 0 w 2252"/>
                <a:gd name="T35" fmla="*/ 1 h 615"/>
                <a:gd name="T36" fmla="*/ 0 w 2252"/>
                <a:gd name="T37" fmla="*/ 1 h 615"/>
                <a:gd name="T38" fmla="*/ 0 w 2252"/>
                <a:gd name="T39" fmla="*/ 1 h 615"/>
                <a:gd name="T40" fmla="*/ 0 w 2252"/>
                <a:gd name="T41" fmla="*/ 1 h 615"/>
                <a:gd name="T42" fmla="*/ 0 w 2252"/>
                <a:gd name="T43" fmla="*/ 1 h 615"/>
                <a:gd name="T44" fmla="*/ 0 w 2252"/>
                <a:gd name="T45" fmla="*/ 1 h 615"/>
                <a:gd name="T46" fmla="*/ 0 w 2252"/>
                <a:gd name="T47" fmla="*/ 1 h 615"/>
                <a:gd name="T48" fmla="*/ 0 w 2252"/>
                <a:gd name="T49" fmla="*/ 1 h 615"/>
                <a:gd name="T50" fmla="*/ 0 w 2252"/>
                <a:gd name="T51" fmla="*/ 1 h 615"/>
                <a:gd name="T52" fmla="*/ 0 w 2252"/>
                <a:gd name="T53" fmla="*/ 1 h 615"/>
                <a:gd name="T54" fmla="*/ 0 w 2252"/>
                <a:gd name="T55" fmla="*/ 1 h 615"/>
                <a:gd name="T56" fmla="*/ 0 w 2252"/>
                <a:gd name="T57" fmla="*/ 1 h 615"/>
                <a:gd name="T58" fmla="*/ 0 w 2252"/>
                <a:gd name="T59" fmla="*/ 1 h 615"/>
                <a:gd name="T60" fmla="*/ 0 w 2252"/>
                <a:gd name="T61" fmla="*/ 1 h 615"/>
                <a:gd name="T62" fmla="*/ 0 w 2252"/>
                <a:gd name="T63" fmla="*/ 1 h 615"/>
                <a:gd name="T64" fmla="*/ 0 w 2252"/>
                <a:gd name="T65" fmla="*/ 1 h 615"/>
                <a:gd name="T66" fmla="*/ 0 w 2252"/>
                <a:gd name="T67" fmla="*/ 1 h 615"/>
                <a:gd name="T68" fmla="*/ 0 w 2252"/>
                <a:gd name="T69" fmla="*/ 1 h 615"/>
                <a:gd name="T70" fmla="*/ 0 w 2252"/>
                <a:gd name="T71" fmla="*/ 1 h 615"/>
                <a:gd name="T72" fmla="*/ 0 w 2252"/>
                <a:gd name="T73" fmla="*/ 1 h 615"/>
                <a:gd name="T74" fmla="*/ 0 w 2252"/>
                <a:gd name="T75" fmla="*/ 1 h 61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52"/>
                <a:gd name="T115" fmla="*/ 0 h 615"/>
                <a:gd name="T116" fmla="*/ 2252 w 2252"/>
                <a:gd name="T117" fmla="*/ 615 h 61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0" name="Freeform 64"/>
            <p:cNvSpPr/>
            <p:nvPr/>
          </p:nvSpPr>
          <p:spPr bwMode="auto">
            <a:xfrm>
              <a:off x="3058" y="1494"/>
              <a:ext cx="176" cy="319"/>
            </a:xfrm>
            <a:custGeom>
              <a:avLst/>
              <a:gdLst>
                <a:gd name="T0" fmla="*/ 1 w 351"/>
                <a:gd name="T1" fmla="*/ 1 h 638"/>
                <a:gd name="T2" fmla="*/ 1 w 351"/>
                <a:gd name="T3" fmla="*/ 1 h 638"/>
                <a:gd name="T4" fmla="*/ 1 w 351"/>
                <a:gd name="T5" fmla="*/ 1 h 638"/>
                <a:gd name="T6" fmla="*/ 1 w 351"/>
                <a:gd name="T7" fmla="*/ 1 h 638"/>
                <a:gd name="T8" fmla="*/ 1 w 351"/>
                <a:gd name="T9" fmla="*/ 1 h 638"/>
                <a:gd name="T10" fmla="*/ 1 w 351"/>
                <a:gd name="T11" fmla="*/ 1 h 638"/>
                <a:gd name="T12" fmla="*/ 1 w 351"/>
                <a:gd name="T13" fmla="*/ 1 h 638"/>
                <a:gd name="T14" fmla="*/ 1 w 351"/>
                <a:gd name="T15" fmla="*/ 1 h 638"/>
                <a:gd name="T16" fmla="*/ 1 w 351"/>
                <a:gd name="T17" fmla="*/ 1 h 638"/>
                <a:gd name="T18" fmla="*/ 1 w 351"/>
                <a:gd name="T19" fmla="*/ 1 h 638"/>
                <a:gd name="T20" fmla="*/ 1 w 351"/>
                <a:gd name="T21" fmla="*/ 1 h 638"/>
                <a:gd name="T22" fmla="*/ 1 w 351"/>
                <a:gd name="T23" fmla="*/ 1 h 638"/>
                <a:gd name="T24" fmla="*/ 1 w 351"/>
                <a:gd name="T25" fmla="*/ 1 h 638"/>
                <a:gd name="T26" fmla="*/ 1 w 351"/>
                <a:gd name="T27" fmla="*/ 1 h 638"/>
                <a:gd name="T28" fmla="*/ 1 w 351"/>
                <a:gd name="T29" fmla="*/ 1 h 638"/>
                <a:gd name="T30" fmla="*/ 0 w 351"/>
                <a:gd name="T31" fmla="*/ 1 h 638"/>
                <a:gd name="T32" fmla="*/ 1 w 351"/>
                <a:gd name="T33" fmla="*/ 1 h 638"/>
                <a:gd name="T34" fmla="*/ 1 w 351"/>
                <a:gd name="T35" fmla="*/ 1 h 638"/>
                <a:gd name="T36" fmla="*/ 1 w 351"/>
                <a:gd name="T37" fmla="*/ 1 h 638"/>
                <a:gd name="T38" fmla="*/ 1 w 351"/>
                <a:gd name="T39" fmla="*/ 1 h 638"/>
                <a:gd name="T40" fmla="*/ 1 w 351"/>
                <a:gd name="T41" fmla="*/ 1 h 638"/>
                <a:gd name="T42" fmla="*/ 1 w 351"/>
                <a:gd name="T43" fmla="*/ 1 h 638"/>
                <a:gd name="T44" fmla="*/ 1 w 351"/>
                <a:gd name="T45" fmla="*/ 1 h 638"/>
                <a:gd name="T46" fmla="*/ 1 w 351"/>
                <a:gd name="T47" fmla="*/ 1 h 638"/>
                <a:gd name="T48" fmla="*/ 1 w 351"/>
                <a:gd name="T49" fmla="*/ 1 h 638"/>
                <a:gd name="T50" fmla="*/ 1 w 351"/>
                <a:gd name="T51" fmla="*/ 1 h 638"/>
                <a:gd name="T52" fmla="*/ 1 w 351"/>
                <a:gd name="T53" fmla="*/ 1 h 638"/>
                <a:gd name="T54" fmla="*/ 1 w 351"/>
                <a:gd name="T55" fmla="*/ 1 h 638"/>
                <a:gd name="T56" fmla="*/ 1 w 351"/>
                <a:gd name="T57" fmla="*/ 1 h 638"/>
                <a:gd name="T58" fmla="*/ 1 w 351"/>
                <a:gd name="T59" fmla="*/ 1 h 638"/>
                <a:gd name="T60" fmla="*/ 1 w 351"/>
                <a:gd name="T61" fmla="*/ 1 h 638"/>
                <a:gd name="T62" fmla="*/ 1 w 351"/>
                <a:gd name="T63" fmla="*/ 1 h 638"/>
                <a:gd name="T64" fmla="*/ 1 w 351"/>
                <a:gd name="T65" fmla="*/ 1 h 638"/>
                <a:gd name="T66" fmla="*/ 1 w 351"/>
                <a:gd name="T67" fmla="*/ 1 h 638"/>
                <a:gd name="T68" fmla="*/ 1 w 351"/>
                <a:gd name="T69" fmla="*/ 1 h 638"/>
                <a:gd name="T70" fmla="*/ 1 w 351"/>
                <a:gd name="T71" fmla="*/ 1 h 638"/>
                <a:gd name="T72" fmla="*/ 1 w 351"/>
                <a:gd name="T73" fmla="*/ 1 h 638"/>
                <a:gd name="T74" fmla="*/ 1 w 351"/>
                <a:gd name="T75" fmla="*/ 1 h 638"/>
                <a:gd name="T76" fmla="*/ 1 w 351"/>
                <a:gd name="T77" fmla="*/ 1 h 638"/>
                <a:gd name="T78" fmla="*/ 1 w 351"/>
                <a:gd name="T79" fmla="*/ 1 h 638"/>
                <a:gd name="T80" fmla="*/ 1 w 351"/>
                <a:gd name="T81" fmla="*/ 1 h 638"/>
                <a:gd name="T82" fmla="*/ 1 w 351"/>
                <a:gd name="T83" fmla="*/ 1 h 638"/>
                <a:gd name="T84" fmla="*/ 1 w 351"/>
                <a:gd name="T85" fmla="*/ 1 h 638"/>
                <a:gd name="T86" fmla="*/ 1 w 351"/>
                <a:gd name="T87" fmla="*/ 1 h 638"/>
                <a:gd name="T88" fmla="*/ 1 w 351"/>
                <a:gd name="T89" fmla="*/ 1 h 638"/>
                <a:gd name="T90" fmla="*/ 1 w 351"/>
                <a:gd name="T91" fmla="*/ 1 h 638"/>
                <a:gd name="T92" fmla="*/ 1 w 351"/>
                <a:gd name="T93" fmla="*/ 1 h 638"/>
                <a:gd name="T94" fmla="*/ 1 w 351"/>
                <a:gd name="T95" fmla="*/ 1 h 638"/>
                <a:gd name="T96" fmla="*/ 1 w 351"/>
                <a:gd name="T97" fmla="*/ 1 h 638"/>
                <a:gd name="T98" fmla="*/ 1 w 351"/>
                <a:gd name="T99" fmla="*/ 1 h 638"/>
                <a:gd name="T100" fmla="*/ 1 w 351"/>
                <a:gd name="T101" fmla="*/ 1 h 638"/>
                <a:gd name="T102" fmla="*/ 1 w 351"/>
                <a:gd name="T103" fmla="*/ 1 h 63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51"/>
                <a:gd name="T157" fmla="*/ 0 h 638"/>
                <a:gd name="T158" fmla="*/ 351 w 351"/>
                <a:gd name="T159" fmla="*/ 638 h 63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1" name="Freeform 65"/>
            <p:cNvSpPr/>
            <p:nvPr/>
          </p:nvSpPr>
          <p:spPr bwMode="auto">
            <a:xfrm>
              <a:off x="3127" y="1589"/>
              <a:ext cx="379" cy="224"/>
            </a:xfrm>
            <a:custGeom>
              <a:avLst/>
              <a:gdLst>
                <a:gd name="T0" fmla="*/ 0 w 758"/>
                <a:gd name="T1" fmla="*/ 0 h 449"/>
                <a:gd name="T2" fmla="*/ 1 w 758"/>
                <a:gd name="T3" fmla="*/ 0 h 449"/>
                <a:gd name="T4" fmla="*/ 1 w 758"/>
                <a:gd name="T5" fmla="*/ 0 h 449"/>
                <a:gd name="T6" fmla="*/ 1 w 758"/>
                <a:gd name="T7" fmla="*/ 0 h 449"/>
                <a:gd name="T8" fmla="*/ 1 w 758"/>
                <a:gd name="T9" fmla="*/ 0 h 449"/>
                <a:gd name="T10" fmla="*/ 0 w 758"/>
                <a:gd name="T11" fmla="*/ 0 h 449"/>
                <a:gd name="T12" fmla="*/ 0 w 758"/>
                <a:gd name="T13" fmla="*/ 0 h 4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8"/>
                <a:gd name="T22" fmla="*/ 0 h 449"/>
                <a:gd name="T23" fmla="*/ 758 w 758"/>
                <a:gd name="T24" fmla="*/ 449 h 4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2" name="Freeform 66"/>
            <p:cNvSpPr/>
            <p:nvPr/>
          </p:nvSpPr>
          <p:spPr bwMode="auto">
            <a:xfrm>
              <a:off x="3124" y="1570"/>
              <a:ext cx="386" cy="133"/>
            </a:xfrm>
            <a:custGeom>
              <a:avLst/>
              <a:gdLst>
                <a:gd name="T0" fmla="*/ 1 w 770"/>
                <a:gd name="T1" fmla="*/ 1 h 264"/>
                <a:gd name="T2" fmla="*/ 1 w 770"/>
                <a:gd name="T3" fmla="*/ 1 h 264"/>
                <a:gd name="T4" fmla="*/ 1 w 770"/>
                <a:gd name="T5" fmla="*/ 1 h 264"/>
                <a:gd name="T6" fmla="*/ 1 w 770"/>
                <a:gd name="T7" fmla="*/ 1 h 264"/>
                <a:gd name="T8" fmla="*/ 0 w 770"/>
                <a:gd name="T9" fmla="*/ 1 h 264"/>
                <a:gd name="T10" fmla="*/ 1 w 770"/>
                <a:gd name="T11" fmla="*/ 0 h 264"/>
                <a:gd name="T12" fmla="*/ 1 w 770"/>
                <a:gd name="T13" fmla="*/ 1 h 264"/>
                <a:gd name="T14" fmla="*/ 1 w 770"/>
                <a:gd name="T15" fmla="*/ 1 h 264"/>
                <a:gd name="T16" fmla="*/ 1 w 770"/>
                <a:gd name="T17" fmla="*/ 1 h 2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70"/>
                <a:gd name="T28" fmla="*/ 0 h 264"/>
                <a:gd name="T29" fmla="*/ 770 w 770"/>
                <a:gd name="T30" fmla="*/ 264 h 2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3" name="Rectangle 67"/>
            <p:cNvSpPr>
              <a:spLocks noChangeArrowheads="1"/>
            </p:cNvSpPr>
            <p:nvPr/>
          </p:nvSpPr>
          <p:spPr bwMode="auto">
            <a:xfrm>
              <a:off x="3138" y="1711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64" name="Freeform 68"/>
            <p:cNvSpPr/>
            <p:nvPr/>
          </p:nvSpPr>
          <p:spPr bwMode="auto">
            <a:xfrm>
              <a:off x="3202" y="1570"/>
              <a:ext cx="308" cy="119"/>
            </a:xfrm>
            <a:custGeom>
              <a:avLst/>
              <a:gdLst>
                <a:gd name="T0" fmla="*/ 0 w 615"/>
                <a:gd name="T1" fmla="*/ 0 h 237"/>
                <a:gd name="T2" fmla="*/ 1 w 615"/>
                <a:gd name="T3" fmla="*/ 1 h 237"/>
                <a:gd name="T4" fmla="*/ 1 w 615"/>
                <a:gd name="T5" fmla="*/ 1 h 237"/>
                <a:gd name="T6" fmla="*/ 1 w 615"/>
                <a:gd name="T7" fmla="*/ 0 h 237"/>
                <a:gd name="T8" fmla="*/ 0 w 615"/>
                <a:gd name="T9" fmla="*/ 0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5"/>
                <a:gd name="T16" fmla="*/ 0 h 237"/>
                <a:gd name="T17" fmla="*/ 615 w 61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5" name="Rectangle 69"/>
            <p:cNvSpPr>
              <a:spLocks noChangeArrowheads="1"/>
            </p:cNvSpPr>
            <p:nvPr/>
          </p:nvSpPr>
          <p:spPr bwMode="auto">
            <a:xfrm>
              <a:off x="3147" y="1719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66" name="Rectangle 70"/>
            <p:cNvSpPr>
              <a:spLocks noChangeArrowheads="1"/>
            </p:cNvSpPr>
            <p:nvPr/>
          </p:nvSpPr>
          <p:spPr bwMode="auto">
            <a:xfrm>
              <a:off x="3032" y="1813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67" name="Freeform 71"/>
            <p:cNvSpPr/>
            <p:nvPr/>
          </p:nvSpPr>
          <p:spPr bwMode="auto">
            <a:xfrm>
              <a:off x="3485" y="1432"/>
              <a:ext cx="435" cy="205"/>
            </a:xfrm>
            <a:custGeom>
              <a:avLst/>
              <a:gdLst>
                <a:gd name="T0" fmla="*/ 0 w 871"/>
                <a:gd name="T1" fmla="*/ 1 h 409"/>
                <a:gd name="T2" fmla="*/ 0 w 871"/>
                <a:gd name="T3" fmla="*/ 1 h 409"/>
                <a:gd name="T4" fmla="*/ 0 w 871"/>
                <a:gd name="T5" fmla="*/ 1 h 409"/>
                <a:gd name="T6" fmla="*/ 0 w 871"/>
                <a:gd name="T7" fmla="*/ 1 h 409"/>
                <a:gd name="T8" fmla="*/ 0 w 871"/>
                <a:gd name="T9" fmla="*/ 1 h 409"/>
                <a:gd name="T10" fmla="*/ 0 w 871"/>
                <a:gd name="T11" fmla="*/ 1 h 409"/>
                <a:gd name="T12" fmla="*/ 0 w 871"/>
                <a:gd name="T13" fmla="*/ 0 h 409"/>
                <a:gd name="T14" fmla="*/ 0 w 871"/>
                <a:gd name="T15" fmla="*/ 0 h 409"/>
                <a:gd name="T16" fmla="*/ 0 w 871"/>
                <a:gd name="T17" fmla="*/ 1 h 40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71"/>
                <a:gd name="T28" fmla="*/ 0 h 409"/>
                <a:gd name="T29" fmla="*/ 871 w 871"/>
                <a:gd name="T30" fmla="*/ 409 h 40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8" name="Freeform 72"/>
            <p:cNvSpPr/>
            <p:nvPr/>
          </p:nvSpPr>
          <p:spPr bwMode="auto">
            <a:xfrm>
              <a:off x="3489" y="1495"/>
              <a:ext cx="537" cy="318"/>
            </a:xfrm>
            <a:custGeom>
              <a:avLst/>
              <a:gdLst>
                <a:gd name="T0" fmla="*/ 1 w 1073"/>
                <a:gd name="T1" fmla="*/ 1 h 636"/>
                <a:gd name="T2" fmla="*/ 1 w 1073"/>
                <a:gd name="T3" fmla="*/ 0 h 636"/>
                <a:gd name="T4" fmla="*/ 1 w 1073"/>
                <a:gd name="T5" fmla="*/ 1 h 636"/>
                <a:gd name="T6" fmla="*/ 0 w 1073"/>
                <a:gd name="T7" fmla="*/ 1 h 636"/>
                <a:gd name="T8" fmla="*/ 0 w 1073"/>
                <a:gd name="T9" fmla="*/ 1 h 636"/>
                <a:gd name="T10" fmla="*/ 1 w 1073"/>
                <a:gd name="T11" fmla="*/ 1 h 636"/>
                <a:gd name="T12" fmla="*/ 1 w 1073"/>
                <a:gd name="T13" fmla="*/ 1 h 6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3"/>
                <a:gd name="T22" fmla="*/ 0 h 636"/>
                <a:gd name="T23" fmla="*/ 1073 w 1073"/>
                <a:gd name="T24" fmla="*/ 636 h 6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9" name="Rectangle 73"/>
            <p:cNvSpPr>
              <a:spLocks noChangeArrowheads="1"/>
            </p:cNvSpPr>
            <p:nvPr/>
          </p:nvSpPr>
          <p:spPr bwMode="auto">
            <a:xfrm>
              <a:off x="3498" y="1668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70" name="Freeform 74"/>
            <p:cNvSpPr/>
            <p:nvPr/>
          </p:nvSpPr>
          <p:spPr bwMode="auto">
            <a:xfrm>
              <a:off x="3937" y="1757"/>
              <a:ext cx="174" cy="56"/>
            </a:xfrm>
            <a:custGeom>
              <a:avLst/>
              <a:gdLst>
                <a:gd name="T0" fmla="*/ 1 w 348"/>
                <a:gd name="T1" fmla="*/ 0 h 113"/>
                <a:gd name="T2" fmla="*/ 1 w 348"/>
                <a:gd name="T3" fmla="*/ 0 h 113"/>
                <a:gd name="T4" fmla="*/ 0 w 348"/>
                <a:gd name="T5" fmla="*/ 0 h 113"/>
                <a:gd name="T6" fmla="*/ 0 w 348"/>
                <a:gd name="T7" fmla="*/ 0 h 113"/>
                <a:gd name="T8" fmla="*/ 1 w 348"/>
                <a:gd name="T9" fmla="*/ 0 h 113"/>
                <a:gd name="T10" fmla="*/ 1 w 348"/>
                <a:gd name="T11" fmla="*/ 0 h 113"/>
                <a:gd name="T12" fmla="*/ 1 w 348"/>
                <a:gd name="T13" fmla="*/ 0 h 1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8"/>
                <a:gd name="T22" fmla="*/ 0 h 113"/>
                <a:gd name="T23" fmla="*/ 348 w 348"/>
                <a:gd name="T24" fmla="*/ 113 h 1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1" name="Rectangle 75"/>
            <p:cNvSpPr>
              <a:spLocks noChangeArrowheads="1"/>
            </p:cNvSpPr>
            <p:nvPr/>
          </p:nvSpPr>
          <p:spPr bwMode="auto">
            <a:xfrm>
              <a:off x="3937" y="1665"/>
              <a:ext cx="74" cy="91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72" name="Rectangle 76"/>
            <p:cNvSpPr>
              <a:spLocks noChangeArrowheads="1"/>
            </p:cNvSpPr>
            <p:nvPr/>
          </p:nvSpPr>
          <p:spPr bwMode="auto">
            <a:xfrm>
              <a:off x="3646" y="1683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73" name="Rectangle 77"/>
            <p:cNvSpPr>
              <a:spLocks noChangeArrowheads="1"/>
            </p:cNvSpPr>
            <p:nvPr/>
          </p:nvSpPr>
          <p:spPr bwMode="auto">
            <a:xfrm>
              <a:off x="3952" y="1675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74" name="Freeform 78"/>
            <p:cNvSpPr/>
            <p:nvPr/>
          </p:nvSpPr>
          <p:spPr bwMode="auto">
            <a:xfrm>
              <a:off x="3485" y="1469"/>
              <a:ext cx="545" cy="188"/>
            </a:xfrm>
            <a:custGeom>
              <a:avLst/>
              <a:gdLst>
                <a:gd name="T0" fmla="*/ 0 w 1091"/>
                <a:gd name="T1" fmla="*/ 1 h 375"/>
                <a:gd name="T2" fmla="*/ 0 w 1091"/>
                <a:gd name="T3" fmla="*/ 1 h 375"/>
                <a:gd name="T4" fmla="*/ 0 w 1091"/>
                <a:gd name="T5" fmla="*/ 1 h 375"/>
                <a:gd name="T6" fmla="*/ 0 w 1091"/>
                <a:gd name="T7" fmla="*/ 1 h 375"/>
                <a:gd name="T8" fmla="*/ 0 w 1091"/>
                <a:gd name="T9" fmla="*/ 1 h 375"/>
                <a:gd name="T10" fmla="*/ 0 w 1091"/>
                <a:gd name="T11" fmla="*/ 0 h 375"/>
                <a:gd name="T12" fmla="*/ 0 w 1091"/>
                <a:gd name="T13" fmla="*/ 1 h 375"/>
                <a:gd name="T14" fmla="*/ 0 w 1091"/>
                <a:gd name="T15" fmla="*/ 1 h 375"/>
                <a:gd name="T16" fmla="*/ 0 w 1091"/>
                <a:gd name="T17" fmla="*/ 1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91"/>
                <a:gd name="T28" fmla="*/ 0 h 375"/>
                <a:gd name="T29" fmla="*/ 1091 w 1091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5" name="Rectangle 79"/>
            <p:cNvSpPr>
              <a:spLocks noChangeArrowheads="1"/>
            </p:cNvSpPr>
            <p:nvPr/>
          </p:nvSpPr>
          <p:spPr bwMode="auto">
            <a:xfrm>
              <a:off x="3684" y="1689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76" name="Rectangle 80"/>
            <p:cNvSpPr>
              <a:spLocks noChangeArrowheads="1"/>
            </p:cNvSpPr>
            <p:nvPr/>
          </p:nvSpPr>
          <p:spPr bwMode="auto">
            <a:xfrm>
              <a:off x="3653" y="1689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77" name="Rectangle 81"/>
            <p:cNvSpPr>
              <a:spLocks noChangeArrowheads="1"/>
            </p:cNvSpPr>
            <p:nvPr/>
          </p:nvSpPr>
          <p:spPr bwMode="auto">
            <a:xfrm>
              <a:off x="3750" y="1689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78" name="Rectangle 82"/>
            <p:cNvSpPr>
              <a:spLocks noChangeArrowheads="1"/>
            </p:cNvSpPr>
            <p:nvPr/>
          </p:nvSpPr>
          <p:spPr bwMode="auto">
            <a:xfrm>
              <a:off x="3857" y="1689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79" name="Rectangle 83"/>
            <p:cNvSpPr>
              <a:spLocks noChangeArrowheads="1"/>
            </p:cNvSpPr>
            <p:nvPr/>
          </p:nvSpPr>
          <p:spPr bwMode="auto">
            <a:xfrm>
              <a:off x="3833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80" name="Rectangle 84"/>
            <p:cNvSpPr>
              <a:spLocks noChangeArrowheads="1"/>
            </p:cNvSpPr>
            <p:nvPr/>
          </p:nvSpPr>
          <p:spPr bwMode="auto">
            <a:xfrm>
              <a:off x="3902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81" name="Freeform 85"/>
            <p:cNvSpPr/>
            <p:nvPr/>
          </p:nvSpPr>
          <p:spPr bwMode="auto">
            <a:xfrm>
              <a:off x="3888" y="1565"/>
              <a:ext cx="27" cy="20"/>
            </a:xfrm>
            <a:custGeom>
              <a:avLst/>
              <a:gdLst>
                <a:gd name="T0" fmla="*/ 0 w 55"/>
                <a:gd name="T1" fmla="*/ 0 h 42"/>
                <a:gd name="T2" fmla="*/ 0 w 55"/>
                <a:gd name="T3" fmla="*/ 0 h 42"/>
                <a:gd name="T4" fmla="*/ 0 w 55"/>
                <a:gd name="T5" fmla="*/ 0 h 42"/>
                <a:gd name="T6" fmla="*/ 0 w 55"/>
                <a:gd name="T7" fmla="*/ 0 h 42"/>
                <a:gd name="T8" fmla="*/ 0 w 55"/>
                <a:gd name="T9" fmla="*/ 0 h 42"/>
                <a:gd name="T10" fmla="*/ 0 w 55"/>
                <a:gd name="T11" fmla="*/ 0 h 42"/>
                <a:gd name="T12" fmla="*/ 0 w 55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2" name="Freeform 86"/>
            <p:cNvSpPr/>
            <p:nvPr/>
          </p:nvSpPr>
          <p:spPr bwMode="auto">
            <a:xfrm>
              <a:off x="3925" y="1565"/>
              <a:ext cx="28" cy="20"/>
            </a:xfrm>
            <a:custGeom>
              <a:avLst/>
              <a:gdLst>
                <a:gd name="T0" fmla="*/ 1 w 55"/>
                <a:gd name="T1" fmla="*/ 0 h 42"/>
                <a:gd name="T2" fmla="*/ 1 w 55"/>
                <a:gd name="T3" fmla="*/ 0 h 42"/>
                <a:gd name="T4" fmla="*/ 1 w 55"/>
                <a:gd name="T5" fmla="*/ 0 h 42"/>
                <a:gd name="T6" fmla="*/ 1 w 55"/>
                <a:gd name="T7" fmla="*/ 0 h 42"/>
                <a:gd name="T8" fmla="*/ 1 w 55"/>
                <a:gd name="T9" fmla="*/ 0 h 42"/>
                <a:gd name="T10" fmla="*/ 0 w 55"/>
                <a:gd name="T11" fmla="*/ 0 h 42"/>
                <a:gd name="T12" fmla="*/ 1 w 55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3" name="Freeform 87"/>
            <p:cNvSpPr/>
            <p:nvPr/>
          </p:nvSpPr>
          <p:spPr bwMode="auto">
            <a:xfrm>
              <a:off x="3904" y="1554"/>
              <a:ext cx="32" cy="29"/>
            </a:xfrm>
            <a:custGeom>
              <a:avLst/>
              <a:gdLst>
                <a:gd name="T0" fmla="*/ 0 w 66"/>
                <a:gd name="T1" fmla="*/ 1 h 53"/>
                <a:gd name="T2" fmla="*/ 0 w 66"/>
                <a:gd name="T3" fmla="*/ 1 h 53"/>
                <a:gd name="T4" fmla="*/ 0 w 66"/>
                <a:gd name="T5" fmla="*/ 1 h 53"/>
                <a:gd name="T6" fmla="*/ 0 w 66"/>
                <a:gd name="T7" fmla="*/ 1 h 53"/>
                <a:gd name="T8" fmla="*/ 0 w 66"/>
                <a:gd name="T9" fmla="*/ 1 h 53"/>
                <a:gd name="T10" fmla="*/ 0 w 66"/>
                <a:gd name="T11" fmla="*/ 0 h 53"/>
                <a:gd name="T12" fmla="*/ 0 w 66"/>
                <a:gd name="T13" fmla="*/ 1 h 53"/>
                <a:gd name="T14" fmla="*/ 0 w 66"/>
                <a:gd name="T15" fmla="*/ 1 h 53"/>
                <a:gd name="T16" fmla="*/ 0 w 66"/>
                <a:gd name="T17" fmla="*/ 1 h 53"/>
                <a:gd name="T18" fmla="*/ 0 w 66"/>
                <a:gd name="T19" fmla="*/ 1 h 53"/>
                <a:gd name="T20" fmla="*/ 0 w 66"/>
                <a:gd name="T21" fmla="*/ 1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53"/>
                <a:gd name="T35" fmla="*/ 66 w 66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4" name="Freeform 88"/>
            <p:cNvSpPr/>
            <p:nvPr/>
          </p:nvSpPr>
          <p:spPr bwMode="auto">
            <a:xfrm>
              <a:off x="3924" y="1578"/>
              <a:ext cx="174" cy="87"/>
            </a:xfrm>
            <a:custGeom>
              <a:avLst/>
              <a:gdLst>
                <a:gd name="T0" fmla="*/ 1 w 348"/>
                <a:gd name="T1" fmla="*/ 1 h 174"/>
                <a:gd name="T2" fmla="*/ 1 w 348"/>
                <a:gd name="T3" fmla="*/ 0 h 174"/>
                <a:gd name="T4" fmla="*/ 1 w 348"/>
                <a:gd name="T5" fmla="*/ 0 h 174"/>
                <a:gd name="T6" fmla="*/ 1 w 348"/>
                <a:gd name="T7" fmla="*/ 1 h 174"/>
                <a:gd name="T8" fmla="*/ 1 w 348"/>
                <a:gd name="T9" fmla="*/ 1 h 174"/>
                <a:gd name="T10" fmla="*/ 1 w 348"/>
                <a:gd name="T11" fmla="*/ 0 h 174"/>
                <a:gd name="T12" fmla="*/ 1 w 348"/>
                <a:gd name="T13" fmla="*/ 1 h 174"/>
                <a:gd name="T14" fmla="*/ 1 w 348"/>
                <a:gd name="T15" fmla="*/ 1 h 174"/>
                <a:gd name="T16" fmla="*/ 1 w 348"/>
                <a:gd name="T17" fmla="*/ 1 h 174"/>
                <a:gd name="T18" fmla="*/ 1 w 348"/>
                <a:gd name="T19" fmla="*/ 1 h 174"/>
                <a:gd name="T20" fmla="*/ 1 w 348"/>
                <a:gd name="T21" fmla="*/ 1 h 174"/>
                <a:gd name="T22" fmla="*/ 0 w 348"/>
                <a:gd name="T23" fmla="*/ 1 h 174"/>
                <a:gd name="T24" fmla="*/ 1 w 348"/>
                <a:gd name="T25" fmla="*/ 1 h 1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8"/>
                <a:gd name="T40" fmla="*/ 0 h 174"/>
                <a:gd name="T41" fmla="*/ 348 w 348"/>
                <a:gd name="T42" fmla="*/ 174 h 17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5" name="Rectangle 89"/>
            <p:cNvSpPr>
              <a:spLocks noChangeArrowheads="1"/>
            </p:cNvSpPr>
            <p:nvPr/>
          </p:nvSpPr>
          <p:spPr bwMode="auto">
            <a:xfrm>
              <a:off x="4038" y="1789"/>
              <a:ext cx="69" cy="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86" name="Rectangle 90"/>
            <p:cNvSpPr>
              <a:spLocks noChangeArrowheads="1"/>
            </p:cNvSpPr>
            <p:nvPr/>
          </p:nvSpPr>
          <p:spPr bwMode="auto">
            <a:xfrm>
              <a:off x="4015" y="1762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87" name="Freeform 91"/>
            <p:cNvSpPr/>
            <p:nvPr/>
          </p:nvSpPr>
          <p:spPr bwMode="auto">
            <a:xfrm>
              <a:off x="4014" y="1604"/>
              <a:ext cx="80" cy="61"/>
            </a:xfrm>
            <a:custGeom>
              <a:avLst/>
              <a:gdLst>
                <a:gd name="T0" fmla="*/ 0 w 161"/>
                <a:gd name="T1" fmla="*/ 0 h 124"/>
                <a:gd name="T2" fmla="*/ 0 w 161"/>
                <a:gd name="T3" fmla="*/ 0 h 124"/>
                <a:gd name="T4" fmla="*/ 0 w 161"/>
                <a:gd name="T5" fmla="*/ 0 h 124"/>
                <a:gd name="T6" fmla="*/ 0 w 161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1"/>
                <a:gd name="T13" fmla="*/ 0 h 124"/>
                <a:gd name="T14" fmla="*/ 161 w 16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8" name="Rectangle 92"/>
            <p:cNvSpPr>
              <a:spLocks noChangeArrowheads="1"/>
            </p:cNvSpPr>
            <p:nvPr/>
          </p:nvSpPr>
          <p:spPr bwMode="auto">
            <a:xfrm>
              <a:off x="4076" y="1665"/>
              <a:ext cx="9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89" name="Freeform 93"/>
            <p:cNvSpPr/>
            <p:nvPr/>
          </p:nvSpPr>
          <p:spPr bwMode="auto">
            <a:xfrm>
              <a:off x="3942" y="1578"/>
              <a:ext cx="111" cy="68"/>
            </a:xfrm>
            <a:custGeom>
              <a:avLst/>
              <a:gdLst>
                <a:gd name="T0" fmla="*/ 0 w 224"/>
                <a:gd name="T1" fmla="*/ 0 h 136"/>
                <a:gd name="T2" fmla="*/ 0 w 224"/>
                <a:gd name="T3" fmla="*/ 1 h 136"/>
                <a:gd name="T4" fmla="*/ 0 w 224"/>
                <a:gd name="T5" fmla="*/ 1 h 136"/>
                <a:gd name="T6" fmla="*/ 0 w 224"/>
                <a:gd name="T7" fmla="*/ 0 h 136"/>
                <a:gd name="T8" fmla="*/ 0 w 224"/>
                <a:gd name="T9" fmla="*/ 0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136"/>
                <a:gd name="T17" fmla="*/ 224 w 224"/>
                <a:gd name="T18" fmla="*/ 136 h 1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0" name="Rectangle 94"/>
            <p:cNvSpPr>
              <a:spLocks noChangeArrowheads="1"/>
            </p:cNvSpPr>
            <p:nvPr/>
          </p:nvSpPr>
          <p:spPr bwMode="auto">
            <a:xfrm>
              <a:off x="4011" y="1665"/>
              <a:ext cx="15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91" name="Rectangle 95"/>
            <p:cNvSpPr>
              <a:spLocks noChangeArrowheads="1"/>
            </p:cNvSpPr>
            <p:nvPr/>
          </p:nvSpPr>
          <p:spPr bwMode="auto">
            <a:xfrm>
              <a:off x="3937" y="1665"/>
              <a:ext cx="15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92" name="Freeform 96"/>
            <p:cNvSpPr/>
            <p:nvPr/>
          </p:nvSpPr>
          <p:spPr bwMode="auto">
            <a:xfrm>
              <a:off x="2830" y="1813"/>
              <a:ext cx="442" cy="221"/>
            </a:xfrm>
            <a:custGeom>
              <a:avLst/>
              <a:gdLst>
                <a:gd name="T0" fmla="*/ 1 w 882"/>
                <a:gd name="T1" fmla="*/ 1 h 442"/>
                <a:gd name="T2" fmla="*/ 1 w 882"/>
                <a:gd name="T3" fmla="*/ 1 h 442"/>
                <a:gd name="T4" fmla="*/ 1 w 882"/>
                <a:gd name="T5" fmla="*/ 1 h 442"/>
                <a:gd name="T6" fmla="*/ 1 w 882"/>
                <a:gd name="T7" fmla="*/ 1 h 442"/>
                <a:gd name="T8" fmla="*/ 1 w 882"/>
                <a:gd name="T9" fmla="*/ 1 h 442"/>
                <a:gd name="T10" fmla="*/ 1 w 882"/>
                <a:gd name="T11" fmla="*/ 1 h 442"/>
                <a:gd name="T12" fmla="*/ 1 w 882"/>
                <a:gd name="T13" fmla="*/ 1 h 442"/>
                <a:gd name="T14" fmla="*/ 1 w 882"/>
                <a:gd name="T15" fmla="*/ 1 h 442"/>
                <a:gd name="T16" fmla="*/ 1 w 882"/>
                <a:gd name="T17" fmla="*/ 1 h 442"/>
                <a:gd name="T18" fmla="*/ 1 w 882"/>
                <a:gd name="T19" fmla="*/ 1 h 442"/>
                <a:gd name="T20" fmla="*/ 1 w 882"/>
                <a:gd name="T21" fmla="*/ 1 h 442"/>
                <a:gd name="T22" fmla="*/ 1 w 882"/>
                <a:gd name="T23" fmla="*/ 1 h 442"/>
                <a:gd name="T24" fmla="*/ 1 w 882"/>
                <a:gd name="T25" fmla="*/ 1 h 442"/>
                <a:gd name="T26" fmla="*/ 1 w 882"/>
                <a:gd name="T27" fmla="*/ 1 h 442"/>
                <a:gd name="T28" fmla="*/ 1 w 882"/>
                <a:gd name="T29" fmla="*/ 1 h 442"/>
                <a:gd name="T30" fmla="*/ 1 w 882"/>
                <a:gd name="T31" fmla="*/ 1 h 442"/>
                <a:gd name="T32" fmla="*/ 0 w 882"/>
                <a:gd name="T33" fmla="*/ 1 h 442"/>
                <a:gd name="T34" fmla="*/ 1 w 882"/>
                <a:gd name="T35" fmla="*/ 1 h 442"/>
                <a:gd name="T36" fmla="*/ 1 w 882"/>
                <a:gd name="T37" fmla="*/ 1 h 442"/>
                <a:gd name="T38" fmla="*/ 1 w 882"/>
                <a:gd name="T39" fmla="*/ 1 h 442"/>
                <a:gd name="T40" fmla="*/ 1 w 882"/>
                <a:gd name="T41" fmla="*/ 1 h 442"/>
                <a:gd name="T42" fmla="*/ 1 w 882"/>
                <a:gd name="T43" fmla="*/ 1 h 442"/>
                <a:gd name="T44" fmla="*/ 1 w 882"/>
                <a:gd name="T45" fmla="*/ 1 h 442"/>
                <a:gd name="T46" fmla="*/ 1 w 882"/>
                <a:gd name="T47" fmla="*/ 1 h 442"/>
                <a:gd name="T48" fmla="*/ 1 w 882"/>
                <a:gd name="T49" fmla="*/ 1 h 442"/>
                <a:gd name="T50" fmla="*/ 1 w 882"/>
                <a:gd name="T51" fmla="*/ 1 h 442"/>
                <a:gd name="T52" fmla="*/ 1 w 882"/>
                <a:gd name="T53" fmla="*/ 1 h 442"/>
                <a:gd name="T54" fmla="*/ 1 w 882"/>
                <a:gd name="T55" fmla="*/ 1 h 442"/>
                <a:gd name="T56" fmla="*/ 1 w 882"/>
                <a:gd name="T57" fmla="*/ 1 h 442"/>
                <a:gd name="T58" fmla="*/ 1 w 882"/>
                <a:gd name="T59" fmla="*/ 1 h 442"/>
                <a:gd name="T60" fmla="*/ 1 w 882"/>
                <a:gd name="T61" fmla="*/ 1 h 442"/>
                <a:gd name="T62" fmla="*/ 1 w 882"/>
                <a:gd name="T63" fmla="*/ 1 h 442"/>
                <a:gd name="T64" fmla="*/ 1 w 882"/>
                <a:gd name="T65" fmla="*/ 1 h 442"/>
                <a:gd name="T66" fmla="*/ 1 w 882"/>
                <a:gd name="T67" fmla="*/ 1 h 442"/>
                <a:gd name="T68" fmla="*/ 1 w 882"/>
                <a:gd name="T69" fmla="*/ 1 h 442"/>
                <a:gd name="T70" fmla="*/ 1 w 882"/>
                <a:gd name="T71" fmla="*/ 1 h 442"/>
                <a:gd name="T72" fmla="*/ 1 w 882"/>
                <a:gd name="T73" fmla="*/ 1 h 442"/>
                <a:gd name="T74" fmla="*/ 1 w 882"/>
                <a:gd name="T75" fmla="*/ 1 h 442"/>
                <a:gd name="T76" fmla="*/ 1 w 882"/>
                <a:gd name="T77" fmla="*/ 1 h 442"/>
                <a:gd name="T78" fmla="*/ 1 w 882"/>
                <a:gd name="T79" fmla="*/ 1 h 442"/>
                <a:gd name="T80" fmla="*/ 1 w 882"/>
                <a:gd name="T81" fmla="*/ 1 h 442"/>
                <a:gd name="T82" fmla="*/ 1 w 882"/>
                <a:gd name="T83" fmla="*/ 1 h 442"/>
                <a:gd name="T84" fmla="*/ 1 w 882"/>
                <a:gd name="T85" fmla="*/ 1 h 442"/>
                <a:gd name="T86" fmla="*/ 1 w 882"/>
                <a:gd name="T87" fmla="*/ 1 h 442"/>
                <a:gd name="T88" fmla="*/ 1 w 882"/>
                <a:gd name="T89" fmla="*/ 1 h 442"/>
                <a:gd name="T90" fmla="*/ 1 w 882"/>
                <a:gd name="T91" fmla="*/ 1 h 442"/>
                <a:gd name="T92" fmla="*/ 1 w 882"/>
                <a:gd name="T93" fmla="*/ 1 h 442"/>
                <a:gd name="T94" fmla="*/ 1 w 882"/>
                <a:gd name="T95" fmla="*/ 1 h 442"/>
                <a:gd name="T96" fmla="*/ 1 w 882"/>
                <a:gd name="T97" fmla="*/ 0 h 44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82"/>
                <a:gd name="T148" fmla="*/ 0 h 442"/>
                <a:gd name="T149" fmla="*/ 882 w 882"/>
                <a:gd name="T150" fmla="*/ 442 h 44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3" name="Freeform 97"/>
            <p:cNvSpPr/>
            <p:nvPr/>
          </p:nvSpPr>
          <p:spPr bwMode="auto">
            <a:xfrm>
              <a:off x="3389" y="1712"/>
              <a:ext cx="45" cy="170"/>
            </a:xfrm>
            <a:custGeom>
              <a:avLst/>
              <a:gdLst>
                <a:gd name="T0" fmla="*/ 0 w 91"/>
                <a:gd name="T1" fmla="*/ 1 h 338"/>
                <a:gd name="T2" fmla="*/ 0 w 91"/>
                <a:gd name="T3" fmla="*/ 1 h 338"/>
                <a:gd name="T4" fmla="*/ 0 w 91"/>
                <a:gd name="T5" fmla="*/ 1 h 338"/>
                <a:gd name="T6" fmla="*/ 0 w 91"/>
                <a:gd name="T7" fmla="*/ 1 h 338"/>
                <a:gd name="T8" fmla="*/ 0 w 91"/>
                <a:gd name="T9" fmla="*/ 1 h 338"/>
                <a:gd name="T10" fmla="*/ 0 w 91"/>
                <a:gd name="T11" fmla="*/ 1 h 338"/>
                <a:gd name="T12" fmla="*/ 0 w 91"/>
                <a:gd name="T13" fmla="*/ 1 h 338"/>
                <a:gd name="T14" fmla="*/ 0 w 91"/>
                <a:gd name="T15" fmla="*/ 0 h 338"/>
                <a:gd name="T16" fmla="*/ 0 w 91"/>
                <a:gd name="T17" fmla="*/ 1 h 338"/>
                <a:gd name="T18" fmla="*/ 0 w 91"/>
                <a:gd name="T19" fmla="*/ 1 h 338"/>
                <a:gd name="T20" fmla="*/ 0 w 91"/>
                <a:gd name="T21" fmla="*/ 1 h 338"/>
                <a:gd name="T22" fmla="*/ 0 w 91"/>
                <a:gd name="T23" fmla="*/ 1 h 338"/>
                <a:gd name="T24" fmla="*/ 0 w 91"/>
                <a:gd name="T25" fmla="*/ 1 h 338"/>
                <a:gd name="T26" fmla="*/ 0 w 91"/>
                <a:gd name="T27" fmla="*/ 1 h 338"/>
                <a:gd name="T28" fmla="*/ 0 w 91"/>
                <a:gd name="T29" fmla="*/ 1 h 338"/>
                <a:gd name="T30" fmla="*/ 0 w 91"/>
                <a:gd name="T31" fmla="*/ 1 h 338"/>
                <a:gd name="T32" fmla="*/ 0 w 91"/>
                <a:gd name="T33" fmla="*/ 1 h 3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1"/>
                <a:gd name="T52" fmla="*/ 0 h 338"/>
                <a:gd name="T53" fmla="*/ 91 w 91"/>
                <a:gd name="T54" fmla="*/ 338 h 3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4" name="Freeform 98"/>
            <p:cNvSpPr/>
            <p:nvPr/>
          </p:nvSpPr>
          <p:spPr bwMode="auto">
            <a:xfrm>
              <a:off x="3394" y="1726"/>
              <a:ext cx="27" cy="5"/>
            </a:xfrm>
            <a:custGeom>
              <a:avLst/>
              <a:gdLst>
                <a:gd name="T0" fmla="*/ 1 w 51"/>
                <a:gd name="T1" fmla="*/ 0 h 10"/>
                <a:gd name="T2" fmla="*/ 1 w 51"/>
                <a:gd name="T3" fmla="*/ 1 h 10"/>
                <a:gd name="T4" fmla="*/ 0 w 51"/>
                <a:gd name="T5" fmla="*/ 1 h 10"/>
                <a:gd name="T6" fmla="*/ 1 w 51"/>
                <a:gd name="T7" fmla="*/ 1 h 10"/>
                <a:gd name="T8" fmla="*/ 1 w 51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10"/>
                <a:gd name="T17" fmla="*/ 51 w 51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5" name="Freeform 99"/>
            <p:cNvSpPr/>
            <p:nvPr/>
          </p:nvSpPr>
          <p:spPr bwMode="auto">
            <a:xfrm>
              <a:off x="3394" y="1748"/>
              <a:ext cx="27" cy="4"/>
            </a:xfrm>
            <a:custGeom>
              <a:avLst/>
              <a:gdLst>
                <a:gd name="T0" fmla="*/ 1 w 53"/>
                <a:gd name="T1" fmla="*/ 0 h 9"/>
                <a:gd name="T2" fmla="*/ 1 w 53"/>
                <a:gd name="T3" fmla="*/ 0 h 9"/>
                <a:gd name="T4" fmla="*/ 0 w 53"/>
                <a:gd name="T5" fmla="*/ 0 h 9"/>
                <a:gd name="T6" fmla="*/ 1 w 53"/>
                <a:gd name="T7" fmla="*/ 0 h 9"/>
                <a:gd name="T8" fmla="*/ 1 w 53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9"/>
                <a:gd name="T17" fmla="*/ 53 w 53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6" name="Freeform 100"/>
            <p:cNvSpPr/>
            <p:nvPr/>
          </p:nvSpPr>
          <p:spPr bwMode="auto">
            <a:xfrm>
              <a:off x="3394" y="1742"/>
              <a:ext cx="27" cy="3"/>
            </a:xfrm>
            <a:custGeom>
              <a:avLst/>
              <a:gdLst>
                <a:gd name="T0" fmla="*/ 1 w 53"/>
                <a:gd name="T1" fmla="*/ 0 h 4"/>
                <a:gd name="T2" fmla="*/ 1 w 53"/>
                <a:gd name="T3" fmla="*/ 1 h 4"/>
                <a:gd name="T4" fmla="*/ 0 w 53"/>
                <a:gd name="T5" fmla="*/ 2 h 4"/>
                <a:gd name="T6" fmla="*/ 1 w 53"/>
                <a:gd name="T7" fmla="*/ 2 h 4"/>
                <a:gd name="T8" fmla="*/ 1 w 53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4"/>
                <a:gd name="T17" fmla="*/ 53 w 53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7" name="Freeform 101"/>
            <p:cNvSpPr/>
            <p:nvPr/>
          </p:nvSpPr>
          <p:spPr bwMode="auto">
            <a:xfrm>
              <a:off x="3394" y="1772"/>
              <a:ext cx="29" cy="5"/>
            </a:xfrm>
            <a:custGeom>
              <a:avLst/>
              <a:gdLst>
                <a:gd name="T0" fmla="*/ 1 w 58"/>
                <a:gd name="T1" fmla="*/ 0 h 10"/>
                <a:gd name="T2" fmla="*/ 1 w 58"/>
                <a:gd name="T3" fmla="*/ 1 h 10"/>
                <a:gd name="T4" fmla="*/ 0 w 58"/>
                <a:gd name="T5" fmla="*/ 1 h 10"/>
                <a:gd name="T6" fmla="*/ 1 w 58"/>
                <a:gd name="T7" fmla="*/ 1 h 10"/>
                <a:gd name="T8" fmla="*/ 1 w 58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0"/>
                <a:gd name="T17" fmla="*/ 58 w 5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8" name="Freeform 102"/>
            <p:cNvSpPr/>
            <p:nvPr/>
          </p:nvSpPr>
          <p:spPr bwMode="auto">
            <a:xfrm>
              <a:off x="3394" y="1767"/>
              <a:ext cx="29" cy="2"/>
            </a:xfrm>
            <a:custGeom>
              <a:avLst/>
              <a:gdLst>
                <a:gd name="T0" fmla="*/ 1 w 57"/>
                <a:gd name="T1" fmla="*/ 0 h 6"/>
                <a:gd name="T2" fmla="*/ 1 w 57"/>
                <a:gd name="T3" fmla="*/ 1 h 6"/>
                <a:gd name="T4" fmla="*/ 0 w 57"/>
                <a:gd name="T5" fmla="*/ 1 h 6"/>
                <a:gd name="T6" fmla="*/ 1 w 57"/>
                <a:gd name="T7" fmla="*/ 1 h 6"/>
                <a:gd name="T8" fmla="*/ 1 w 57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"/>
                <a:gd name="T17" fmla="*/ 57 w 57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9" name="Freeform 103"/>
            <p:cNvSpPr/>
            <p:nvPr/>
          </p:nvSpPr>
          <p:spPr bwMode="auto">
            <a:xfrm>
              <a:off x="2528" y="1473"/>
              <a:ext cx="304" cy="444"/>
            </a:xfrm>
            <a:custGeom>
              <a:avLst/>
              <a:gdLst>
                <a:gd name="T0" fmla="*/ 1 w 607"/>
                <a:gd name="T1" fmla="*/ 1 h 888"/>
                <a:gd name="T2" fmla="*/ 1 w 607"/>
                <a:gd name="T3" fmla="*/ 1 h 888"/>
                <a:gd name="T4" fmla="*/ 1 w 607"/>
                <a:gd name="T5" fmla="*/ 1 h 888"/>
                <a:gd name="T6" fmla="*/ 1 w 607"/>
                <a:gd name="T7" fmla="*/ 1 h 888"/>
                <a:gd name="T8" fmla="*/ 1 w 607"/>
                <a:gd name="T9" fmla="*/ 1 h 888"/>
                <a:gd name="T10" fmla="*/ 1 w 607"/>
                <a:gd name="T11" fmla="*/ 1 h 888"/>
                <a:gd name="T12" fmla="*/ 1 w 607"/>
                <a:gd name="T13" fmla="*/ 1 h 888"/>
                <a:gd name="T14" fmla="*/ 1 w 607"/>
                <a:gd name="T15" fmla="*/ 1 h 888"/>
                <a:gd name="T16" fmla="*/ 1 w 607"/>
                <a:gd name="T17" fmla="*/ 1 h 888"/>
                <a:gd name="T18" fmla="*/ 1 w 607"/>
                <a:gd name="T19" fmla="*/ 1 h 888"/>
                <a:gd name="T20" fmla="*/ 1 w 607"/>
                <a:gd name="T21" fmla="*/ 1 h 888"/>
                <a:gd name="T22" fmla="*/ 1 w 607"/>
                <a:gd name="T23" fmla="*/ 1 h 888"/>
                <a:gd name="T24" fmla="*/ 1 w 607"/>
                <a:gd name="T25" fmla="*/ 1 h 888"/>
                <a:gd name="T26" fmla="*/ 1 w 607"/>
                <a:gd name="T27" fmla="*/ 1 h 888"/>
                <a:gd name="T28" fmla="*/ 1 w 607"/>
                <a:gd name="T29" fmla="*/ 1 h 888"/>
                <a:gd name="T30" fmla="*/ 1 w 607"/>
                <a:gd name="T31" fmla="*/ 1 h 888"/>
                <a:gd name="T32" fmla="*/ 1 w 607"/>
                <a:gd name="T33" fmla="*/ 1 h 888"/>
                <a:gd name="T34" fmla="*/ 1 w 607"/>
                <a:gd name="T35" fmla="*/ 1 h 888"/>
                <a:gd name="T36" fmla="*/ 1 w 607"/>
                <a:gd name="T37" fmla="*/ 1 h 888"/>
                <a:gd name="T38" fmla="*/ 1 w 607"/>
                <a:gd name="T39" fmla="*/ 1 h 888"/>
                <a:gd name="T40" fmla="*/ 1 w 607"/>
                <a:gd name="T41" fmla="*/ 1 h 888"/>
                <a:gd name="T42" fmla="*/ 1 w 607"/>
                <a:gd name="T43" fmla="*/ 1 h 888"/>
                <a:gd name="T44" fmla="*/ 1 w 607"/>
                <a:gd name="T45" fmla="*/ 1 h 888"/>
                <a:gd name="T46" fmla="*/ 1 w 607"/>
                <a:gd name="T47" fmla="*/ 1 h 888"/>
                <a:gd name="T48" fmla="*/ 1 w 607"/>
                <a:gd name="T49" fmla="*/ 1 h 888"/>
                <a:gd name="T50" fmla="*/ 1 w 607"/>
                <a:gd name="T51" fmla="*/ 1 h 888"/>
                <a:gd name="T52" fmla="*/ 1 w 607"/>
                <a:gd name="T53" fmla="*/ 1 h 888"/>
                <a:gd name="T54" fmla="*/ 1 w 607"/>
                <a:gd name="T55" fmla="*/ 1 h 888"/>
                <a:gd name="T56" fmla="*/ 1 w 607"/>
                <a:gd name="T57" fmla="*/ 1 h 888"/>
                <a:gd name="T58" fmla="*/ 1 w 607"/>
                <a:gd name="T59" fmla="*/ 1 h 888"/>
                <a:gd name="T60" fmla="*/ 1 w 607"/>
                <a:gd name="T61" fmla="*/ 1 h 888"/>
                <a:gd name="T62" fmla="*/ 1 w 607"/>
                <a:gd name="T63" fmla="*/ 1 h 888"/>
                <a:gd name="T64" fmla="*/ 1 w 607"/>
                <a:gd name="T65" fmla="*/ 1 h 888"/>
                <a:gd name="T66" fmla="*/ 1 w 607"/>
                <a:gd name="T67" fmla="*/ 1 h 888"/>
                <a:gd name="T68" fmla="*/ 1 w 607"/>
                <a:gd name="T69" fmla="*/ 1 h 888"/>
                <a:gd name="T70" fmla="*/ 1 w 607"/>
                <a:gd name="T71" fmla="*/ 1 h 888"/>
                <a:gd name="T72" fmla="*/ 1 w 607"/>
                <a:gd name="T73" fmla="*/ 1 h 888"/>
                <a:gd name="T74" fmla="*/ 1 w 607"/>
                <a:gd name="T75" fmla="*/ 1 h 888"/>
                <a:gd name="T76" fmla="*/ 1 w 607"/>
                <a:gd name="T77" fmla="*/ 1 h 888"/>
                <a:gd name="T78" fmla="*/ 1 w 607"/>
                <a:gd name="T79" fmla="*/ 1 h 888"/>
                <a:gd name="T80" fmla="*/ 1 w 607"/>
                <a:gd name="T81" fmla="*/ 1 h 888"/>
                <a:gd name="T82" fmla="*/ 1 w 607"/>
                <a:gd name="T83" fmla="*/ 1 h 888"/>
                <a:gd name="T84" fmla="*/ 1 w 607"/>
                <a:gd name="T85" fmla="*/ 1 h 888"/>
                <a:gd name="T86" fmla="*/ 1 w 607"/>
                <a:gd name="T87" fmla="*/ 1 h 888"/>
                <a:gd name="T88" fmla="*/ 1 w 607"/>
                <a:gd name="T89" fmla="*/ 1 h 888"/>
                <a:gd name="T90" fmla="*/ 1 w 607"/>
                <a:gd name="T91" fmla="*/ 1 h 888"/>
                <a:gd name="T92" fmla="*/ 1 w 607"/>
                <a:gd name="T93" fmla="*/ 1 h 888"/>
                <a:gd name="T94" fmla="*/ 1 w 607"/>
                <a:gd name="T95" fmla="*/ 1 h 888"/>
                <a:gd name="T96" fmla="*/ 1 w 607"/>
                <a:gd name="T97" fmla="*/ 1 h 888"/>
                <a:gd name="T98" fmla="*/ 1 w 607"/>
                <a:gd name="T99" fmla="*/ 1 h 888"/>
                <a:gd name="T100" fmla="*/ 1 w 607"/>
                <a:gd name="T101" fmla="*/ 1 h 888"/>
                <a:gd name="T102" fmla="*/ 1 w 607"/>
                <a:gd name="T103" fmla="*/ 1 h 8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7"/>
                <a:gd name="T157" fmla="*/ 0 h 888"/>
                <a:gd name="T158" fmla="*/ 607 w 607"/>
                <a:gd name="T159" fmla="*/ 888 h 88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0" name="Freeform 104"/>
            <p:cNvSpPr/>
            <p:nvPr/>
          </p:nvSpPr>
          <p:spPr bwMode="auto">
            <a:xfrm>
              <a:off x="2477" y="1412"/>
              <a:ext cx="408" cy="299"/>
            </a:xfrm>
            <a:custGeom>
              <a:avLst/>
              <a:gdLst>
                <a:gd name="T0" fmla="*/ 1 w 814"/>
                <a:gd name="T1" fmla="*/ 1 h 595"/>
                <a:gd name="T2" fmla="*/ 1 w 814"/>
                <a:gd name="T3" fmla="*/ 1 h 595"/>
                <a:gd name="T4" fmla="*/ 1 w 814"/>
                <a:gd name="T5" fmla="*/ 1 h 595"/>
                <a:gd name="T6" fmla="*/ 1 w 814"/>
                <a:gd name="T7" fmla="*/ 1 h 595"/>
                <a:gd name="T8" fmla="*/ 1 w 814"/>
                <a:gd name="T9" fmla="*/ 1 h 595"/>
                <a:gd name="T10" fmla="*/ 1 w 814"/>
                <a:gd name="T11" fmla="*/ 1 h 595"/>
                <a:gd name="T12" fmla="*/ 1 w 814"/>
                <a:gd name="T13" fmla="*/ 1 h 595"/>
                <a:gd name="T14" fmla="*/ 1 w 814"/>
                <a:gd name="T15" fmla="*/ 1 h 595"/>
                <a:gd name="T16" fmla="*/ 1 w 814"/>
                <a:gd name="T17" fmla="*/ 1 h 595"/>
                <a:gd name="T18" fmla="*/ 1 w 814"/>
                <a:gd name="T19" fmla="*/ 1 h 595"/>
                <a:gd name="T20" fmla="*/ 1 w 814"/>
                <a:gd name="T21" fmla="*/ 1 h 595"/>
                <a:gd name="T22" fmla="*/ 1 w 814"/>
                <a:gd name="T23" fmla="*/ 1 h 595"/>
                <a:gd name="T24" fmla="*/ 1 w 814"/>
                <a:gd name="T25" fmla="*/ 1 h 595"/>
                <a:gd name="T26" fmla="*/ 1 w 814"/>
                <a:gd name="T27" fmla="*/ 1 h 595"/>
                <a:gd name="T28" fmla="*/ 1 w 814"/>
                <a:gd name="T29" fmla="*/ 1 h 595"/>
                <a:gd name="T30" fmla="*/ 1 w 814"/>
                <a:gd name="T31" fmla="*/ 1 h 595"/>
                <a:gd name="T32" fmla="*/ 1 w 814"/>
                <a:gd name="T33" fmla="*/ 1 h 595"/>
                <a:gd name="T34" fmla="*/ 1 w 814"/>
                <a:gd name="T35" fmla="*/ 1 h 595"/>
                <a:gd name="T36" fmla="*/ 1 w 814"/>
                <a:gd name="T37" fmla="*/ 1 h 595"/>
                <a:gd name="T38" fmla="*/ 1 w 814"/>
                <a:gd name="T39" fmla="*/ 1 h 595"/>
                <a:gd name="T40" fmla="*/ 1 w 814"/>
                <a:gd name="T41" fmla="*/ 1 h 595"/>
                <a:gd name="T42" fmla="*/ 1 w 814"/>
                <a:gd name="T43" fmla="*/ 1 h 595"/>
                <a:gd name="T44" fmla="*/ 1 w 814"/>
                <a:gd name="T45" fmla="*/ 1 h 595"/>
                <a:gd name="T46" fmla="*/ 1 w 814"/>
                <a:gd name="T47" fmla="*/ 1 h 595"/>
                <a:gd name="T48" fmla="*/ 1 w 814"/>
                <a:gd name="T49" fmla="*/ 1 h 595"/>
                <a:gd name="T50" fmla="*/ 1 w 814"/>
                <a:gd name="T51" fmla="*/ 1 h 595"/>
                <a:gd name="T52" fmla="*/ 1 w 814"/>
                <a:gd name="T53" fmla="*/ 1 h 595"/>
                <a:gd name="T54" fmla="*/ 1 w 814"/>
                <a:gd name="T55" fmla="*/ 1 h 595"/>
                <a:gd name="T56" fmla="*/ 1 w 814"/>
                <a:gd name="T57" fmla="*/ 1 h 595"/>
                <a:gd name="T58" fmla="*/ 1 w 814"/>
                <a:gd name="T59" fmla="*/ 1 h 595"/>
                <a:gd name="T60" fmla="*/ 1 w 814"/>
                <a:gd name="T61" fmla="*/ 1 h 595"/>
                <a:gd name="T62" fmla="*/ 1 w 814"/>
                <a:gd name="T63" fmla="*/ 1 h 595"/>
                <a:gd name="T64" fmla="*/ 1 w 814"/>
                <a:gd name="T65" fmla="*/ 1 h 595"/>
                <a:gd name="T66" fmla="*/ 1 w 814"/>
                <a:gd name="T67" fmla="*/ 1 h 595"/>
                <a:gd name="T68" fmla="*/ 1 w 814"/>
                <a:gd name="T69" fmla="*/ 1 h 595"/>
                <a:gd name="T70" fmla="*/ 1 w 814"/>
                <a:gd name="T71" fmla="*/ 1 h 595"/>
                <a:gd name="T72" fmla="*/ 1 w 814"/>
                <a:gd name="T73" fmla="*/ 1 h 595"/>
                <a:gd name="T74" fmla="*/ 1 w 814"/>
                <a:gd name="T75" fmla="*/ 1 h 595"/>
                <a:gd name="T76" fmla="*/ 1 w 814"/>
                <a:gd name="T77" fmla="*/ 1 h 595"/>
                <a:gd name="T78" fmla="*/ 1 w 814"/>
                <a:gd name="T79" fmla="*/ 1 h 595"/>
                <a:gd name="T80" fmla="*/ 1 w 814"/>
                <a:gd name="T81" fmla="*/ 1 h 595"/>
                <a:gd name="T82" fmla="*/ 1 w 814"/>
                <a:gd name="T83" fmla="*/ 1 h 595"/>
                <a:gd name="T84" fmla="*/ 1 w 814"/>
                <a:gd name="T85" fmla="*/ 1 h 595"/>
                <a:gd name="T86" fmla="*/ 1 w 814"/>
                <a:gd name="T87" fmla="*/ 1 h 595"/>
                <a:gd name="T88" fmla="*/ 1 w 814"/>
                <a:gd name="T89" fmla="*/ 1 h 595"/>
                <a:gd name="T90" fmla="*/ 1 w 814"/>
                <a:gd name="T91" fmla="*/ 1 h 595"/>
                <a:gd name="T92" fmla="*/ 1 w 814"/>
                <a:gd name="T93" fmla="*/ 1 h 595"/>
                <a:gd name="T94" fmla="*/ 1 w 814"/>
                <a:gd name="T95" fmla="*/ 1 h 595"/>
                <a:gd name="T96" fmla="*/ 1 w 814"/>
                <a:gd name="T97" fmla="*/ 1 h 595"/>
                <a:gd name="T98" fmla="*/ 1 w 814"/>
                <a:gd name="T99" fmla="*/ 1 h 595"/>
                <a:gd name="T100" fmla="*/ 1 w 814"/>
                <a:gd name="T101" fmla="*/ 1 h 595"/>
                <a:gd name="T102" fmla="*/ 1 w 814"/>
                <a:gd name="T103" fmla="*/ 1 h 595"/>
                <a:gd name="T104" fmla="*/ 1 w 814"/>
                <a:gd name="T105" fmla="*/ 1 h 595"/>
                <a:gd name="T106" fmla="*/ 1 w 814"/>
                <a:gd name="T107" fmla="*/ 1 h 595"/>
                <a:gd name="T108" fmla="*/ 1 w 814"/>
                <a:gd name="T109" fmla="*/ 1 h 595"/>
                <a:gd name="T110" fmla="*/ 1 w 814"/>
                <a:gd name="T111" fmla="*/ 1 h 59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14"/>
                <a:gd name="T169" fmla="*/ 0 h 595"/>
                <a:gd name="T170" fmla="*/ 814 w 814"/>
                <a:gd name="T171" fmla="*/ 595 h 59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1" name="Freeform 105"/>
            <p:cNvSpPr/>
            <p:nvPr/>
          </p:nvSpPr>
          <p:spPr bwMode="auto">
            <a:xfrm>
              <a:off x="2793" y="1789"/>
              <a:ext cx="80" cy="93"/>
            </a:xfrm>
            <a:custGeom>
              <a:avLst/>
              <a:gdLst>
                <a:gd name="T0" fmla="*/ 1 w 160"/>
                <a:gd name="T1" fmla="*/ 1 h 185"/>
                <a:gd name="T2" fmla="*/ 1 w 160"/>
                <a:gd name="T3" fmla="*/ 1 h 185"/>
                <a:gd name="T4" fmla="*/ 1 w 160"/>
                <a:gd name="T5" fmla="*/ 1 h 185"/>
                <a:gd name="T6" fmla="*/ 1 w 160"/>
                <a:gd name="T7" fmla="*/ 1 h 185"/>
                <a:gd name="T8" fmla="*/ 1 w 160"/>
                <a:gd name="T9" fmla="*/ 1 h 185"/>
                <a:gd name="T10" fmla="*/ 1 w 160"/>
                <a:gd name="T11" fmla="*/ 1 h 185"/>
                <a:gd name="T12" fmla="*/ 1 w 160"/>
                <a:gd name="T13" fmla="*/ 1 h 185"/>
                <a:gd name="T14" fmla="*/ 1 w 160"/>
                <a:gd name="T15" fmla="*/ 1 h 185"/>
                <a:gd name="T16" fmla="*/ 1 w 160"/>
                <a:gd name="T17" fmla="*/ 1 h 185"/>
                <a:gd name="T18" fmla="*/ 1 w 160"/>
                <a:gd name="T19" fmla="*/ 1 h 185"/>
                <a:gd name="T20" fmla="*/ 1 w 160"/>
                <a:gd name="T21" fmla="*/ 1 h 185"/>
                <a:gd name="T22" fmla="*/ 1 w 160"/>
                <a:gd name="T23" fmla="*/ 1 h 185"/>
                <a:gd name="T24" fmla="*/ 1 w 160"/>
                <a:gd name="T25" fmla="*/ 1 h 185"/>
                <a:gd name="T26" fmla="*/ 1 w 160"/>
                <a:gd name="T27" fmla="*/ 1 h 185"/>
                <a:gd name="T28" fmla="*/ 1 w 160"/>
                <a:gd name="T29" fmla="*/ 1 h 185"/>
                <a:gd name="T30" fmla="*/ 1 w 160"/>
                <a:gd name="T31" fmla="*/ 1 h 185"/>
                <a:gd name="T32" fmla="*/ 1 w 160"/>
                <a:gd name="T33" fmla="*/ 1 h 185"/>
                <a:gd name="T34" fmla="*/ 1 w 160"/>
                <a:gd name="T35" fmla="*/ 1 h 185"/>
                <a:gd name="T36" fmla="*/ 1 w 160"/>
                <a:gd name="T37" fmla="*/ 1 h 185"/>
                <a:gd name="T38" fmla="*/ 1 w 160"/>
                <a:gd name="T39" fmla="*/ 1 h 185"/>
                <a:gd name="T40" fmla="*/ 1 w 160"/>
                <a:gd name="T41" fmla="*/ 1 h 185"/>
                <a:gd name="T42" fmla="*/ 1 w 160"/>
                <a:gd name="T43" fmla="*/ 1 h 185"/>
                <a:gd name="T44" fmla="*/ 1 w 160"/>
                <a:gd name="T45" fmla="*/ 1 h 185"/>
                <a:gd name="T46" fmla="*/ 1 w 160"/>
                <a:gd name="T47" fmla="*/ 1 h 185"/>
                <a:gd name="T48" fmla="*/ 1 w 160"/>
                <a:gd name="T49" fmla="*/ 1 h 185"/>
                <a:gd name="T50" fmla="*/ 1 w 160"/>
                <a:gd name="T51" fmla="*/ 1 h 185"/>
                <a:gd name="T52" fmla="*/ 1 w 160"/>
                <a:gd name="T53" fmla="*/ 1 h 185"/>
                <a:gd name="T54" fmla="*/ 1 w 160"/>
                <a:gd name="T55" fmla="*/ 1 h 185"/>
                <a:gd name="T56" fmla="*/ 1 w 160"/>
                <a:gd name="T57" fmla="*/ 1 h 185"/>
                <a:gd name="T58" fmla="*/ 1 w 160"/>
                <a:gd name="T59" fmla="*/ 1 h 185"/>
                <a:gd name="T60" fmla="*/ 1 w 160"/>
                <a:gd name="T61" fmla="*/ 1 h 185"/>
                <a:gd name="T62" fmla="*/ 1 w 160"/>
                <a:gd name="T63" fmla="*/ 1 h 185"/>
                <a:gd name="T64" fmla="*/ 1 w 160"/>
                <a:gd name="T65" fmla="*/ 1 h 185"/>
                <a:gd name="T66" fmla="*/ 1 w 160"/>
                <a:gd name="T67" fmla="*/ 1 h 185"/>
                <a:gd name="T68" fmla="*/ 1 w 160"/>
                <a:gd name="T69" fmla="*/ 1 h 185"/>
                <a:gd name="T70" fmla="*/ 1 w 160"/>
                <a:gd name="T71" fmla="*/ 1 h 185"/>
                <a:gd name="T72" fmla="*/ 1 w 160"/>
                <a:gd name="T73" fmla="*/ 1 h 185"/>
                <a:gd name="T74" fmla="*/ 1 w 160"/>
                <a:gd name="T75" fmla="*/ 1 h 185"/>
                <a:gd name="T76" fmla="*/ 1 w 160"/>
                <a:gd name="T77" fmla="*/ 1 h 185"/>
                <a:gd name="T78" fmla="*/ 1 w 160"/>
                <a:gd name="T79" fmla="*/ 1 h 185"/>
                <a:gd name="T80" fmla="*/ 1 w 160"/>
                <a:gd name="T81" fmla="*/ 1 h 185"/>
                <a:gd name="T82" fmla="*/ 1 w 160"/>
                <a:gd name="T83" fmla="*/ 1 h 185"/>
                <a:gd name="T84" fmla="*/ 1 w 160"/>
                <a:gd name="T85" fmla="*/ 1 h 185"/>
                <a:gd name="T86" fmla="*/ 1 w 160"/>
                <a:gd name="T87" fmla="*/ 1 h 185"/>
                <a:gd name="T88" fmla="*/ 1 w 160"/>
                <a:gd name="T89" fmla="*/ 1 h 185"/>
                <a:gd name="T90" fmla="*/ 1 w 160"/>
                <a:gd name="T91" fmla="*/ 1 h 185"/>
                <a:gd name="T92" fmla="*/ 1 w 160"/>
                <a:gd name="T93" fmla="*/ 1 h 18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60"/>
                <a:gd name="T142" fmla="*/ 0 h 185"/>
                <a:gd name="T143" fmla="*/ 160 w 160"/>
                <a:gd name="T144" fmla="*/ 185 h 18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2" name="Freeform 106"/>
            <p:cNvSpPr/>
            <p:nvPr/>
          </p:nvSpPr>
          <p:spPr bwMode="auto">
            <a:xfrm>
              <a:off x="2659" y="1825"/>
              <a:ext cx="47" cy="50"/>
            </a:xfrm>
            <a:custGeom>
              <a:avLst/>
              <a:gdLst>
                <a:gd name="T0" fmla="*/ 1 w 94"/>
                <a:gd name="T1" fmla="*/ 1 h 99"/>
                <a:gd name="T2" fmla="*/ 1 w 94"/>
                <a:gd name="T3" fmla="*/ 1 h 99"/>
                <a:gd name="T4" fmla="*/ 1 w 94"/>
                <a:gd name="T5" fmla="*/ 1 h 99"/>
                <a:gd name="T6" fmla="*/ 1 w 94"/>
                <a:gd name="T7" fmla="*/ 1 h 99"/>
                <a:gd name="T8" fmla="*/ 1 w 94"/>
                <a:gd name="T9" fmla="*/ 1 h 99"/>
                <a:gd name="T10" fmla="*/ 1 w 94"/>
                <a:gd name="T11" fmla="*/ 1 h 99"/>
                <a:gd name="T12" fmla="*/ 1 w 94"/>
                <a:gd name="T13" fmla="*/ 1 h 99"/>
                <a:gd name="T14" fmla="*/ 1 w 94"/>
                <a:gd name="T15" fmla="*/ 1 h 99"/>
                <a:gd name="T16" fmla="*/ 1 w 94"/>
                <a:gd name="T17" fmla="*/ 1 h 99"/>
                <a:gd name="T18" fmla="*/ 1 w 94"/>
                <a:gd name="T19" fmla="*/ 1 h 99"/>
                <a:gd name="T20" fmla="*/ 1 w 94"/>
                <a:gd name="T21" fmla="*/ 1 h 99"/>
                <a:gd name="T22" fmla="*/ 1 w 94"/>
                <a:gd name="T23" fmla="*/ 1 h 99"/>
                <a:gd name="T24" fmla="*/ 1 w 94"/>
                <a:gd name="T25" fmla="*/ 1 h 99"/>
                <a:gd name="T26" fmla="*/ 1 w 94"/>
                <a:gd name="T27" fmla="*/ 1 h 99"/>
                <a:gd name="T28" fmla="*/ 1 w 94"/>
                <a:gd name="T29" fmla="*/ 1 h 99"/>
                <a:gd name="T30" fmla="*/ 0 w 94"/>
                <a:gd name="T31" fmla="*/ 1 h 99"/>
                <a:gd name="T32" fmla="*/ 1 w 94"/>
                <a:gd name="T33" fmla="*/ 1 h 99"/>
                <a:gd name="T34" fmla="*/ 1 w 94"/>
                <a:gd name="T35" fmla="*/ 1 h 99"/>
                <a:gd name="T36" fmla="*/ 1 w 94"/>
                <a:gd name="T37" fmla="*/ 1 h 99"/>
                <a:gd name="T38" fmla="*/ 1 w 94"/>
                <a:gd name="T39" fmla="*/ 0 h 99"/>
                <a:gd name="T40" fmla="*/ 1 w 94"/>
                <a:gd name="T41" fmla="*/ 0 h 99"/>
                <a:gd name="T42" fmla="*/ 1 w 94"/>
                <a:gd name="T43" fmla="*/ 1 h 99"/>
                <a:gd name="T44" fmla="*/ 1 w 94"/>
                <a:gd name="T45" fmla="*/ 1 h 99"/>
                <a:gd name="T46" fmla="*/ 1 w 94"/>
                <a:gd name="T47" fmla="*/ 1 h 99"/>
                <a:gd name="T48" fmla="*/ 1 w 94"/>
                <a:gd name="T49" fmla="*/ 1 h 99"/>
                <a:gd name="T50" fmla="*/ 1 w 94"/>
                <a:gd name="T51" fmla="*/ 1 h 99"/>
                <a:gd name="T52" fmla="*/ 1 w 94"/>
                <a:gd name="T53" fmla="*/ 1 h 99"/>
                <a:gd name="T54" fmla="*/ 1 w 94"/>
                <a:gd name="T55" fmla="*/ 1 h 99"/>
                <a:gd name="T56" fmla="*/ 1 w 94"/>
                <a:gd name="T57" fmla="*/ 1 h 99"/>
                <a:gd name="T58" fmla="*/ 1 w 94"/>
                <a:gd name="T59" fmla="*/ 1 h 99"/>
                <a:gd name="T60" fmla="*/ 1 w 94"/>
                <a:gd name="T61" fmla="*/ 1 h 99"/>
                <a:gd name="T62" fmla="*/ 1 w 94"/>
                <a:gd name="T63" fmla="*/ 1 h 9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4"/>
                <a:gd name="T97" fmla="*/ 0 h 99"/>
                <a:gd name="T98" fmla="*/ 94 w 94"/>
                <a:gd name="T99" fmla="*/ 99 h 9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3" name="圆角矩形 2"/>
          <p:cNvSpPr>
            <a:spLocks noChangeArrowheads="1"/>
          </p:cNvSpPr>
          <p:nvPr/>
        </p:nvSpPr>
        <p:spPr bwMode="auto">
          <a:xfrm>
            <a:off x="611188" y="1412875"/>
            <a:ext cx="8208962" cy="3168650"/>
          </a:xfrm>
          <a:prstGeom prst="roundRect">
            <a:avLst>
              <a:gd name="adj" fmla="val 16667"/>
            </a:avLst>
          </a:prstGeom>
          <a:solidFill>
            <a:srgbClr val="FBEF8C"/>
          </a:solidFill>
          <a:ln w="9525" algn="ctr">
            <a:solidFill>
              <a:srgbClr val="BEDD1C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CN" altLang="en-US" sz="2400" smtClean="0"/>
          </a:p>
        </p:txBody>
      </p:sp>
      <p:pic>
        <p:nvPicPr>
          <p:cNvPr id="104" name="图片 1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4763" y="3422650"/>
            <a:ext cx="1017587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395288"/>
            <a:ext cx="158273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6" name="Group 8"/>
          <p:cNvGrpSpPr/>
          <p:nvPr/>
        </p:nvGrpSpPr>
        <p:grpSpPr bwMode="auto">
          <a:xfrm>
            <a:off x="1258888" y="5300663"/>
            <a:ext cx="7854950" cy="1222375"/>
            <a:chOff x="2474" y="1406"/>
            <a:chExt cx="2792" cy="628"/>
          </a:xfrm>
        </p:grpSpPr>
        <p:sp>
          <p:nvSpPr>
            <p:cNvPr id="107" name="Freeform 9"/>
            <p:cNvSpPr/>
            <p:nvPr/>
          </p:nvSpPr>
          <p:spPr bwMode="auto">
            <a:xfrm>
              <a:off x="2474" y="1513"/>
              <a:ext cx="559" cy="300"/>
            </a:xfrm>
            <a:custGeom>
              <a:avLst/>
              <a:gdLst>
                <a:gd name="T0" fmla="*/ 0 w 1119"/>
                <a:gd name="T1" fmla="*/ 1 h 600"/>
                <a:gd name="T2" fmla="*/ 0 w 1119"/>
                <a:gd name="T3" fmla="*/ 1 h 600"/>
                <a:gd name="T4" fmla="*/ 0 w 1119"/>
                <a:gd name="T5" fmla="*/ 1 h 600"/>
                <a:gd name="T6" fmla="*/ 0 w 1119"/>
                <a:gd name="T7" fmla="*/ 1 h 600"/>
                <a:gd name="T8" fmla="*/ 0 w 1119"/>
                <a:gd name="T9" fmla="*/ 1 h 600"/>
                <a:gd name="T10" fmla="*/ 0 w 1119"/>
                <a:gd name="T11" fmla="*/ 1 h 600"/>
                <a:gd name="T12" fmla="*/ 0 w 1119"/>
                <a:gd name="T13" fmla="*/ 1 h 600"/>
                <a:gd name="T14" fmla="*/ 0 w 1119"/>
                <a:gd name="T15" fmla="*/ 1 h 600"/>
                <a:gd name="T16" fmla="*/ 0 w 1119"/>
                <a:gd name="T17" fmla="*/ 1 h 600"/>
                <a:gd name="T18" fmla="*/ 0 w 1119"/>
                <a:gd name="T19" fmla="*/ 1 h 600"/>
                <a:gd name="T20" fmla="*/ 0 w 1119"/>
                <a:gd name="T21" fmla="*/ 1 h 600"/>
                <a:gd name="T22" fmla="*/ 0 w 1119"/>
                <a:gd name="T23" fmla="*/ 1 h 600"/>
                <a:gd name="T24" fmla="*/ 0 w 1119"/>
                <a:gd name="T25" fmla="*/ 1 h 600"/>
                <a:gd name="T26" fmla="*/ 0 w 1119"/>
                <a:gd name="T27" fmla="*/ 1 h 600"/>
                <a:gd name="T28" fmla="*/ 0 w 1119"/>
                <a:gd name="T29" fmla="*/ 1 h 600"/>
                <a:gd name="T30" fmla="*/ 0 w 1119"/>
                <a:gd name="T31" fmla="*/ 1 h 600"/>
                <a:gd name="T32" fmla="*/ 0 w 1119"/>
                <a:gd name="T33" fmla="*/ 1 h 600"/>
                <a:gd name="T34" fmla="*/ 0 w 1119"/>
                <a:gd name="T35" fmla="*/ 1 h 600"/>
                <a:gd name="T36" fmla="*/ 0 w 1119"/>
                <a:gd name="T37" fmla="*/ 1 h 600"/>
                <a:gd name="T38" fmla="*/ 0 w 1119"/>
                <a:gd name="T39" fmla="*/ 1 h 600"/>
                <a:gd name="T40" fmla="*/ 0 w 1119"/>
                <a:gd name="T41" fmla="*/ 1 h 600"/>
                <a:gd name="T42" fmla="*/ 0 w 1119"/>
                <a:gd name="T43" fmla="*/ 1 h 600"/>
                <a:gd name="T44" fmla="*/ 0 w 1119"/>
                <a:gd name="T45" fmla="*/ 1 h 600"/>
                <a:gd name="T46" fmla="*/ 0 w 1119"/>
                <a:gd name="T47" fmla="*/ 1 h 600"/>
                <a:gd name="T48" fmla="*/ 0 w 1119"/>
                <a:gd name="T49" fmla="*/ 1 h 600"/>
                <a:gd name="T50" fmla="*/ 0 w 1119"/>
                <a:gd name="T51" fmla="*/ 1 h 600"/>
                <a:gd name="T52" fmla="*/ 0 w 1119"/>
                <a:gd name="T53" fmla="*/ 1 h 600"/>
                <a:gd name="T54" fmla="*/ 0 w 1119"/>
                <a:gd name="T55" fmla="*/ 1 h 600"/>
                <a:gd name="T56" fmla="*/ 0 w 1119"/>
                <a:gd name="T57" fmla="*/ 1 h 600"/>
                <a:gd name="T58" fmla="*/ 0 w 1119"/>
                <a:gd name="T59" fmla="*/ 1 h 600"/>
                <a:gd name="T60" fmla="*/ 0 w 1119"/>
                <a:gd name="T61" fmla="*/ 1 h 600"/>
                <a:gd name="T62" fmla="*/ 0 w 1119"/>
                <a:gd name="T63" fmla="*/ 1 h 600"/>
                <a:gd name="T64" fmla="*/ 0 w 1119"/>
                <a:gd name="T65" fmla="*/ 1 h 600"/>
                <a:gd name="T66" fmla="*/ 0 w 1119"/>
                <a:gd name="T67" fmla="*/ 1 h 600"/>
                <a:gd name="T68" fmla="*/ 0 w 1119"/>
                <a:gd name="T69" fmla="*/ 1 h 600"/>
                <a:gd name="T70" fmla="*/ 0 w 1119"/>
                <a:gd name="T71" fmla="*/ 1 h 600"/>
                <a:gd name="T72" fmla="*/ 0 w 1119"/>
                <a:gd name="T73" fmla="*/ 1 h 600"/>
                <a:gd name="T74" fmla="*/ 0 w 1119"/>
                <a:gd name="T75" fmla="*/ 1 h 600"/>
                <a:gd name="T76" fmla="*/ 0 w 1119"/>
                <a:gd name="T77" fmla="*/ 1 h 600"/>
                <a:gd name="T78" fmla="*/ 0 w 1119"/>
                <a:gd name="T79" fmla="*/ 1 h 600"/>
                <a:gd name="T80" fmla="*/ 0 w 1119"/>
                <a:gd name="T81" fmla="*/ 1 h 600"/>
                <a:gd name="T82" fmla="*/ 0 w 1119"/>
                <a:gd name="T83" fmla="*/ 1 h 600"/>
                <a:gd name="T84" fmla="*/ 0 w 1119"/>
                <a:gd name="T85" fmla="*/ 1 h 600"/>
                <a:gd name="T86" fmla="*/ 0 w 1119"/>
                <a:gd name="T87" fmla="*/ 1 h 600"/>
                <a:gd name="T88" fmla="*/ 0 w 1119"/>
                <a:gd name="T89" fmla="*/ 1 h 600"/>
                <a:gd name="T90" fmla="*/ 0 w 1119"/>
                <a:gd name="T91" fmla="*/ 1 h 600"/>
                <a:gd name="T92" fmla="*/ 0 w 1119"/>
                <a:gd name="T93" fmla="*/ 0 h 600"/>
                <a:gd name="T94" fmla="*/ 0 w 1119"/>
                <a:gd name="T95" fmla="*/ 1 h 600"/>
                <a:gd name="T96" fmla="*/ 0 w 1119"/>
                <a:gd name="T97" fmla="*/ 1 h 600"/>
                <a:gd name="T98" fmla="*/ 0 w 1119"/>
                <a:gd name="T99" fmla="*/ 1 h 600"/>
                <a:gd name="T100" fmla="*/ 0 w 1119"/>
                <a:gd name="T101" fmla="*/ 1 h 6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19"/>
                <a:gd name="T154" fmla="*/ 0 h 600"/>
                <a:gd name="T155" fmla="*/ 1119 w 1119"/>
                <a:gd name="T156" fmla="*/ 600 h 6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8" name="Rectangle 10"/>
            <p:cNvSpPr>
              <a:spLocks noChangeArrowheads="1"/>
            </p:cNvSpPr>
            <p:nvPr/>
          </p:nvSpPr>
          <p:spPr bwMode="auto">
            <a:xfrm>
              <a:off x="2474" y="1795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09" name="Freeform 11"/>
            <p:cNvSpPr/>
            <p:nvPr/>
          </p:nvSpPr>
          <p:spPr bwMode="auto">
            <a:xfrm>
              <a:off x="4159" y="1502"/>
              <a:ext cx="1107" cy="311"/>
            </a:xfrm>
            <a:custGeom>
              <a:avLst/>
              <a:gdLst>
                <a:gd name="T0" fmla="*/ 1 w 2214"/>
                <a:gd name="T1" fmla="*/ 1 h 621"/>
                <a:gd name="T2" fmla="*/ 1 w 2214"/>
                <a:gd name="T3" fmla="*/ 1 h 621"/>
                <a:gd name="T4" fmla="*/ 1 w 2214"/>
                <a:gd name="T5" fmla="*/ 1 h 621"/>
                <a:gd name="T6" fmla="*/ 1 w 2214"/>
                <a:gd name="T7" fmla="*/ 1 h 621"/>
                <a:gd name="T8" fmla="*/ 1 w 2214"/>
                <a:gd name="T9" fmla="*/ 1 h 621"/>
                <a:gd name="T10" fmla="*/ 1 w 2214"/>
                <a:gd name="T11" fmla="*/ 1 h 621"/>
                <a:gd name="T12" fmla="*/ 1 w 2214"/>
                <a:gd name="T13" fmla="*/ 1 h 621"/>
                <a:gd name="T14" fmla="*/ 1 w 2214"/>
                <a:gd name="T15" fmla="*/ 1 h 621"/>
                <a:gd name="T16" fmla="*/ 1 w 2214"/>
                <a:gd name="T17" fmla="*/ 1 h 621"/>
                <a:gd name="T18" fmla="*/ 1 w 2214"/>
                <a:gd name="T19" fmla="*/ 1 h 621"/>
                <a:gd name="T20" fmla="*/ 1 w 2214"/>
                <a:gd name="T21" fmla="*/ 1 h 621"/>
                <a:gd name="T22" fmla="*/ 1 w 2214"/>
                <a:gd name="T23" fmla="*/ 1 h 621"/>
                <a:gd name="T24" fmla="*/ 1 w 2214"/>
                <a:gd name="T25" fmla="*/ 1 h 621"/>
                <a:gd name="T26" fmla="*/ 1 w 2214"/>
                <a:gd name="T27" fmla="*/ 1 h 621"/>
                <a:gd name="T28" fmla="*/ 1 w 2214"/>
                <a:gd name="T29" fmla="*/ 1 h 621"/>
                <a:gd name="T30" fmla="*/ 1 w 2214"/>
                <a:gd name="T31" fmla="*/ 1 h 621"/>
                <a:gd name="T32" fmla="*/ 1 w 2214"/>
                <a:gd name="T33" fmla="*/ 1 h 621"/>
                <a:gd name="T34" fmla="*/ 1 w 2214"/>
                <a:gd name="T35" fmla="*/ 1 h 621"/>
                <a:gd name="T36" fmla="*/ 1 w 2214"/>
                <a:gd name="T37" fmla="*/ 1 h 621"/>
                <a:gd name="T38" fmla="*/ 1 w 2214"/>
                <a:gd name="T39" fmla="*/ 1 h 621"/>
                <a:gd name="T40" fmla="*/ 1 w 2214"/>
                <a:gd name="T41" fmla="*/ 1 h 621"/>
                <a:gd name="T42" fmla="*/ 1 w 2214"/>
                <a:gd name="T43" fmla="*/ 1 h 621"/>
                <a:gd name="T44" fmla="*/ 1 w 2214"/>
                <a:gd name="T45" fmla="*/ 1 h 621"/>
                <a:gd name="T46" fmla="*/ 1 w 2214"/>
                <a:gd name="T47" fmla="*/ 1 h 621"/>
                <a:gd name="T48" fmla="*/ 1 w 2214"/>
                <a:gd name="T49" fmla="*/ 1 h 621"/>
                <a:gd name="T50" fmla="*/ 1 w 2214"/>
                <a:gd name="T51" fmla="*/ 1 h 621"/>
                <a:gd name="T52" fmla="*/ 1 w 2214"/>
                <a:gd name="T53" fmla="*/ 1 h 621"/>
                <a:gd name="T54" fmla="*/ 1 w 2214"/>
                <a:gd name="T55" fmla="*/ 1 h 621"/>
                <a:gd name="T56" fmla="*/ 1 w 2214"/>
                <a:gd name="T57" fmla="*/ 1 h 621"/>
                <a:gd name="T58" fmla="*/ 1 w 2214"/>
                <a:gd name="T59" fmla="*/ 1 h 621"/>
                <a:gd name="T60" fmla="*/ 1 w 2214"/>
                <a:gd name="T61" fmla="*/ 1 h 621"/>
                <a:gd name="T62" fmla="*/ 1 w 2214"/>
                <a:gd name="T63" fmla="*/ 1 h 621"/>
                <a:gd name="T64" fmla="*/ 1 w 2214"/>
                <a:gd name="T65" fmla="*/ 1 h 621"/>
                <a:gd name="T66" fmla="*/ 1 w 2214"/>
                <a:gd name="T67" fmla="*/ 1 h 621"/>
                <a:gd name="T68" fmla="*/ 1 w 2214"/>
                <a:gd name="T69" fmla="*/ 1 h 621"/>
                <a:gd name="T70" fmla="*/ 1 w 2214"/>
                <a:gd name="T71" fmla="*/ 1 h 621"/>
                <a:gd name="T72" fmla="*/ 1 w 2214"/>
                <a:gd name="T73" fmla="*/ 1 h 621"/>
                <a:gd name="T74" fmla="*/ 1 w 2214"/>
                <a:gd name="T75" fmla="*/ 1 h 621"/>
                <a:gd name="T76" fmla="*/ 1 w 2214"/>
                <a:gd name="T77" fmla="*/ 1 h 621"/>
                <a:gd name="T78" fmla="*/ 1 w 2214"/>
                <a:gd name="T79" fmla="*/ 1 h 621"/>
                <a:gd name="T80" fmla="*/ 1 w 2214"/>
                <a:gd name="T81" fmla="*/ 1 h 621"/>
                <a:gd name="T82" fmla="*/ 1 w 2214"/>
                <a:gd name="T83" fmla="*/ 1 h 621"/>
                <a:gd name="T84" fmla="*/ 1 w 2214"/>
                <a:gd name="T85" fmla="*/ 1 h 621"/>
                <a:gd name="T86" fmla="*/ 1 w 2214"/>
                <a:gd name="T87" fmla="*/ 1 h 621"/>
                <a:gd name="T88" fmla="*/ 1 w 2214"/>
                <a:gd name="T89" fmla="*/ 1 h 621"/>
                <a:gd name="T90" fmla="*/ 1 w 2214"/>
                <a:gd name="T91" fmla="*/ 1 h 621"/>
                <a:gd name="T92" fmla="*/ 1 w 2214"/>
                <a:gd name="T93" fmla="*/ 1 h 621"/>
                <a:gd name="T94" fmla="*/ 1 w 2214"/>
                <a:gd name="T95" fmla="*/ 1 h 621"/>
                <a:gd name="T96" fmla="*/ 1 w 2214"/>
                <a:gd name="T97" fmla="*/ 0 h 621"/>
                <a:gd name="T98" fmla="*/ 1 w 2214"/>
                <a:gd name="T99" fmla="*/ 1 h 621"/>
                <a:gd name="T100" fmla="*/ 1 w 2214"/>
                <a:gd name="T101" fmla="*/ 1 h 621"/>
                <a:gd name="T102" fmla="*/ 0 w 2214"/>
                <a:gd name="T103" fmla="*/ 1 h 621"/>
                <a:gd name="T104" fmla="*/ 1 w 2214"/>
                <a:gd name="T105" fmla="*/ 1 h 6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214"/>
                <a:gd name="T160" fmla="*/ 0 h 621"/>
                <a:gd name="T161" fmla="*/ 2214 w 2214"/>
                <a:gd name="T162" fmla="*/ 621 h 62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0" name="Rectangle 12"/>
            <p:cNvSpPr>
              <a:spLocks noChangeArrowheads="1"/>
            </p:cNvSpPr>
            <p:nvPr/>
          </p:nvSpPr>
          <p:spPr bwMode="auto">
            <a:xfrm>
              <a:off x="4158" y="1813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11" name="Freeform 13"/>
            <p:cNvSpPr/>
            <p:nvPr/>
          </p:nvSpPr>
          <p:spPr bwMode="auto">
            <a:xfrm>
              <a:off x="4158" y="1681"/>
              <a:ext cx="24" cy="132"/>
            </a:xfrm>
            <a:custGeom>
              <a:avLst/>
              <a:gdLst>
                <a:gd name="T0" fmla="*/ 0 w 50"/>
                <a:gd name="T1" fmla="*/ 0 h 263"/>
                <a:gd name="T2" fmla="*/ 0 w 50"/>
                <a:gd name="T3" fmla="*/ 1 h 263"/>
                <a:gd name="T4" fmla="*/ 0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0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2" name="Freeform 14"/>
            <p:cNvSpPr/>
            <p:nvPr/>
          </p:nvSpPr>
          <p:spPr bwMode="auto">
            <a:xfrm>
              <a:off x="4194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3" name="Freeform 15"/>
            <p:cNvSpPr/>
            <p:nvPr/>
          </p:nvSpPr>
          <p:spPr bwMode="auto">
            <a:xfrm>
              <a:off x="4232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4" name="Rectangle 16"/>
            <p:cNvSpPr>
              <a:spLocks noChangeArrowheads="1"/>
            </p:cNvSpPr>
            <p:nvPr/>
          </p:nvSpPr>
          <p:spPr bwMode="auto">
            <a:xfrm>
              <a:off x="4158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15" name="Rectangle 17"/>
            <p:cNvSpPr>
              <a:spLocks noChangeArrowheads="1"/>
            </p:cNvSpPr>
            <p:nvPr/>
          </p:nvSpPr>
          <p:spPr bwMode="auto">
            <a:xfrm>
              <a:off x="4158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16" name="Freeform 18"/>
            <p:cNvSpPr/>
            <p:nvPr/>
          </p:nvSpPr>
          <p:spPr bwMode="auto">
            <a:xfrm>
              <a:off x="4881" y="1681"/>
              <a:ext cx="24" cy="132"/>
            </a:xfrm>
            <a:custGeom>
              <a:avLst/>
              <a:gdLst>
                <a:gd name="T0" fmla="*/ 0 w 50"/>
                <a:gd name="T1" fmla="*/ 0 h 263"/>
                <a:gd name="T2" fmla="*/ 0 w 50"/>
                <a:gd name="T3" fmla="*/ 1 h 263"/>
                <a:gd name="T4" fmla="*/ 0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0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7" name="Freeform 19"/>
            <p:cNvSpPr/>
            <p:nvPr/>
          </p:nvSpPr>
          <p:spPr bwMode="auto">
            <a:xfrm>
              <a:off x="4917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8" name="Freeform 20"/>
            <p:cNvSpPr/>
            <p:nvPr/>
          </p:nvSpPr>
          <p:spPr bwMode="auto">
            <a:xfrm>
              <a:off x="4955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9" name="Freeform 21"/>
            <p:cNvSpPr/>
            <p:nvPr/>
          </p:nvSpPr>
          <p:spPr bwMode="auto">
            <a:xfrm>
              <a:off x="4993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0" name="Freeform 22"/>
            <p:cNvSpPr/>
            <p:nvPr/>
          </p:nvSpPr>
          <p:spPr bwMode="auto">
            <a:xfrm>
              <a:off x="5031" y="1681"/>
              <a:ext cx="25" cy="144"/>
            </a:xfrm>
            <a:custGeom>
              <a:avLst/>
              <a:gdLst>
                <a:gd name="T0" fmla="*/ 1 w 49"/>
                <a:gd name="T1" fmla="*/ 0 h 286"/>
                <a:gd name="T2" fmla="*/ 1 w 49"/>
                <a:gd name="T3" fmla="*/ 1 h 286"/>
                <a:gd name="T4" fmla="*/ 1 w 49"/>
                <a:gd name="T5" fmla="*/ 1 h 286"/>
                <a:gd name="T6" fmla="*/ 0 w 49"/>
                <a:gd name="T7" fmla="*/ 1 h 286"/>
                <a:gd name="T8" fmla="*/ 0 w 49"/>
                <a:gd name="T9" fmla="*/ 1 h 286"/>
                <a:gd name="T10" fmla="*/ 1 w 49"/>
                <a:gd name="T11" fmla="*/ 0 h 2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86"/>
                <a:gd name="T20" fmla="*/ 49 w 49"/>
                <a:gd name="T21" fmla="*/ 286 h 2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1" name="Freeform 23"/>
            <p:cNvSpPr/>
            <p:nvPr/>
          </p:nvSpPr>
          <p:spPr bwMode="auto">
            <a:xfrm>
              <a:off x="5069" y="1689"/>
              <a:ext cx="25" cy="148"/>
            </a:xfrm>
            <a:custGeom>
              <a:avLst/>
              <a:gdLst>
                <a:gd name="T0" fmla="*/ 1 w 50"/>
                <a:gd name="T1" fmla="*/ 0 h 295"/>
                <a:gd name="T2" fmla="*/ 1 w 50"/>
                <a:gd name="T3" fmla="*/ 1 h 295"/>
                <a:gd name="T4" fmla="*/ 1 w 50"/>
                <a:gd name="T5" fmla="*/ 1 h 295"/>
                <a:gd name="T6" fmla="*/ 0 w 50"/>
                <a:gd name="T7" fmla="*/ 1 h 295"/>
                <a:gd name="T8" fmla="*/ 0 w 50"/>
                <a:gd name="T9" fmla="*/ 1 h 295"/>
                <a:gd name="T10" fmla="*/ 1 w 50"/>
                <a:gd name="T11" fmla="*/ 0 h 2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95"/>
                <a:gd name="T20" fmla="*/ 50 w 50"/>
                <a:gd name="T21" fmla="*/ 295 h 2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2" name="Freeform 24"/>
            <p:cNvSpPr/>
            <p:nvPr/>
          </p:nvSpPr>
          <p:spPr bwMode="auto">
            <a:xfrm>
              <a:off x="5108" y="1697"/>
              <a:ext cx="24" cy="156"/>
            </a:xfrm>
            <a:custGeom>
              <a:avLst/>
              <a:gdLst>
                <a:gd name="T0" fmla="*/ 0 w 49"/>
                <a:gd name="T1" fmla="*/ 0 h 313"/>
                <a:gd name="T2" fmla="*/ 0 w 49"/>
                <a:gd name="T3" fmla="*/ 0 h 313"/>
                <a:gd name="T4" fmla="*/ 0 w 49"/>
                <a:gd name="T5" fmla="*/ 0 h 313"/>
                <a:gd name="T6" fmla="*/ 0 w 49"/>
                <a:gd name="T7" fmla="*/ 0 h 313"/>
                <a:gd name="T8" fmla="*/ 0 w 49"/>
                <a:gd name="T9" fmla="*/ 0 h 313"/>
                <a:gd name="T10" fmla="*/ 0 w 49"/>
                <a:gd name="T11" fmla="*/ 0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313"/>
                <a:gd name="T20" fmla="*/ 49 w 49"/>
                <a:gd name="T21" fmla="*/ 313 h 3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3" name="Freeform 25"/>
            <p:cNvSpPr/>
            <p:nvPr/>
          </p:nvSpPr>
          <p:spPr bwMode="auto">
            <a:xfrm>
              <a:off x="5146" y="1707"/>
              <a:ext cx="24" cy="169"/>
            </a:xfrm>
            <a:custGeom>
              <a:avLst/>
              <a:gdLst>
                <a:gd name="T0" fmla="*/ 0 w 50"/>
                <a:gd name="T1" fmla="*/ 0 h 340"/>
                <a:gd name="T2" fmla="*/ 0 w 50"/>
                <a:gd name="T3" fmla="*/ 0 h 340"/>
                <a:gd name="T4" fmla="*/ 0 w 50"/>
                <a:gd name="T5" fmla="*/ 0 h 340"/>
                <a:gd name="T6" fmla="*/ 0 w 50"/>
                <a:gd name="T7" fmla="*/ 0 h 340"/>
                <a:gd name="T8" fmla="*/ 0 w 50"/>
                <a:gd name="T9" fmla="*/ 0 h 340"/>
                <a:gd name="T10" fmla="*/ 0 w 50"/>
                <a:gd name="T11" fmla="*/ 0 h 3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340"/>
                <a:gd name="T20" fmla="*/ 50 w 50"/>
                <a:gd name="T21" fmla="*/ 340 h 3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4" name="Freeform 26"/>
            <p:cNvSpPr/>
            <p:nvPr/>
          </p:nvSpPr>
          <p:spPr bwMode="auto">
            <a:xfrm>
              <a:off x="5184" y="1722"/>
              <a:ext cx="24" cy="188"/>
            </a:xfrm>
            <a:custGeom>
              <a:avLst/>
              <a:gdLst>
                <a:gd name="T0" fmla="*/ 0 w 50"/>
                <a:gd name="T1" fmla="*/ 0 h 373"/>
                <a:gd name="T2" fmla="*/ 0 w 50"/>
                <a:gd name="T3" fmla="*/ 0 h 373"/>
                <a:gd name="T4" fmla="*/ 0 w 50"/>
                <a:gd name="T5" fmla="*/ 0 h 373"/>
                <a:gd name="T6" fmla="*/ 0 w 50"/>
                <a:gd name="T7" fmla="*/ 0 h 373"/>
                <a:gd name="T8" fmla="*/ 0 w 50"/>
                <a:gd name="T9" fmla="*/ 0 h 373"/>
                <a:gd name="T10" fmla="*/ 0 w 50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373"/>
                <a:gd name="T20" fmla="*/ 50 w 50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5" name="Freeform 27"/>
            <p:cNvSpPr/>
            <p:nvPr/>
          </p:nvSpPr>
          <p:spPr bwMode="auto">
            <a:xfrm>
              <a:off x="5222" y="1739"/>
              <a:ext cx="24" cy="216"/>
            </a:xfrm>
            <a:custGeom>
              <a:avLst/>
              <a:gdLst>
                <a:gd name="T0" fmla="*/ 0 w 50"/>
                <a:gd name="T1" fmla="*/ 0 h 430"/>
                <a:gd name="T2" fmla="*/ 0 w 50"/>
                <a:gd name="T3" fmla="*/ 1 h 430"/>
                <a:gd name="T4" fmla="*/ 0 w 50"/>
                <a:gd name="T5" fmla="*/ 1 h 430"/>
                <a:gd name="T6" fmla="*/ 0 w 50"/>
                <a:gd name="T7" fmla="*/ 1 h 430"/>
                <a:gd name="T8" fmla="*/ 0 w 50"/>
                <a:gd name="T9" fmla="*/ 1 h 430"/>
                <a:gd name="T10" fmla="*/ 0 w 50"/>
                <a:gd name="T11" fmla="*/ 0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430"/>
                <a:gd name="T20" fmla="*/ 50 w 50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6" name="Freeform 28"/>
            <p:cNvSpPr/>
            <p:nvPr/>
          </p:nvSpPr>
          <p:spPr bwMode="auto">
            <a:xfrm>
              <a:off x="5260" y="1776"/>
              <a:ext cx="6" cy="213"/>
            </a:xfrm>
            <a:custGeom>
              <a:avLst/>
              <a:gdLst>
                <a:gd name="T0" fmla="*/ 0 w 13"/>
                <a:gd name="T1" fmla="*/ 0 h 427"/>
                <a:gd name="T2" fmla="*/ 0 w 13"/>
                <a:gd name="T3" fmla="*/ 0 h 427"/>
                <a:gd name="T4" fmla="*/ 0 w 13"/>
                <a:gd name="T5" fmla="*/ 0 h 427"/>
                <a:gd name="T6" fmla="*/ 0 w 13"/>
                <a:gd name="T7" fmla="*/ 0 h 427"/>
                <a:gd name="T8" fmla="*/ 0 w 13"/>
                <a:gd name="T9" fmla="*/ 0 h 4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427"/>
                <a:gd name="T17" fmla="*/ 13 w 13"/>
                <a:gd name="T18" fmla="*/ 427 h 4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7" name="Freeform 29"/>
            <p:cNvSpPr/>
            <p:nvPr/>
          </p:nvSpPr>
          <p:spPr bwMode="auto">
            <a:xfrm>
              <a:off x="4868" y="1716"/>
              <a:ext cx="398" cy="105"/>
            </a:xfrm>
            <a:custGeom>
              <a:avLst/>
              <a:gdLst>
                <a:gd name="T0" fmla="*/ 1 w 796"/>
                <a:gd name="T1" fmla="*/ 1 h 208"/>
                <a:gd name="T2" fmla="*/ 1 w 796"/>
                <a:gd name="T3" fmla="*/ 1 h 208"/>
                <a:gd name="T4" fmla="*/ 1 w 796"/>
                <a:gd name="T5" fmla="*/ 1 h 208"/>
                <a:gd name="T6" fmla="*/ 1 w 796"/>
                <a:gd name="T7" fmla="*/ 1 h 208"/>
                <a:gd name="T8" fmla="*/ 1 w 796"/>
                <a:gd name="T9" fmla="*/ 1 h 208"/>
                <a:gd name="T10" fmla="*/ 1 w 796"/>
                <a:gd name="T11" fmla="*/ 1 h 208"/>
                <a:gd name="T12" fmla="*/ 1 w 796"/>
                <a:gd name="T13" fmla="*/ 1 h 208"/>
                <a:gd name="T14" fmla="*/ 1 w 796"/>
                <a:gd name="T15" fmla="*/ 1 h 208"/>
                <a:gd name="T16" fmla="*/ 1 w 796"/>
                <a:gd name="T17" fmla="*/ 1 h 208"/>
                <a:gd name="T18" fmla="*/ 1 w 796"/>
                <a:gd name="T19" fmla="*/ 1 h 208"/>
                <a:gd name="T20" fmla="*/ 1 w 796"/>
                <a:gd name="T21" fmla="*/ 1 h 208"/>
                <a:gd name="T22" fmla="*/ 1 w 796"/>
                <a:gd name="T23" fmla="*/ 1 h 208"/>
                <a:gd name="T24" fmla="*/ 1 w 796"/>
                <a:gd name="T25" fmla="*/ 1 h 208"/>
                <a:gd name="T26" fmla="*/ 1 w 796"/>
                <a:gd name="T27" fmla="*/ 1 h 208"/>
                <a:gd name="T28" fmla="*/ 1 w 796"/>
                <a:gd name="T29" fmla="*/ 1 h 208"/>
                <a:gd name="T30" fmla="*/ 1 w 796"/>
                <a:gd name="T31" fmla="*/ 1 h 208"/>
                <a:gd name="T32" fmla="*/ 1 w 796"/>
                <a:gd name="T33" fmla="*/ 1 h 208"/>
                <a:gd name="T34" fmla="*/ 1 w 796"/>
                <a:gd name="T35" fmla="*/ 1 h 208"/>
                <a:gd name="T36" fmla="*/ 1 w 796"/>
                <a:gd name="T37" fmla="*/ 1 h 208"/>
                <a:gd name="T38" fmla="*/ 1 w 796"/>
                <a:gd name="T39" fmla="*/ 1 h 208"/>
                <a:gd name="T40" fmla="*/ 1 w 796"/>
                <a:gd name="T41" fmla="*/ 1 h 208"/>
                <a:gd name="T42" fmla="*/ 1 w 796"/>
                <a:gd name="T43" fmla="*/ 1 h 208"/>
                <a:gd name="T44" fmla="*/ 1 w 796"/>
                <a:gd name="T45" fmla="*/ 1 h 208"/>
                <a:gd name="T46" fmla="*/ 1 w 796"/>
                <a:gd name="T47" fmla="*/ 1 h 208"/>
                <a:gd name="T48" fmla="*/ 1 w 796"/>
                <a:gd name="T49" fmla="*/ 0 h 208"/>
                <a:gd name="T50" fmla="*/ 1 w 796"/>
                <a:gd name="T51" fmla="*/ 0 h 208"/>
                <a:gd name="T52" fmla="*/ 1 w 796"/>
                <a:gd name="T53" fmla="*/ 0 h 208"/>
                <a:gd name="T54" fmla="*/ 1 w 796"/>
                <a:gd name="T55" fmla="*/ 0 h 208"/>
                <a:gd name="T56" fmla="*/ 1 w 796"/>
                <a:gd name="T57" fmla="*/ 0 h 208"/>
                <a:gd name="T58" fmla="*/ 1 w 796"/>
                <a:gd name="T59" fmla="*/ 0 h 208"/>
                <a:gd name="T60" fmla="*/ 1 w 796"/>
                <a:gd name="T61" fmla="*/ 0 h 208"/>
                <a:gd name="T62" fmla="*/ 1 w 796"/>
                <a:gd name="T63" fmla="*/ 0 h 208"/>
                <a:gd name="T64" fmla="*/ 0 w 796"/>
                <a:gd name="T65" fmla="*/ 0 h 2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6"/>
                <a:gd name="T100" fmla="*/ 0 h 208"/>
                <a:gd name="T101" fmla="*/ 796 w 796"/>
                <a:gd name="T102" fmla="*/ 208 h 2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8" name="Freeform 30"/>
            <p:cNvSpPr/>
            <p:nvPr/>
          </p:nvSpPr>
          <p:spPr bwMode="auto">
            <a:xfrm>
              <a:off x="4868" y="1780"/>
              <a:ext cx="398" cy="153"/>
            </a:xfrm>
            <a:custGeom>
              <a:avLst/>
              <a:gdLst>
                <a:gd name="T0" fmla="*/ 1 w 796"/>
                <a:gd name="T1" fmla="*/ 1 h 307"/>
                <a:gd name="T2" fmla="*/ 1 w 796"/>
                <a:gd name="T3" fmla="*/ 1 h 307"/>
                <a:gd name="T4" fmla="*/ 1 w 796"/>
                <a:gd name="T5" fmla="*/ 1 h 307"/>
                <a:gd name="T6" fmla="*/ 1 w 796"/>
                <a:gd name="T7" fmla="*/ 1 h 307"/>
                <a:gd name="T8" fmla="*/ 1 w 796"/>
                <a:gd name="T9" fmla="*/ 1 h 307"/>
                <a:gd name="T10" fmla="*/ 1 w 796"/>
                <a:gd name="T11" fmla="*/ 1 h 307"/>
                <a:gd name="T12" fmla="*/ 1 w 796"/>
                <a:gd name="T13" fmla="*/ 1 h 307"/>
                <a:gd name="T14" fmla="*/ 1 w 796"/>
                <a:gd name="T15" fmla="*/ 1 h 307"/>
                <a:gd name="T16" fmla="*/ 1 w 796"/>
                <a:gd name="T17" fmla="*/ 1 h 307"/>
                <a:gd name="T18" fmla="*/ 1 w 796"/>
                <a:gd name="T19" fmla="*/ 1 h 307"/>
                <a:gd name="T20" fmla="*/ 1 w 796"/>
                <a:gd name="T21" fmla="*/ 1 h 307"/>
                <a:gd name="T22" fmla="*/ 1 w 796"/>
                <a:gd name="T23" fmla="*/ 1 h 307"/>
                <a:gd name="T24" fmla="*/ 1 w 796"/>
                <a:gd name="T25" fmla="*/ 1 h 307"/>
                <a:gd name="T26" fmla="*/ 1 w 796"/>
                <a:gd name="T27" fmla="*/ 1 h 307"/>
                <a:gd name="T28" fmla="*/ 1 w 796"/>
                <a:gd name="T29" fmla="*/ 1 h 307"/>
                <a:gd name="T30" fmla="*/ 1 w 796"/>
                <a:gd name="T31" fmla="*/ 1 h 307"/>
                <a:gd name="T32" fmla="*/ 1 w 796"/>
                <a:gd name="T33" fmla="*/ 1 h 307"/>
                <a:gd name="T34" fmla="*/ 1 w 796"/>
                <a:gd name="T35" fmla="*/ 1 h 307"/>
                <a:gd name="T36" fmla="*/ 1 w 796"/>
                <a:gd name="T37" fmla="*/ 1 h 307"/>
                <a:gd name="T38" fmla="*/ 1 w 796"/>
                <a:gd name="T39" fmla="*/ 1 h 307"/>
                <a:gd name="T40" fmla="*/ 1 w 796"/>
                <a:gd name="T41" fmla="*/ 1 h 307"/>
                <a:gd name="T42" fmla="*/ 1 w 796"/>
                <a:gd name="T43" fmla="*/ 1 h 307"/>
                <a:gd name="T44" fmla="*/ 1 w 796"/>
                <a:gd name="T45" fmla="*/ 1 h 307"/>
                <a:gd name="T46" fmla="*/ 1 w 796"/>
                <a:gd name="T47" fmla="*/ 1 h 307"/>
                <a:gd name="T48" fmla="*/ 1 w 796"/>
                <a:gd name="T49" fmla="*/ 0 h 307"/>
                <a:gd name="T50" fmla="*/ 1 w 796"/>
                <a:gd name="T51" fmla="*/ 0 h 307"/>
                <a:gd name="T52" fmla="*/ 1 w 796"/>
                <a:gd name="T53" fmla="*/ 0 h 307"/>
                <a:gd name="T54" fmla="*/ 1 w 796"/>
                <a:gd name="T55" fmla="*/ 0 h 307"/>
                <a:gd name="T56" fmla="*/ 1 w 796"/>
                <a:gd name="T57" fmla="*/ 0 h 307"/>
                <a:gd name="T58" fmla="*/ 1 w 796"/>
                <a:gd name="T59" fmla="*/ 0 h 307"/>
                <a:gd name="T60" fmla="*/ 1 w 796"/>
                <a:gd name="T61" fmla="*/ 0 h 307"/>
                <a:gd name="T62" fmla="*/ 1 w 796"/>
                <a:gd name="T63" fmla="*/ 0 h 307"/>
                <a:gd name="T64" fmla="*/ 0 w 796"/>
                <a:gd name="T65" fmla="*/ 0 h 3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6"/>
                <a:gd name="T100" fmla="*/ 0 h 307"/>
                <a:gd name="T101" fmla="*/ 796 w 796"/>
                <a:gd name="T102" fmla="*/ 307 h 3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" name="Freeform 31"/>
            <p:cNvSpPr/>
            <p:nvPr/>
          </p:nvSpPr>
          <p:spPr bwMode="auto">
            <a:xfrm>
              <a:off x="4264" y="1681"/>
              <a:ext cx="24" cy="132"/>
            </a:xfrm>
            <a:custGeom>
              <a:avLst/>
              <a:gdLst>
                <a:gd name="T0" fmla="*/ 0 w 50"/>
                <a:gd name="T1" fmla="*/ 0 h 263"/>
                <a:gd name="T2" fmla="*/ 0 w 50"/>
                <a:gd name="T3" fmla="*/ 1 h 263"/>
                <a:gd name="T4" fmla="*/ 0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0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0" name="Freeform 32"/>
            <p:cNvSpPr/>
            <p:nvPr/>
          </p:nvSpPr>
          <p:spPr bwMode="auto">
            <a:xfrm>
              <a:off x="4300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1" name="Freeform 33"/>
            <p:cNvSpPr/>
            <p:nvPr/>
          </p:nvSpPr>
          <p:spPr bwMode="auto">
            <a:xfrm>
              <a:off x="4338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2" name="Rectangle 34"/>
            <p:cNvSpPr>
              <a:spLocks noChangeArrowheads="1"/>
            </p:cNvSpPr>
            <p:nvPr/>
          </p:nvSpPr>
          <p:spPr bwMode="auto">
            <a:xfrm>
              <a:off x="4264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33" name="Rectangle 35"/>
            <p:cNvSpPr>
              <a:spLocks noChangeArrowheads="1"/>
            </p:cNvSpPr>
            <p:nvPr/>
          </p:nvSpPr>
          <p:spPr bwMode="auto">
            <a:xfrm>
              <a:off x="4264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34" name="Freeform 36"/>
            <p:cNvSpPr/>
            <p:nvPr/>
          </p:nvSpPr>
          <p:spPr bwMode="auto">
            <a:xfrm>
              <a:off x="4370" y="1681"/>
              <a:ext cx="24" cy="132"/>
            </a:xfrm>
            <a:custGeom>
              <a:avLst/>
              <a:gdLst>
                <a:gd name="T0" fmla="*/ 0 w 50"/>
                <a:gd name="T1" fmla="*/ 0 h 263"/>
                <a:gd name="T2" fmla="*/ 0 w 50"/>
                <a:gd name="T3" fmla="*/ 1 h 263"/>
                <a:gd name="T4" fmla="*/ 0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0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5" name="Freeform 37"/>
            <p:cNvSpPr/>
            <p:nvPr/>
          </p:nvSpPr>
          <p:spPr bwMode="auto">
            <a:xfrm>
              <a:off x="4405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6" name="Freeform 38"/>
            <p:cNvSpPr/>
            <p:nvPr/>
          </p:nvSpPr>
          <p:spPr bwMode="auto">
            <a:xfrm>
              <a:off x="4444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7" name="Rectangle 39"/>
            <p:cNvSpPr>
              <a:spLocks noChangeArrowheads="1"/>
            </p:cNvSpPr>
            <p:nvPr/>
          </p:nvSpPr>
          <p:spPr bwMode="auto">
            <a:xfrm>
              <a:off x="4370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38" name="Rectangle 40"/>
            <p:cNvSpPr>
              <a:spLocks noChangeArrowheads="1"/>
            </p:cNvSpPr>
            <p:nvPr/>
          </p:nvSpPr>
          <p:spPr bwMode="auto">
            <a:xfrm>
              <a:off x="4370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39" name="Freeform 41"/>
            <p:cNvSpPr/>
            <p:nvPr/>
          </p:nvSpPr>
          <p:spPr bwMode="auto">
            <a:xfrm>
              <a:off x="4476" y="1681"/>
              <a:ext cx="24" cy="132"/>
            </a:xfrm>
            <a:custGeom>
              <a:avLst/>
              <a:gdLst>
                <a:gd name="T0" fmla="*/ 0 w 49"/>
                <a:gd name="T1" fmla="*/ 0 h 263"/>
                <a:gd name="T2" fmla="*/ 0 w 49"/>
                <a:gd name="T3" fmla="*/ 1 h 263"/>
                <a:gd name="T4" fmla="*/ 0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0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0" name="Freeform 42"/>
            <p:cNvSpPr/>
            <p:nvPr/>
          </p:nvSpPr>
          <p:spPr bwMode="auto">
            <a:xfrm>
              <a:off x="4511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" name="Freeform 43"/>
            <p:cNvSpPr/>
            <p:nvPr/>
          </p:nvSpPr>
          <p:spPr bwMode="auto">
            <a:xfrm>
              <a:off x="4549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2" name="Rectangle 44"/>
            <p:cNvSpPr>
              <a:spLocks noChangeArrowheads="1"/>
            </p:cNvSpPr>
            <p:nvPr/>
          </p:nvSpPr>
          <p:spPr bwMode="auto">
            <a:xfrm>
              <a:off x="4476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43" name="Rectangle 45"/>
            <p:cNvSpPr>
              <a:spLocks noChangeArrowheads="1"/>
            </p:cNvSpPr>
            <p:nvPr/>
          </p:nvSpPr>
          <p:spPr bwMode="auto">
            <a:xfrm>
              <a:off x="4476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44" name="Freeform 46"/>
            <p:cNvSpPr/>
            <p:nvPr/>
          </p:nvSpPr>
          <p:spPr bwMode="auto">
            <a:xfrm>
              <a:off x="4581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5" name="Freeform 47"/>
            <p:cNvSpPr/>
            <p:nvPr/>
          </p:nvSpPr>
          <p:spPr bwMode="auto">
            <a:xfrm>
              <a:off x="4617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6" name="Freeform 48"/>
            <p:cNvSpPr/>
            <p:nvPr/>
          </p:nvSpPr>
          <p:spPr bwMode="auto">
            <a:xfrm>
              <a:off x="4655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7" name="Rectangle 49"/>
            <p:cNvSpPr>
              <a:spLocks noChangeArrowheads="1"/>
            </p:cNvSpPr>
            <p:nvPr/>
          </p:nvSpPr>
          <p:spPr bwMode="auto">
            <a:xfrm>
              <a:off x="4581" y="1716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48" name="Rectangle 50"/>
            <p:cNvSpPr>
              <a:spLocks noChangeArrowheads="1"/>
            </p:cNvSpPr>
            <p:nvPr/>
          </p:nvSpPr>
          <p:spPr bwMode="auto">
            <a:xfrm>
              <a:off x="4581" y="178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49" name="Freeform 51"/>
            <p:cNvSpPr/>
            <p:nvPr/>
          </p:nvSpPr>
          <p:spPr bwMode="auto">
            <a:xfrm>
              <a:off x="4687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0" name="Freeform 52"/>
            <p:cNvSpPr/>
            <p:nvPr/>
          </p:nvSpPr>
          <p:spPr bwMode="auto">
            <a:xfrm>
              <a:off x="4723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1" name="Freeform 53"/>
            <p:cNvSpPr/>
            <p:nvPr/>
          </p:nvSpPr>
          <p:spPr bwMode="auto">
            <a:xfrm>
              <a:off x="4761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2" name="Rectangle 54"/>
            <p:cNvSpPr>
              <a:spLocks noChangeArrowheads="1"/>
            </p:cNvSpPr>
            <p:nvPr/>
          </p:nvSpPr>
          <p:spPr bwMode="auto">
            <a:xfrm>
              <a:off x="4687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53" name="Rectangle 55"/>
            <p:cNvSpPr>
              <a:spLocks noChangeArrowheads="1"/>
            </p:cNvSpPr>
            <p:nvPr/>
          </p:nvSpPr>
          <p:spPr bwMode="auto">
            <a:xfrm>
              <a:off x="4687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54" name="Freeform 56"/>
            <p:cNvSpPr/>
            <p:nvPr/>
          </p:nvSpPr>
          <p:spPr bwMode="auto">
            <a:xfrm>
              <a:off x="4793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5" name="Freeform 57"/>
            <p:cNvSpPr/>
            <p:nvPr/>
          </p:nvSpPr>
          <p:spPr bwMode="auto">
            <a:xfrm>
              <a:off x="4829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6" name="Freeform 58"/>
            <p:cNvSpPr/>
            <p:nvPr/>
          </p:nvSpPr>
          <p:spPr bwMode="auto">
            <a:xfrm>
              <a:off x="4867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7" name="Rectangle 59"/>
            <p:cNvSpPr>
              <a:spLocks noChangeArrowheads="1"/>
            </p:cNvSpPr>
            <p:nvPr/>
          </p:nvSpPr>
          <p:spPr bwMode="auto">
            <a:xfrm>
              <a:off x="4793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58" name="Rectangle 60"/>
            <p:cNvSpPr>
              <a:spLocks noChangeArrowheads="1"/>
            </p:cNvSpPr>
            <p:nvPr/>
          </p:nvSpPr>
          <p:spPr bwMode="auto">
            <a:xfrm>
              <a:off x="4793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59" name="Freeform 61"/>
            <p:cNvSpPr/>
            <p:nvPr/>
          </p:nvSpPr>
          <p:spPr bwMode="auto">
            <a:xfrm>
              <a:off x="4898" y="1471"/>
              <a:ext cx="304" cy="420"/>
            </a:xfrm>
            <a:custGeom>
              <a:avLst/>
              <a:gdLst>
                <a:gd name="T0" fmla="*/ 1 w 607"/>
                <a:gd name="T1" fmla="*/ 0 h 841"/>
                <a:gd name="T2" fmla="*/ 1 w 607"/>
                <a:gd name="T3" fmla="*/ 0 h 841"/>
                <a:gd name="T4" fmla="*/ 1 w 607"/>
                <a:gd name="T5" fmla="*/ 0 h 841"/>
                <a:gd name="T6" fmla="*/ 1 w 607"/>
                <a:gd name="T7" fmla="*/ 0 h 841"/>
                <a:gd name="T8" fmla="*/ 1 w 607"/>
                <a:gd name="T9" fmla="*/ 0 h 841"/>
                <a:gd name="T10" fmla="*/ 1 w 607"/>
                <a:gd name="T11" fmla="*/ 0 h 841"/>
                <a:gd name="T12" fmla="*/ 1 w 607"/>
                <a:gd name="T13" fmla="*/ 0 h 841"/>
                <a:gd name="T14" fmla="*/ 1 w 607"/>
                <a:gd name="T15" fmla="*/ 0 h 841"/>
                <a:gd name="T16" fmla="*/ 1 w 607"/>
                <a:gd name="T17" fmla="*/ 0 h 841"/>
                <a:gd name="T18" fmla="*/ 1 w 607"/>
                <a:gd name="T19" fmla="*/ 0 h 841"/>
                <a:gd name="T20" fmla="*/ 1 w 607"/>
                <a:gd name="T21" fmla="*/ 0 h 841"/>
                <a:gd name="T22" fmla="*/ 1 w 607"/>
                <a:gd name="T23" fmla="*/ 0 h 841"/>
                <a:gd name="T24" fmla="*/ 1 w 607"/>
                <a:gd name="T25" fmla="*/ 0 h 841"/>
                <a:gd name="T26" fmla="*/ 1 w 607"/>
                <a:gd name="T27" fmla="*/ 0 h 841"/>
                <a:gd name="T28" fmla="*/ 1 w 607"/>
                <a:gd name="T29" fmla="*/ 0 h 841"/>
                <a:gd name="T30" fmla="*/ 1 w 607"/>
                <a:gd name="T31" fmla="*/ 0 h 841"/>
                <a:gd name="T32" fmla="*/ 1 w 607"/>
                <a:gd name="T33" fmla="*/ 0 h 841"/>
                <a:gd name="T34" fmla="*/ 1 w 607"/>
                <a:gd name="T35" fmla="*/ 0 h 841"/>
                <a:gd name="T36" fmla="*/ 1 w 607"/>
                <a:gd name="T37" fmla="*/ 0 h 841"/>
                <a:gd name="T38" fmla="*/ 1 w 607"/>
                <a:gd name="T39" fmla="*/ 0 h 841"/>
                <a:gd name="T40" fmla="*/ 1 w 607"/>
                <a:gd name="T41" fmla="*/ 0 h 841"/>
                <a:gd name="T42" fmla="*/ 1 w 607"/>
                <a:gd name="T43" fmla="*/ 0 h 841"/>
                <a:gd name="T44" fmla="*/ 1 w 607"/>
                <a:gd name="T45" fmla="*/ 0 h 841"/>
                <a:gd name="T46" fmla="*/ 1 w 607"/>
                <a:gd name="T47" fmla="*/ 0 h 841"/>
                <a:gd name="T48" fmla="*/ 1 w 607"/>
                <a:gd name="T49" fmla="*/ 0 h 841"/>
                <a:gd name="T50" fmla="*/ 1 w 607"/>
                <a:gd name="T51" fmla="*/ 0 h 841"/>
                <a:gd name="T52" fmla="*/ 1 w 607"/>
                <a:gd name="T53" fmla="*/ 0 h 841"/>
                <a:gd name="T54" fmla="*/ 1 w 607"/>
                <a:gd name="T55" fmla="*/ 0 h 841"/>
                <a:gd name="T56" fmla="*/ 1 w 607"/>
                <a:gd name="T57" fmla="*/ 0 h 841"/>
                <a:gd name="T58" fmla="*/ 1 w 607"/>
                <a:gd name="T59" fmla="*/ 0 h 841"/>
                <a:gd name="T60" fmla="*/ 1 w 607"/>
                <a:gd name="T61" fmla="*/ 0 h 841"/>
                <a:gd name="T62" fmla="*/ 1 w 607"/>
                <a:gd name="T63" fmla="*/ 0 h 841"/>
                <a:gd name="T64" fmla="*/ 1 w 607"/>
                <a:gd name="T65" fmla="*/ 0 h 841"/>
                <a:gd name="T66" fmla="*/ 1 w 607"/>
                <a:gd name="T67" fmla="*/ 0 h 841"/>
                <a:gd name="T68" fmla="*/ 1 w 607"/>
                <a:gd name="T69" fmla="*/ 0 h 841"/>
                <a:gd name="T70" fmla="*/ 1 w 607"/>
                <a:gd name="T71" fmla="*/ 0 h 841"/>
                <a:gd name="T72" fmla="*/ 1 w 607"/>
                <a:gd name="T73" fmla="*/ 0 h 841"/>
                <a:gd name="T74" fmla="*/ 1 w 607"/>
                <a:gd name="T75" fmla="*/ 0 h 841"/>
                <a:gd name="T76" fmla="*/ 1 w 607"/>
                <a:gd name="T77" fmla="*/ 0 h 841"/>
                <a:gd name="T78" fmla="*/ 1 w 607"/>
                <a:gd name="T79" fmla="*/ 0 h 841"/>
                <a:gd name="T80" fmla="*/ 1 w 607"/>
                <a:gd name="T81" fmla="*/ 0 h 841"/>
                <a:gd name="T82" fmla="*/ 1 w 607"/>
                <a:gd name="T83" fmla="*/ 0 h 841"/>
                <a:gd name="T84" fmla="*/ 1 w 607"/>
                <a:gd name="T85" fmla="*/ 0 h 841"/>
                <a:gd name="T86" fmla="*/ 1 w 607"/>
                <a:gd name="T87" fmla="*/ 0 h 841"/>
                <a:gd name="T88" fmla="*/ 1 w 607"/>
                <a:gd name="T89" fmla="*/ 0 h 841"/>
                <a:gd name="T90" fmla="*/ 1 w 607"/>
                <a:gd name="T91" fmla="*/ 0 h 841"/>
                <a:gd name="T92" fmla="*/ 1 w 607"/>
                <a:gd name="T93" fmla="*/ 0 h 841"/>
                <a:gd name="T94" fmla="*/ 1 w 607"/>
                <a:gd name="T95" fmla="*/ 0 h 841"/>
                <a:gd name="T96" fmla="*/ 1 w 607"/>
                <a:gd name="T97" fmla="*/ 0 h 841"/>
                <a:gd name="T98" fmla="*/ 1 w 607"/>
                <a:gd name="T99" fmla="*/ 0 h 841"/>
                <a:gd name="T100" fmla="*/ 1 w 607"/>
                <a:gd name="T101" fmla="*/ 0 h 841"/>
                <a:gd name="T102" fmla="*/ 1 w 607"/>
                <a:gd name="T103" fmla="*/ 0 h 84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7"/>
                <a:gd name="T157" fmla="*/ 0 h 841"/>
                <a:gd name="T158" fmla="*/ 607 w 607"/>
                <a:gd name="T159" fmla="*/ 841 h 84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0" name="Freeform 62"/>
            <p:cNvSpPr/>
            <p:nvPr/>
          </p:nvSpPr>
          <p:spPr bwMode="auto">
            <a:xfrm>
              <a:off x="4812" y="1406"/>
              <a:ext cx="426" cy="307"/>
            </a:xfrm>
            <a:custGeom>
              <a:avLst/>
              <a:gdLst>
                <a:gd name="T0" fmla="*/ 0 w 854"/>
                <a:gd name="T1" fmla="*/ 1 h 614"/>
                <a:gd name="T2" fmla="*/ 0 w 854"/>
                <a:gd name="T3" fmla="*/ 1 h 614"/>
                <a:gd name="T4" fmla="*/ 0 w 854"/>
                <a:gd name="T5" fmla="*/ 1 h 614"/>
                <a:gd name="T6" fmla="*/ 0 w 854"/>
                <a:gd name="T7" fmla="*/ 1 h 614"/>
                <a:gd name="T8" fmla="*/ 0 w 854"/>
                <a:gd name="T9" fmla="*/ 1 h 614"/>
                <a:gd name="T10" fmla="*/ 0 w 854"/>
                <a:gd name="T11" fmla="*/ 1 h 614"/>
                <a:gd name="T12" fmla="*/ 0 w 854"/>
                <a:gd name="T13" fmla="*/ 1 h 614"/>
                <a:gd name="T14" fmla="*/ 0 w 854"/>
                <a:gd name="T15" fmla="*/ 1 h 614"/>
                <a:gd name="T16" fmla="*/ 0 w 854"/>
                <a:gd name="T17" fmla="*/ 1 h 614"/>
                <a:gd name="T18" fmla="*/ 0 w 854"/>
                <a:gd name="T19" fmla="*/ 1 h 614"/>
                <a:gd name="T20" fmla="*/ 0 w 854"/>
                <a:gd name="T21" fmla="*/ 1 h 614"/>
                <a:gd name="T22" fmla="*/ 0 w 854"/>
                <a:gd name="T23" fmla="*/ 1 h 614"/>
                <a:gd name="T24" fmla="*/ 0 w 854"/>
                <a:gd name="T25" fmla="*/ 1 h 614"/>
                <a:gd name="T26" fmla="*/ 0 w 854"/>
                <a:gd name="T27" fmla="*/ 1 h 614"/>
                <a:gd name="T28" fmla="*/ 0 w 854"/>
                <a:gd name="T29" fmla="*/ 1 h 614"/>
                <a:gd name="T30" fmla="*/ 0 w 854"/>
                <a:gd name="T31" fmla="*/ 1 h 614"/>
                <a:gd name="T32" fmla="*/ 0 w 854"/>
                <a:gd name="T33" fmla="*/ 1 h 614"/>
                <a:gd name="T34" fmla="*/ 0 w 854"/>
                <a:gd name="T35" fmla="*/ 1 h 614"/>
                <a:gd name="T36" fmla="*/ 0 w 854"/>
                <a:gd name="T37" fmla="*/ 1 h 614"/>
                <a:gd name="T38" fmla="*/ 0 w 854"/>
                <a:gd name="T39" fmla="*/ 1 h 614"/>
                <a:gd name="T40" fmla="*/ 0 w 854"/>
                <a:gd name="T41" fmla="*/ 1 h 614"/>
                <a:gd name="T42" fmla="*/ 0 w 854"/>
                <a:gd name="T43" fmla="*/ 1 h 614"/>
                <a:gd name="T44" fmla="*/ 0 w 854"/>
                <a:gd name="T45" fmla="*/ 1 h 614"/>
                <a:gd name="T46" fmla="*/ 0 w 854"/>
                <a:gd name="T47" fmla="*/ 1 h 614"/>
                <a:gd name="T48" fmla="*/ 0 w 854"/>
                <a:gd name="T49" fmla="*/ 1 h 614"/>
                <a:gd name="T50" fmla="*/ 0 w 854"/>
                <a:gd name="T51" fmla="*/ 1 h 614"/>
                <a:gd name="T52" fmla="*/ 0 w 854"/>
                <a:gd name="T53" fmla="*/ 1 h 614"/>
                <a:gd name="T54" fmla="*/ 0 w 854"/>
                <a:gd name="T55" fmla="*/ 1 h 614"/>
                <a:gd name="T56" fmla="*/ 0 w 854"/>
                <a:gd name="T57" fmla="*/ 1 h 614"/>
                <a:gd name="T58" fmla="*/ 0 w 854"/>
                <a:gd name="T59" fmla="*/ 1 h 614"/>
                <a:gd name="T60" fmla="*/ 0 w 854"/>
                <a:gd name="T61" fmla="*/ 1 h 614"/>
                <a:gd name="T62" fmla="*/ 0 w 854"/>
                <a:gd name="T63" fmla="*/ 1 h 614"/>
                <a:gd name="T64" fmla="*/ 0 w 854"/>
                <a:gd name="T65" fmla="*/ 1 h 614"/>
                <a:gd name="T66" fmla="*/ 0 w 854"/>
                <a:gd name="T67" fmla="*/ 1 h 614"/>
                <a:gd name="T68" fmla="*/ 0 w 854"/>
                <a:gd name="T69" fmla="*/ 1 h 614"/>
                <a:gd name="T70" fmla="*/ 0 w 854"/>
                <a:gd name="T71" fmla="*/ 1 h 614"/>
                <a:gd name="T72" fmla="*/ 0 w 854"/>
                <a:gd name="T73" fmla="*/ 1 h 614"/>
                <a:gd name="T74" fmla="*/ 0 w 854"/>
                <a:gd name="T75" fmla="*/ 1 h 614"/>
                <a:gd name="T76" fmla="*/ 0 w 854"/>
                <a:gd name="T77" fmla="*/ 1 h 614"/>
                <a:gd name="T78" fmla="*/ 0 w 854"/>
                <a:gd name="T79" fmla="*/ 1 h 614"/>
                <a:gd name="T80" fmla="*/ 0 w 854"/>
                <a:gd name="T81" fmla="*/ 1 h 614"/>
                <a:gd name="T82" fmla="*/ 0 w 854"/>
                <a:gd name="T83" fmla="*/ 1 h 614"/>
                <a:gd name="T84" fmla="*/ 0 w 854"/>
                <a:gd name="T85" fmla="*/ 1 h 614"/>
                <a:gd name="T86" fmla="*/ 0 w 854"/>
                <a:gd name="T87" fmla="*/ 1 h 614"/>
                <a:gd name="T88" fmla="*/ 0 w 854"/>
                <a:gd name="T89" fmla="*/ 1 h 614"/>
                <a:gd name="T90" fmla="*/ 0 w 854"/>
                <a:gd name="T91" fmla="*/ 1 h 614"/>
                <a:gd name="T92" fmla="*/ 0 w 854"/>
                <a:gd name="T93" fmla="*/ 1 h 614"/>
                <a:gd name="T94" fmla="*/ 0 w 854"/>
                <a:gd name="T95" fmla="*/ 0 h 614"/>
                <a:gd name="T96" fmla="*/ 0 w 854"/>
                <a:gd name="T97" fmla="*/ 1 h 614"/>
                <a:gd name="T98" fmla="*/ 0 w 854"/>
                <a:gd name="T99" fmla="*/ 1 h 614"/>
                <a:gd name="T100" fmla="*/ 0 w 854"/>
                <a:gd name="T101" fmla="*/ 1 h 6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4"/>
                <a:gd name="T154" fmla="*/ 0 h 614"/>
                <a:gd name="T155" fmla="*/ 854 w 854"/>
                <a:gd name="T156" fmla="*/ 614 h 61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1" name="Freeform 63"/>
            <p:cNvSpPr/>
            <p:nvPr/>
          </p:nvSpPr>
          <p:spPr bwMode="auto">
            <a:xfrm>
              <a:off x="3033" y="1505"/>
              <a:ext cx="1125" cy="308"/>
            </a:xfrm>
            <a:custGeom>
              <a:avLst/>
              <a:gdLst>
                <a:gd name="T0" fmla="*/ 0 w 2252"/>
                <a:gd name="T1" fmla="*/ 1 h 615"/>
                <a:gd name="T2" fmla="*/ 0 w 2252"/>
                <a:gd name="T3" fmla="*/ 1 h 615"/>
                <a:gd name="T4" fmla="*/ 0 w 2252"/>
                <a:gd name="T5" fmla="*/ 1 h 615"/>
                <a:gd name="T6" fmla="*/ 0 w 2252"/>
                <a:gd name="T7" fmla="*/ 1 h 615"/>
                <a:gd name="T8" fmla="*/ 0 w 2252"/>
                <a:gd name="T9" fmla="*/ 1 h 615"/>
                <a:gd name="T10" fmla="*/ 0 w 2252"/>
                <a:gd name="T11" fmla="*/ 1 h 615"/>
                <a:gd name="T12" fmla="*/ 0 w 2252"/>
                <a:gd name="T13" fmla="*/ 1 h 615"/>
                <a:gd name="T14" fmla="*/ 0 w 2252"/>
                <a:gd name="T15" fmla="*/ 0 h 615"/>
                <a:gd name="T16" fmla="*/ 0 w 2252"/>
                <a:gd name="T17" fmla="*/ 1 h 615"/>
                <a:gd name="T18" fmla="*/ 0 w 2252"/>
                <a:gd name="T19" fmla="*/ 1 h 615"/>
                <a:gd name="T20" fmla="*/ 0 w 2252"/>
                <a:gd name="T21" fmla="*/ 1 h 615"/>
                <a:gd name="T22" fmla="*/ 0 w 2252"/>
                <a:gd name="T23" fmla="*/ 1 h 615"/>
                <a:gd name="T24" fmla="*/ 0 w 2252"/>
                <a:gd name="T25" fmla="*/ 1 h 615"/>
                <a:gd name="T26" fmla="*/ 0 w 2252"/>
                <a:gd name="T27" fmla="*/ 1 h 615"/>
                <a:gd name="T28" fmla="*/ 0 w 2252"/>
                <a:gd name="T29" fmla="*/ 1 h 615"/>
                <a:gd name="T30" fmla="*/ 0 w 2252"/>
                <a:gd name="T31" fmla="*/ 1 h 615"/>
                <a:gd name="T32" fmla="*/ 0 w 2252"/>
                <a:gd name="T33" fmla="*/ 1 h 615"/>
                <a:gd name="T34" fmla="*/ 0 w 2252"/>
                <a:gd name="T35" fmla="*/ 1 h 615"/>
                <a:gd name="T36" fmla="*/ 0 w 2252"/>
                <a:gd name="T37" fmla="*/ 1 h 615"/>
                <a:gd name="T38" fmla="*/ 0 w 2252"/>
                <a:gd name="T39" fmla="*/ 1 h 615"/>
                <a:gd name="T40" fmla="*/ 0 w 2252"/>
                <a:gd name="T41" fmla="*/ 1 h 615"/>
                <a:gd name="T42" fmla="*/ 0 w 2252"/>
                <a:gd name="T43" fmla="*/ 1 h 615"/>
                <a:gd name="T44" fmla="*/ 0 w 2252"/>
                <a:gd name="T45" fmla="*/ 1 h 615"/>
                <a:gd name="T46" fmla="*/ 0 w 2252"/>
                <a:gd name="T47" fmla="*/ 1 h 615"/>
                <a:gd name="T48" fmla="*/ 0 w 2252"/>
                <a:gd name="T49" fmla="*/ 1 h 615"/>
                <a:gd name="T50" fmla="*/ 0 w 2252"/>
                <a:gd name="T51" fmla="*/ 1 h 615"/>
                <a:gd name="T52" fmla="*/ 0 w 2252"/>
                <a:gd name="T53" fmla="*/ 1 h 615"/>
                <a:gd name="T54" fmla="*/ 0 w 2252"/>
                <a:gd name="T55" fmla="*/ 1 h 615"/>
                <a:gd name="T56" fmla="*/ 0 w 2252"/>
                <a:gd name="T57" fmla="*/ 1 h 615"/>
                <a:gd name="T58" fmla="*/ 0 w 2252"/>
                <a:gd name="T59" fmla="*/ 1 h 615"/>
                <a:gd name="T60" fmla="*/ 0 w 2252"/>
                <a:gd name="T61" fmla="*/ 1 h 615"/>
                <a:gd name="T62" fmla="*/ 0 w 2252"/>
                <a:gd name="T63" fmla="*/ 1 h 615"/>
                <a:gd name="T64" fmla="*/ 0 w 2252"/>
                <a:gd name="T65" fmla="*/ 1 h 615"/>
                <a:gd name="T66" fmla="*/ 0 w 2252"/>
                <a:gd name="T67" fmla="*/ 1 h 615"/>
                <a:gd name="T68" fmla="*/ 0 w 2252"/>
                <a:gd name="T69" fmla="*/ 1 h 615"/>
                <a:gd name="T70" fmla="*/ 0 w 2252"/>
                <a:gd name="T71" fmla="*/ 1 h 615"/>
                <a:gd name="T72" fmla="*/ 0 w 2252"/>
                <a:gd name="T73" fmla="*/ 1 h 615"/>
                <a:gd name="T74" fmla="*/ 0 w 2252"/>
                <a:gd name="T75" fmla="*/ 1 h 61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52"/>
                <a:gd name="T115" fmla="*/ 0 h 615"/>
                <a:gd name="T116" fmla="*/ 2252 w 2252"/>
                <a:gd name="T117" fmla="*/ 615 h 61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2" name="Freeform 64"/>
            <p:cNvSpPr/>
            <p:nvPr/>
          </p:nvSpPr>
          <p:spPr bwMode="auto">
            <a:xfrm>
              <a:off x="3058" y="1494"/>
              <a:ext cx="176" cy="319"/>
            </a:xfrm>
            <a:custGeom>
              <a:avLst/>
              <a:gdLst>
                <a:gd name="T0" fmla="*/ 1 w 351"/>
                <a:gd name="T1" fmla="*/ 1 h 638"/>
                <a:gd name="T2" fmla="*/ 1 w 351"/>
                <a:gd name="T3" fmla="*/ 1 h 638"/>
                <a:gd name="T4" fmla="*/ 1 w 351"/>
                <a:gd name="T5" fmla="*/ 1 h 638"/>
                <a:gd name="T6" fmla="*/ 1 w 351"/>
                <a:gd name="T7" fmla="*/ 1 h 638"/>
                <a:gd name="T8" fmla="*/ 1 w 351"/>
                <a:gd name="T9" fmla="*/ 1 h 638"/>
                <a:gd name="T10" fmla="*/ 1 w 351"/>
                <a:gd name="T11" fmla="*/ 1 h 638"/>
                <a:gd name="T12" fmla="*/ 1 w 351"/>
                <a:gd name="T13" fmla="*/ 1 h 638"/>
                <a:gd name="T14" fmla="*/ 1 w 351"/>
                <a:gd name="T15" fmla="*/ 1 h 638"/>
                <a:gd name="T16" fmla="*/ 1 w 351"/>
                <a:gd name="T17" fmla="*/ 1 h 638"/>
                <a:gd name="T18" fmla="*/ 1 w 351"/>
                <a:gd name="T19" fmla="*/ 1 h 638"/>
                <a:gd name="T20" fmla="*/ 1 w 351"/>
                <a:gd name="T21" fmla="*/ 1 h 638"/>
                <a:gd name="T22" fmla="*/ 1 w 351"/>
                <a:gd name="T23" fmla="*/ 1 h 638"/>
                <a:gd name="T24" fmla="*/ 1 w 351"/>
                <a:gd name="T25" fmla="*/ 1 h 638"/>
                <a:gd name="T26" fmla="*/ 1 w 351"/>
                <a:gd name="T27" fmla="*/ 1 h 638"/>
                <a:gd name="T28" fmla="*/ 1 w 351"/>
                <a:gd name="T29" fmla="*/ 1 h 638"/>
                <a:gd name="T30" fmla="*/ 0 w 351"/>
                <a:gd name="T31" fmla="*/ 1 h 638"/>
                <a:gd name="T32" fmla="*/ 1 w 351"/>
                <a:gd name="T33" fmla="*/ 1 h 638"/>
                <a:gd name="T34" fmla="*/ 1 w 351"/>
                <a:gd name="T35" fmla="*/ 1 h 638"/>
                <a:gd name="T36" fmla="*/ 1 w 351"/>
                <a:gd name="T37" fmla="*/ 1 h 638"/>
                <a:gd name="T38" fmla="*/ 1 w 351"/>
                <a:gd name="T39" fmla="*/ 1 h 638"/>
                <a:gd name="T40" fmla="*/ 1 w 351"/>
                <a:gd name="T41" fmla="*/ 1 h 638"/>
                <a:gd name="T42" fmla="*/ 1 w 351"/>
                <a:gd name="T43" fmla="*/ 1 h 638"/>
                <a:gd name="T44" fmla="*/ 1 w 351"/>
                <a:gd name="T45" fmla="*/ 1 h 638"/>
                <a:gd name="T46" fmla="*/ 1 w 351"/>
                <a:gd name="T47" fmla="*/ 1 h 638"/>
                <a:gd name="T48" fmla="*/ 1 w 351"/>
                <a:gd name="T49" fmla="*/ 1 h 638"/>
                <a:gd name="T50" fmla="*/ 1 w 351"/>
                <a:gd name="T51" fmla="*/ 1 h 638"/>
                <a:gd name="T52" fmla="*/ 1 w 351"/>
                <a:gd name="T53" fmla="*/ 1 h 638"/>
                <a:gd name="T54" fmla="*/ 1 w 351"/>
                <a:gd name="T55" fmla="*/ 1 h 638"/>
                <a:gd name="T56" fmla="*/ 1 w 351"/>
                <a:gd name="T57" fmla="*/ 1 h 638"/>
                <a:gd name="T58" fmla="*/ 1 w 351"/>
                <a:gd name="T59" fmla="*/ 1 h 638"/>
                <a:gd name="T60" fmla="*/ 1 w 351"/>
                <a:gd name="T61" fmla="*/ 1 h 638"/>
                <a:gd name="T62" fmla="*/ 1 w 351"/>
                <a:gd name="T63" fmla="*/ 1 h 638"/>
                <a:gd name="T64" fmla="*/ 1 w 351"/>
                <a:gd name="T65" fmla="*/ 1 h 638"/>
                <a:gd name="T66" fmla="*/ 1 w 351"/>
                <a:gd name="T67" fmla="*/ 1 h 638"/>
                <a:gd name="T68" fmla="*/ 1 w 351"/>
                <a:gd name="T69" fmla="*/ 1 h 638"/>
                <a:gd name="T70" fmla="*/ 1 w 351"/>
                <a:gd name="T71" fmla="*/ 1 h 638"/>
                <a:gd name="T72" fmla="*/ 1 w 351"/>
                <a:gd name="T73" fmla="*/ 1 h 638"/>
                <a:gd name="T74" fmla="*/ 1 w 351"/>
                <a:gd name="T75" fmla="*/ 1 h 638"/>
                <a:gd name="T76" fmla="*/ 1 w 351"/>
                <a:gd name="T77" fmla="*/ 1 h 638"/>
                <a:gd name="T78" fmla="*/ 1 w 351"/>
                <a:gd name="T79" fmla="*/ 1 h 638"/>
                <a:gd name="T80" fmla="*/ 1 w 351"/>
                <a:gd name="T81" fmla="*/ 1 h 638"/>
                <a:gd name="T82" fmla="*/ 1 w 351"/>
                <a:gd name="T83" fmla="*/ 1 h 638"/>
                <a:gd name="T84" fmla="*/ 1 w 351"/>
                <a:gd name="T85" fmla="*/ 1 h 638"/>
                <a:gd name="T86" fmla="*/ 1 w 351"/>
                <a:gd name="T87" fmla="*/ 1 h 638"/>
                <a:gd name="T88" fmla="*/ 1 w 351"/>
                <a:gd name="T89" fmla="*/ 1 h 638"/>
                <a:gd name="T90" fmla="*/ 1 w 351"/>
                <a:gd name="T91" fmla="*/ 1 h 638"/>
                <a:gd name="T92" fmla="*/ 1 w 351"/>
                <a:gd name="T93" fmla="*/ 1 h 638"/>
                <a:gd name="T94" fmla="*/ 1 w 351"/>
                <a:gd name="T95" fmla="*/ 1 h 638"/>
                <a:gd name="T96" fmla="*/ 1 w 351"/>
                <a:gd name="T97" fmla="*/ 1 h 638"/>
                <a:gd name="T98" fmla="*/ 1 w 351"/>
                <a:gd name="T99" fmla="*/ 1 h 638"/>
                <a:gd name="T100" fmla="*/ 1 w 351"/>
                <a:gd name="T101" fmla="*/ 1 h 638"/>
                <a:gd name="T102" fmla="*/ 1 w 351"/>
                <a:gd name="T103" fmla="*/ 1 h 63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51"/>
                <a:gd name="T157" fmla="*/ 0 h 638"/>
                <a:gd name="T158" fmla="*/ 351 w 351"/>
                <a:gd name="T159" fmla="*/ 638 h 63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3" name="Freeform 65"/>
            <p:cNvSpPr/>
            <p:nvPr/>
          </p:nvSpPr>
          <p:spPr bwMode="auto">
            <a:xfrm>
              <a:off x="3127" y="1589"/>
              <a:ext cx="379" cy="224"/>
            </a:xfrm>
            <a:custGeom>
              <a:avLst/>
              <a:gdLst>
                <a:gd name="T0" fmla="*/ 0 w 758"/>
                <a:gd name="T1" fmla="*/ 0 h 449"/>
                <a:gd name="T2" fmla="*/ 1 w 758"/>
                <a:gd name="T3" fmla="*/ 0 h 449"/>
                <a:gd name="T4" fmla="*/ 1 w 758"/>
                <a:gd name="T5" fmla="*/ 0 h 449"/>
                <a:gd name="T6" fmla="*/ 1 w 758"/>
                <a:gd name="T7" fmla="*/ 0 h 449"/>
                <a:gd name="T8" fmla="*/ 1 w 758"/>
                <a:gd name="T9" fmla="*/ 0 h 449"/>
                <a:gd name="T10" fmla="*/ 0 w 758"/>
                <a:gd name="T11" fmla="*/ 0 h 449"/>
                <a:gd name="T12" fmla="*/ 0 w 758"/>
                <a:gd name="T13" fmla="*/ 0 h 4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8"/>
                <a:gd name="T22" fmla="*/ 0 h 449"/>
                <a:gd name="T23" fmla="*/ 758 w 758"/>
                <a:gd name="T24" fmla="*/ 449 h 4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4" name="Freeform 66"/>
            <p:cNvSpPr/>
            <p:nvPr/>
          </p:nvSpPr>
          <p:spPr bwMode="auto">
            <a:xfrm>
              <a:off x="3124" y="1570"/>
              <a:ext cx="386" cy="133"/>
            </a:xfrm>
            <a:custGeom>
              <a:avLst/>
              <a:gdLst>
                <a:gd name="T0" fmla="*/ 1 w 770"/>
                <a:gd name="T1" fmla="*/ 1 h 264"/>
                <a:gd name="T2" fmla="*/ 1 w 770"/>
                <a:gd name="T3" fmla="*/ 1 h 264"/>
                <a:gd name="T4" fmla="*/ 1 w 770"/>
                <a:gd name="T5" fmla="*/ 1 h 264"/>
                <a:gd name="T6" fmla="*/ 1 w 770"/>
                <a:gd name="T7" fmla="*/ 1 h 264"/>
                <a:gd name="T8" fmla="*/ 0 w 770"/>
                <a:gd name="T9" fmla="*/ 1 h 264"/>
                <a:gd name="T10" fmla="*/ 1 w 770"/>
                <a:gd name="T11" fmla="*/ 0 h 264"/>
                <a:gd name="T12" fmla="*/ 1 w 770"/>
                <a:gd name="T13" fmla="*/ 1 h 264"/>
                <a:gd name="T14" fmla="*/ 1 w 770"/>
                <a:gd name="T15" fmla="*/ 1 h 264"/>
                <a:gd name="T16" fmla="*/ 1 w 770"/>
                <a:gd name="T17" fmla="*/ 1 h 2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70"/>
                <a:gd name="T28" fmla="*/ 0 h 264"/>
                <a:gd name="T29" fmla="*/ 770 w 770"/>
                <a:gd name="T30" fmla="*/ 264 h 2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5" name="Rectangle 67"/>
            <p:cNvSpPr>
              <a:spLocks noChangeArrowheads="1"/>
            </p:cNvSpPr>
            <p:nvPr/>
          </p:nvSpPr>
          <p:spPr bwMode="auto">
            <a:xfrm>
              <a:off x="3138" y="1711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66" name="Freeform 68"/>
            <p:cNvSpPr/>
            <p:nvPr/>
          </p:nvSpPr>
          <p:spPr bwMode="auto">
            <a:xfrm>
              <a:off x="3202" y="1570"/>
              <a:ext cx="308" cy="119"/>
            </a:xfrm>
            <a:custGeom>
              <a:avLst/>
              <a:gdLst>
                <a:gd name="T0" fmla="*/ 0 w 615"/>
                <a:gd name="T1" fmla="*/ 0 h 237"/>
                <a:gd name="T2" fmla="*/ 1 w 615"/>
                <a:gd name="T3" fmla="*/ 1 h 237"/>
                <a:gd name="T4" fmla="*/ 1 w 615"/>
                <a:gd name="T5" fmla="*/ 1 h 237"/>
                <a:gd name="T6" fmla="*/ 1 w 615"/>
                <a:gd name="T7" fmla="*/ 0 h 237"/>
                <a:gd name="T8" fmla="*/ 0 w 615"/>
                <a:gd name="T9" fmla="*/ 0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5"/>
                <a:gd name="T16" fmla="*/ 0 h 237"/>
                <a:gd name="T17" fmla="*/ 615 w 61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7" name="Rectangle 69"/>
            <p:cNvSpPr>
              <a:spLocks noChangeArrowheads="1"/>
            </p:cNvSpPr>
            <p:nvPr/>
          </p:nvSpPr>
          <p:spPr bwMode="auto">
            <a:xfrm>
              <a:off x="3147" y="1719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68" name="Rectangle 70"/>
            <p:cNvSpPr>
              <a:spLocks noChangeArrowheads="1"/>
            </p:cNvSpPr>
            <p:nvPr/>
          </p:nvSpPr>
          <p:spPr bwMode="auto">
            <a:xfrm>
              <a:off x="3032" y="1813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69" name="Freeform 71"/>
            <p:cNvSpPr/>
            <p:nvPr/>
          </p:nvSpPr>
          <p:spPr bwMode="auto">
            <a:xfrm>
              <a:off x="3485" y="1432"/>
              <a:ext cx="435" cy="205"/>
            </a:xfrm>
            <a:custGeom>
              <a:avLst/>
              <a:gdLst>
                <a:gd name="T0" fmla="*/ 0 w 871"/>
                <a:gd name="T1" fmla="*/ 1 h 409"/>
                <a:gd name="T2" fmla="*/ 0 w 871"/>
                <a:gd name="T3" fmla="*/ 1 h 409"/>
                <a:gd name="T4" fmla="*/ 0 w 871"/>
                <a:gd name="T5" fmla="*/ 1 h 409"/>
                <a:gd name="T6" fmla="*/ 0 w 871"/>
                <a:gd name="T7" fmla="*/ 1 h 409"/>
                <a:gd name="T8" fmla="*/ 0 w 871"/>
                <a:gd name="T9" fmla="*/ 1 h 409"/>
                <a:gd name="T10" fmla="*/ 0 w 871"/>
                <a:gd name="T11" fmla="*/ 1 h 409"/>
                <a:gd name="T12" fmla="*/ 0 w 871"/>
                <a:gd name="T13" fmla="*/ 0 h 409"/>
                <a:gd name="T14" fmla="*/ 0 w 871"/>
                <a:gd name="T15" fmla="*/ 0 h 409"/>
                <a:gd name="T16" fmla="*/ 0 w 871"/>
                <a:gd name="T17" fmla="*/ 1 h 40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71"/>
                <a:gd name="T28" fmla="*/ 0 h 409"/>
                <a:gd name="T29" fmla="*/ 871 w 871"/>
                <a:gd name="T30" fmla="*/ 409 h 40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0" name="Freeform 72"/>
            <p:cNvSpPr/>
            <p:nvPr/>
          </p:nvSpPr>
          <p:spPr bwMode="auto">
            <a:xfrm>
              <a:off x="3489" y="1495"/>
              <a:ext cx="537" cy="318"/>
            </a:xfrm>
            <a:custGeom>
              <a:avLst/>
              <a:gdLst>
                <a:gd name="T0" fmla="*/ 1 w 1073"/>
                <a:gd name="T1" fmla="*/ 1 h 636"/>
                <a:gd name="T2" fmla="*/ 1 w 1073"/>
                <a:gd name="T3" fmla="*/ 0 h 636"/>
                <a:gd name="T4" fmla="*/ 1 w 1073"/>
                <a:gd name="T5" fmla="*/ 1 h 636"/>
                <a:gd name="T6" fmla="*/ 0 w 1073"/>
                <a:gd name="T7" fmla="*/ 1 h 636"/>
                <a:gd name="T8" fmla="*/ 0 w 1073"/>
                <a:gd name="T9" fmla="*/ 1 h 636"/>
                <a:gd name="T10" fmla="*/ 1 w 1073"/>
                <a:gd name="T11" fmla="*/ 1 h 636"/>
                <a:gd name="T12" fmla="*/ 1 w 1073"/>
                <a:gd name="T13" fmla="*/ 1 h 6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3"/>
                <a:gd name="T22" fmla="*/ 0 h 636"/>
                <a:gd name="T23" fmla="*/ 1073 w 1073"/>
                <a:gd name="T24" fmla="*/ 636 h 6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1" name="Rectangle 73"/>
            <p:cNvSpPr>
              <a:spLocks noChangeArrowheads="1"/>
            </p:cNvSpPr>
            <p:nvPr/>
          </p:nvSpPr>
          <p:spPr bwMode="auto">
            <a:xfrm>
              <a:off x="3498" y="1668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72" name="Freeform 74"/>
            <p:cNvSpPr/>
            <p:nvPr/>
          </p:nvSpPr>
          <p:spPr bwMode="auto">
            <a:xfrm>
              <a:off x="3937" y="1757"/>
              <a:ext cx="174" cy="56"/>
            </a:xfrm>
            <a:custGeom>
              <a:avLst/>
              <a:gdLst>
                <a:gd name="T0" fmla="*/ 1 w 348"/>
                <a:gd name="T1" fmla="*/ 0 h 113"/>
                <a:gd name="T2" fmla="*/ 1 w 348"/>
                <a:gd name="T3" fmla="*/ 0 h 113"/>
                <a:gd name="T4" fmla="*/ 0 w 348"/>
                <a:gd name="T5" fmla="*/ 0 h 113"/>
                <a:gd name="T6" fmla="*/ 0 w 348"/>
                <a:gd name="T7" fmla="*/ 0 h 113"/>
                <a:gd name="T8" fmla="*/ 1 w 348"/>
                <a:gd name="T9" fmla="*/ 0 h 113"/>
                <a:gd name="T10" fmla="*/ 1 w 348"/>
                <a:gd name="T11" fmla="*/ 0 h 113"/>
                <a:gd name="T12" fmla="*/ 1 w 348"/>
                <a:gd name="T13" fmla="*/ 0 h 1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8"/>
                <a:gd name="T22" fmla="*/ 0 h 113"/>
                <a:gd name="T23" fmla="*/ 348 w 348"/>
                <a:gd name="T24" fmla="*/ 113 h 1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3" name="Rectangle 75"/>
            <p:cNvSpPr>
              <a:spLocks noChangeArrowheads="1"/>
            </p:cNvSpPr>
            <p:nvPr/>
          </p:nvSpPr>
          <p:spPr bwMode="auto">
            <a:xfrm>
              <a:off x="3937" y="1665"/>
              <a:ext cx="74" cy="91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74" name="Rectangle 76"/>
            <p:cNvSpPr>
              <a:spLocks noChangeArrowheads="1"/>
            </p:cNvSpPr>
            <p:nvPr/>
          </p:nvSpPr>
          <p:spPr bwMode="auto">
            <a:xfrm>
              <a:off x="3646" y="1683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75" name="Rectangle 77"/>
            <p:cNvSpPr>
              <a:spLocks noChangeArrowheads="1"/>
            </p:cNvSpPr>
            <p:nvPr/>
          </p:nvSpPr>
          <p:spPr bwMode="auto">
            <a:xfrm>
              <a:off x="3952" y="1675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76" name="Freeform 78"/>
            <p:cNvSpPr/>
            <p:nvPr/>
          </p:nvSpPr>
          <p:spPr bwMode="auto">
            <a:xfrm>
              <a:off x="3485" y="1469"/>
              <a:ext cx="545" cy="188"/>
            </a:xfrm>
            <a:custGeom>
              <a:avLst/>
              <a:gdLst>
                <a:gd name="T0" fmla="*/ 0 w 1091"/>
                <a:gd name="T1" fmla="*/ 1 h 375"/>
                <a:gd name="T2" fmla="*/ 0 w 1091"/>
                <a:gd name="T3" fmla="*/ 1 h 375"/>
                <a:gd name="T4" fmla="*/ 0 w 1091"/>
                <a:gd name="T5" fmla="*/ 1 h 375"/>
                <a:gd name="T6" fmla="*/ 0 w 1091"/>
                <a:gd name="T7" fmla="*/ 1 h 375"/>
                <a:gd name="T8" fmla="*/ 0 w 1091"/>
                <a:gd name="T9" fmla="*/ 1 h 375"/>
                <a:gd name="T10" fmla="*/ 0 w 1091"/>
                <a:gd name="T11" fmla="*/ 0 h 375"/>
                <a:gd name="T12" fmla="*/ 0 w 1091"/>
                <a:gd name="T13" fmla="*/ 1 h 375"/>
                <a:gd name="T14" fmla="*/ 0 w 1091"/>
                <a:gd name="T15" fmla="*/ 1 h 375"/>
                <a:gd name="T16" fmla="*/ 0 w 1091"/>
                <a:gd name="T17" fmla="*/ 1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91"/>
                <a:gd name="T28" fmla="*/ 0 h 375"/>
                <a:gd name="T29" fmla="*/ 1091 w 1091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7" name="Rectangle 79"/>
            <p:cNvSpPr>
              <a:spLocks noChangeArrowheads="1"/>
            </p:cNvSpPr>
            <p:nvPr/>
          </p:nvSpPr>
          <p:spPr bwMode="auto">
            <a:xfrm>
              <a:off x="3684" y="1689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78" name="Rectangle 80"/>
            <p:cNvSpPr>
              <a:spLocks noChangeArrowheads="1"/>
            </p:cNvSpPr>
            <p:nvPr/>
          </p:nvSpPr>
          <p:spPr bwMode="auto">
            <a:xfrm>
              <a:off x="3653" y="1689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79" name="Rectangle 81"/>
            <p:cNvSpPr>
              <a:spLocks noChangeArrowheads="1"/>
            </p:cNvSpPr>
            <p:nvPr/>
          </p:nvSpPr>
          <p:spPr bwMode="auto">
            <a:xfrm>
              <a:off x="3750" y="1689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80" name="Rectangle 82"/>
            <p:cNvSpPr>
              <a:spLocks noChangeArrowheads="1"/>
            </p:cNvSpPr>
            <p:nvPr/>
          </p:nvSpPr>
          <p:spPr bwMode="auto">
            <a:xfrm>
              <a:off x="3857" y="1689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81" name="Rectangle 83"/>
            <p:cNvSpPr>
              <a:spLocks noChangeArrowheads="1"/>
            </p:cNvSpPr>
            <p:nvPr/>
          </p:nvSpPr>
          <p:spPr bwMode="auto">
            <a:xfrm>
              <a:off x="3833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82" name="Rectangle 84"/>
            <p:cNvSpPr>
              <a:spLocks noChangeArrowheads="1"/>
            </p:cNvSpPr>
            <p:nvPr/>
          </p:nvSpPr>
          <p:spPr bwMode="auto">
            <a:xfrm>
              <a:off x="3902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83" name="Freeform 85"/>
            <p:cNvSpPr/>
            <p:nvPr/>
          </p:nvSpPr>
          <p:spPr bwMode="auto">
            <a:xfrm>
              <a:off x="3888" y="1565"/>
              <a:ext cx="27" cy="20"/>
            </a:xfrm>
            <a:custGeom>
              <a:avLst/>
              <a:gdLst>
                <a:gd name="T0" fmla="*/ 0 w 55"/>
                <a:gd name="T1" fmla="*/ 0 h 42"/>
                <a:gd name="T2" fmla="*/ 0 w 55"/>
                <a:gd name="T3" fmla="*/ 0 h 42"/>
                <a:gd name="T4" fmla="*/ 0 w 55"/>
                <a:gd name="T5" fmla="*/ 0 h 42"/>
                <a:gd name="T6" fmla="*/ 0 w 55"/>
                <a:gd name="T7" fmla="*/ 0 h 42"/>
                <a:gd name="T8" fmla="*/ 0 w 55"/>
                <a:gd name="T9" fmla="*/ 0 h 42"/>
                <a:gd name="T10" fmla="*/ 0 w 55"/>
                <a:gd name="T11" fmla="*/ 0 h 42"/>
                <a:gd name="T12" fmla="*/ 0 w 55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4" name="Freeform 86"/>
            <p:cNvSpPr/>
            <p:nvPr/>
          </p:nvSpPr>
          <p:spPr bwMode="auto">
            <a:xfrm>
              <a:off x="3925" y="1565"/>
              <a:ext cx="28" cy="20"/>
            </a:xfrm>
            <a:custGeom>
              <a:avLst/>
              <a:gdLst>
                <a:gd name="T0" fmla="*/ 1 w 55"/>
                <a:gd name="T1" fmla="*/ 0 h 42"/>
                <a:gd name="T2" fmla="*/ 1 w 55"/>
                <a:gd name="T3" fmla="*/ 0 h 42"/>
                <a:gd name="T4" fmla="*/ 1 w 55"/>
                <a:gd name="T5" fmla="*/ 0 h 42"/>
                <a:gd name="T6" fmla="*/ 1 w 55"/>
                <a:gd name="T7" fmla="*/ 0 h 42"/>
                <a:gd name="T8" fmla="*/ 1 w 55"/>
                <a:gd name="T9" fmla="*/ 0 h 42"/>
                <a:gd name="T10" fmla="*/ 0 w 55"/>
                <a:gd name="T11" fmla="*/ 0 h 42"/>
                <a:gd name="T12" fmla="*/ 1 w 55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5" name="Freeform 87"/>
            <p:cNvSpPr/>
            <p:nvPr/>
          </p:nvSpPr>
          <p:spPr bwMode="auto">
            <a:xfrm>
              <a:off x="3904" y="1554"/>
              <a:ext cx="32" cy="29"/>
            </a:xfrm>
            <a:custGeom>
              <a:avLst/>
              <a:gdLst>
                <a:gd name="T0" fmla="*/ 0 w 66"/>
                <a:gd name="T1" fmla="*/ 1 h 53"/>
                <a:gd name="T2" fmla="*/ 0 w 66"/>
                <a:gd name="T3" fmla="*/ 1 h 53"/>
                <a:gd name="T4" fmla="*/ 0 w 66"/>
                <a:gd name="T5" fmla="*/ 1 h 53"/>
                <a:gd name="T6" fmla="*/ 0 w 66"/>
                <a:gd name="T7" fmla="*/ 1 h 53"/>
                <a:gd name="T8" fmla="*/ 0 w 66"/>
                <a:gd name="T9" fmla="*/ 1 h 53"/>
                <a:gd name="T10" fmla="*/ 0 w 66"/>
                <a:gd name="T11" fmla="*/ 0 h 53"/>
                <a:gd name="T12" fmla="*/ 0 w 66"/>
                <a:gd name="T13" fmla="*/ 1 h 53"/>
                <a:gd name="T14" fmla="*/ 0 w 66"/>
                <a:gd name="T15" fmla="*/ 1 h 53"/>
                <a:gd name="T16" fmla="*/ 0 w 66"/>
                <a:gd name="T17" fmla="*/ 1 h 53"/>
                <a:gd name="T18" fmla="*/ 0 w 66"/>
                <a:gd name="T19" fmla="*/ 1 h 53"/>
                <a:gd name="T20" fmla="*/ 0 w 66"/>
                <a:gd name="T21" fmla="*/ 1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53"/>
                <a:gd name="T35" fmla="*/ 66 w 66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6" name="Freeform 88"/>
            <p:cNvSpPr/>
            <p:nvPr/>
          </p:nvSpPr>
          <p:spPr bwMode="auto">
            <a:xfrm>
              <a:off x="3924" y="1578"/>
              <a:ext cx="174" cy="87"/>
            </a:xfrm>
            <a:custGeom>
              <a:avLst/>
              <a:gdLst>
                <a:gd name="T0" fmla="*/ 1 w 348"/>
                <a:gd name="T1" fmla="*/ 1 h 174"/>
                <a:gd name="T2" fmla="*/ 1 w 348"/>
                <a:gd name="T3" fmla="*/ 0 h 174"/>
                <a:gd name="T4" fmla="*/ 1 w 348"/>
                <a:gd name="T5" fmla="*/ 0 h 174"/>
                <a:gd name="T6" fmla="*/ 1 w 348"/>
                <a:gd name="T7" fmla="*/ 1 h 174"/>
                <a:gd name="T8" fmla="*/ 1 w 348"/>
                <a:gd name="T9" fmla="*/ 1 h 174"/>
                <a:gd name="T10" fmla="*/ 1 w 348"/>
                <a:gd name="T11" fmla="*/ 0 h 174"/>
                <a:gd name="T12" fmla="*/ 1 w 348"/>
                <a:gd name="T13" fmla="*/ 1 h 174"/>
                <a:gd name="T14" fmla="*/ 1 w 348"/>
                <a:gd name="T15" fmla="*/ 1 h 174"/>
                <a:gd name="T16" fmla="*/ 1 w 348"/>
                <a:gd name="T17" fmla="*/ 1 h 174"/>
                <a:gd name="T18" fmla="*/ 1 w 348"/>
                <a:gd name="T19" fmla="*/ 1 h 174"/>
                <a:gd name="T20" fmla="*/ 1 w 348"/>
                <a:gd name="T21" fmla="*/ 1 h 174"/>
                <a:gd name="T22" fmla="*/ 0 w 348"/>
                <a:gd name="T23" fmla="*/ 1 h 174"/>
                <a:gd name="T24" fmla="*/ 1 w 348"/>
                <a:gd name="T25" fmla="*/ 1 h 1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8"/>
                <a:gd name="T40" fmla="*/ 0 h 174"/>
                <a:gd name="T41" fmla="*/ 348 w 348"/>
                <a:gd name="T42" fmla="*/ 174 h 17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7" name="Rectangle 89"/>
            <p:cNvSpPr>
              <a:spLocks noChangeArrowheads="1"/>
            </p:cNvSpPr>
            <p:nvPr/>
          </p:nvSpPr>
          <p:spPr bwMode="auto">
            <a:xfrm>
              <a:off x="4038" y="1789"/>
              <a:ext cx="69" cy="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88" name="Rectangle 90"/>
            <p:cNvSpPr>
              <a:spLocks noChangeArrowheads="1"/>
            </p:cNvSpPr>
            <p:nvPr/>
          </p:nvSpPr>
          <p:spPr bwMode="auto">
            <a:xfrm>
              <a:off x="4015" y="1762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89" name="Freeform 91"/>
            <p:cNvSpPr/>
            <p:nvPr/>
          </p:nvSpPr>
          <p:spPr bwMode="auto">
            <a:xfrm>
              <a:off x="4014" y="1604"/>
              <a:ext cx="80" cy="61"/>
            </a:xfrm>
            <a:custGeom>
              <a:avLst/>
              <a:gdLst>
                <a:gd name="T0" fmla="*/ 0 w 161"/>
                <a:gd name="T1" fmla="*/ 0 h 124"/>
                <a:gd name="T2" fmla="*/ 0 w 161"/>
                <a:gd name="T3" fmla="*/ 0 h 124"/>
                <a:gd name="T4" fmla="*/ 0 w 161"/>
                <a:gd name="T5" fmla="*/ 0 h 124"/>
                <a:gd name="T6" fmla="*/ 0 w 161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1"/>
                <a:gd name="T13" fmla="*/ 0 h 124"/>
                <a:gd name="T14" fmla="*/ 161 w 16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0" name="Rectangle 92"/>
            <p:cNvSpPr>
              <a:spLocks noChangeArrowheads="1"/>
            </p:cNvSpPr>
            <p:nvPr/>
          </p:nvSpPr>
          <p:spPr bwMode="auto">
            <a:xfrm>
              <a:off x="4076" y="1665"/>
              <a:ext cx="9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91" name="Freeform 93"/>
            <p:cNvSpPr/>
            <p:nvPr/>
          </p:nvSpPr>
          <p:spPr bwMode="auto">
            <a:xfrm>
              <a:off x="3942" y="1578"/>
              <a:ext cx="111" cy="68"/>
            </a:xfrm>
            <a:custGeom>
              <a:avLst/>
              <a:gdLst>
                <a:gd name="T0" fmla="*/ 0 w 224"/>
                <a:gd name="T1" fmla="*/ 0 h 136"/>
                <a:gd name="T2" fmla="*/ 0 w 224"/>
                <a:gd name="T3" fmla="*/ 1 h 136"/>
                <a:gd name="T4" fmla="*/ 0 w 224"/>
                <a:gd name="T5" fmla="*/ 1 h 136"/>
                <a:gd name="T6" fmla="*/ 0 w 224"/>
                <a:gd name="T7" fmla="*/ 0 h 136"/>
                <a:gd name="T8" fmla="*/ 0 w 224"/>
                <a:gd name="T9" fmla="*/ 0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136"/>
                <a:gd name="T17" fmla="*/ 224 w 224"/>
                <a:gd name="T18" fmla="*/ 136 h 1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2" name="Rectangle 94"/>
            <p:cNvSpPr>
              <a:spLocks noChangeArrowheads="1"/>
            </p:cNvSpPr>
            <p:nvPr/>
          </p:nvSpPr>
          <p:spPr bwMode="auto">
            <a:xfrm>
              <a:off x="4011" y="1665"/>
              <a:ext cx="15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93" name="Rectangle 95"/>
            <p:cNvSpPr>
              <a:spLocks noChangeArrowheads="1"/>
            </p:cNvSpPr>
            <p:nvPr/>
          </p:nvSpPr>
          <p:spPr bwMode="auto">
            <a:xfrm>
              <a:off x="3937" y="1665"/>
              <a:ext cx="15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latin typeface="Arial" panose="020B0604020202020204" pitchFamily="34" charset="0"/>
              </a:endParaRPr>
            </a:p>
          </p:txBody>
        </p:sp>
        <p:sp>
          <p:nvSpPr>
            <p:cNvPr id="194" name="Freeform 96"/>
            <p:cNvSpPr/>
            <p:nvPr/>
          </p:nvSpPr>
          <p:spPr bwMode="auto">
            <a:xfrm>
              <a:off x="2830" y="1813"/>
              <a:ext cx="442" cy="221"/>
            </a:xfrm>
            <a:custGeom>
              <a:avLst/>
              <a:gdLst>
                <a:gd name="T0" fmla="*/ 1 w 882"/>
                <a:gd name="T1" fmla="*/ 1 h 442"/>
                <a:gd name="T2" fmla="*/ 1 w 882"/>
                <a:gd name="T3" fmla="*/ 1 h 442"/>
                <a:gd name="T4" fmla="*/ 1 w 882"/>
                <a:gd name="T5" fmla="*/ 1 h 442"/>
                <a:gd name="T6" fmla="*/ 1 w 882"/>
                <a:gd name="T7" fmla="*/ 1 h 442"/>
                <a:gd name="T8" fmla="*/ 1 w 882"/>
                <a:gd name="T9" fmla="*/ 1 h 442"/>
                <a:gd name="T10" fmla="*/ 1 w 882"/>
                <a:gd name="T11" fmla="*/ 1 h 442"/>
                <a:gd name="T12" fmla="*/ 1 w 882"/>
                <a:gd name="T13" fmla="*/ 1 h 442"/>
                <a:gd name="T14" fmla="*/ 1 w 882"/>
                <a:gd name="T15" fmla="*/ 1 h 442"/>
                <a:gd name="T16" fmla="*/ 1 w 882"/>
                <a:gd name="T17" fmla="*/ 1 h 442"/>
                <a:gd name="T18" fmla="*/ 1 w 882"/>
                <a:gd name="T19" fmla="*/ 1 h 442"/>
                <a:gd name="T20" fmla="*/ 1 w 882"/>
                <a:gd name="T21" fmla="*/ 1 h 442"/>
                <a:gd name="T22" fmla="*/ 1 w 882"/>
                <a:gd name="T23" fmla="*/ 1 h 442"/>
                <a:gd name="T24" fmla="*/ 1 w 882"/>
                <a:gd name="T25" fmla="*/ 1 h 442"/>
                <a:gd name="T26" fmla="*/ 1 w 882"/>
                <a:gd name="T27" fmla="*/ 1 h 442"/>
                <a:gd name="T28" fmla="*/ 1 w 882"/>
                <a:gd name="T29" fmla="*/ 1 h 442"/>
                <a:gd name="T30" fmla="*/ 1 w 882"/>
                <a:gd name="T31" fmla="*/ 1 h 442"/>
                <a:gd name="T32" fmla="*/ 0 w 882"/>
                <a:gd name="T33" fmla="*/ 1 h 442"/>
                <a:gd name="T34" fmla="*/ 1 w 882"/>
                <a:gd name="T35" fmla="*/ 1 h 442"/>
                <a:gd name="T36" fmla="*/ 1 w 882"/>
                <a:gd name="T37" fmla="*/ 1 h 442"/>
                <a:gd name="T38" fmla="*/ 1 w 882"/>
                <a:gd name="T39" fmla="*/ 1 h 442"/>
                <a:gd name="T40" fmla="*/ 1 w 882"/>
                <a:gd name="T41" fmla="*/ 1 h 442"/>
                <a:gd name="T42" fmla="*/ 1 w 882"/>
                <a:gd name="T43" fmla="*/ 1 h 442"/>
                <a:gd name="T44" fmla="*/ 1 w 882"/>
                <a:gd name="T45" fmla="*/ 1 h 442"/>
                <a:gd name="T46" fmla="*/ 1 w 882"/>
                <a:gd name="T47" fmla="*/ 1 h 442"/>
                <a:gd name="T48" fmla="*/ 1 w 882"/>
                <a:gd name="T49" fmla="*/ 1 h 442"/>
                <a:gd name="T50" fmla="*/ 1 w 882"/>
                <a:gd name="T51" fmla="*/ 1 h 442"/>
                <a:gd name="T52" fmla="*/ 1 w 882"/>
                <a:gd name="T53" fmla="*/ 1 h 442"/>
                <a:gd name="T54" fmla="*/ 1 w 882"/>
                <a:gd name="T55" fmla="*/ 1 h 442"/>
                <a:gd name="T56" fmla="*/ 1 w 882"/>
                <a:gd name="T57" fmla="*/ 1 h 442"/>
                <a:gd name="T58" fmla="*/ 1 w 882"/>
                <a:gd name="T59" fmla="*/ 1 h 442"/>
                <a:gd name="T60" fmla="*/ 1 w 882"/>
                <a:gd name="T61" fmla="*/ 1 h 442"/>
                <a:gd name="T62" fmla="*/ 1 w 882"/>
                <a:gd name="T63" fmla="*/ 1 h 442"/>
                <a:gd name="T64" fmla="*/ 1 w 882"/>
                <a:gd name="T65" fmla="*/ 1 h 442"/>
                <a:gd name="T66" fmla="*/ 1 w 882"/>
                <a:gd name="T67" fmla="*/ 1 h 442"/>
                <a:gd name="T68" fmla="*/ 1 w 882"/>
                <a:gd name="T69" fmla="*/ 1 h 442"/>
                <a:gd name="T70" fmla="*/ 1 w 882"/>
                <a:gd name="T71" fmla="*/ 1 h 442"/>
                <a:gd name="T72" fmla="*/ 1 w 882"/>
                <a:gd name="T73" fmla="*/ 1 h 442"/>
                <a:gd name="T74" fmla="*/ 1 w 882"/>
                <a:gd name="T75" fmla="*/ 1 h 442"/>
                <a:gd name="T76" fmla="*/ 1 w 882"/>
                <a:gd name="T77" fmla="*/ 1 h 442"/>
                <a:gd name="T78" fmla="*/ 1 w 882"/>
                <a:gd name="T79" fmla="*/ 1 h 442"/>
                <a:gd name="T80" fmla="*/ 1 w 882"/>
                <a:gd name="T81" fmla="*/ 1 h 442"/>
                <a:gd name="T82" fmla="*/ 1 w 882"/>
                <a:gd name="T83" fmla="*/ 1 h 442"/>
                <a:gd name="T84" fmla="*/ 1 w 882"/>
                <a:gd name="T85" fmla="*/ 1 h 442"/>
                <a:gd name="T86" fmla="*/ 1 w 882"/>
                <a:gd name="T87" fmla="*/ 1 h 442"/>
                <a:gd name="T88" fmla="*/ 1 w 882"/>
                <a:gd name="T89" fmla="*/ 1 h 442"/>
                <a:gd name="T90" fmla="*/ 1 w 882"/>
                <a:gd name="T91" fmla="*/ 1 h 442"/>
                <a:gd name="T92" fmla="*/ 1 w 882"/>
                <a:gd name="T93" fmla="*/ 1 h 442"/>
                <a:gd name="T94" fmla="*/ 1 w 882"/>
                <a:gd name="T95" fmla="*/ 1 h 442"/>
                <a:gd name="T96" fmla="*/ 1 w 882"/>
                <a:gd name="T97" fmla="*/ 0 h 44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82"/>
                <a:gd name="T148" fmla="*/ 0 h 442"/>
                <a:gd name="T149" fmla="*/ 882 w 882"/>
                <a:gd name="T150" fmla="*/ 442 h 44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5" name="Freeform 97"/>
            <p:cNvSpPr/>
            <p:nvPr/>
          </p:nvSpPr>
          <p:spPr bwMode="auto">
            <a:xfrm>
              <a:off x="3389" y="1712"/>
              <a:ext cx="45" cy="170"/>
            </a:xfrm>
            <a:custGeom>
              <a:avLst/>
              <a:gdLst>
                <a:gd name="T0" fmla="*/ 0 w 91"/>
                <a:gd name="T1" fmla="*/ 1 h 338"/>
                <a:gd name="T2" fmla="*/ 0 w 91"/>
                <a:gd name="T3" fmla="*/ 1 h 338"/>
                <a:gd name="T4" fmla="*/ 0 w 91"/>
                <a:gd name="T5" fmla="*/ 1 h 338"/>
                <a:gd name="T6" fmla="*/ 0 w 91"/>
                <a:gd name="T7" fmla="*/ 1 h 338"/>
                <a:gd name="T8" fmla="*/ 0 w 91"/>
                <a:gd name="T9" fmla="*/ 1 h 338"/>
                <a:gd name="T10" fmla="*/ 0 w 91"/>
                <a:gd name="T11" fmla="*/ 1 h 338"/>
                <a:gd name="T12" fmla="*/ 0 w 91"/>
                <a:gd name="T13" fmla="*/ 1 h 338"/>
                <a:gd name="T14" fmla="*/ 0 w 91"/>
                <a:gd name="T15" fmla="*/ 0 h 338"/>
                <a:gd name="T16" fmla="*/ 0 w 91"/>
                <a:gd name="T17" fmla="*/ 1 h 338"/>
                <a:gd name="T18" fmla="*/ 0 w 91"/>
                <a:gd name="T19" fmla="*/ 1 h 338"/>
                <a:gd name="T20" fmla="*/ 0 w 91"/>
                <a:gd name="T21" fmla="*/ 1 h 338"/>
                <a:gd name="T22" fmla="*/ 0 w 91"/>
                <a:gd name="T23" fmla="*/ 1 h 338"/>
                <a:gd name="T24" fmla="*/ 0 w 91"/>
                <a:gd name="T25" fmla="*/ 1 h 338"/>
                <a:gd name="T26" fmla="*/ 0 w 91"/>
                <a:gd name="T27" fmla="*/ 1 h 338"/>
                <a:gd name="T28" fmla="*/ 0 w 91"/>
                <a:gd name="T29" fmla="*/ 1 h 338"/>
                <a:gd name="T30" fmla="*/ 0 w 91"/>
                <a:gd name="T31" fmla="*/ 1 h 338"/>
                <a:gd name="T32" fmla="*/ 0 w 91"/>
                <a:gd name="T33" fmla="*/ 1 h 3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1"/>
                <a:gd name="T52" fmla="*/ 0 h 338"/>
                <a:gd name="T53" fmla="*/ 91 w 91"/>
                <a:gd name="T54" fmla="*/ 338 h 3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6" name="Freeform 98"/>
            <p:cNvSpPr/>
            <p:nvPr/>
          </p:nvSpPr>
          <p:spPr bwMode="auto">
            <a:xfrm>
              <a:off x="3394" y="1726"/>
              <a:ext cx="27" cy="5"/>
            </a:xfrm>
            <a:custGeom>
              <a:avLst/>
              <a:gdLst>
                <a:gd name="T0" fmla="*/ 1 w 51"/>
                <a:gd name="T1" fmla="*/ 0 h 10"/>
                <a:gd name="T2" fmla="*/ 1 w 51"/>
                <a:gd name="T3" fmla="*/ 1 h 10"/>
                <a:gd name="T4" fmla="*/ 0 w 51"/>
                <a:gd name="T5" fmla="*/ 1 h 10"/>
                <a:gd name="T6" fmla="*/ 1 w 51"/>
                <a:gd name="T7" fmla="*/ 1 h 10"/>
                <a:gd name="T8" fmla="*/ 1 w 51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10"/>
                <a:gd name="T17" fmla="*/ 51 w 51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7" name="Freeform 99"/>
            <p:cNvSpPr/>
            <p:nvPr/>
          </p:nvSpPr>
          <p:spPr bwMode="auto">
            <a:xfrm>
              <a:off x="3394" y="1748"/>
              <a:ext cx="27" cy="4"/>
            </a:xfrm>
            <a:custGeom>
              <a:avLst/>
              <a:gdLst>
                <a:gd name="T0" fmla="*/ 1 w 53"/>
                <a:gd name="T1" fmla="*/ 0 h 9"/>
                <a:gd name="T2" fmla="*/ 1 w 53"/>
                <a:gd name="T3" fmla="*/ 0 h 9"/>
                <a:gd name="T4" fmla="*/ 0 w 53"/>
                <a:gd name="T5" fmla="*/ 0 h 9"/>
                <a:gd name="T6" fmla="*/ 1 w 53"/>
                <a:gd name="T7" fmla="*/ 0 h 9"/>
                <a:gd name="T8" fmla="*/ 1 w 53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9"/>
                <a:gd name="T17" fmla="*/ 53 w 53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8" name="Freeform 100"/>
            <p:cNvSpPr/>
            <p:nvPr/>
          </p:nvSpPr>
          <p:spPr bwMode="auto">
            <a:xfrm>
              <a:off x="3394" y="1742"/>
              <a:ext cx="27" cy="3"/>
            </a:xfrm>
            <a:custGeom>
              <a:avLst/>
              <a:gdLst>
                <a:gd name="T0" fmla="*/ 1 w 53"/>
                <a:gd name="T1" fmla="*/ 0 h 4"/>
                <a:gd name="T2" fmla="*/ 1 w 53"/>
                <a:gd name="T3" fmla="*/ 1 h 4"/>
                <a:gd name="T4" fmla="*/ 0 w 53"/>
                <a:gd name="T5" fmla="*/ 2 h 4"/>
                <a:gd name="T6" fmla="*/ 1 w 53"/>
                <a:gd name="T7" fmla="*/ 2 h 4"/>
                <a:gd name="T8" fmla="*/ 1 w 53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4"/>
                <a:gd name="T17" fmla="*/ 53 w 53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9" name="Freeform 101"/>
            <p:cNvSpPr/>
            <p:nvPr/>
          </p:nvSpPr>
          <p:spPr bwMode="auto">
            <a:xfrm>
              <a:off x="3394" y="1772"/>
              <a:ext cx="29" cy="5"/>
            </a:xfrm>
            <a:custGeom>
              <a:avLst/>
              <a:gdLst>
                <a:gd name="T0" fmla="*/ 1 w 58"/>
                <a:gd name="T1" fmla="*/ 0 h 10"/>
                <a:gd name="T2" fmla="*/ 1 w 58"/>
                <a:gd name="T3" fmla="*/ 1 h 10"/>
                <a:gd name="T4" fmla="*/ 0 w 58"/>
                <a:gd name="T5" fmla="*/ 1 h 10"/>
                <a:gd name="T6" fmla="*/ 1 w 58"/>
                <a:gd name="T7" fmla="*/ 1 h 10"/>
                <a:gd name="T8" fmla="*/ 1 w 58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0"/>
                <a:gd name="T17" fmla="*/ 58 w 5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0" name="Freeform 102"/>
            <p:cNvSpPr/>
            <p:nvPr/>
          </p:nvSpPr>
          <p:spPr bwMode="auto">
            <a:xfrm>
              <a:off x="3394" y="1767"/>
              <a:ext cx="29" cy="2"/>
            </a:xfrm>
            <a:custGeom>
              <a:avLst/>
              <a:gdLst>
                <a:gd name="T0" fmla="*/ 1 w 57"/>
                <a:gd name="T1" fmla="*/ 0 h 6"/>
                <a:gd name="T2" fmla="*/ 1 w 57"/>
                <a:gd name="T3" fmla="*/ 1 h 6"/>
                <a:gd name="T4" fmla="*/ 0 w 57"/>
                <a:gd name="T5" fmla="*/ 1 h 6"/>
                <a:gd name="T6" fmla="*/ 1 w 57"/>
                <a:gd name="T7" fmla="*/ 1 h 6"/>
                <a:gd name="T8" fmla="*/ 1 w 57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"/>
                <a:gd name="T17" fmla="*/ 57 w 57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1" name="Freeform 103"/>
            <p:cNvSpPr/>
            <p:nvPr/>
          </p:nvSpPr>
          <p:spPr bwMode="auto">
            <a:xfrm>
              <a:off x="2528" y="1473"/>
              <a:ext cx="304" cy="444"/>
            </a:xfrm>
            <a:custGeom>
              <a:avLst/>
              <a:gdLst>
                <a:gd name="T0" fmla="*/ 1 w 607"/>
                <a:gd name="T1" fmla="*/ 1 h 888"/>
                <a:gd name="T2" fmla="*/ 1 w 607"/>
                <a:gd name="T3" fmla="*/ 1 h 888"/>
                <a:gd name="T4" fmla="*/ 1 w 607"/>
                <a:gd name="T5" fmla="*/ 1 h 888"/>
                <a:gd name="T6" fmla="*/ 1 w 607"/>
                <a:gd name="T7" fmla="*/ 1 h 888"/>
                <a:gd name="T8" fmla="*/ 1 w 607"/>
                <a:gd name="T9" fmla="*/ 1 h 888"/>
                <a:gd name="T10" fmla="*/ 1 w 607"/>
                <a:gd name="T11" fmla="*/ 1 h 888"/>
                <a:gd name="T12" fmla="*/ 1 w 607"/>
                <a:gd name="T13" fmla="*/ 1 h 888"/>
                <a:gd name="T14" fmla="*/ 1 w 607"/>
                <a:gd name="T15" fmla="*/ 1 h 888"/>
                <a:gd name="T16" fmla="*/ 1 w 607"/>
                <a:gd name="T17" fmla="*/ 1 h 888"/>
                <a:gd name="T18" fmla="*/ 1 w 607"/>
                <a:gd name="T19" fmla="*/ 1 h 888"/>
                <a:gd name="T20" fmla="*/ 1 w 607"/>
                <a:gd name="T21" fmla="*/ 1 h 888"/>
                <a:gd name="T22" fmla="*/ 1 w 607"/>
                <a:gd name="T23" fmla="*/ 1 h 888"/>
                <a:gd name="T24" fmla="*/ 1 w 607"/>
                <a:gd name="T25" fmla="*/ 1 h 888"/>
                <a:gd name="T26" fmla="*/ 1 w 607"/>
                <a:gd name="T27" fmla="*/ 1 h 888"/>
                <a:gd name="T28" fmla="*/ 1 w 607"/>
                <a:gd name="T29" fmla="*/ 1 h 888"/>
                <a:gd name="T30" fmla="*/ 1 w 607"/>
                <a:gd name="T31" fmla="*/ 1 h 888"/>
                <a:gd name="T32" fmla="*/ 1 w 607"/>
                <a:gd name="T33" fmla="*/ 1 h 888"/>
                <a:gd name="T34" fmla="*/ 1 w 607"/>
                <a:gd name="T35" fmla="*/ 1 h 888"/>
                <a:gd name="T36" fmla="*/ 1 w 607"/>
                <a:gd name="T37" fmla="*/ 1 h 888"/>
                <a:gd name="T38" fmla="*/ 1 w 607"/>
                <a:gd name="T39" fmla="*/ 1 h 888"/>
                <a:gd name="T40" fmla="*/ 1 w 607"/>
                <a:gd name="T41" fmla="*/ 1 h 888"/>
                <a:gd name="T42" fmla="*/ 1 w 607"/>
                <a:gd name="T43" fmla="*/ 1 h 888"/>
                <a:gd name="T44" fmla="*/ 1 w 607"/>
                <a:gd name="T45" fmla="*/ 1 h 888"/>
                <a:gd name="T46" fmla="*/ 1 w 607"/>
                <a:gd name="T47" fmla="*/ 1 h 888"/>
                <a:gd name="T48" fmla="*/ 1 w 607"/>
                <a:gd name="T49" fmla="*/ 1 h 888"/>
                <a:gd name="T50" fmla="*/ 1 w 607"/>
                <a:gd name="T51" fmla="*/ 1 h 888"/>
                <a:gd name="T52" fmla="*/ 1 w 607"/>
                <a:gd name="T53" fmla="*/ 1 h 888"/>
                <a:gd name="T54" fmla="*/ 1 w 607"/>
                <a:gd name="T55" fmla="*/ 1 h 888"/>
                <a:gd name="T56" fmla="*/ 1 w 607"/>
                <a:gd name="T57" fmla="*/ 1 h 888"/>
                <a:gd name="T58" fmla="*/ 1 w 607"/>
                <a:gd name="T59" fmla="*/ 1 h 888"/>
                <a:gd name="T60" fmla="*/ 1 w 607"/>
                <a:gd name="T61" fmla="*/ 1 h 888"/>
                <a:gd name="T62" fmla="*/ 1 w 607"/>
                <a:gd name="T63" fmla="*/ 1 h 888"/>
                <a:gd name="T64" fmla="*/ 1 w 607"/>
                <a:gd name="T65" fmla="*/ 1 h 888"/>
                <a:gd name="T66" fmla="*/ 1 w 607"/>
                <a:gd name="T67" fmla="*/ 1 h 888"/>
                <a:gd name="T68" fmla="*/ 1 w 607"/>
                <a:gd name="T69" fmla="*/ 1 h 888"/>
                <a:gd name="T70" fmla="*/ 1 w 607"/>
                <a:gd name="T71" fmla="*/ 1 h 888"/>
                <a:gd name="T72" fmla="*/ 1 w 607"/>
                <a:gd name="T73" fmla="*/ 1 h 888"/>
                <a:gd name="T74" fmla="*/ 1 w 607"/>
                <a:gd name="T75" fmla="*/ 1 h 888"/>
                <a:gd name="T76" fmla="*/ 1 w 607"/>
                <a:gd name="T77" fmla="*/ 1 h 888"/>
                <a:gd name="T78" fmla="*/ 1 w 607"/>
                <a:gd name="T79" fmla="*/ 1 h 888"/>
                <a:gd name="T80" fmla="*/ 1 w 607"/>
                <a:gd name="T81" fmla="*/ 1 h 888"/>
                <a:gd name="T82" fmla="*/ 1 w 607"/>
                <a:gd name="T83" fmla="*/ 1 h 888"/>
                <a:gd name="T84" fmla="*/ 1 w 607"/>
                <a:gd name="T85" fmla="*/ 1 h 888"/>
                <a:gd name="T86" fmla="*/ 1 w 607"/>
                <a:gd name="T87" fmla="*/ 1 h 888"/>
                <a:gd name="T88" fmla="*/ 1 w 607"/>
                <a:gd name="T89" fmla="*/ 1 h 888"/>
                <a:gd name="T90" fmla="*/ 1 w 607"/>
                <a:gd name="T91" fmla="*/ 1 h 888"/>
                <a:gd name="T92" fmla="*/ 1 w 607"/>
                <a:gd name="T93" fmla="*/ 1 h 888"/>
                <a:gd name="T94" fmla="*/ 1 w 607"/>
                <a:gd name="T95" fmla="*/ 1 h 888"/>
                <a:gd name="T96" fmla="*/ 1 w 607"/>
                <a:gd name="T97" fmla="*/ 1 h 888"/>
                <a:gd name="T98" fmla="*/ 1 w 607"/>
                <a:gd name="T99" fmla="*/ 1 h 888"/>
                <a:gd name="T100" fmla="*/ 1 w 607"/>
                <a:gd name="T101" fmla="*/ 1 h 888"/>
                <a:gd name="T102" fmla="*/ 1 w 607"/>
                <a:gd name="T103" fmla="*/ 1 h 8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7"/>
                <a:gd name="T157" fmla="*/ 0 h 888"/>
                <a:gd name="T158" fmla="*/ 607 w 607"/>
                <a:gd name="T159" fmla="*/ 888 h 88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2" name="Freeform 104"/>
            <p:cNvSpPr/>
            <p:nvPr/>
          </p:nvSpPr>
          <p:spPr bwMode="auto">
            <a:xfrm>
              <a:off x="2477" y="1412"/>
              <a:ext cx="408" cy="299"/>
            </a:xfrm>
            <a:custGeom>
              <a:avLst/>
              <a:gdLst>
                <a:gd name="T0" fmla="*/ 1 w 814"/>
                <a:gd name="T1" fmla="*/ 1 h 595"/>
                <a:gd name="T2" fmla="*/ 1 w 814"/>
                <a:gd name="T3" fmla="*/ 1 h 595"/>
                <a:gd name="T4" fmla="*/ 1 w 814"/>
                <a:gd name="T5" fmla="*/ 1 h 595"/>
                <a:gd name="T6" fmla="*/ 1 w 814"/>
                <a:gd name="T7" fmla="*/ 1 h 595"/>
                <a:gd name="T8" fmla="*/ 1 w 814"/>
                <a:gd name="T9" fmla="*/ 1 h 595"/>
                <a:gd name="T10" fmla="*/ 1 w 814"/>
                <a:gd name="T11" fmla="*/ 1 h 595"/>
                <a:gd name="T12" fmla="*/ 1 w 814"/>
                <a:gd name="T13" fmla="*/ 1 h 595"/>
                <a:gd name="T14" fmla="*/ 1 w 814"/>
                <a:gd name="T15" fmla="*/ 1 h 595"/>
                <a:gd name="T16" fmla="*/ 1 w 814"/>
                <a:gd name="T17" fmla="*/ 1 h 595"/>
                <a:gd name="T18" fmla="*/ 1 w 814"/>
                <a:gd name="T19" fmla="*/ 1 h 595"/>
                <a:gd name="T20" fmla="*/ 1 w 814"/>
                <a:gd name="T21" fmla="*/ 1 h 595"/>
                <a:gd name="T22" fmla="*/ 1 w 814"/>
                <a:gd name="T23" fmla="*/ 1 h 595"/>
                <a:gd name="T24" fmla="*/ 1 w 814"/>
                <a:gd name="T25" fmla="*/ 1 h 595"/>
                <a:gd name="T26" fmla="*/ 1 w 814"/>
                <a:gd name="T27" fmla="*/ 1 h 595"/>
                <a:gd name="T28" fmla="*/ 1 w 814"/>
                <a:gd name="T29" fmla="*/ 1 h 595"/>
                <a:gd name="T30" fmla="*/ 1 w 814"/>
                <a:gd name="T31" fmla="*/ 1 h 595"/>
                <a:gd name="T32" fmla="*/ 1 w 814"/>
                <a:gd name="T33" fmla="*/ 1 h 595"/>
                <a:gd name="T34" fmla="*/ 1 w 814"/>
                <a:gd name="T35" fmla="*/ 1 h 595"/>
                <a:gd name="T36" fmla="*/ 1 w 814"/>
                <a:gd name="T37" fmla="*/ 1 h 595"/>
                <a:gd name="T38" fmla="*/ 1 w 814"/>
                <a:gd name="T39" fmla="*/ 1 h 595"/>
                <a:gd name="T40" fmla="*/ 1 w 814"/>
                <a:gd name="T41" fmla="*/ 1 h 595"/>
                <a:gd name="T42" fmla="*/ 1 w 814"/>
                <a:gd name="T43" fmla="*/ 1 h 595"/>
                <a:gd name="T44" fmla="*/ 1 w 814"/>
                <a:gd name="T45" fmla="*/ 1 h 595"/>
                <a:gd name="T46" fmla="*/ 1 w 814"/>
                <a:gd name="T47" fmla="*/ 1 h 595"/>
                <a:gd name="T48" fmla="*/ 1 w 814"/>
                <a:gd name="T49" fmla="*/ 1 h 595"/>
                <a:gd name="T50" fmla="*/ 1 w 814"/>
                <a:gd name="T51" fmla="*/ 1 h 595"/>
                <a:gd name="T52" fmla="*/ 1 w 814"/>
                <a:gd name="T53" fmla="*/ 1 h 595"/>
                <a:gd name="T54" fmla="*/ 1 w 814"/>
                <a:gd name="T55" fmla="*/ 1 h 595"/>
                <a:gd name="T56" fmla="*/ 1 w 814"/>
                <a:gd name="T57" fmla="*/ 1 h 595"/>
                <a:gd name="T58" fmla="*/ 1 w 814"/>
                <a:gd name="T59" fmla="*/ 1 h 595"/>
                <a:gd name="T60" fmla="*/ 1 w 814"/>
                <a:gd name="T61" fmla="*/ 1 h 595"/>
                <a:gd name="T62" fmla="*/ 1 w 814"/>
                <a:gd name="T63" fmla="*/ 1 h 595"/>
                <a:gd name="T64" fmla="*/ 1 w 814"/>
                <a:gd name="T65" fmla="*/ 1 h 595"/>
                <a:gd name="T66" fmla="*/ 1 w 814"/>
                <a:gd name="T67" fmla="*/ 1 h 595"/>
                <a:gd name="T68" fmla="*/ 1 w 814"/>
                <a:gd name="T69" fmla="*/ 1 h 595"/>
                <a:gd name="T70" fmla="*/ 1 w 814"/>
                <a:gd name="T71" fmla="*/ 1 h 595"/>
                <a:gd name="T72" fmla="*/ 1 w 814"/>
                <a:gd name="T73" fmla="*/ 1 h 595"/>
                <a:gd name="T74" fmla="*/ 1 w 814"/>
                <a:gd name="T75" fmla="*/ 1 h 595"/>
                <a:gd name="T76" fmla="*/ 1 w 814"/>
                <a:gd name="T77" fmla="*/ 1 h 595"/>
                <a:gd name="T78" fmla="*/ 1 w 814"/>
                <a:gd name="T79" fmla="*/ 1 h 595"/>
                <a:gd name="T80" fmla="*/ 1 w 814"/>
                <a:gd name="T81" fmla="*/ 1 h 595"/>
                <a:gd name="T82" fmla="*/ 1 w 814"/>
                <a:gd name="T83" fmla="*/ 1 h 595"/>
                <a:gd name="T84" fmla="*/ 1 w 814"/>
                <a:gd name="T85" fmla="*/ 1 h 595"/>
                <a:gd name="T86" fmla="*/ 1 w 814"/>
                <a:gd name="T87" fmla="*/ 1 h 595"/>
                <a:gd name="T88" fmla="*/ 1 w 814"/>
                <a:gd name="T89" fmla="*/ 1 h 595"/>
                <a:gd name="T90" fmla="*/ 1 w 814"/>
                <a:gd name="T91" fmla="*/ 1 h 595"/>
                <a:gd name="T92" fmla="*/ 1 w 814"/>
                <a:gd name="T93" fmla="*/ 1 h 595"/>
                <a:gd name="T94" fmla="*/ 1 w 814"/>
                <a:gd name="T95" fmla="*/ 1 h 595"/>
                <a:gd name="T96" fmla="*/ 1 w 814"/>
                <a:gd name="T97" fmla="*/ 1 h 595"/>
                <a:gd name="T98" fmla="*/ 1 w 814"/>
                <a:gd name="T99" fmla="*/ 1 h 595"/>
                <a:gd name="T100" fmla="*/ 1 w 814"/>
                <a:gd name="T101" fmla="*/ 1 h 595"/>
                <a:gd name="T102" fmla="*/ 1 w 814"/>
                <a:gd name="T103" fmla="*/ 1 h 595"/>
                <a:gd name="T104" fmla="*/ 1 w 814"/>
                <a:gd name="T105" fmla="*/ 1 h 595"/>
                <a:gd name="T106" fmla="*/ 1 w 814"/>
                <a:gd name="T107" fmla="*/ 1 h 595"/>
                <a:gd name="T108" fmla="*/ 1 w 814"/>
                <a:gd name="T109" fmla="*/ 1 h 595"/>
                <a:gd name="T110" fmla="*/ 1 w 814"/>
                <a:gd name="T111" fmla="*/ 1 h 59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14"/>
                <a:gd name="T169" fmla="*/ 0 h 595"/>
                <a:gd name="T170" fmla="*/ 814 w 814"/>
                <a:gd name="T171" fmla="*/ 595 h 59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3" name="Freeform 105"/>
            <p:cNvSpPr/>
            <p:nvPr/>
          </p:nvSpPr>
          <p:spPr bwMode="auto">
            <a:xfrm>
              <a:off x="2793" y="1789"/>
              <a:ext cx="80" cy="93"/>
            </a:xfrm>
            <a:custGeom>
              <a:avLst/>
              <a:gdLst>
                <a:gd name="T0" fmla="*/ 1 w 160"/>
                <a:gd name="T1" fmla="*/ 1 h 185"/>
                <a:gd name="T2" fmla="*/ 1 w 160"/>
                <a:gd name="T3" fmla="*/ 1 h 185"/>
                <a:gd name="T4" fmla="*/ 1 w 160"/>
                <a:gd name="T5" fmla="*/ 1 h 185"/>
                <a:gd name="T6" fmla="*/ 1 w 160"/>
                <a:gd name="T7" fmla="*/ 1 h 185"/>
                <a:gd name="T8" fmla="*/ 1 w 160"/>
                <a:gd name="T9" fmla="*/ 1 h 185"/>
                <a:gd name="T10" fmla="*/ 1 w 160"/>
                <a:gd name="T11" fmla="*/ 1 h 185"/>
                <a:gd name="T12" fmla="*/ 1 w 160"/>
                <a:gd name="T13" fmla="*/ 1 h 185"/>
                <a:gd name="T14" fmla="*/ 1 w 160"/>
                <a:gd name="T15" fmla="*/ 1 h 185"/>
                <a:gd name="T16" fmla="*/ 1 w 160"/>
                <a:gd name="T17" fmla="*/ 1 h 185"/>
                <a:gd name="T18" fmla="*/ 1 w 160"/>
                <a:gd name="T19" fmla="*/ 1 h 185"/>
                <a:gd name="T20" fmla="*/ 1 w 160"/>
                <a:gd name="T21" fmla="*/ 1 h 185"/>
                <a:gd name="T22" fmla="*/ 1 w 160"/>
                <a:gd name="T23" fmla="*/ 1 h 185"/>
                <a:gd name="T24" fmla="*/ 1 w 160"/>
                <a:gd name="T25" fmla="*/ 1 h 185"/>
                <a:gd name="T26" fmla="*/ 1 w 160"/>
                <a:gd name="T27" fmla="*/ 1 h 185"/>
                <a:gd name="T28" fmla="*/ 1 w 160"/>
                <a:gd name="T29" fmla="*/ 1 h 185"/>
                <a:gd name="T30" fmla="*/ 1 w 160"/>
                <a:gd name="T31" fmla="*/ 1 h 185"/>
                <a:gd name="T32" fmla="*/ 1 w 160"/>
                <a:gd name="T33" fmla="*/ 1 h 185"/>
                <a:gd name="T34" fmla="*/ 1 w 160"/>
                <a:gd name="T35" fmla="*/ 1 h 185"/>
                <a:gd name="T36" fmla="*/ 1 w 160"/>
                <a:gd name="T37" fmla="*/ 1 h 185"/>
                <a:gd name="T38" fmla="*/ 1 w 160"/>
                <a:gd name="T39" fmla="*/ 1 h 185"/>
                <a:gd name="T40" fmla="*/ 1 w 160"/>
                <a:gd name="T41" fmla="*/ 1 h 185"/>
                <a:gd name="T42" fmla="*/ 1 w 160"/>
                <a:gd name="T43" fmla="*/ 1 h 185"/>
                <a:gd name="T44" fmla="*/ 1 w 160"/>
                <a:gd name="T45" fmla="*/ 1 h 185"/>
                <a:gd name="T46" fmla="*/ 1 w 160"/>
                <a:gd name="T47" fmla="*/ 1 h 185"/>
                <a:gd name="T48" fmla="*/ 1 w 160"/>
                <a:gd name="T49" fmla="*/ 1 h 185"/>
                <a:gd name="T50" fmla="*/ 1 w 160"/>
                <a:gd name="T51" fmla="*/ 1 h 185"/>
                <a:gd name="T52" fmla="*/ 1 w 160"/>
                <a:gd name="T53" fmla="*/ 1 h 185"/>
                <a:gd name="T54" fmla="*/ 1 w 160"/>
                <a:gd name="T55" fmla="*/ 1 h 185"/>
                <a:gd name="T56" fmla="*/ 1 w 160"/>
                <a:gd name="T57" fmla="*/ 1 h 185"/>
                <a:gd name="T58" fmla="*/ 1 w 160"/>
                <a:gd name="T59" fmla="*/ 1 h 185"/>
                <a:gd name="T60" fmla="*/ 1 w 160"/>
                <a:gd name="T61" fmla="*/ 1 h 185"/>
                <a:gd name="T62" fmla="*/ 1 w 160"/>
                <a:gd name="T63" fmla="*/ 1 h 185"/>
                <a:gd name="T64" fmla="*/ 1 w 160"/>
                <a:gd name="T65" fmla="*/ 1 h 185"/>
                <a:gd name="T66" fmla="*/ 1 w 160"/>
                <a:gd name="T67" fmla="*/ 1 h 185"/>
                <a:gd name="T68" fmla="*/ 1 w 160"/>
                <a:gd name="T69" fmla="*/ 1 h 185"/>
                <a:gd name="T70" fmla="*/ 1 w 160"/>
                <a:gd name="T71" fmla="*/ 1 h 185"/>
                <a:gd name="T72" fmla="*/ 1 w 160"/>
                <a:gd name="T73" fmla="*/ 1 h 185"/>
                <a:gd name="T74" fmla="*/ 1 w 160"/>
                <a:gd name="T75" fmla="*/ 1 h 185"/>
                <a:gd name="T76" fmla="*/ 1 w 160"/>
                <a:gd name="T77" fmla="*/ 1 h 185"/>
                <a:gd name="T78" fmla="*/ 1 w 160"/>
                <a:gd name="T79" fmla="*/ 1 h 185"/>
                <a:gd name="T80" fmla="*/ 1 w 160"/>
                <a:gd name="T81" fmla="*/ 1 h 185"/>
                <a:gd name="T82" fmla="*/ 1 w 160"/>
                <a:gd name="T83" fmla="*/ 1 h 185"/>
                <a:gd name="T84" fmla="*/ 1 w 160"/>
                <a:gd name="T85" fmla="*/ 1 h 185"/>
                <a:gd name="T86" fmla="*/ 1 w 160"/>
                <a:gd name="T87" fmla="*/ 1 h 185"/>
                <a:gd name="T88" fmla="*/ 1 w 160"/>
                <a:gd name="T89" fmla="*/ 1 h 185"/>
                <a:gd name="T90" fmla="*/ 1 w 160"/>
                <a:gd name="T91" fmla="*/ 1 h 185"/>
                <a:gd name="T92" fmla="*/ 1 w 160"/>
                <a:gd name="T93" fmla="*/ 1 h 18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60"/>
                <a:gd name="T142" fmla="*/ 0 h 185"/>
                <a:gd name="T143" fmla="*/ 160 w 160"/>
                <a:gd name="T144" fmla="*/ 185 h 18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4" name="Freeform 106"/>
            <p:cNvSpPr/>
            <p:nvPr/>
          </p:nvSpPr>
          <p:spPr bwMode="auto">
            <a:xfrm>
              <a:off x="2659" y="1825"/>
              <a:ext cx="47" cy="50"/>
            </a:xfrm>
            <a:custGeom>
              <a:avLst/>
              <a:gdLst>
                <a:gd name="T0" fmla="*/ 1 w 94"/>
                <a:gd name="T1" fmla="*/ 1 h 99"/>
                <a:gd name="T2" fmla="*/ 1 w 94"/>
                <a:gd name="T3" fmla="*/ 1 h 99"/>
                <a:gd name="T4" fmla="*/ 1 w 94"/>
                <a:gd name="T5" fmla="*/ 1 h 99"/>
                <a:gd name="T6" fmla="*/ 1 w 94"/>
                <a:gd name="T7" fmla="*/ 1 h 99"/>
                <a:gd name="T8" fmla="*/ 1 w 94"/>
                <a:gd name="T9" fmla="*/ 1 h 99"/>
                <a:gd name="T10" fmla="*/ 1 w 94"/>
                <a:gd name="T11" fmla="*/ 1 h 99"/>
                <a:gd name="T12" fmla="*/ 1 w 94"/>
                <a:gd name="T13" fmla="*/ 1 h 99"/>
                <a:gd name="T14" fmla="*/ 1 w 94"/>
                <a:gd name="T15" fmla="*/ 1 h 99"/>
                <a:gd name="T16" fmla="*/ 1 w 94"/>
                <a:gd name="T17" fmla="*/ 1 h 99"/>
                <a:gd name="T18" fmla="*/ 1 w 94"/>
                <a:gd name="T19" fmla="*/ 1 h 99"/>
                <a:gd name="T20" fmla="*/ 1 w 94"/>
                <a:gd name="T21" fmla="*/ 1 h 99"/>
                <a:gd name="T22" fmla="*/ 1 w 94"/>
                <a:gd name="T23" fmla="*/ 1 h 99"/>
                <a:gd name="T24" fmla="*/ 1 w 94"/>
                <a:gd name="T25" fmla="*/ 1 h 99"/>
                <a:gd name="T26" fmla="*/ 1 w 94"/>
                <a:gd name="T27" fmla="*/ 1 h 99"/>
                <a:gd name="T28" fmla="*/ 1 w 94"/>
                <a:gd name="T29" fmla="*/ 1 h 99"/>
                <a:gd name="T30" fmla="*/ 0 w 94"/>
                <a:gd name="T31" fmla="*/ 1 h 99"/>
                <a:gd name="T32" fmla="*/ 1 w 94"/>
                <a:gd name="T33" fmla="*/ 1 h 99"/>
                <a:gd name="T34" fmla="*/ 1 w 94"/>
                <a:gd name="T35" fmla="*/ 1 h 99"/>
                <a:gd name="T36" fmla="*/ 1 w 94"/>
                <a:gd name="T37" fmla="*/ 1 h 99"/>
                <a:gd name="T38" fmla="*/ 1 w 94"/>
                <a:gd name="T39" fmla="*/ 0 h 99"/>
                <a:gd name="T40" fmla="*/ 1 w 94"/>
                <a:gd name="T41" fmla="*/ 0 h 99"/>
                <a:gd name="T42" fmla="*/ 1 w 94"/>
                <a:gd name="T43" fmla="*/ 1 h 99"/>
                <a:gd name="T44" fmla="*/ 1 w 94"/>
                <a:gd name="T45" fmla="*/ 1 h 99"/>
                <a:gd name="T46" fmla="*/ 1 w 94"/>
                <a:gd name="T47" fmla="*/ 1 h 99"/>
                <a:gd name="T48" fmla="*/ 1 w 94"/>
                <a:gd name="T49" fmla="*/ 1 h 99"/>
                <a:gd name="T50" fmla="*/ 1 w 94"/>
                <a:gd name="T51" fmla="*/ 1 h 99"/>
                <a:gd name="T52" fmla="*/ 1 w 94"/>
                <a:gd name="T53" fmla="*/ 1 h 99"/>
                <a:gd name="T54" fmla="*/ 1 w 94"/>
                <a:gd name="T55" fmla="*/ 1 h 99"/>
                <a:gd name="T56" fmla="*/ 1 w 94"/>
                <a:gd name="T57" fmla="*/ 1 h 99"/>
                <a:gd name="T58" fmla="*/ 1 w 94"/>
                <a:gd name="T59" fmla="*/ 1 h 99"/>
                <a:gd name="T60" fmla="*/ 1 w 94"/>
                <a:gd name="T61" fmla="*/ 1 h 99"/>
                <a:gd name="T62" fmla="*/ 1 w 94"/>
                <a:gd name="T63" fmla="*/ 1 h 9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4"/>
                <a:gd name="T97" fmla="*/ 0 h 99"/>
                <a:gd name="T98" fmla="*/ 94 w 94"/>
                <a:gd name="T99" fmla="*/ 99 h 9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pic>
        <p:nvPicPr>
          <p:cNvPr id="205" name="图片 20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8172400" y="86596"/>
            <a:ext cx="774145" cy="534092"/>
          </a:xfrm>
          <a:prstGeom prst="ellipse">
            <a:avLst/>
          </a:prstGeom>
        </p:spPr>
      </p:pic>
      <p:sp>
        <p:nvSpPr>
          <p:cNvPr id="20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DF1B7-1FFB-4A3D-A467-8A1818B4A32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0"/>
            <a:ext cx="9144000" cy="3540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smtClean="0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smtClean="0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172400" y="86596"/>
            <a:ext cx="774145" cy="534092"/>
          </a:xfrm>
          <a:prstGeom prst="ellipse">
            <a:avLst/>
          </a:prstGeom>
        </p:spPr>
      </p:pic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B6D83-2BE6-4AF7-977A-320DD5244F6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A0387-E1C1-46AE-A37F-050387B453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5F4B166-A491-4C0E-954F-9F45EC91F62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62DB3-2042-4FAF-8E55-90C5217E29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0912-B1F2-49A2-B0FB-FAA8E97E2C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392DD-3145-4B8E-9E6D-C1A420C14E3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711-DA60-497A-ACCF-2F304117741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71CCFD4-AA13-4310-92CF-26DE3F64EA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A7F24E8-A0DD-4ED8-A7F5-2E8AFB5B5AD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b="1" smtClean="0">
              <a:solidFill>
                <a:srgbClr val="000000"/>
              </a:solidFill>
            </a:endParaRPr>
          </a:p>
        </p:txBody>
      </p:sp>
      <p:pic>
        <p:nvPicPr>
          <p:cNvPr id="4" name="图片 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-69850"/>
            <a:ext cx="12255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0" y="6308725"/>
            <a:ext cx="9144000" cy="1889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b="1" smtClean="0">
              <a:solidFill>
                <a:srgbClr val="000000"/>
              </a:solidFill>
            </a:endParaRPr>
          </a:p>
        </p:txBody>
      </p:sp>
      <p:sp>
        <p:nvSpPr>
          <p:cNvPr id="7" name="平行四边形 13"/>
          <p:cNvSpPr>
            <a:spLocks noChangeArrowheads="1"/>
          </p:cNvSpPr>
          <p:nvPr/>
        </p:nvSpPr>
        <p:spPr bwMode="auto">
          <a:xfrm>
            <a:off x="1009650" y="1384300"/>
            <a:ext cx="4381500" cy="584200"/>
          </a:xfrm>
          <a:prstGeom prst="parallelogram">
            <a:avLst>
              <a:gd name="adj" fmla="val 24996"/>
            </a:avLst>
          </a:prstGeom>
          <a:solidFill>
            <a:srgbClr val="B4D422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CN" altLang="en-US" sz="2400">
              <a:solidFill>
                <a:srgbClr val="000000"/>
              </a:solidFill>
              <a:cs typeface="Times New Roman" panose="02020603050405020304" charset="0"/>
            </a:endParaRPr>
          </a:p>
        </p:txBody>
      </p:sp>
      <p:sp>
        <p:nvSpPr>
          <p:cNvPr id="8" name="圆角矩形 17"/>
          <p:cNvSpPr>
            <a:spLocks noChangeArrowheads="1"/>
          </p:cNvSpPr>
          <p:nvPr/>
        </p:nvSpPr>
        <p:spPr bwMode="auto">
          <a:xfrm>
            <a:off x="1338263" y="2212975"/>
            <a:ext cx="6694487" cy="15843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B4D422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CN" altLang="en-US" sz="2400">
              <a:solidFill>
                <a:srgbClr val="000000"/>
              </a:solidFill>
              <a:cs typeface="Times New Roman" panose="02020603050405020304" charset="0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1143000" y="1384300"/>
            <a:ext cx="4038600" cy="584200"/>
          </a:xfrm>
        </p:spPr>
        <p:txBody>
          <a:bodyPr/>
          <a:lstStyle>
            <a:lvl1pPr>
              <a:defRPr sz="3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defRPr sz="3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defRPr sz="3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 sz="3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defRPr sz="3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b="1" smtClean="0">
              <a:solidFill>
                <a:srgbClr val="000000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b="1" smtClean="0">
              <a:solidFill>
                <a:srgbClr val="00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172400" y="86596"/>
            <a:ext cx="774145" cy="534092"/>
          </a:xfrm>
          <a:prstGeom prst="ellipse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897540F-832C-46C7-950E-0A390DCB769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b="1" smtClean="0">
              <a:solidFill>
                <a:srgbClr val="000000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b="1" smtClean="0">
              <a:solidFill>
                <a:srgbClr val="000000"/>
              </a:solidFill>
            </a:endParaRPr>
          </a:p>
        </p:txBody>
      </p:sp>
      <p:grpSp>
        <p:nvGrpSpPr>
          <p:cNvPr id="4" name="Group 8"/>
          <p:cNvGrpSpPr/>
          <p:nvPr/>
        </p:nvGrpSpPr>
        <p:grpSpPr bwMode="auto">
          <a:xfrm>
            <a:off x="-4763" y="5300663"/>
            <a:ext cx="7854951" cy="1222375"/>
            <a:chOff x="2474" y="1406"/>
            <a:chExt cx="2792" cy="628"/>
          </a:xfrm>
        </p:grpSpPr>
        <p:sp>
          <p:nvSpPr>
            <p:cNvPr id="5" name="Freeform 9"/>
            <p:cNvSpPr/>
            <p:nvPr/>
          </p:nvSpPr>
          <p:spPr bwMode="auto">
            <a:xfrm>
              <a:off x="2474" y="1513"/>
              <a:ext cx="559" cy="300"/>
            </a:xfrm>
            <a:custGeom>
              <a:avLst/>
              <a:gdLst>
                <a:gd name="T0" fmla="*/ 0 w 1119"/>
                <a:gd name="T1" fmla="*/ 1 h 600"/>
                <a:gd name="T2" fmla="*/ 0 w 1119"/>
                <a:gd name="T3" fmla="*/ 1 h 600"/>
                <a:gd name="T4" fmla="*/ 0 w 1119"/>
                <a:gd name="T5" fmla="*/ 1 h 600"/>
                <a:gd name="T6" fmla="*/ 0 w 1119"/>
                <a:gd name="T7" fmla="*/ 1 h 600"/>
                <a:gd name="T8" fmla="*/ 0 w 1119"/>
                <a:gd name="T9" fmla="*/ 1 h 600"/>
                <a:gd name="T10" fmla="*/ 0 w 1119"/>
                <a:gd name="T11" fmla="*/ 1 h 600"/>
                <a:gd name="T12" fmla="*/ 0 w 1119"/>
                <a:gd name="T13" fmla="*/ 1 h 600"/>
                <a:gd name="T14" fmla="*/ 0 w 1119"/>
                <a:gd name="T15" fmla="*/ 1 h 600"/>
                <a:gd name="T16" fmla="*/ 0 w 1119"/>
                <a:gd name="T17" fmla="*/ 1 h 600"/>
                <a:gd name="T18" fmla="*/ 0 w 1119"/>
                <a:gd name="T19" fmla="*/ 1 h 600"/>
                <a:gd name="T20" fmla="*/ 0 w 1119"/>
                <a:gd name="T21" fmla="*/ 1 h 600"/>
                <a:gd name="T22" fmla="*/ 0 w 1119"/>
                <a:gd name="T23" fmla="*/ 1 h 600"/>
                <a:gd name="T24" fmla="*/ 0 w 1119"/>
                <a:gd name="T25" fmla="*/ 1 h 600"/>
                <a:gd name="T26" fmla="*/ 0 w 1119"/>
                <a:gd name="T27" fmla="*/ 1 h 600"/>
                <a:gd name="T28" fmla="*/ 0 w 1119"/>
                <a:gd name="T29" fmla="*/ 1 h 600"/>
                <a:gd name="T30" fmla="*/ 0 w 1119"/>
                <a:gd name="T31" fmla="*/ 1 h 600"/>
                <a:gd name="T32" fmla="*/ 0 w 1119"/>
                <a:gd name="T33" fmla="*/ 1 h 600"/>
                <a:gd name="T34" fmla="*/ 0 w 1119"/>
                <a:gd name="T35" fmla="*/ 1 h 600"/>
                <a:gd name="T36" fmla="*/ 0 w 1119"/>
                <a:gd name="T37" fmla="*/ 1 h 600"/>
                <a:gd name="T38" fmla="*/ 0 w 1119"/>
                <a:gd name="T39" fmla="*/ 1 h 600"/>
                <a:gd name="T40" fmla="*/ 0 w 1119"/>
                <a:gd name="T41" fmla="*/ 1 h 600"/>
                <a:gd name="T42" fmla="*/ 0 w 1119"/>
                <a:gd name="T43" fmla="*/ 1 h 600"/>
                <a:gd name="T44" fmla="*/ 0 w 1119"/>
                <a:gd name="T45" fmla="*/ 1 h 600"/>
                <a:gd name="T46" fmla="*/ 0 w 1119"/>
                <a:gd name="T47" fmla="*/ 1 h 600"/>
                <a:gd name="T48" fmla="*/ 0 w 1119"/>
                <a:gd name="T49" fmla="*/ 1 h 600"/>
                <a:gd name="T50" fmla="*/ 0 w 1119"/>
                <a:gd name="T51" fmla="*/ 1 h 600"/>
                <a:gd name="T52" fmla="*/ 0 w 1119"/>
                <a:gd name="T53" fmla="*/ 1 h 600"/>
                <a:gd name="T54" fmla="*/ 0 w 1119"/>
                <a:gd name="T55" fmla="*/ 1 h 600"/>
                <a:gd name="T56" fmla="*/ 0 w 1119"/>
                <a:gd name="T57" fmla="*/ 1 h 600"/>
                <a:gd name="T58" fmla="*/ 0 w 1119"/>
                <a:gd name="T59" fmla="*/ 1 h 600"/>
                <a:gd name="T60" fmla="*/ 0 w 1119"/>
                <a:gd name="T61" fmla="*/ 1 h 600"/>
                <a:gd name="T62" fmla="*/ 0 w 1119"/>
                <a:gd name="T63" fmla="*/ 1 h 600"/>
                <a:gd name="T64" fmla="*/ 0 w 1119"/>
                <a:gd name="T65" fmla="*/ 1 h 600"/>
                <a:gd name="T66" fmla="*/ 0 w 1119"/>
                <a:gd name="T67" fmla="*/ 1 h 600"/>
                <a:gd name="T68" fmla="*/ 0 w 1119"/>
                <a:gd name="T69" fmla="*/ 1 h 600"/>
                <a:gd name="T70" fmla="*/ 0 w 1119"/>
                <a:gd name="T71" fmla="*/ 1 h 600"/>
                <a:gd name="T72" fmla="*/ 0 w 1119"/>
                <a:gd name="T73" fmla="*/ 1 h 600"/>
                <a:gd name="T74" fmla="*/ 0 w 1119"/>
                <a:gd name="T75" fmla="*/ 1 h 600"/>
                <a:gd name="T76" fmla="*/ 0 w 1119"/>
                <a:gd name="T77" fmla="*/ 1 h 600"/>
                <a:gd name="T78" fmla="*/ 0 w 1119"/>
                <a:gd name="T79" fmla="*/ 1 h 600"/>
                <a:gd name="T80" fmla="*/ 0 w 1119"/>
                <a:gd name="T81" fmla="*/ 1 h 600"/>
                <a:gd name="T82" fmla="*/ 0 w 1119"/>
                <a:gd name="T83" fmla="*/ 1 h 600"/>
                <a:gd name="T84" fmla="*/ 0 w 1119"/>
                <a:gd name="T85" fmla="*/ 1 h 600"/>
                <a:gd name="T86" fmla="*/ 0 w 1119"/>
                <a:gd name="T87" fmla="*/ 1 h 600"/>
                <a:gd name="T88" fmla="*/ 0 w 1119"/>
                <a:gd name="T89" fmla="*/ 1 h 600"/>
                <a:gd name="T90" fmla="*/ 0 w 1119"/>
                <a:gd name="T91" fmla="*/ 1 h 600"/>
                <a:gd name="T92" fmla="*/ 0 w 1119"/>
                <a:gd name="T93" fmla="*/ 0 h 600"/>
                <a:gd name="T94" fmla="*/ 0 w 1119"/>
                <a:gd name="T95" fmla="*/ 1 h 600"/>
                <a:gd name="T96" fmla="*/ 0 w 1119"/>
                <a:gd name="T97" fmla="*/ 1 h 600"/>
                <a:gd name="T98" fmla="*/ 0 w 1119"/>
                <a:gd name="T99" fmla="*/ 1 h 600"/>
                <a:gd name="T100" fmla="*/ 0 w 1119"/>
                <a:gd name="T101" fmla="*/ 1 h 6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19"/>
                <a:gd name="T154" fmla="*/ 0 h 600"/>
                <a:gd name="T155" fmla="*/ 1119 w 1119"/>
                <a:gd name="T156" fmla="*/ 600 h 6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2474" y="1795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Freeform 11"/>
            <p:cNvSpPr/>
            <p:nvPr/>
          </p:nvSpPr>
          <p:spPr bwMode="auto">
            <a:xfrm>
              <a:off x="4159" y="1502"/>
              <a:ext cx="1107" cy="311"/>
            </a:xfrm>
            <a:custGeom>
              <a:avLst/>
              <a:gdLst>
                <a:gd name="T0" fmla="*/ 1 w 2214"/>
                <a:gd name="T1" fmla="*/ 1 h 621"/>
                <a:gd name="T2" fmla="*/ 1 w 2214"/>
                <a:gd name="T3" fmla="*/ 1 h 621"/>
                <a:gd name="T4" fmla="*/ 1 w 2214"/>
                <a:gd name="T5" fmla="*/ 1 h 621"/>
                <a:gd name="T6" fmla="*/ 1 w 2214"/>
                <a:gd name="T7" fmla="*/ 1 h 621"/>
                <a:gd name="T8" fmla="*/ 1 w 2214"/>
                <a:gd name="T9" fmla="*/ 1 h 621"/>
                <a:gd name="T10" fmla="*/ 1 w 2214"/>
                <a:gd name="T11" fmla="*/ 1 h 621"/>
                <a:gd name="T12" fmla="*/ 1 w 2214"/>
                <a:gd name="T13" fmla="*/ 1 h 621"/>
                <a:gd name="T14" fmla="*/ 1 w 2214"/>
                <a:gd name="T15" fmla="*/ 1 h 621"/>
                <a:gd name="T16" fmla="*/ 1 w 2214"/>
                <a:gd name="T17" fmla="*/ 1 h 621"/>
                <a:gd name="T18" fmla="*/ 1 w 2214"/>
                <a:gd name="T19" fmla="*/ 1 h 621"/>
                <a:gd name="T20" fmla="*/ 1 w 2214"/>
                <a:gd name="T21" fmla="*/ 1 h 621"/>
                <a:gd name="T22" fmla="*/ 1 w 2214"/>
                <a:gd name="T23" fmla="*/ 1 h 621"/>
                <a:gd name="T24" fmla="*/ 1 w 2214"/>
                <a:gd name="T25" fmla="*/ 1 h 621"/>
                <a:gd name="T26" fmla="*/ 1 w 2214"/>
                <a:gd name="T27" fmla="*/ 1 h 621"/>
                <a:gd name="T28" fmla="*/ 1 w 2214"/>
                <a:gd name="T29" fmla="*/ 1 h 621"/>
                <a:gd name="T30" fmla="*/ 1 w 2214"/>
                <a:gd name="T31" fmla="*/ 1 h 621"/>
                <a:gd name="T32" fmla="*/ 1 w 2214"/>
                <a:gd name="T33" fmla="*/ 1 h 621"/>
                <a:gd name="T34" fmla="*/ 1 w 2214"/>
                <a:gd name="T35" fmla="*/ 1 h 621"/>
                <a:gd name="T36" fmla="*/ 1 w 2214"/>
                <a:gd name="T37" fmla="*/ 1 h 621"/>
                <a:gd name="T38" fmla="*/ 1 w 2214"/>
                <a:gd name="T39" fmla="*/ 1 h 621"/>
                <a:gd name="T40" fmla="*/ 1 w 2214"/>
                <a:gd name="T41" fmla="*/ 1 h 621"/>
                <a:gd name="T42" fmla="*/ 1 w 2214"/>
                <a:gd name="T43" fmla="*/ 1 h 621"/>
                <a:gd name="T44" fmla="*/ 1 w 2214"/>
                <a:gd name="T45" fmla="*/ 1 h 621"/>
                <a:gd name="T46" fmla="*/ 1 w 2214"/>
                <a:gd name="T47" fmla="*/ 1 h 621"/>
                <a:gd name="T48" fmla="*/ 1 w 2214"/>
                <a:gd name="T49" fmla="*/ 1 h 621"/>
                <a:gd name="T50" fmla="*/ 1 w 2214"/>
                <a:gd name="T51" fmla="*/ 1 h 621"/>
                <a:gd name="T52" fmla="*/ 1 w 2214"/>
                <a:gd name="T53" fmla="*/ 1 h 621"/>
                <a:gd name="T54" fmla="*/ 1 w 2214"/>
                <a:gd name="T55" fmla="*/ 1 h 621"/>
                <a:gd name="T56" fmla="*/ 1 w 2214"/>
                <a:gd name="T57" fmla="*/ 1 h 621"/>
                <a:gd name="T58" fmla="*/ 1 w 2214"/>
                <a:gd name="T59" fmla="*/ 1 h 621"/>
                <a:gd name="T60" fmla="*/ 1 w 2214"/>
                <a:gd name="T61" fmla="*/ 1 h 621"/>
                <a:gd name="T62" fmla="*/ 1 w 2214"/>
                <a:gd name="T63" fmla="*/ 1 h 621"/>
                <a:gd name="T64" fmla="*/ 1 w 2214"/>
                <a:gd name="T65" fmla="*/ 1 h 621"/>
                <a:gd name="T66" fmla="*/ 1 w 2214"/>
                <a:gd name="T67" fmla="*/ 1 h 621"/>
                <a:gd name="T68" fmla="*/ 1 w 2214"/>
                <a:gd name="T69" fmla="*/ 1 h 621"/>
                <a:gd name="T70" fmla="*/ 1 w 2214"/>
                <a:gd name="T71" fmla="*/ 1 h 621"/>
                <a:gd name="T72" fmla="*/ 1 w 2214"/>
                <a:gd name="T73" fmla="*/ 1 h 621"/>
                <a:gd name="T74" fmla="*/ 1 w 2214"/>
                <a:gd name="T75" fmla="*/ 1 h 621"/>
                <a:gd name="T76" fmla="*/ 1 w 2214"/>
                <a:gd name="T77" fmla="*/ 1 h 621"/>
                <a:gd name="T78" fmla="*/ 1 w 2214"/>
                <a:gd name="T79" fmla="*/ 1 h 621"/>
                <a:gd name="T80" fmla="*/ 1 w 2214"/>
                <a:gd name="T81" fmla="*/ 1 h 621"/>
                <a:gd name="T82" fmla="*/ 1 w 2214"/>
                <a:gd name="T83" fmla="*/ 1 h 621"/>
                <a:gd name="T84" fmla="*/ 1 w 2214"/>
                <a:gd name="T85" fmla="*/ 1 h 621"/>
                <a:gd name="T86" fmla="*/ 1 w 2214"/>
                <a:gd name="T87" fmla="*/ 1 h 621"/>
                <a:gd name="T88" fmla="*/ 1 w 2214"/>
                <a:gd name="T89" fmla="*/ 1 h 621"/>
                <a:gd name="T90" fmla="*/ 1 w 2214"/>
                <a:gd name="T91" fmla="*/ 1 h 621"/>
                <a:gd name="T92" fmla="*/ 1 w 2214"/>
                <a:gd name="T93" fmla="*/ 1 h 621"/>
                <a:gd name="T94" fmla="*/ 1 w 2214"/>
                <a:gd name="T95" fmla="*/ 1 h 621"/>
                <a:gd name="T96" fmla="*/ 1 w 2214"/>
                <a:gd name="T97" fmla="*/ 0 h 621"/>
                <a:gd name="T98" fmla="*/ 1 w 2214"/>
                <a:gd name="T99" fmla="*/ 1 h 621"/>
                <a:gd name="T100" fmla="*/ 1 w 2214"/>
                <a:gd name="T101" fmla="*/ 1 h 621"/>
                <a:gd name="T102" fmla="*/ 0 w 2214"/>
                <a:gd name="T103" fmla="*/ 1 h 621"/>
                <a:gd name="T104" fmla="*/ 1 w 2214"/>
                <a:gd name="T105" fmla="*/ 1 h 6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214"/>
                <a:gd name="T160" fmla="*/ 0 h 621"/>
                <a:gd name="T161" fmla="*/ 2214 w 2214"/>
                <a:gd name="T162" fmla="*/ 621 h 62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158" y="1813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Freeform 13"/>
            <p:cNvSpPr/>
            <p:nvPr/>
          </p:nvSpPr>
          <p:spPr bwMode="auto">
            <a:xfrm>
              <a:off x="4158" y="1681"/>
              <a:ext cx="24" cy="132"/>
            </a:xfrm>
            <a:custGeom>
              <a:avLst/>
              <a:gdLst>
                <a:gd name="T0" fmla="*/ 0 w 50"/>
                <a:gd name="T1" fmla="*/ 0 h 263"/>
                <a:gd name="T2" fmla="*/ 0 w 50"/>
                <a:gd name="T3" fmla="*/ 1 h 263"/>
                <a:gd name="T4" fmla="*/ 0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0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Freeform 14"/>
            <p:cNvSpPr/>
            <p:nvPr/>
          </p:nvSpPr>
          <p:spPr bwMode="auto">
            <a:xfrm>
              <a:off x="4194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Freeform 15"/>
            <p:cNvSpPr/>
            <p:nvPr/>
          </p:nvSpPr>
          <p:spPr bwMode="auto">
            <a:xfrm>
              <a:off x="4232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4158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4158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Freeform 18"/>
            <p:cNvSpPr/>
            <p:nvPr/>
          </p:nvSpPr>
          <p:spPr bwMode="auto">
            <a:xfrm>
              <a:off x="4881" y="1681"/>
              <a:ext cx="24" cy="132"/>
            </a:xfrm>
            <a:custGeom>
              <a:avLst/>
              <a:gdLst>
                <a:gd name="T0" fmla="*/ 0 w 50"/>
                <a:gd name="T1" fmla="*/ 0 h 263"/>
                <a:gd name="T2" fmla="*/ 0 w 50"/>
                <a:gd name="T3" fmla="*/ 1 h 263"/>
                <a:gd name="T4" fmla="*/ 0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0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" name="Freeform 19"/>
            <p:cNvSpPr/>
            <p:nvPr/>
          </p:nvSpPr>
          <p:spPr bwMode="auto">
            <a:xfrm>
              <a:off x="4917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" name="Freeform 20"/>
            <p:cNvSpPr/>
            <p:nvPr/>
          </p:nvSpPr>
          <p:spPr bwMode="auto">
            <a:xfrm>
              <a:off x="4955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" name="Freeform 21"/>
            <p:cNvSpPr/>
            <p:nvPr/>
          </p:nvSpPr>
          <p:spPr bwMode="auto">
            <a:xfrm>
              <a:off x="4993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" name="Freeform 22"/>
            <p:cNvSpPr/>
            <p:nvPr/>
          </p:nvSpPr>
          <p:spPr bwMode="auto">
            <a:xfrm>
              <a:off x="5031" y="1681"/>
              <a:ext cx="25" cy="144"/>
            </a:xfrm>
            <a:custGeom>
              <a:avLst/>
              <a:gdLst>
                <a:gd name="T0" fmla="*/ 1 w 49"/>
                <a:gd name="T1" fmla="*/ 0 h 286"/>
                <a:gd name="T2" fmla="*/ 1 w 49"/>
                <a:gd name="T3" fmla="*/ 1 h 286"/>
                <a:gd name="T4" fmla="*/ 1 w 49"/>
                <a:gd name="T5" fmla="*/ 1 h 286"/>
                <a:gd name="T6" fmla="*/ 0 w 49"/>
                <a:gd name="T7" fmla="*/ 1 h 286"/>
                <a:gd name="T8" fmla="*/ 0 w 49"/>
                <a:gd name="T9" fmla="*/ 1 h 286"/>
                <a:gd name="T10" fmla="*/ 1 w 49"/>
                <a:gd name="T11" fmla="*/ 0 h 2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86"/>
                <a:gd name="T20" fmla="*/ 49 w 49"/>
                <a:gd name="T21" fmla="*/ 286 h 2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" name="Freeform 23"/>
            <p:cNvSpPr/>
            <p:nvPr/>
          </p:nvSpPr>
          <p:spPr bwMode="auto">
            <a:xfrm>
              <a:off x="5069" y="1689"/>
              <a:ext cx="25" cy="148"/>
            </a:xfrm>
            <a:custGeom>
              <a:avLst/>
              <a:gdLst>
                <a:gd name="T0" fmla="*/ 1 w 50"/>
                <a:gd name="T1" fmla="*/ 0 h 295"/>
                <a:gd name="T2" fmla="*/ 1 w 50"/>
                <a:gd name="T3" fmla="*/ 1 h 295"/>
                <a:gd name="T4" fmla="*/ 1 w 50"/>
                <a:gd name="T5" fmla="*/ 1 h 295"/>
                <a:gd name="T6" fmla="*/ 0 w 50"/>
                <a:gd name="T7" fmla="*/ 1 h 295"/>
                <a:gd name="T8" fmla="*/ 0 w 50"/>
                <a:gd name="T9" fmla="*/ 1 h 295"/>
                <a:gd name="T10" fmla="*/ 1 w 50"/>
                <a:gd name="T11" fmla="*/ 0 h 2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95"/>
                <a:gd name="T20" fmla="*/ 50 w 50"/>
                <a:gd name="T21" fmla="*/ 295 h 2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Freeform 24"/>
            <p:cNvSpPr/>
            <p:nvPr/>
          </p:nvSpPr>
          <p:spPr bwMode="auto">
            <a:xfrm>
              <a:off x="5108" y="1697"/>
              <a:ext cx="24" cy="156"/>
            </a:xfrm>
            <a:custGeom>
              <a:avLst/>
              <a:gdLst>
                <a:gd name="T0" fmla="*/ 0 w 49"/>
                <a:gd name="T1" fmla="*/ 0 h 313"/>
                <a:gd name="T2" fmla="*/ 0 w 49"/>
                <a:gd name="T3" fmla="*/ 0 h 313"/>
                <a:gd name="T4" fmla="*/ 0 w 49"/>
                <a:gd name="T5" fmla="*/ 0 h 313"/>
                <a:gd name="T6" fmla="*/ 0 w 49"/>
                <a:gd name="T7" fmla="*/ 0 h 313"/>
                <a:gd name="T8" fmla="*/ 0 w 49"/>
                <a:gd name="T9" fmla="*/ 0 h 313"/>
                <a:gd name="T10" fmla="*/ 0 w 49"/>
                <a:gd name="T11" fmla="*/ 0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313"/>
                <a:gd name="T20" fmla="*/ 49 w 49"/>
                <a:gd name="T21" fmla="*/ 313 h 3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Freeform 25"/>
            <p:cNvSpPr/>
            <p:nvPr/>
          </p:nvSpPr>
          <p:spPr bwMode="auto">
            <a:xfrm>
              <a:off x="5146" y="1707"/>
              <a:ext cx="24" cy="169"/>
            </a:xfrm>
            <a:custGeom>
              <a:avLst/>
              <a:gdLst>
                <a:gd name="T0" fmla="*/ 0 w 50"/>
                <a:gd name="T1" fmla="*/ 0 h 340"/>
                <a:gd name="T2" fmla="*/ 0 w 50"/>
                <a:gd name="T3" fmla="*/ 0 h 340"/>
                <a:gd name="T4" fmla="*/ 0 w 50"/>
                <a:gd name="T5" fmla="*/ 0 h 340"/>
                <a:gd name="T6" fmla="*/ 0 w 50"/>
                <a:gd name="T7" fmla="*/ 0 h 340"/>
                <a:gd name="T8" fmla="*/ 0 w 50"/>
                <a:gd name="T9" fmla="*/ 0 h 340"/>
                <a:gd name="T10" fmla="*/ 0 w 50"/>
                <a:gd name="T11" fmla="*/ 0 h 3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340"/>
                <a:gd name="T20" fmla="*/ 50 w 50"/>
                <a:gd name="T21" fmla="*/ 340 h 3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" name="Freeform 26"/>
            <p:cNvSpPr/>
            <p:nvPr/>
          </p:nvSpPr>
          <p:spPr bwMode="auto">
            <a:xfrm>
              <a:off x="5184" y="1722"/>
              <a:ext cx="24" cy="188"/>
            </a:xfrm>
            <a:custGeom>
              <a:avLst/>
              <a:gdLst>
                <a:gd name="T0" fmla="*/ 0 w 50"/>
                <a:gd name="T1" fmla="*/ 0 h 373"/>
                <a:gd name="T2" fmla="*/ 0 w 50"/>
                <a:gd name="T3" fmla="*/ 0 h 373"/>
                <a:gd name="T4" fmla="*/ 0 w 50"/>
                <a:gd name="T5" fmla="*/ 0 h 373"/>
                <a:gd name="T6" fmla="*/ 0 w 50"/>
                <a:gd name="T7" fmla="*/ 0 h 373"/>
                <a:gd name="T8" fmla="*/ 0 w 50"/>
                <a:gd name="T9" fmla="*/ 0 h 373"/>
                <a:gd name="T10" fmla="*/ 0 w 50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373"/>
                <a:gd name="T20" fmla="*/ 50 w 50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" name="Freeform 27"/>
            <p:cNvSpPr/>
            <p:nvPr/>
          </p:nvSpPr>
          <p:spPr bwMode="auto">
            <a:xfrm>
              <a:off x="5222" y="1739"/>
              <a:ext cx="24" cy="216"/>
            </a:xfrm>
            <a:custGeom>
              <a:avLst/>
              <a:gdLst>
                <a:gd name="T0" fmla="*/ 0 w 50"/>
                <a:gd name="T1" fmla="*/ 0 h 430"/>
                <a:gd name="T2" fmla="*/ 0 w 50"/>
                <a:gd name="T3" fmla="*/ 1 h 430"/>
                <a:gd name="T4" fmla="*/ 0 w 50"/>
                <a:gd name="T5" fmla="*/ 1 h 430"/>
                <a:gd name="T6" fmla="*/ 0 w 50"/>
                <a:gd name="T7" fmla="*/ 1 h 430"/>
                <a:gd name="T8" fmla="*/ 0 w 50"/>
                <a:gd name="T9" fmla="*/ 1 h 430"/>
                <a:gd name="T10" fmla="*/ 0 w 50"/>
                <a:gd name="T11" fmla="*/ 0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430"/>
                <a:gd name="T20" fmla="*/ 50 w 50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4" name="Freeform 28"/>
            <p:cNvSpPr/>
            <p:nvPr/>
          </p:nvSpPr>
          <p:spPr bwMode="auto">
            <a:xfrm>
              <a:off x="5260" y="1776"/>
              <a:ext cx="6" cy="213"/>
            </a:xfrm>
            <a:custGeom>
              <a:avLst/>
              <a:gdLst>
                <a:gd name="T0" fmla="*/ 0 w 13"/>
                <a:gd name="T1" fmla="*/ 0 h 427"/>
                <a:gd name="T2" fmla="*/ 0 w 13"/>
                <a:gd name="T3" fmla="*/ 0 h 427"/>
                <a:gd name="T4" fmla="*/ 0 w 13"/>
                <a:gd name="T5" fmla="*/ 0 h 427"/>
                <a:gd name="T6" fmla="*/ 0 w 13"/>
                <a:gd name="T7" fmla="*/ 0 h 427"/>
                <a:gd name="T8" fmla="*/ 0 w 13"/>
                <a:gd name="T9" fmla="*/ 0 h 4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427"/>
                <a:gd name="T17" fmla="*/ 13 w 13"/>
                <a:gd name="T18" fmla="*/ 427 h 4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" name="Freeform 29"/>
            <p:cNvSpPr/>
            <p:nvPr/>
          </p:nvSpPr>
          <p:spPr bwMode="auto">
            <a:xfrm>
              <a:off x="4868" y="1716"/>
              <a:ext cx="398" cy="105"/>
            </a:xfrm>
            <a:custGeom>
              <a:avLst/>
              <a:gdLst>
                <a:gd name="T0" fmla="*/ 1 w 796"/>
                <a:gd name="T1" fmla="*/ 1 h 208"/>
                <a:gd name="T2" fmla="*/ 1 w 796"/>
                <a:gd name="T3" fmla="*/ 1 h 208"/>
                <a:gd name="T4" fmla="*/ 1 w 796"/>
                <a:gd name="T5" fmla="*/ 1 h 208"/>
                <a:gd name="T6" fmla="*/ 1 w 796"/>
                <a:gd name="T7" fmla="*/ 1 h 208"/>
                <a:gd name="T8" fmla="*/ 1 w 796"/>
                <a:gd name="T9" fmla="*/ 1 h 208"/>
                <a:gd name="T10" fmla="*/ 1 w 796"/>
                <a:gd name="T11" fmla="*/ 1 h 208"/>
                <a:gd name="T12" fmla="*/ 1 w 796"/>
                <a:gd name="T13" fmla="*/ 1 h 208"/>
                <a:gd name="T14" fmla="*/ 1 w 796"/>
                <a:gd name="T15" fmla="*/ 1 h 208"/>
                <a:gd name="T16" fmla="*/ 1 w 796"/>
                <a:gd name="T17" fmla="*/ 1 h 208"/>
                <a:gd name="T18" fmla="*/ 1 w 796"/>
                <a:gd name="T19" fmla="*/ 1 h 208"/>
                <a:gd name="T20" fmla="*/ 1 w 796"/>
                <a:gd name="T21" fmla="*/ 1 h 208"/>
                <a:gd name="T22" fmla="*/ 1 w 796"/>
                <a:gd name="T23" fmla="*/ 1 h 208"/>
                <a:gd name="T24" fmla="*/ 1 w 796"/>
                <a:gd name="T25" fmla="*/ 1 h 208"/>
                <a:gd name="T26" fmla="*/ 1 w 796"/>
                <a:gd name="T27" fmla="*/ 1 h 208"/>
                <a:gd name="T28" fmla="*/ 1 w 796"/>
                <a:gd name="T29" fmla="*/ 1 h 208"/>
                <a:gd name="T30" fmla="*/ 1 w 796"/>
                <a:gd name="T31" fmla="*/ 1 h 208"/>
                <a:gd name="T32" fmla="*/ 1 w 796"/>
                <a:gd name="T33" fmla="*/ 1 h 208"/>
                <a:gd name="T34" fmla="*/ 1 w 796"/>
                <a:gd name="T35" fmla="*/ 1 h 208"/>
                <a:gd name="T36" fmla="*/ 1 w 796"/>
                <a:gd name="T37" fmla="*/ 1 h 208"/>
                <a:gd name="T38" fmla="*/ 1 w 796"/>
                <a:gd name="T39" fmla="*/ 1 h 208"/>
                <a:gd name="T40" fmla="*/ 1 w 796"/>
                <a:gd name="T41" fmla="*/ 1 h 208"/>
                <a:gd name="T42" fmla="*/ 1 w 796"/>
                <a:gd name="T43" fmla="*/ 1 h 208"/>
                <a:gd name="T44" fmla="*/ 1 w 796"/>
                <a:gd name="T45" fmla="*/ 1 h 208"/>
                <a:gd name="T46" fmla="*/ 1 w 796"/>
                <a:gd name="T47" fmla="*/ 1 h 208"/>
                <a:gd name="T48" fmla="*/ 1 w 796"/>
                <a:gd name="T49" fmla="*/ 0 h 208"/>
                <a:gd name="T50" fmla="*/ 1 w 796"/>
                <a:gd name="T51" fmla="*/ 0 h 208"/>
                <a:gd name="T52" fmla="*/ 1 w 796"/>
                <a:gd name="T53" fmla="*/ 0 h 208"/>
                <a:gd name="T54" fmla="*/ 1 w 796"/>
                <a:gd name="T55" fmla="*/ 0 h 208"/>
                <a:gd name="T56" fmla="*/ 1 w 796"/>
                <a:gd name="T57" fmla="*/ 0 h 208"/>
                <a:gd name="T58" fmla="*/ 1 w 796"/>
                <a:gd name="T59" fmla="*/ 0 h 208"/>
                <a:gd name="T60" fmla="*/ 1 w 796"/>
                <a:gd name="T61" fmla="*/ 0 h 208"/>
                <a:gd name="T62" fmla="*/ 1 w 796"/>
                <a:gd name="T63" fmla="*/ 0 h 208"/>
                <a:gd name="T64" fmla="*/ 0 w 796"/>
                <a:gd name="T65" fmla="*/ 0 h 2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6"/>
                <a:gd name="T100" fmla="*/ 0 h 208"/>
                <a:gd name="T101" fmla="*/ 796 w 796"/>
                <a:gd name="T102" fmla="*/ 208 h 2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" name="Freeform 30"/>
            <p:cNvSpPr/>
            <p:nvPr/>
          </p:nvSpPr>
          <p:spPr bwMode="auto">
            <a:xfrm>
              <a:off x="4868" y="1780"/>
              <a:ext cx="398" cy="153"/>
            </a:xfrm>
            <a:custGeom>
              <a:avLst/>
              <a:gdLst>
                <a:gd name="T0" fmla="*/ 1 w 796"/>
                <a:gd name="T1" fmla="*/ 1 h 307"/>
                <a:gd name="T2" fmla="*/ 1 w 796"/>
                <a:gd name="T3" fmla="*/ 1 h 307"/>
                <a:gd name="T4" fmla="*/ 1 w 796"/>
                <a:gd name="T5" fmla="*/ 1 h 307"/>
                <a:gd name="T6" fmla="*/ 1 w 796"/>
                <a:gd name="T7" fmla="*/ 1 h 307"/>
                <a:gd name="T8" fmla="*/ 1 w 796"/>
                <a:gd name="T9" fmla="*/ 1 h 307"/>
                <a:gd name="T10" fmla="*/ 1 w 796"/>
                <a:gd name="T11" fmla="*/ 1 h 307"/>
                <a:gd name="T12" fmla="*/ 1 w 796"/>
                <a:gd name="T13" fmla="*/ 1 h 307"/>
                <a:gd name="T14" fmla="*/ 1 w 796"/>
                <a:gd name="T15" fmla="*/ 1 h 307"/>
                <a:gd name="T16" fmla="*/ 1 w 796"/>
                <a:gd name="T17" fmla="*/ 1 h 307"/>
                <a:gd name="T18" fmla="*/ 1 w 796"/>
                <a:gd name="T19" fmla="*/ 1 h 307"/>
                <a:gd name="T20" fmla="*/ 1 w 796"/>
                <a:gd name="T21" fmla="*/ 1 h 307"/>
                <a:gd name="T22" fmla="*/ 1 w 796"/>
                <a:gd name="T23" fmla="*/ 1 h 307"/>
                <a:gd name="T24" fmla="*/ 1 w 796"/>
                <a:gd name="T25" fmla="*/ 1 h 307"/>
                <a:gd name="T26" fmla="*/ 1 w 796"/>
                <a:gd name="T27" fmla="*/ 1 h 307"/>
                <a:gd name="T28" fmla="*/ 1 w 796"/>
                <a:gd name="T29" fmla="*/ 1 h 307"/>
                <a:gd name="T30" fmla="*/ 1 w 796"/>
                <a:gd name="T31" fmla="*/ 1 h 307"/>
                <a:gd name="T32" fmla="*/ 1 w 796"/>
                <a:gd name="T33" fmla="*/ 1 h 307"/>
                <a:gd name="T34" fmla="*/ 1 w 796"/>
                <a:gd name="T35" fmla="*/ 1 h 307"/>
                <a:gd name="T36" fmla="*/ 1 w 796"/>
                <a:gd name="T37" fmla="*/ 1 h 307"/>
                <a:gd name="T38" fmla="*/ 1 w 796"/>
                <a:gd name="T39" fmla="*/ 1 h 307"/>
                <a:gd name="T40" fmla="*/ 1 w 796"/>
                <a:gd name="T41" fmla="*/ 1 h 307"/>
                <a:gd name="T42" fmla="*/ 1 w 796"/>
                <a:gd name="T43" fmla="*/ 1 h 307"/>
                <a:gd name="T44" fmla="*/ 1 w 796"/>
                <a:gd name="T45" fmla="*/ 1 h 307"/>
                <a:gd name="T46" fmla="*/ 1 w 796"/>
                <a:gd name="T47" fmla="*/ 1 h 307"/>
                <a:gd name="T48" fmla="*/ 1 w 796"/>
                <a:gd name="T49" fmla="*/ 0 h 307"/>
                <a:gd name="T50" fmla="*/ 1 w 796"/>
                <a:gd name="T51" fmla="*/ 0 h 307"/>
                <a:gd name="T52" fmla="*/ 1 w 796"/>
                <a:gd name="T53" fmla="*/ 0 h 307"/>
                <a:gd name="T54" fmla="*/ 1 w 796"/>
                <a:gd name="T55" fmla="*/ 0 h 307"/>
                <a:gd name="T56" fmla="*/ 1 w 796"/>
                <a:gd name="T57" fmla="*/ 0 h 307"/>
                <a:gd name="T58" fmla="*/ 1 w 796"/>
                <a:gd name="T59" fmla="*/ 0 h 307"/>
                <a:gd name="T60" fmla="*/ 1 w 796"/>
                <a:gd name="T61" fmla="*/ 0 h 307"/>
                <a:gd name="T62" fmla="*/ 1 w 796"/>
                <a:gd name="T63" fmla="*/ 0 h 307"/>
                <a:gd name="T64" fmla="*/ 0 w 796"/>
                <a:gd name="T65" fmla="*/ 0 h 3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6"/>
                <a:gd name="T100" fmla="*/ 0 h 307"/>
                <a:gd name="T101" fmla="*/ 796 w 796"/>
                <a:gd name="T102" fmla="*/ 307 h 3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7" name="Freeform 31"/>
            <p:cNvSpPr/>
            <p:nvPr/>
          </p:nvSpPr>
          <p:spPr bwMode="auto">
            <a:xfrm>
              <a:off x="4264" y="1681"/>
              <a:ext cx="24" cy="132"/>
            </a:xfrm>
            <a:custGeom>
              <a:avLst/>
              <a:gdLst>
                <a:gd name="T0" fmla="*/ 0 w 50"/>
                <a:gd name="T1" fmla="*/ 0 h 263"/>
                <a:gd name="T2" fmla="*/ 0 w 50"/>
                <a:gd name="T3" fmla="*/ 1 h 263"/>
                <a:gd name="T4" fmla="*/ 0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0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" name="Freeform 32"/>
            <p:cNvSpPr/>
            <p:nvPr/>
          </p:nvSpPr>
          <p:spPr bwMode="auto">
            <a:xfrm>
              <a:off x="4300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" name="Freeform 33"/>
            <p:cNvSpPr/>
            <p:nvPr/>
          </p:nvSpPr>
          <p:spPr bwMode="auto">
            <a:xfrm>
              <a:off x="4338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4264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4264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Freeform 36"/>
            <p:cNvSpPr/>
            <p:nvPr/>
          </p:nvSpPr>
          <p:spPr bwMode="auto">
            <a:xfrm>
              <a:off x="4370" y="1681"/>
              <a:ext cx="24" cy="132"/>
            </a:xfrm>
            <a:custGeom>
              <a:avLst/>
              <a:gdLst>
                <a:gd name="T0" fmla="*/ 0 w 50"/>
                <a:gd name="T1" fmla="*/ 0 h 263"/>
                <a:gd name="T2" fmla="*/ 0 w 50"/>
                <a:gd name="T3" fmla="*/ 1 h 263"/>
                <a:gd name="T4" fmla="*/ 0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0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3" name="Freeform 37"/>
            <p:cNvSpPr/>
            <p:nvPr/>
          </p:nvSpPr>
          <p:spPr bwMode="auto">
            <a:xfrm>
              <a:off x="4405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4" name="Freeform 38"/>
            <p:cNvSpPr/>
            <p:nvPr/>
          </p:nvSpPr>
          <p:spPr bwMode="auto">
            <a:xfrm>
              <a:off x="4444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" name="Rectangle 39"/>
            <p:cNvSpPr>
              <a:spLocks noChangeArrowheads="1"/>
            </p:cNvSpPr>
            <p:nvPr/>
          </p:nvSpPr>
          <p:spPr bwMode="auto">
            <a:xfrm>
              <a:off x="4370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" name="Rectangle 40"/>
            <p:cNvSpPr>
              <a:spLocks noChangeArrowheads="1"/>
            </p:cNvSpPr>
            <p:nvPr/>
          </p:nvSpPr>
          <p:spPr bwMode="auto">
            <a:xfrm>
              <a:off x="4370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" name="Freeform 41"/>
            <p:cNvSpPr/>
            <p:nvPr/>
          </p:nvSpPr>
          <p:spPr bwMode="auto">
            <a:xfrm>
              <a:off x="4476" y="1681"/>
              <a:ext cx="24" cy="132"/>
            </a:xfrm>
            <a:custGeom>
              <a:avLst/>
              <a:gdLst>
                <a:gd name="T0" fmla="*/ 0 w 49"/>
                <a:gd name="T1" fmla="*/ 0 h 263"/>
                <a:gd name="T2" fmla="*/ 0 w 49"/>
                <a:gd name="T3" fmla="*/ 1 h 263"/>
                <a:gd name="T4" fmla="*/ 0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0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8" name="Freeform 42"/>
            <p:cNvSpPr/>
            <p:nvPr/>
          </p:nvSpPr>
          <p:spPr bwMode="auto">
            <a:xfrm>
              <a:off x="4511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9" name="Freeform 43"/>
            <p:cNvSpPr/>
            <p:nvPr/>
          </p:nvSpPr>
          <p:spPr bwMode="auto">
            <a:xfrm>
              <a:off x="4549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0" name="Rectangle 44"/>
            <p:cNvSpPr>
              <a:spLocks noChangeArrowheads="1"/>
            </p:cNvSpPr>
            <p:nvPr/>
          </p:nvSpPr>
          <p:spPr bwMode="auto">
            <a:xfrm>
              <a:off x="4476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" name="Rectangle 45"/>
            <p:cNvSpPr>
              <a:spLocks noChangeArrowheads="1"/>
            </p:cNvSpPr>
            <p:nvPr/>
          </p:nvSpPr>
          <p:spPr bwMode="auto">
            <a:xfrm>
              <a:off x="4476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" name="Freeform 46"/>
            <p:cNvSpPr/>
            <p:nvPr/>
          </p:nvSpPr>
          <p:spPr bwMode="auto">
            <a:xfrm>
              <a:off x="4581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3" name="Freeform 47"/>
            <p:cNvSpPr/>
            <p:nvPr/>
          </p:nvSpPr>
          <p:spPr bwMode="auto">
            <a:xfrm>
              <a:off x="4617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4" name="Freeform 48"/>
            <p:cNvSpPr/>
            <p:nvPr/>
          </p:nvSpPr>
          <p:spPr bwMode="auto">
            <a:xfrm>
              <a:off x="4655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5" name="Rectangle 49"/>
            <p:cNvSpPr>
              <a:spLocks noChangeArrowheads="1"/>
            </p:cNvSpPr>
            <p:nvPr/>
          </p:nvSpPr>
          <p:spPr bwMode="auto">
            <a:xfrm>
              <a:off x="4581" y="1716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" name="Rectangle 50"/>
            <p:cNvSpPr>
              <a:spLocks noChangeArrowheads="1"/>
            </p:cNvSpPr>
            <p:nvPr/>
          </p:nvSpPr>
          <p:spPr bwMode="auto">
            <a:xfrm>
              <a:off x="4581" y="178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" name="Freeform 51"/>
            <p:cNvSpPr/>
            <p:nvPr/>
          </p:nvSpPr>
          <p:spPr bwMode="auto">
            <a:xfrm>
              <a:off x="4687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8" name="Freeform 52"/>
            <p:cNvSpPr/>
            <p:nvPr/>
          </p:nvSpPr>
          <p:spPr bwMode="auto">
            <a:xfrm>
              <a:off x="4723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9" name="Freeform 53"/>
            <p:cNvSpPr/>
            <p:nvPr/>
          </p:nvSpPr>
          <p:spPr bwMode="auto">
            <a:xfrm>
              <a:off x="4761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0" name="Rectangle 54"/>
            <p:cNvSpPr>
              <a:spLocks noChangeArrowheads="1"/>
            </p:cNvSpPr>
            <p:nvPr/>
          </p:nvSpPr>
          <p:spPr bwMode="auto">
            <a:xfrm>
              <a:off x="4687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" name="Rectangle 55"/>
            <p:cNvSpPr>
              <a:spLocks noChangeArrowheads="1"/>
            </p:cNvSpPr>
            <p:nvPr/>
          </p:nvSpPr>
          <p:spPr bwMode="auto">
            <a:xfrm>
              <a:off x="4687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" name="Freeform 56"/>
            <p:cNvSpPr/>
            <p:nvPr/>
          </p:nvSpPr>
          <p:spPr bwMode="auto">
            <a:xfrm>
              <a:off x="4793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3" name="Freeform 57"/>
            <p:cNvSpPr/>
            <p:nvPr/>
          </p:nvSpPr>
          <p:spPr bwMode="auto">
            <a:xfrm>
              <a:off x="4829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4" name="Freeform 58"/>
            <p:cNvSpPr/>
            <p:nvPr/>
          </p:nvSpPr>
          <p:spPr bwMode="auto">
            <a:xfrm>
              <a:off x="4867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5" name="Rectangle 59"/>
            <p:cNvSpPr>
              <a:spLocks noChangeArrowheads="1"/>
            </p:cNvSpPr>
            <p:nvPr/>
          </p:nvSpPr>
          <p:spPr bwMode="auto">
            <a:xfrm>
              <a:off x="4793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" name="Rectangle 60"/>
            <p:cNvSpPr>
              <a:spLocks noChangeArrowheads="1"/>
            </p:cNvSpPr>
            <p:nvPr/>
          </p:nvSpPr>
          <p:spPr bwMode="auto">
            <a:xfrm>
              <a:off x="4793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" name="Freeform 61"/>
            <p:cNvSpPr/>
            <p:nvPr/>
          </p:nvSpPr>
          <p:spPr bwMode="auto">
            <a:xfrm>
              <a:off x="4898" y="1471"/>
              <a:ext cx="304" cy="420"/>
            </a:xfrm>
            <a:custGeom>
              <a:avLst/>
              <a:gdLst>
                <a:gd name="T0" fmla="*/ 1 w 607"/>
                <a:gd name="T1" fmla="*/ 0 h 841"/>
                <a:gd name="T2" fmla="*/ 1 w 607"/>
                <a:gd name="T3" fmla="*/ 0 h 841"/>
                <a:gd name="T4" fmla="*/ 1 w 607"/>
                <a:gd name="T5" fmla="*/ 0 h 841"/>
                <a:gd name="T6" fmla="*/ 1 w 607"/>
                <a:gd name="T7" fmla="*/ 0 h 841"/>
                <a:gd name="T8" fmla="*/ 1 w 607"/>
                <a:gd name="T9" fmla="*/ 0 h 841"/>
                <a:gd name="T10" fmla="*/ 1 w 607"/>
                <a:gd name="T11" fmla="*/ 0 h 841"/>
                <a:gd name="T12" fmla="*/ 1 w 607"/>
                <a:gd name="T13" fmla="*/ 0 h 841"/>
                <a:gd name="T14" fmla="*/ 1 w 607"/>
                <a:gd name="T15" fmla="*/ 0 h 841"/>
                <a:gd name="T16" fmla="*/ 1 w 607"/>
                <a:gd name="T17" fmla="*/ 0 h 841"/>
                <a:gd name="T18" fmla="*/ 1 w 607"/>
                <a:gd name="T19" fmla="*/ 0 h 841"/>
                <a:gd name="T20" fmla="*/ 1 w 607"/>
                <a:gd name="T21" fmla="*/ 0 h 841"/>
                <a:gd name="T22" fmla="*/ 1 w 607"/>
                <a:gd name="T23" fmla="*/ 0 h 841"/>
                <a:gd name="T24" fmla="*/ 1 w 607"/>
                <a:gd name="T25" fmla="*/ 0 h 841"/>
                <a:gd name="T26" fmla="*/ 1 w 607"/>
                <a:gd name="T27" fmla="*/ 0 h 841"/>
                <a:gd name="T28" fmla="*/ 1 w 607"/>
                <a:gd name="T29" fmla="*/ 0 h 841"/>
                <a:gd name="T30" fmla="*/ 1 w 607"/>
                <a:gd name="T31" fmla="*/ 0 h 841"/>
                <a:gd name="T32" fmla="*/ 1 w 607"/>
                <a:gd name="T33" fmla="*/ 0 h 841"/>
                <a:gd name="T34" fmla="*/ 1 w 607"/>
                <a:gd name="T35" fmla="*/ 0 h 841"/>
                <a:gd name="T36" fmla="*/ 1 w 607"/>
                <a:gd name="T37" fmla="*/ 0 h 841"/>
                <a:gd name="T38" fmla="*/ 1 w 607"/>
                <a:gd name="T39" fmla="*/ 0 h 841"/>
                <a:gd name="T40" fmla="*/ 1 w 607"/>
                <a:gd name="T41" fmla="*/ 0 h 841"/>
                <a:gd name="T42" fmla="*/ 1 w 607"/>
                <a:gd name="T43" fmla="*/ 0 h 841"/>
                <a:gd name="T44" fmla="*/ 1 w 607"/>
                <a:gd name="T45" fmla="*/ 0 h 841"/>
                <a:gd name="T46" fmla="*/ 1 w 607"/>
                <a:gd name="T47" fmla="*/ 0 h 841"/>
                <a:gd name="T48" fmla="*/ 1 w 607"/>
                <a:gd name="T49" fmla="*/ 0 h 841"/>
                <a:gd name="T50" fmla="*/ 1 w 607"/>
                <a:gd name="T51" fmla="*/ 0 h 841"/>
                <a:gd name="T52" fmla="*/ 1 w 607"/>
                <a:gd name="T53" fmla="*/ 0 h 841"/>
                <a:gd name="T54" fmla="*/ 1 w 607"/>
                <a:gd name="T55" fmla="*/ 0 h 841"/>
                <a:gd name="T56" fmla="*/ 1 w 607"/>
                <a:gd name="T57" fmla="*/ 0 h 841"/>
                <a:gd name="T58" fmla="*/ 1 w 607"/>
                <a:gd name="T59" fmla="*/ 0 h 841"/>
                <a:gd name="T60" fmla="*/ 1 w 607"/>
                <a:gd name="T61" fmla="*/ 0 h 841"/>
                <a:gd name="T62" fmla="*/ 1 w 607"/>
                <a:gd name="T63" fmla="*/ 0 h 841"/>
                <a:gd name="T64" fmla="*/ 1 w 607"/>
                <a:gd name="T65" fmla="*/ 0 h 841"/>
                <a:gd name="T66" fmla="*/ 1 w 607"/>
                <a:gd name="T67" fmla="*/ 0 h 841"/>
                <a:gd name="T68" fmla="*/ 1 w 607"/>
                <a:gd name="T69" fmla="*/ 0 h 841"/>
                <a:gd name="T70" fmla="*/ 1 w 607"/>
                <a:gd name="T71" fmla="*/ 0 h 841"/>
                <a:gd name="T72" fmla="*/ 1 w 607"/>
                <a:gd name="T73" fmla="*/ 0 h 841"/>
                <a:gd name="T74" fmla="*/ 1 w 607"/>
                <a:gd name="T75" fmla="*/ 0 h 841"/>
                <a:gd name="T76" fmla="*/ 1 w 607"/>
                <a:gd name="T77" fmla="*/ 0 h 841"/>
                <a:gd name="T78" fmla="*/ 1 w 607"/>
                <a:gd name="T79" fmla="*/ 0 h 841"/>
                <a:gd name="T80" fmla="*/ 1 w 607"/>
                <a:gd name="T81" fmla="*/ 0 h 841"/>
                <a:gd name="T82" fmla="*/ 1 w 607"/>
                <a:gd name="T83" fmla="*/ 0 h 841"/>
                <a:gd name="T84" fmla="*/ 1 w 607"/>
                <a:gd name="T85" fmla="*/ 0 h 841"/>
                <a:gd name="T86" fmla="*/ 1 w 607"/>
                <a:gd name="T87" fmla="*/ 0 h 841"/>
                <a:gd name="T88" fmla="*/ 1 w 607"/>
                <a:gd name="T89" fmla="*/ 0 h 841"/>
                <a:gd name="T90" fmla="*/ 1 w 607"/>
                <a:gd name="T91" fmla="*/ 0 h 841"/>
                <a:gd name="T92" fmla="*/ 1 w 607"/>
                <a:gd name="T93" fmla="*/ 0 h 841"/>
                <a:gd name="T94" fmla="*/ 1 w 607"/>
                <a:gd name="T95" fmla="*/ 0 h 841"/>
                <a:gd name="T96" fmla="*/ 1 w 607"/>
                <a:gd name="T97" fmla="*/ 0 h 841"/>
                <a:gd name="T98" fmla="*/ 1 w 607"/>
                <a:gd name="T99" fmla="*/ 0 h 841"/>
                <a:gd name="T100" fmla="*/ 1 w 607"/>
                <a:gd name="T101" fmla="*/ 0 h 841"/>
                <a:gd name="T102" fmla="*/ 1 w 607"/>
                <a:gd name="T103" fmla="*/ 0 h 84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7"/>
                <a:gd name="T157" fmla="*/ 0 h 841"/>
                <a:gd name="T158" fmla="*/ 607 w 607"/>
                <a:gd name="T159" fmla="*/ 841 h 84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8" name="Freeform 62"/>
            <p:cNvSpPr/>
            <p:nvPr/>
          </p:nvSpPr>
          <p:spPr bwMode="auto">
            <a:xfrm>
              <a:off x="4812" y="1406"/>
              <a:ext cx="426" cy="307"/>
            </a:xfrm>
            <a:custGeom>
              <a:avLst/>
              <a:gdLst>
                <a:gd name="T0" fmla="*/ 0 w 854"/>
                <a:gd name="T1" fmla="*/ 1 h 614"/>
                <a:gd name="T2" fmla="*/ 0 w 854"/>
                <a:gd name="T3" fmla="*/ 1 h 614"/>
                <a:gd name="T4" fmla="*/ 0 w 854"/>
                <a:gd name="T5" fmla="*/ 1 h 614"/>
                <a:gd name="T6" fmla="*/ 0 w 854"/>
                <a:gd name="T7" fmla="*/ 1 h 614"/>
                <a:gd name="T8" fmla="*/ 0 w 854"/>
                <a:gd name="T9" fmla="*/ 1 h 614"/>
                <a:gd name="T10" fmla="*/ 0 w 854"/>
                <a:gd name="T11" fmla="*/ 1 h 614"/>
                <a:gd name="T12" fmla="*/ 0 w 854"/>
                <a:gd name="T13" fmla="*/ 1 h 614"/>
                <a:gd name="T14" fmla="*/ 0 w 854"/>
                <a:gd name="T15" fmla="*/ 1 h 614"/>
                <a:gd name="T16" fmla="*/ 0 w 854"/>
                <a:gd name="T17" fmla="*/ 1 h 614"/>
                <a:gd name="T18" fmla="*/ 0 w 854"/>
                <a:gd name="T19" fmla="*/ 1 h 614"/>
                <a:gd name="T20" fmla="*/ 0 w 854"/>
                <a:gd name="T21" fmla="*/ 1 h 614"/>
                <a:gd name="T22" fmla="*/ 0 w 854"/>
                <a:gd name="T23" fmla="*/ 1 h 614"/>
                <a:gd name="T24" fmla="*/ 0 w 854"/>
                <a:gd name="T25" fmla="*/ 1 h 614"/>
                <a:gd name="T26" fmla="*/ 0 w 854"/>
                <a:gd name="T27" fmla="*/ 1 h 614"/>
                <a:gd name="T28" fmla="*/ 0 w 854"/>
                <a:gd name="T29" fmla="*/ 1 h 614"/>
                <a:gd name="T30" fmla="*/ 0 w 854"/>
                <a:gd name="T31" fmla="*/ 1 h 614"/>
                <a:gd name="T32" fmla="*/ 0 w 854"/>
                <a:gd name="T33" fmla="*/ 1 h 614"/>
                <a:gd name="T34" fmla="*/ 0 w 854"/>
                <a:gd name="T35" fmla="*/ 1 h 614"/>
                <a:gd name="T36" fmla="*/ 0 w 854"/>
                <a:gd name="T37" fmla="*/ 1 h 614"/>
                <a:gd name="T38" fmla="*/ 0 w 854"/>
                <a:gd name="T39" fmla="*/ 1 h 614"/>
                <a:gd name="T40" fmla="*/ 0 w 854"/>
                <a:gd name="T41" fmla="*/ 1 h 614"/>
                <a:gd name="T42" fmla="*/ 0 w 854"/>
                <a:gd name="T43" fmla="*/ 1 h 614"/>
                <a:gd name="T44" fmla="*/ 0 w 854"/>
                <a:gd name="T45" fmla="*/ 1 h 614"/>
                <a:gd name="T46" fmla="*/ 0 w 854"/>
                <a:gd name="T47" fmla="*/ 1 h 614"/>
                <a:gd name="T48" fmla="*/ 0 w 854"/>
                <a:gd name="T49" fmla="*/ 1 h 614"/>
                <a:gd name="T50" fmla="*/ 0 w 854"/>
                <a:gd name="T51" fmla="*/ 1 h 614"/>
                <a:gd name="T52" fmla="*/ 0 w 854"/>
                <a:gd name="T53" fmla="*/ 1 h 614"/>
                <a:gd name="T54" fmla="*/ 0 w 854"/>
                <a:gd name="T55" fmla="*/ 1 h 614"/>
                <a:gd name="T56" fmla="*/ 0 w 854"/>
                <a:gd name="T57" fmla="*/ 1 h 614"/>
                <a:gd name="T58" fmla="*/ 0 w 854"/>
                <a:gd name="T59" fmla="*/ 1 h 614"/>
                <a:gd name="T60" fmla="*/ 0 w 854"/>
                <a:gd name="T61" fmla="*/ 1 h 614"/>
                <a:gd name="T62" fmla="*/ 0 w 854"/>
                <a:gd name="T63" fmla="*/ 1 h 614"/>
                <a:gd name="T64" fmla="*/ 0 w 854"/>
                <a:gd name="T65" fmla="*/ 1 h 614"/>
                <a:gd name="T66" fmla="*/ 0 w 854"/>
                <a:gd name="T67" fmla="*/ 1 h 614"/>
                <a:gd name="T68" fmla="*/ 0 w 854"/>
                <a:gd name="T69" fmla="*/ 1 h 614"/>
                <a:gd name="T70" fmla="*/ 0 w 854"/>
                <a:gd name="T71" fmla="*/ 1 h 614"/>
                <a:gd name="T72" fmla="*/ 0 w 854"/>
                <a:gd name="T73" fmla="*/ 1 h 614"/>
                <a:gd name="T74" fmla="*/ 0 w 854"/>
                <a:gd name="T75" fmla="*/ 1 h 614"/>
                <a:gd name="T76" fmla="*/ 0 w 854"/>
                <a:gd name="T77" fmla="*/ 1 h 614"/>
                <a:gd name="T78" fmla="*/ 0 w 854"/>
                <a:gd name="T79" fmla="*/ 1 h 614"/>
                <a:gd name="T80" fmla="*/ 0 w 854"/>
                <a:gd name="T81" fmla="*/ 1 h 614"/>
                <a:gd name="T82" fmla="*/ 0 w 854"/>
                <a:gd name="T83" fmla="*/ 1 h 614"/>
                <a:gd name="T84" fmla="*/ 0 w 854"/>
                <a:gd name="T85" fmla="*/ 1 h 614"/>
                <a:gd name="T86" fmla="*/ 0 w 854"/>
                <a:gd name="T87" fmla="*/ 1 h 614"/>
                <a:gd name="T88" fmla="*/ 0 w 854"/>
                <a:gd name="T89" fmla="*/ 1 h 614"/>
                <a:gd name="T90" fmla="*/ 0 w 854"/>
                <a:gd name="T91" fmla="*/ 1 h 614"/>
                <a:gd name="T92" fmla="*/ 0 w 854"/>
                <a:gd name="T93" fmla="*/ 1 h 614"/>
                <a:gd name="T94" fmla="*/ 0 w 854"/>
                <a:gd name="T95" fmla="*/ 0 h 614"/>
                <a:gd name="T96" fmla="*/ 0 w 854"/>
                <a:gd name="T97" fmla="*/ 1 h 614"/>
                <a:gd name="T98" fmla="*/ 0 w 854"/>
                <a:gd name="T99" fmla="*/ 1 h 614"/>
                <a:gd name="T100" fmla="*/ 0 w 854"/>
                <a:gd name="T101" fmla="*/ 1 h 6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4"/>
                <a:gd name="T154" fmla="*/ 0 h 614"/>
                <a:gd name="T155" fmla="*/ 854 w 854"/>
                <a:gd name="T156" fmla="*/ 614 h 61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9" name="Freeform 63"/>
            <p:cNvSpPr/>
            <p:nvPr/>
          </p:nvSpPr>
          <p:spPr bwMode="auto">
            <a:xfrm>
              <a:off x="3033" y="1505"/>
              <a:ext cx="1125" cy="308"/>
            </a:xfrm>
            <a:custGeom>
              <a:avLst/>
              <a:gdLst>
                <a:gd name="T0" fmla="*/ 0 w 2252"/>
                <a:gd name="T1" fmla="*/ 1 h 615"/>
                <a:gd name="T2" fmla="*/ 0 w 2252"/>
                <a:gd name="T3" fmla="*/ 1 h 615"/>
                <a:gd name="T4" fmla="*/ 0 w 2252"/>
                <a:gd name="T5" fmla="*/ 1 h 615"/>
                <a:gd name="T6" fmla="*/ 0 w 2252"/>
                <a:gd name="T7" fmla="*/ 1 h 615"/>
                <a:gd name="T8" fmla="*/ 0 w 2252"/>
                <a:gd name="T9" fmla="*/ 1 h 615"/>
                <a:gd name="T10" fmla="*/ 0 w 2252"/>
                <a:gd name="T11" fmla="*/ 1 h 615"/>
                <a:gd name="T12" fmla="*/ 0 w 2252"/>
                <a:gd name="T13" fmla="*/ 1 h 615"/>
                <a:gd name="T14" fmla="*/ 0 w 2252"/>
                <a:gd name="T15" fmla="*/ 0 h 615"/>
                <a:gd name="T16" fmla="*/ 0 w 2252"/>
                <a:gd name="T17" fmla="*/ 1 h 615"/>
                <a:gd name="T18" fmla="*/ 0 w 2252"/>
                <a:gd name="T19" fmla="*/ 1 h 615"/>
                <a:gd name="T20" fmla="*/ 0 w 2252"/>
                <a:gd name="T21" fmla="*/ 1 h 615"/>
                <a:gd name="T22" fmla="*/ 0 w 2252"/>
                <a:gd name="T23" fmla="*/ 1 h 615"/>
                <a:gd name="T24" fmla="*/ 0 w 2252"/>
                <a:gd name="T25" fmla="*/ 1 h 615"/>
                <a:gd name="T26" fmla="*/ 0 w 2252"/>
                <a:gd name="T27" fmla="*/ 1 h 615"/>
                <a:gd name="T28" fmla="*/ 0 w 2252"/>
                <a:gd name="T29" fmla="*/ 1 h 615"/>
                <a:gd name="T30" fmla="*/ 0 w 2252"/>
                <a:gd name="T31" fmla="*/ 1 h 615"/>
                <a:gd name="T32" fmla="*/ 0 w 2252"/>
                <a:gd name="T33" fmla="*/ 1 h 615"/>
                <a:gd name="T34" fmla="*/ 0 w 2252"/>
                <a:gd name="T35" fmla="*/ 1 h 615"/>
                <a:gd name="T36" fmla="*/ 0 w 2252"/>
                <a:gd name="T37" fmla="*/ 1 h 615"/>
                <a:gd name="T38" fmla="*/ 0 w 2252"/>
                <a:gd name="T39" fmla="*/ 1 h 615"/>
                <a:gd name="T40" fmla="*/ 0 w 2252"/>
                <a:gd name="T41" fmla="*/ 1 h 615"/>
                <a:gd name="T42" fmla="*/ 0 w 2252"/>
                <a:gd name="T43" fmla="*/ 1 h 615"/>
                <a:gd name="T44" fmla="*/ 0 w 2252"/>
                <a:gd name="T45" fmla="*/ 1 h 615"/>
                <a:gd name="T46" fmla="*/ 0 w 2252"/>
                <a:gd name="T47" fmla="*/ 1 h 615"/>
                <a:gd name="T48" fmla="*/ 0 w 2252"/>
                <a:gd name="T49" fmla="*/ 1 h 615"/>
                <a:gd name="T50" fmla="*/ 0 w 2252"/>
                <a:gd name="T51" fmla="*/ 1 h 615"/>
                <a:gd name="T52" fmla="*/ 0 w 2252"/>
                <a:gd name="T53" fmla="*/ 1 h 615"/>
                <a:gd name="T54" fmla="*/ 0 w 2252"/>
                <a:gd name="T55" fmla="*/ 1 h 615"/>
                <a:gd name="T56" fmla="*/ 0 w 2252"/>
                <a:gd name="T57" fmla="*/ 1 h 615"/>
                <a:gd name="T58" fmla="*/ 0 w 2252"/>
                <a:gd name="T59" fmla="*/ 1 h 615"/>
                <a:gd name="T60" fmla="*/ 0 w 2252"/>
                <a:gd name="T61" fmla="*/ 1 h 615"/>
                <a:gd name="T62" fmla="*/ 0 w 2252"/>
                <a:gd name="T63" fmla="*/ 1 h 615"/>
                <a:gd name="T64" fmla="*/ 0 w 2252"/>
                <a:gd name="T65" fmla="*/ 1 h 615"/>
                <a:gd name="T66" fmla="*/ 0 w 2252"/>
                <a:gd name="T67" fmla="*/ 1 h 615"/>
                <a:gd name="T68" fmla="*/ 0 w 2252"/>
                <a:gd name="T69" fmla="*/ 1 h 615"/>
                <a:gd name="T70" fmla="*/ 0 w 2252"/>
                <a:gd name="T71" fmla="*/ 1 h 615"/>
                <a:gd name="T72" fmla="*/ 0 w 2252"/>
                <a:gd name="T73" fmla="*/ 1 h 615"/>
                <a:gd name="T74" fmla="*/ 0 w 2252"/>
                <a:gd name="T75" fmla="*/ 1 h 61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52"/>
                <a:gd name="T115" fmla="*/ 0 h 615"/>
                <a:gd name="T116" fmla="*/ 2252 w 2252"/>
                <a:gd name="T117" fmla="*/ 615 h 61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0" name="Freeform 64"/>
            <p:cNvSpPr/>
            <p:nvPr/>
          </p:nvSpPr>
          <p:spPr bwMode="auto">
            <a:xfrm>
              <a:off x="3058" y="1494"/>
              <a:ext cx="176" cy="319"/>
            </a:xfrm>
            <a:custGeom>
              <a:avLst/>
              <a:gdLst>
                <a:gd name="T0" fmla="*/ 1 w 351"/>
                <a:gd name="T1" fmla="*/ 1 h 638"/>
                <a:gd name="T2" fmla="*/ 1 w 351"/>
                <a:gd name="T3" fmla="*/ 1 h 638"/>
                <a:gd name="T4" fmla="*/ 1 w 351"/>
                <a:gd name="T5" fmla="*/ 1 h 638"/>
                <a:gd name="T6" fmla="*/ 1 w 351"/>
                <a:gd name="T7" fmla="*/ 1 h 638"/>
                <a:gd name="T8" fmla="*/ 1 w 351"/>
                <a:gd name="T9" fmla="*/ 1 h 638"/>
                <a:gd name="T10" fmla="*/ 1 w 351"/>
                <a:gd name="T11" fmla="*/ 1 h 638"/>
                <a:gd name="T12" fmla="*/ 1 w 351"/>
                <a:gd name="T13" fmla="*/ 1 h 638"/>
                <a:gd name="T14" fmla="*/ 1 w 351"/>
                <a:gd name="T15" fmla="*/ 1 h 638"/>
                <a:gd name="T16" fmla="*/ 1 w 351"/>
                <a:gd name="T17" fmla="*/ 1 h 638"/>
                <a:gd name="T18" fmla="*/ 1 w 351"/>
                <a:gd name="T19" fmla="*/ 1 h 638"/>
                <a:gd name="T20" fmla="*/ 1 w 351"/>
                <a:gd name="T21" fmla="*/ 1 h 638"/>
                <a:gd name="T22" fmla="*/ 1 w 351"/>
                <a:gd name="T23" fmla="*/ 1 h 638"/>
                <a:gd name="T24" fmla="*/ 1 w 351"/>
                <a:gd name="T25" fmla="*/ 1 h 638"/>
                <a:gd name="T26" fmla="*/ 1 w 351"/>
                <a:gd name="T27" fmla="*/ 1 h 638"/>
                <a:gd name="T28" fmla="*/ 1 w 351"/>
                <a:gd name="T29" fmla="*/ 1 h 638"/>
                <a:gd name="T30" fmla="*/ 0 w 351"/>
                <a:gd name="T31" fmla="*/ 1 h 638"/>
                <a:gd name="T32" fmla="*/ 1 w 351"/>
                <a:gd name="T33" fmla="*/ 1 h 638"/>
                <a:gd name="T34" fmla="*/ 1 w 351"/>
                <a:gd name="T35" fmla="*/ 1 h 638"/>
                <a:gd name="T36" fmla="*/ 1 w 351"/>
                <a:gd name="T37" fmla="*/ 1 h 638"/>
                <a:gd name="T38" fmla="*/ 1 w 351"/>
                <a:gd name="T39" fmla="*/ 1 h 638"/>
                <a:gd name="T40" fmla="*/ 1 w 351"/>
                <a:gd name="T41" fmla="*/ 1 h 638"/>
                <a:gd name="T42" fmla="*/ 1 w 351"/>
                <a:gd name="T43" fmla="*/ 1 h 638"/>
                <a:gd name="T44" fmla="*/ 1 w 351"/>
                <a:gd name="T45" fmla="*/ 1 h 638"/>
                <a:gd name="T46" fmla="*/ 1 w 351"/>
                <a:gd name="T47" fmla="*/ 1 h 638"/>
                <a:gd name="T48" fmla="*/ 1 w 351"/>
                <a:gd name="T49" fmla="*/ 1 h 638"/>
                <a:gd name="T50" fmla="*/ 1 w 351"/>
                <a:gd name="T51" fmla="*/ 1 h 638"/>
                <a:gd name="T52" fmla="*/ 1 w 351"/>
                <a:gd name="T53" fmla="*/ 1 h 638"/>
                <a:gd name="T54" fmla="*/ 1 w 351"/>
                <a:gd name="T55" fmla="*/ 1 h 638"/>
                <a:gd name="T56" fmla="*/ 1 w 351"/>
                <a:gd name="T57" fmla="*/ 1 h 638"/>
                <a:gd name="T58" fmla="*/ 1 w 351"/>
                <a:gd name="T59" fmla="*/ 1 h 638"/>
                <a:gd name="T60" fmla="*/ 1 w 351"/>
                <a:gd name="T61" fmla="*/ 1 h 638"/>
                <a:gd name="T62" fmla="*/ 1 w 351"/>
                <a:gd name="T63" fmla="*/ 1 h 638"/>
                <a:gd name="T64" fmla="*/ 1 w 351"/>
                <a:gd name="T65" fmla="*/ 1 h 638"/>
                <a:gd name="T66" fmla="*/ 1 w 351"/>
                <a:gd name="T67" fmla="*/ 1 h 638"/>
                <a:gd name="T68" fmla="*/ 1 w 351"/>
                <a:gd name="T69" fmla="*/ 1 h 638"/>
                <a:gd name="T70" fmla="*/ 1 w 351"/>
                <a:gd name="T71" fmla="*/ 1 h 638"/>
                <a:gd name="T72" fmla="*/ 1 w 351"/>
                <a:gd name="T73" fmla="*/ 1 h 638"/>
                <a:gd name="T74" fmla="*/ 1 w 351"/>
                <a:gd name="T75" fmla="*/ 1 h 638"/>
                <a:gd name="T76" fmla="*/ 1 w 351"/>
                <a:gd name="T77" fmla="*/ 1 h 638"/>
                <a:gd name="T78" fmla="*/ 1 w 351"/>
                <a:gd name="T79" fmla="*/ 1 h 638"/>
                <a:gd name="T80" fmla="*/ 1 w 351"/>
                <a:gd name="T81" fmla="*/ 1 h 638"/>
                <a:gd name="T82" fmla="*/ 1 w 351"/>
                <a:gd name="T83" fmla="*/ 1 h 638"/>
                <a:gd name="T84" fmla="*/ 1 w 351"/>
                <a:gd name="T85" fmla="*/ 1 h 638"/>
                <a:gd name="T86" fmla="*/ 1 w 351"/>
                <a:gd name="T87" fmla="*/ 1 h 638"/>
                <a:gd name="T88" fmla="*/ 1 w 351"/>
                <a:gd name="T89" fmla="*/ 1 h 638"/>
                <a:gd name="T90" fmla="*/ 1 w 351"/>
                <a:gd name="T91" fmla="*/ 1 h 638"/>
                <a:gd name="T92" fmla="*/ 1 w 351"/>
                <a:gd name="T93" fmla="*/ 1 h 638"/>
                <a:gd name="T94" fmla="*/ 1 w 351"/>
                <a:gd name="T95" fmla="*/ 1 h 638"/>
                <a:gd name="T96" fmla="*/ 1 w 351"/>
                <a:gd name="T97" fmla="*/ 1 h 638"/>
                <a:gd name="T98" fmla="*/ 1 w 351"/>
                <a:gd name="T99" fmla="*/ 1 h 638"/>
                <a:gd name="T100" fmla="*/ 1 w 351"/>
                <a:gd name="T101" fmla="*/ 1 h 638"/>
                <a:gd name="T102" fmla="*/ 1 w 351"/>
                <a:gd name="T103" fmla="*/ 1 h 63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51"/>
                <a:gd name="T157" fmla="*/ 0 h 638"/>
                <a:gd name="T158" fmla="*/ 351 w 351"/>
                <a:gd name="T159" fmla="*/ 638 h 63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1" name="Freeform 65"/>
            <p:cNvSpPr/>
            <p:nvPr/>
          </p:nvSpPr>
          <p:spPr bwMode="auto">
            <a:xfrm>
              <a:off x="3127" y="1589"/>
              <a:ext cx="379" cy="224"/>
            </a:xfrm>
            <a:custGeom>
              <a:avLst/>
              <a:gdLst>
                <a:gd name="T0" fmla="*/ 0 w 758"/>
                <a:gd name="T1" fmla="*/ 0 h 449"/>
                <a:gd name="T2" fmla="*/ 1 w 758"/>
                <a:gd name="T3" fmla="*/ 0 h 449"/>
                <a:gd name="T4" fmla="*/ 1 w 758"/>
                <a:gd name="T5" fmla="*/ 0 h 449"/>
                <a:gd name="T6" fmla="*/ 1 w 758"/>
                <a:gd name="T7" fmla="*/ 0 h 449"/>
                <a:gd name="T8" fmla="*/ 1 w 758"/>
                <a:gd name="T9" fmla="*/ 0 h 449"/>
                <a:gd name="T10" fmla="*/ 0 w 758"/>
                <a:gd name="T11" fmla="*/ 0 h 449"/>
                <a:gd name="T12" fmla="*/ 0 w 758"/>
                <a:gd name="T13" fmla="*/ 0 h 4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8"/>
                <a:gd name="T22" fmla="*/ 0 h 449"/>
                <a:gd name="T23" fmla="*/ 758 w 758"/>
                <a:gd name="T24" fmla="*/ 449 h 4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2" name="Freeform 66"/>
            <p:cNvSpPr/>
            <p:nvPr/>
          </p:nvSpPr>
          <p:spPr bwMode="auto">
            <a:xfrm>
              <a:off x="3124" y="1570"/>
              <a:ext cx="386" cy="133"/>
            </a:xfrm>
            <a:custGeom>
              <a:avLst/>
              <a:gdLst>
                <a:gd name="T0" fmla="*/ 1 w 770"/>
                <a:gd name="T1" fmla="*/ 1 h 264"/>
                <a:gd name="T2" fmla="*/ 1 w 770"/>
                <a:gd name="T3" fmla="*/ 1 h 264"/>
                <a:gd name="T4" fmla="*/ 1 w 770"/>
                <a:gd name="T5" fmla="*/ 1 h 264"/>
                <a:gd name="T6" fmla="*/ 1 w 770"/>
                <a:gd name="T7" fmla="*/ 1 h 264"/>
                <a:gd name="T8" fmla="*/ 0 w 770"/>
                <a:gd name="T9" fmla="*/ 1 h 264"/>
                <a:gd name="T10" fmla="*/ 1 w 770"/>
                <a:gd name="T11" fmla="*/ 0 h 264"/>
                <a:gd name="T12" fmla="*/ 1 w 770"/>
                <a:gd name="T13" fmla="*/ 1 h 264"/>
                <a:gd name="T14" fmla="*/ 1 w 770"/>
                <a:gd name="T15" fmla="*/ 1 h 264"/>
                <a:gd name="T16" fmla="*/ 1 w 770"/>
                <a:gd name="T17" fmla="*/ 1 h 2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70"/>
                <a:gd name="T28" fmla="*/ 0 h 264"/>
                <a:gd name="T29" fmla="*/ 770 w 770"/>
                <a:gd name="T30" fmla="*/ 264 h 2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3" name="Rectangle 67"/>
            <p:cNvSpPr>
              <a:spLocks noChangeArrowheads="1"/>
            </p:cNvSpPr>
            <p:nvPr/>
          </p:nvSpPr>
          <p:spPr bwMode="auto">
            <a:xfrm>
              <a:off x="3138" y="1711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" name="Freeform 68"/>
            <p:cNvSpPr/>
            <p:nvPr/>
          </p:nvSpPr>
          <p:spPr bwMode="auto">
            <a:xfrm>
              <a:off x="3202" y="1570"/>
              <a:ext cx="308" cy="119"/>
            </a:xfrm>
            <a:custGeom>
              <a:avLst/>
              <a:gdLst>
                <a:gd name="T0" fmla="*/ 0 w 615"/>
                <a:gd name="T1" fmla="*/ 0 h 237"/>
                <a:gd name="T2" fmla="*/ 1 w 615"/>
                <a:gd name="T3" fmla="*/ 1 h 237"/>
                <a:gd name="T4" fmla="*/ 1 w 615"/>
                <a:gd name="T5" fmla="*/ 1 h 237"/>
                <a:gd name="T6" fmla="*/ 1 w 615"/>
                <a:gd name="T7" fmla="*/ 0 h 237"/>
                <a:gd name="T8" fmla="*/ 0 w 615"/>
                <a:gd name="T9" fmla="*/ 0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5"/>
                <a:gd name="T16" fmla="*/ 0 h 237"/>
                <a:gd name="T17" fmla="*/ 615 w 61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5" name="Rectangle 69"/>
            <p:cNvSpPr>
              <a:spLocks noChangeArrowheads="1"/>
            </p:cNvSpPr>
            <p:nvPr/>
          </p:nvSpPr>
          <p:spPr bwMode="auto">
            <a:xfrm>
              <a:off x="3147" y="1719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" name="Rectangle 70"/>
            <p:cNvSpPr>
              <a:spLocks noChangeArrowheads="1"/>
            </p:cNvSpPr>
            <p:nvPr/>
          </p:nvSpPr>
          <p:spPr bwMode="auto">
            <a:xfrm>
              <a:off x="3032" y="1813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7" name="Freeform 71"/>
            <p:cNvSpPr/>
            <p:nvPr/>
          </p:nvSpPr>
          <p:spPr bwMode="auto">
            <a:xfrm>
              <a:off x="3485" y="1432"/>
              <a:ext cx="435" cy="205"/>
            </a:xfrm>
            <a:custGeom>
              <a:avLst/>
              <a:gdLst>
                <a:gd name="T0" fmla="*/ 0 w 871"/>
                <a:gd name="T1" fmla="*/ 1 h 409"/>
                <a:gd name="T2" fmla="*/ 0 w 871"/>
                <a:gd name="T3" fmla="*/ 1 h 409"/>
                <a:gd name="T4" fmla="*/ 0 w 871"/>
                <a:gd name="T5" fmla="*/ 1 h 409"/>
                <a:gd name="T6" fmla="*/ 0 w 871"/>
                <a:gd name="T7" fmla="*/ 1 h 409"/>
                <a:gd name="T8" fmla="*/ 0 w 871"/>
                <a:gd name="T9" fmla="*/ 1 h 409"/>
                <a:gd name="T10" fmla="*/ 0 w 871"/>
                <a:gd name="T11" fmla="*/ 1 h 409"/>
                <a:gd name="T12" fmla="*/ 0 w 871"/>
                <a:gd name="T13" fmla="*/ 0 h 409"/>
                <a:gd name="T14" fmla="*/ 0 w 871"/>
                <a:gd name="T15" fmla="*/ 0 h 409"/>
                <a:gd name="T16" fmla="*/ 0 w 871"/>
                <a:gd name="T17" fmla="*/ 1 h 40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71"/>
                <a:gd name="T28" fmla="*/ 0 h 409"/>
                <a:gd name="T29" fmla="*/ 871 w 871"/>
                <a:gd name="T30" fmla="*/ 409 h 40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8" name="Freeform 72"/>
            <p:cNvSpPr/>
            <p:nvPr/>
          </p:nvSpPr>
          <p:spPr bwMode="auto">
            <a:xfrm>
              <a:off x="3489" y="1495"/>
              <a:ext cx="537" cy="318"/>
            </a:xfrm>
            <a:custGeom>
              <a:avLst/>
              <a:gdLst>
                <a:gd name="T0" fmla="*/ 1 w 1073"/>
                <a:gd name="T1" fmla="*/ 1 h 636"/>
                <a:gd name="T2" fmla="*/ 1 w 1073"/>
                <a:gd name="T3" fmla="*/ 0 h 636"/>
                <a:gd name="T4" fmla="*/ 1 w 1073"/>
                <a:gd name="T5" fmla="*/ 1 h 636"/>
                <a:gd name="T6" fmla="*/ 0 w 1073"/>
                <a:gd name="T7" fmla="*/ 1 h 636"/>
                <a:gd name="T8" fmla="*/ 0 w 1073"/>
                <a:gd name="T9" fmla="*/ 1 h 636"/>
                <a:gd name="T10" fmla="*/ 1 w 1073"/>
                <a:gd name="T11" fmla="*/ 1 h 636"/>
                <a:gd name="T12" fmla="*/ 1 w 1073"/>
                <a:gd name="T13" fmla="*/ 1 h 6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3"/>
                <a:gd name="T22" fmla="*/ 0 h 636"/>
                <a:gd name="T23" fmla="*/ 1073 w 1073"/>
                <a:gd name="T24" fmla="*/ 636 h 6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9" name="Rectangle 73"/>
            <p:cNvSpPr>
              <a:spLocks noChangeArrowheads="1"/>
            </p:cNvSpPr>
            <p:nvPr/>
          </p:nvSpPr>
          <p:spPr bwMode="auto">
            <a:xfrm>
              <a:off x="3498" y="1668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" name="Freeform 74"/>
            <p:cNvSpPr/>
            <p:nvPr/>
          </p:nvSpPr>
          <p:spPr bwMode="auto">
            <a:xfrm>
              <a:off x="3937" y="1757"/>
              <a:ext cx="174" cy="56"/>
            </a:xfrm>
            <a:custGeom>
              <a:avLst/>
              <a:gdLst>
                <a:gd name="T0" fmla="*/ 1 w 348"/>
                <a:gd name="T1" fmla="*/ 0 h 113"/>
                <a:gd name="T2" fmla="*/ 1 w 348"/>
                <a:gd name="T3" fmla="*/ 0 h 113"/>
                <a:gd name="T4" fmla="*/ 0 w 348"/>
                <a:gd name="T5" fmla="*/ 0 h 113"/>
                <a:gd name="T6" fmla="*/ 0 w 348"/>
                <a:gd name="T7" fmla="*/ 0 h 113"/>
                <a:gd name="T8" fmla="*/ 1 w 348"/>
                <a:gd name="T9" fmla="*/ 0 h 113"/>
                <a:gd name="T10" fmla="*/ 1 w 348"/>
                <a:gd name="T11" fmla="*/ 0 h 113"/>
                <a:gd name="T12" fmla="*/ 1 w 348"/>
                <a:gd name="T13" fmla="*/ 0 h 1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8"/>
                <a:gd name="T22" fmla="*/ 0 h 113"/>
                <a:gd name="T23" fmla="*/ 348 w 348"/>
                <a:gd name="T24" fmla="*/ 113 h 1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1" name="Rectangle 75"/>
            <p:cNvSpPr>
              <a:spLocks noChangeArrowheads="1"/>
            </p:cNvSpPr>
            <p:nvPr/>
          </p:nvSpPr>
          <p:spPr bwMode="auto">
            <a:xfrm>
              <a:off x="3937" y="1665"/>
              <a:ext cx="74" cy="91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" name="Rectangle 76"/>
            <p:cNvSpPr>
              <a:spLocks noChangeArrowheads="1"/>
            </p:cNvSpPr>
            <p:nvPr/>
          </p:nvSpPr>
          <p:spPr bwMode="auto">
            <a:xfrm>
              <a:off x="3646" y="1683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3" name="Rectangle 77"/>
            <p:cNvSpPr>
              <a:spLocks noChangeArrowheads="1"/>
            </p:cNvSpPr>
            <p:nvPr/>
          </p:nvSpPr>
          <p:spPr bwMode="auto">
            <a:xfrm>
              <a:off x="3952" y="1675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4" name="Freeform 78"/>
            <p:cNvSpPr/>
            <p:nvPr/>
          </p:nvSpPr>
          <p:spPr bwMode="auto">
            <a:xfrm>
              <a:off x="3485" y="1469"/>
              <a:ext cx="545" cy="188"/>
            </a:xfrm>
            <a:custGeom>
              <a:avLst/>
              <a:gdLst>
                <a:gd name="T0" fmla="*/ 0 w 1091"/>
                <a:gd name="T1" fmla="*/ 1 h 375"/>
                <a:gd name="T2" fmla="*/ 0 w 1091"/>
                <a:gd name="T3" fmla="*/ 1 h 375"/>
                <a:gd name="T4" fmla="*/ 0 w 1091"/>
                <a:gd name="T5" fmla="*/ 1 h 375"/>
                <a:gd name="T6" fmla="*/ 0 w 1091"/>
                <a:gd name="T7" fmla="*/ 1 h 375"/>
                <a:gd name="T8" fmla="*/ 0 w 1091"/>
                <a:gd name="T9" fmla="*/ 1 h 375"/>
                <a:gd name="T10" fmla="*/ 0 w 1091"/>
                <a:gd name="T11" fmla="*/ 0 h 375"/>
                <a:gd name="T12" fmla="*/ 0 w 1091"/>
                <a:gd name="T13" fmla="*/ 1 h 375"/>
                <a:gd name="T14" fmla="*/ 0 w 1091"/>
                <a:gd name="T15" fmla="*/ 1 h 375"/>
                <a:gd name="T16" fmla="*/ 0 w 1091"/>
                <a:gd name="T17" fmla="*/ 1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91"/>
                <a:gd name="T28" fmla="*/ 0 h 375"/>
                <a:gd name="T29" fmla="*/ 1091 w 1091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5" name="Rectangle 79"/>
            <p:cNvSpPr>
              <a:spLocks noChangeArrowheads="1"/>
            </p:cNvSpPr>
            <p:nvPr/>
          </p:nvSpPr>
          <p:spPr bwMode="auto">
            <a:xfrm>
              <a:off x="3684" y="1689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" name="Rectangle 80"/>
            <p:cNvSpPr>
              <a:spLocks noChangeArrowheads="1"/>
            </p:cNvSpPr>
            <p:nvPr/>
          </p:nvSpPr>
          <p:spPr bwMode="auto">
            <a:xfrm>
              <a:off x="3653" y="1689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7" name="Rectangle 81"/>
            <p:cNvSpPr>
              <a:spLocks noChangeArrowheads="1"/>
            </p:cNvSpPr>
            <p:nvPr/>
          </p:nvSpPr>
          <p:spPr bwMode="auto">
            <a:xfrm>
              <a:off x="3750" y="1689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8" name="Rectangle 82"/>
            <p:cNvSpPr>
              <a:spLocks noChangeArrowheads="1"/>
            </p:cNvSpPr>
            <p:nvPr/>
          </p:nvSpPr>
          <p:spPr bwMode="auto">
            <a:xfrm>
              <a:off x="3857" y="1689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9" name="Rectangle 83"/>
            <p:cNvSpPr>
              <a:spLocks noChangeArrowheads="1"/>
            </p:cNvSpPr>
            <p:nvPr/>
          </p:nvSpPr>
          <p:spPr bwMode="auto">
            <a:xfrm>
              <a:off x="3833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" name="Rectangle 84"/>
            <p:cNvSpPr>
              <a:spLocks noChangeArrowheads="1"/>
            </p:cNvSpPr>
            <p:nvPr/>
          </p:nvSpPr>
          <p:spPr bwMode="auto">
            <a:xfrm>
              <a:off x="3902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" name="Freeform 85"/>
            <p:cNvSpPr/>
            <p:nvPr/>
          </p:nvSpPr>
          <p:spPr bwMode="auto">
            <a:xfrm>
              <a:off x="3888" y="1565"/>
              <a:ext cx="27" cy="20"/>
            </a:xfrm>
            <a:custGeom>
              <a:avLst/>
              <a:gdLst>
                <a:gd name="T0" fmla="*/ 0 w 55"/>
                <a:gd name="T1" fmla="*/ 0 h 42"/>
                <a:gd name="T2" fmla="*/ 0 w 55"/>
                <a:gd name="T3" fmla="*/ 0 h 42"/>
                <a:gd name="T4" fmla="*/ 0 w 55"/>
                <a:gd name="T5" fmla="*/ 0 h 42"/>
                <a:gd name="T6" fmla="*/ 0 w 55"/>
                <a:gd name="T7" fmla="*/ 0 h 42"/>
                <a:gd name="T8" fmla="*/ 0 w 55"/>
                <a:gd name="T9" fmla="*/ 0 h 42"/>
                <a:gd name="T10" fmla="*/ 0 w 55"/>
                <a:gd name="T11" fmla="*/ 0 h 42"/>
                <a:gd name="T12" fmla="*/ 0 w 55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2" name="Freeform 86"/>
            <p:cNvSpPr/>
            <p:nvPr/>
          </p:nvSpPr>
          <p:spPr bwMode="auto">
            <a:xfrm>
              <a:off x="3925" y="1565"/>
              <a:ext cx="28" cy="20"/>
            </a:xfrm>
            <a:custGeom>
              <a:avLst/>
              <a:gdLst>
                <a:gd name="T0" fmla="*/ 1 w 55"/>
                <a:gd name="T1" fmla="*/ 0 h 42"/>
                <a:gd name="T2" fmla="*/ 1 w 55"/>
                <a:gd name="T3" fmla="*/ 0 h 42"/>
                <a:gd name="T4" fmla="*/ 1 w 55"/>
                <a:gd name="T5" fmla="*/ 0 h 42"/>
                <a:gd name="T6" fmla="*/ 1 w 55"/>
                <a:gd name="T7" fmla="*/ 0 h 42"/>
                <a:gd name="T8" fmla="*/ 1 w 55"/>
                <a:gd name="T9" fmla="*/ 0 h 42"/>
                <a:gd name="T10" fmla="*/ 0 w 55"/>
                <a:gd name="T11" fmla="*/ 0 h 42"/>
                <a:gd name="T12" fmla="*/ 1 w 55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3" name="Freeform 87"/>
            <p:cNvSpPr/>
            <p:nvPr/>
          </p:nvSpPr>
          <p:spPr bwMode="auto">
            <a:xfrm>
              <a:off x="3904" y="1554"/>
              <a:ext cx="32" cy="29"/>
            </a:xfrm>
            <a:custGeom>
              <a:avLst/>
              <a:gdLst>
                <a:gd name="T0" fmla="*/ 0 w 66"/>
                <a:gd name="T1" fmla="*/ 1 h 53"/>
                <a:gd name="T2" fmla="*/ 0 w 66"/>
                <a:gd name="T3" fmla="*/ 1 h 53"/>
                <a:gd name="T4" fmla="*/ 0 w 66"/>
                <a:gd name="T5" fmla="*/ 1 h 53"/>
                <a:gd name="T6" fmla="*/ 0 w 66"/>
                <a:gd name="T7" fmla="*/ 1 h 53"/>
                <a:gd name="T8" fmla="*/ 0 w 66"/>
                <a:gd name="T9" fmla="*/ 1 h 53"/>
                <a:gd name="T10" fmla="*/ 0 w 66"/>
                <a:gd name="T11" fmla="*/ 0 h 53"/>
                <a:gd name="T12" fmla="*/ 0 w 66"/>
                <a:gd name="T13" fmla="*/ 1 h 53"/>
                <a:gd name="T14" fmla="*/ 0 w 66"/>
                <a:gd name="T15" fmla="*/ 1 h 53"/>
                <a:gd name="T16" fmla="*/ 0 w 66"/>
                <a:gd name="T17" fmla="*/ 1 h 53"/>
                <a:gd name="T18" fmla="*/ 0 w 66"/>
                <a:gd name="T19" fmla="*/ 1 h 53"/>
                <a:gd name="T20" fmla="*/ 0 w 66"/>
                <a:gd name="T21" fmla="*/ 1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53"/>
                <a:gd name="T35" fmla="*/ 66 w 66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4" name="Freeform 88"/>
            <p:cNvSpPr/>
            <p:nvPr/>
          </p:nvSpPr>
          <p:spPr bwMode="auto">
            <a:xfrm>
              <a:off x="3924" y="1578"/>
              <a:ext cx="174" cy="87"/>
            </a:xfrm>
            <a:custGeom>
              <a:avLst/>
              <a:gdLst>
                <a:gd name="T0" fmla="*/ 1 w 348"/>
                <a:gd name="T1" fmla="*/ 1 h 174"/>
                <a:gd name="T2" fmla="*/ 1 w 348"/>
                <a:gd name="T3" fmla="*/ 0 h 174"/>
                <a:gd name="T4" fmla="*/ 1 w 348"/>
                <a:gd name="T5" fmla="*/ 0 h 174"/>
                <a:gd name="T6" fmla="*/ 1 w 348"/>
                <a:gd name="T7" fmla="*/ 1 h 174"/>
                <a:gd name="T8" fmla="*/ 1 w 348"/>
                <a:gd name="T9" fmla="*/ 1 h 174"/>
                <a:gd name="T10" fmla="*/ 1 w 348"/>
                <a:gd name="T11" fmla="*/ 0 h 174"/>
                <a:gd name="T12" fmla="*/ 1 w 348"/>
                <a:gd name="T13" fmla="*/ 1 h 174"/>
                <a:gd name="T14" fmla="*/ 1 w 348"/>
                <a:gd name="T15" fmla="*/ 1 h 174"/>
                <a:gd name="T16" fmla="*/ 1 w 348"/>
                <a:gd name="T17" fmla="*/ 1 h 174"/>
                <a:gd name="T18" fmla="*/ 1 w 348"/>
                <a:gd name="T19" fmla="*/ 1 h 174"/>
                <a:gd name="T20" fmla="*/ 1 w 348"/>
                <a:gd name="T21" fmla="*/ 1 h 174"/>
                <a:gd name="T22" fmla="*/ 0 w 348"/>
                <a:gd name="T23" fmla="*/ 1 h 174"/>
                <a:gd name="T24" fmla="*/ 1 w 348"/>
                <a:gd name="T25" fmla="*/ 1 h 1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8"/>
                <a:gd name="T40" fmla="*/ 0 h 174"/>
                <a:gd name="T41" fmla="*/ 348 w 348"/>
                <a:gd name="T42" fmla="*/ 174 h 17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5" name="Rectangle 89"/>
            <p:cNvSpPr>
              <a:spLocks noChangeArrowheads="1"/>
            </p:cNvSpPr>
            <p:nvPr/>
          </p:nvSpPr>
          <p:spPr bwMode="auto">
            <a:xfrm>
              <a:off x="4038" y="1789"/>
              <a:ext cx="69" cy="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" name="Rectangle 90"/>
            <p:cNvSpPr>
              <a:spLocks noChangeArrowheads="1"/>
            </p:cNvSpPr>
            <p:nvPr/>
          </p:nvSpPr>
          <p:spPr bwMode="auto">
            <a:xfrm>
              <a:off x="4015" y="1762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7" name="Freeform 91"/>
            <p:cNvSpPr/>
            <p:nvPr/>
          </p:nvSpPr>
          <p:spPr bwMode="auto">
            <a:xfrm>
              <a:off x="4014" y="1604"/>
              <a:ext cx="80" cy="61"/>
            </a:xfrm>
            <a:custGeom>
              <a:avLst/>
              <a:gdLst>
                <a:gd name="T0" fmla="*/ 0 w 161"/>
                <a:gd name="T1" fmla="*/ 0 h 124"/>
                <a:gd name="T2" fmla="*/ 0 w 161"/>
                <a:gd name="T3" fmla="*/ 0 h 124"/>
                <a:gd name="T4" fmla="*/ 0 w 161"/>
                <a:gd name="T5" fmla="*/ 0 h 124"/>
                <a:gd name="T6" fmla="*/ 0 w 161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1"/>
                <a:gd name="T13" fmla="*/ 0 h 124"/>
                <a:gd name="T14" fmla="*/ 161 w 16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8" name="Rectangle 92"/>
            <p:cNvSpPr>
              <a:spLocks noChangeArrowheads="1"/>
            </p:cNvSpPr>
            <p:nvPr/>
          </p:nvSpPr>
          <p:spPr bwMode="auto">
            <a:xfrm>
              <a:off x="4076" y="1665"/>
              <a:ext cx="9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" name="Freeform 93"/>
            <p:cNvSpPr/>
            <p:nvPr/>
          </p:nvSpPr>
          <p:spPr bwMode="auto">
            <a:xfrm>
              <a:off x="3942" y="1578"/>
              <a:ext cx="111" cy="68"/>
            </a:xfrm>
            <a:custGeom>
              <a:avLst/>
              <a:gdLst>
                <a:gd name="T0" fmla="*/ 0 w 224"/>
                <a:gd name="T1" fmla="*/ 0 h 136"/>
                <a:gd name="T2" fmla="*/ 0 w 224"/>
                <a:gd name="T3" fmla="*/ 1 h 136"/>
                <a:gd name="T4" fmla="*/ 0 w 224"/>
                <a:gd name="T5" fmla="*/ 1 h 136"/>
                <a:gd name="T6" fmla="*/ 0 w 224"/>
                <a:gd name="T7" fmla="*/ 0 h 136"/>
                <a:gd name="T8" fmla="*/ 0 w 224"/>
                <a:gd name="T9" fmla="*/ 0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136"/>
                <a:gd name="T17" fmla="*/ 224 w 224"/>
                <a:gd name="T18" fmla="*/ 136 h 1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0" name="Rectangle 94"/>
            <p:cNvSpPr>
              <a:spLocks noChangeArrowheads="1"/>
            </p:cNvSpPr>
            <p:nvPr/>
          </p:nvSpPr>
          <p:spPr bwMode="auto">
            <a:xfrm>
              <a:off x="4011" y="1665"/>
              <a:ext cx="15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1" name="Rectangle 95"/>
            <p:cNvSpPr>
              <a:spLocks noChangeArrowheads="1"/>
            </p:cNvSpPr>
            <p:nvPr/>
          </p:nvSpPr>
          <p:spPr bwMode="auto">
            <a:xfrm>
              <a:off x="3937" y="1665"/>
              <a:ext cx="15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" name="Freeform 96"/>
            <p:cNvSpPr/>
            <p:nvPr/>
          </p:nvSpPr>
          <p:spPr bwMode="auto">
            <a:xfrm>
              <a:off x="2830" y="1813"/>
              <a:ext cx="442" cy="221"/>
            </a:xfrm>
            <a:custGeom>
              <a:avLst/>
              <a:gdLst>
                <a:gd name="T0" fmla="*/ 1 w 882"/>
                <a:gd name="T1" fmla="*/ 1 h 442"/>
                <a:gd name="T2" fmla="*/ 1 w 882"/>
                <a:gd name="T3" fmla="*/ 1 h 442"/>
                <a:gd name="T4" fmla="*/ 1 w 882"/>
                <a:gd name="T5" fmla="*/ 1 h 442"/>
                <a:gd name="T6" fmla="*/ 1 w 882"/>
                <a:gd name="T7" fmla="*/ 1 h 442"/>
                <a:gd name="T8" fmla="*/ 1 w 882"/>
                <a:gd name="T9" fmla="*/ 1 h 442"/>
                <a:gd name="T10" fmla="*/ 1 w 882"/>
                <a:gd name="T11" fmla="*/ 1 h 442"/>
                <a:gd name="T12" fmla="*/ 1 w 882"/>
                <a:gd name="T13" fmla="*/ 1 h 442"/>
                <a:gd name="T14" fmla="*/ 1 w 882"/>
                <a:gd name="T15" fmla="*/ 1 h 442"/>
                <a:gd name="T16" fmla="*/ 1 w 882"/>
                <a:gd name="T17" fmla="*/ 1 h 442"/>
                <a:gd name="T18" fmla="*/ 1 w 882"/>
                <a:gd name="T19" fmla="*/ 1 h 442"/>
                <a:gd name="T20" fmla="*/ 1 w 882"/>
                <a:gd name="T21" fmla="*/ 1 h 442"/>
                <a:gd name="T22" fmla="*/ 1 w 882"/>
                <a:gd name="T23" fmla="*/ 1 h 442"/>
                <a:gd name="T24" fmla="*/ 1 w 882"/>
                <a:gd name="T25" fmla="*/ 1 h 442"/>
                <a:gd name="T26" fmla="*/ 1 w 882"/>
                <a:gd name="T27" fmla="*/ 1 h 442"/>
                <a:gd name="T28" fmla="*/ 1 w 882"/>
                <a:gd name="T29" fmla="*/ 1 h 442"/>
                <a:gd name="T30" fmla="*/ 1 w 882"/>
                <a:gd name="T31" fmla="*/ 1 h 442"/>
                <a:gd name="T32" fmla="*/ 0 w 882"/>
                <a:gd name="T33" fmla="*/ 1 h 442"/>
                <a:gd name="T34" fmla="*/ 1 w 882"/>
                <a:gd name="T35" fmla="*/ 1 h 442"/>
                <a:gd name="T36" fmla="*/ 1 w 882"/>
                <a:gd name="T37" fmla="*/ 1 h 442"/>
                <a:gd name="T38" fmla="*/ 1 w 882"/>
                <a:gd name="T39" fmla="*/ 1 h 442"/>
                <a:gd name="T40" fmla="*/ 1 w 882"/>
                <a:gd name="T41" fmla="*/ 1 h 442"/>
                <a:gd name="T42" fmla="*/ 1 w 882"/>
                <a:gd name="T43" fmla="*/ 1 h 442"/>
                <a:gd name="T44" fmla="*/ 1 w 882"/>
                <a:gd name="T45" fmla="*/ 1 h 442"/>
                <a:gd name="T46" fmla="*/ 1 w 882"/>
                <a:gd name="T47" fmla="*/ 1 h 442"/>
                <a:gd name="T48" fmla="*/ 1 w 882"/>
                <a:gd name="T49" fmla="*/ 1 h 442"/>
                <a:gd name="T50" fmla="*/ 1 w 882"/>
                <a:gd name="T51" fmla="*/ 1 h 442"/>
                <a:gd name="T52" fmla="*/ 1 w 882"/>
                <a:gd name="T53" fmla="*/ 1 h 442"/>
                <a:gd name="T54" fmla="*/ 1 w 882"/>
                <a:gd name="T55" fmla="*/ 1 h 442"/>
                <a:gd name="T56" fmla="*/ 1 w 882"/>
                <a:gd name="T57" fmla="*/ 1 h 442"/>
                <a:gd name="T58" fmla="*/ 1 w 882"/>
                <a:gd name="T59" fmla="*/ 1 h 442"/>
                <a:gd name="T60" fmla="*/ 1 w 882"/>
                <a:gd name="T61" fmla="*/ 1 h 442"/>
                <a:gd name="T62" fmla="*/ 1 w 882"/>
                <a:gd name="T63" fmla="*/ 1 h 442"/>
                <a:gd name="T64" fmla="*/ 1 w 882"/>
                <a:gd name="T65" fmla="*/ 1 h 442"/>
                <a:gd name="T66" fmla="*/ 1 w 882"/>
                <a:gd name="T67" fmla="*/ 1 h 442"/>
                <a:gd name="T68" fmla="*/ 1 w 882"/>
                <a:gd name="T69" fmla="*/ 1 h 442"/>
                <a:gd name="T70" fmla="*/ 1 w 882"/>
                <a:gd name="T71" fmla="*/ 1 h 442"/>
                <a:gd name="T72" fmla="*/ 1 w 882"/>
                <a:gd name="T73" fmla="*/ 1 h 442"/>
                <a:gd name="T74" fmla="*/ 1 w 882"/>
                <a:gd name="T75" fmla="*/ 1 h 442"/>
                <a:gd name="T76" fmla="*/ 1 w 882"/>
                <a:gd name="T77" fmla="*/ 1 h 442"/>
                <a:gd name="T78" fmla="*/ 1 w 882"/>
                <a:gd name="T79" fmla="*/ 1 h 442"/>
                <a:gd name="T80" fmla="*/ 1 w 882"/>
                <a:gd name="T81" fmla="*/ 1 h 442"/>
                <a:gd name="T82" fmla="*/ 1 w 882"/>
                <a:gd name="T83" fmla="*/ 1 h 442"/>
                <a:gd name="T84" fmla="*/ 1 w 882"/>
                <a:gd name="T85" fmla="*/ 1 h 442"/>
                <a:gd name="T86" fmla="*/ 1 w 882"/>
                <a:gd name="T87" fmla="*/ 1 h 442"/>
                <a:gd name="T88" fmla="*/ 1 w 882"/>
                <a:gd name="T89" fmla="*/ 1 h 442"/>
                <a:gd name="T90" fmla="*/ 1 w 882"/>
                <a:gd name="T91" fmla="*/ 1 h 442"/>
                <a:gd name="T92" fmla="*/ 1 w 882"/>
                <a:gd name="T93" fmla="*/ 1 h 442"/>
                <a:gd name="T94" fmla="*/ 1 w 882"/>
                <a:gd name="T95" fmla="*/ 1 h 442"/>
                <a:gd name="T96" fmla="*/ 1 w 882"/>
                <a:gd name="T97" fmla="*/ 0 h 44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82"/>
                <a:gd name="T148" fmla="*/ 0 h 442"/>
                <a:gd name="T149" fmla="*/ 882 w 882"/>
                <a:gd name="T150" fmla="*/ 442 h 44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3" name="Freeform 97"/>
            <p:cNvSpPr/>
            <p:nvPr/>
          </p:nvSpPr>
          <p:spPr bwMode="auto">
            <a:xfrm>
              <a:off x="3389" y="1712"/>
              <a:ext cx="45" cy="170"/>
            </a:xfrm>
            <a:custGeom>
              <a:avLst/>
              <a:gdLst>
                <a:gd name="T0" fmla="*/ 0 w 91"/>
                <a:gd name="T1" fmla="*/ 1 h 338"/>
                <a:gd name="T2" fmla="*/ 0 w 91"/>
                <a:gd name="T3" fmla="*/ 1 h 338"/>
                <a:gd name="T4" fmla="*/ 0 w 91"/>
                <a:gd name="T5" fmla="*/ 1 h 338"/>
                <a:gd name="T6" fmla="*/ 0 w 91"/>
                <a:gd name="T7" fmla="*/ 1 h 338"/>
                <a:gd name="T8" fmla="*/ 0 w 91"/>
                <a:gd name="T9" fmla="*/ 1 h 338"/>
                <a:gd name="T10" fmla="*/ 0 w 91"/>
                <a:gd name="T11" fmla="*/ 1 h 338"/>
                <a:gd name="T12" fmla="*/ 0 w 91"/>
                <a:gd name="T13" fmla="*/ 1 h 338"/>
                <a:gd name="T14" fmla="*/ 0 w 91"/>
                <a:gd name="T15" fmla="*/ 0 h 338"/>
                <a:gd name="T16" fmla="*/ 0 w 91"/>
                <a:gd name="T17" fmla="*/ 1 h 338"/>
                <a:gd name="T18" fmla="*/ 0 w 91"/>
                <a:gd name="T19" fmla="*/ 1 h 338"/>
                <a:gd name="T20" fmla="*/ 0 w 91"/>
                <a:gd name="T21" fmla="*/ 1 h 338"/>
                <a:gd name="T22" fmla="*/ 0 w 91"/>
                <a:gd name="T23" fmla="*/ 1 h 338"/>
                <a:gd name="T24" fmla="*/ 0 w 91"/>
                <a:gd name="T25" fmla="*/ 1 h 338"/>
                <a:gd name="T26" fmla="*/ 0 w 91"/>
                <a:gd name="T27" fmla="*/ 1 h 338"/>
                <a:gd name="T28" fmla="*/ 0 w 91"/>
                <a:gd name="T29" fmla="*/ 1 h 338"/>
                <a:gd name="T30" fmla="*/ 0 w 91"/>
                <a:gd name="T31" fmla="*/ 1 h 338"/>
                <a:gd name="T32" fmla="*/ 0 w 91"/>
                <a:gd name="T33" fmla="*/ 1 h 3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1"/>
                <a:gd name="T52" fmla="*/ 0 h 338"/>
                <a:gd name="T53" fmla="*/ 91 w 91"/>
                <a:gd name="T54" fmla="*/ 338 h 3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4" name="Freeform 98"/>
            <p:cNvSpPr/>
            <p:nvPr/>
          </p:nvSpPr>
          <p:spPr bwMode="auto">
            <a:xfrm>
              <a:off x="3394" y="1726"/>
              <a:ext cx="27" cy="5"/>
            </a:xfrm>
            <a:custGeom>
              <a:avLst/>
              <a:gdLst>
                <a:gd name="T0" fmla="*/ 1 w 51"/>
                <a:gd name="T1" fmla="*/ 0 h 10"/>
                <a:gd name="T2" fmla="*/ 1 w 51"/>
                <a:gd name="T3" fmla="*/ 1 h 10"/>
                <a:gd name="T4" fmla="*/ 0 w 51"/>
                <a:gd name="T5" fmla="*/ 1 h 10"/>
                <a:gd name="T6" fmla="*/ 1 w 51"/>
                <a:gd name="T7" fmla="*/ 1 h 10"/>
                <a:gd name="T8" fmla="*/ 1 w 51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10"/>
                <a:gd name="T17" fmla="*/ 51 w 51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5" name="Freeform 99"/>
            <p:cNvSpPr/>
            <p:nvPr/>
          </p:nvSpPr>
          <p:spPr bwMode="auto">
            <a:xfrm>
              <a:off x="3394" y="1748"/>
              <a:ext cx="27" cy="4"/>
            </a:xfrm>
            <a:custGeom>
              <a:avLst/>
              <a:gdLst>
                <a:gd name="T0" fmla="*/ 1 w 53"/>
                <a:gd name="T1" fmla="*/ 0 h 9"/>
                <a:gd name="T2" fmla="*/ 1 w 53"/>
                <a:gd name="T3" fmla="*/ 0 h 9"/>
                <a:gd name="T4" fmla="*/ 0 w 53"/>
                <a:gd name="T5" fmla="*/ 0 h 9"/>
                <a:gd name="T6" fmla="*/ 1 w 53"/>
                <a:gd name="T7" fmla="*/ 0 h 9"/>
                <a:gd name="T8" fmla="*/ 1 w 53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9"/>
                <a:gd name="T17" fmla="*/ 53 w 53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6" name="Freeform 100"/>
            <p:cNvSpPr/>
            <p:nvPr/>
          </p:nvSpPr>
          <p:spPr bwMode="auto">
            <a:xfrm>
              <a:off x="3394" y="1742"/>
              <a:ext cx="27" cy="3"/>
            </a:xfrm>
            <a:custGeom>
              <a:avLst/>
              <a:gdLst>
                <a:gd name="T0" fmla="*/ 1 w 53"/>
                <a:gd name="T1" fmla="*/ 0 h 4"/>
                <a:gd name="T2" fmla="*/ 1 w 53"/>
                <a:gd name="T3" fmla="*/ 1 h 4"/>
                <a:gd name="T4" fmla="*/ 0 w 53"/>
                <a:gd name="T5" fmla="*/ 2 h 4"/>
                <a:gd name="T6" fmla="*/ 1 w 53"/>
                <a:gd name="T7" fmla="*/ 2 h 4"/>
                <a:gd name="T8" fmla="*/ 1 w 53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4"/>
                <a:gd name="T17" fmla="*/ 53 w 53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7" name="Freeform 101"/>
            <p:cNvSpPr/>
            <p:nvPr/>
          </p:nvSpPr>
          <p:spPr bwMode="auto">
            <a:xfrm>
              <a:off x="3394" y="1772"/>
              <a:ext cx="29" cy="5"/>
            </a:xfrm>
            <a:custGeom>
              <a:avLst/>
              <a:gdLst>
                <a:gd name="T0" fmla="*/ 1 w 58"/>
                <a:gd name="T1" fmla="*/ 0 h 10"/>
                <a:gd name="T2" fmla="*/ 1 w 58"/>
                <a:gd name="T3" fmla="*/ 1 h 10"/>
                <a:gd name="T4" fmla="*/ 0 w 58"/>
                <a:gd name="T5" fmla="*/ 1 h 10"/>
                <a:gd name="T6" fmla="*/ 1 w 58"/>
                <a:gd name="T7" fmla="*/ 1 h 10"/>
                <a:gd name="T8" fmla="*/ 1 w 58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0"/>
                <a:gd name="T17" fmla="*/ 58 w 5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8" name="Freeform 102"/>
            <p:cNvSpPr/>
            <p:nvPr/>
          </p:nvSpPr>
          <p:spPr bwMode="auto">
            <a:xfrm>
              <a:off x="3394" y="1767"/>
              <a:ext cx="29" cy="2"/>
            </a:xfrm>
            <a:custGeom>
              <a:avLst/>
              <a:gdLst>
                <a:gd name="T0" fmla="*/ 1 w 57"/>
                <a:gd name="T1" fmla="*/ 0 h 6"/>
                <a:gd name="T2" fmla="*/ 1 w 57"/>
                <a:gd name="T3" fmla="*/ 1 h 6"/>
                <a:gd name="T4" fmla="*/ 0 w 57"/>
                <a:gd name="T5" fmla="*/ 1 h 6"/>
                <a:gd name="T6" fmla="*/ 1 w 57"/>
                <a:gd name="T7" fmla="*/ 1 h 6"/>
                <a:gd name="T8" fmla="*/ 1 w 57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"/>
                <a:gd name="T17" fmla="*/ 57 w 57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9" name="Freeform 103"/>
            <p:cNvSpPr/>
            <p:nvPr/>
          </p:nvSpPr>
          <p:spPr bwMode="auto">
            <a:xfrm>
              <a:off x="2528" y="1473"/>
              <a:ext cx="304" cy="444"/>
            </a:xfrm>
            <a:custGeom>
              <a:avLst/>
              <a:gdLst>
                <a:gd name="T0" fmla="*/ 1 w 607"/>
                <a:gd name="T1" fmla="*/ 1 h 888"/>
                <a:gd name="T2" fmla="*/ 1 w 607"/>
                <a:gd name="T3" fmla="*/ 1 h 888"/>
                <a:gd name="T4" fmla="*/ 1 w 607"/>
                <a:gd name="T5" fmla="*/ 1 h 888"/>
                <a:gd name="T6" fmla="*/ 1 w 607"/>
                <a:gd name="T7" fmla="*/ 1 h 888"/>
                <a:gd name="T8" fmla="*/ 1 w 607"/>
                <a:gd name="T9" fmla="*/ 1 h 888"/>
                <a:gd name="T10" fmla="*/ 1 w 607"/>
                <a:gd name="T11" fmla="*/ 1 h 888"/>
                <a:gd name="T12" fmla="*/ 1 w 607"/>
                <a:gd name="T13" fmla="*/ 1 h 888"/>
                <a:gd name="T14" fmla="*/ 1 w 607"/>
                <a:gd name="T15" fmla="*/ 1 h 888"/>
                <a:gd name="T16" fmla="*/ 1 w 607"/>
                <a:gd name="T17" fmla="*/ 1 h 888"/>
                <a:gd name="T18" fmla="*/ 1 w 607"/>
                <a:gd name="T19" fmla="*/ 1 h 888"/>
                <a:gd name="T20" fmla="*/ 1 w 607"/>
                <a:gd name="T21" fmla="*/ 1 h 888"/>
                <a:gd name="T22" fmla="*/ 1 w 607"/>
                <a:gd name="T23" fmla="*/ 1 h 888"/>
                <a:gd name="T24" fmla="*/ 1 w 607"/>
                <a:gd name="T25" fmla="*/ 1 h 888"/>
                <a:gd name="T26" fmla="*/ 1 w 607"/>
                <a:gd name="T27" fmla="*/ 1 h 888"/>
                <a:gd name="T28" fmla="*/ 1 w 607"/>
                <a:gd name="T29" fmla="*/ 1 h 888"/>
                <a:gd name="T30" fmla="*/ 1 w 607"/>
                <a:gd name="T31" fmla="*/ 1 h 888"/>
                <a:gd name="T32" fmla="*/ 1 w 607"/>
                <a:gd name="T33" fmla="*/ 1 h 888"/>
                <a:gd name="T34" fmla="*/ 1 w 607"/>
                <a:gd name="T35" fmla="*/ 1 h 888"/>
                <a:gd name="T36" fmla="*/ 1 w 607"/>
                <a:gd name="T37" fmla="*/ 1 h 888"/>
                <a:gd name="T38" fmla="*/ 1 w 607"/>
                <a:gd name="T39" fmla="*/ 1 h 888"/>
                <a:gd name="T40" fmla="*/ 1 w 607"/>
                <a:gd name="T41" fmla="*/ 1 h 888"/>
                <a:gd name="T42" fmla="*/ 1 w 607"/>
                <a:gd name="T43" fmla="*/ 1 h 888"/>
                <a:gd name="T44" fmla="*/ 1 w 607"/>
                <a:gd name="T45" fmla="*/ 1 h 888"/>
                <a:gd name="T46" fmla="*/ 1 w 607"/>
                <a:gd name="T47" fmla="*/ 1 h 888"/>
                <a:gd name="T48" fmla="*/ 1 w 607"/>
                <a:gd name="T49" fmla="*/ 1 h 888"/>
                <a:gd name="T50" fmla="*/ 1 w 607"/>
                <a:gd name="T51" fmla="*/ 1 h 888"/>
                <a:gd name="T52" fmla="*/ 1 w 607"/>
                <a:gd name="T53" fmla="*/ 1 h 888"/>
                <a:gd name="T54" fmla="*/ 1 w 607"/>
                <a:gd name="T55" fmla="*/ 1 h 888"/>
                <a:gd name="T56" fmla="*/ 1 w 607"/>
                <a:gd name="T57" fmla="*/ 1 h 888"/>
                <a:gd name="T58" fmla="*/ 1 w 607"/>
                <a:gd name="T59" fmla="*/ 1 h 888"/>
                <a:gd name="T60" fmla="*/ 1 w 607"/>
                <a:gd name="T61" fmla="*/ 1 h 888"/>
                <a:gd name="T62" fmla="*/ 1 w 607"/>
                <a:gd name="T63" fmla="*/ 1 h 888"/>
                <a:gd name="T64" fmla="*/ 1 w 607"/>
                <a:gd name="T65" fmla="*/ 1 h 888"/>
                <a:gd name="T66" fmla="*/ 1 w 607"/>
                <a:gd name="T67" fmla="*/ 1 h 888"/>
                <a:gd name="T68" fmla="*/ 1 w 607"/>
                <a:gd name="T69" fmla="*/ 1 h 888"/>
                <a:gd name="T70" fmla="*/ 1 w 607"/>
                <a:gd name="T71" fmla="*/ 1 h 888"/>
                <a:gd name="T72" fmla="*/ 1 w 607"/>
                <a:gd name="T73" fmla="*/ 1 h 888"/>
                <a:gd name="T74" fmla="*/ 1 w 607"/>
                <a:gd name="T75" fmla="*/ 1 h 888"/>
                <a:gd name="T76" fmla="*/ 1 w 607"/>
                <a:gd name="T77" fmla="*/ 1 h 888"/>
                <a:gd name="T78" fmla="*/ 1 w 607"/>
                <a:gd name="T79" fmla="*/ 1 h 888"/>
                <a:gd name="T80" fmla="*/ 1 w 607"/>
                <a:gd name="T81" fmla="*/ 1 h 888"/>
                <a:gd name="T82" fmla="*/ 1 w 607"/>
                <a:gd name="T83" fmla="*/ 1 h 888"/>
                <a:gd name="T84" fmla="*/ 1 w 607"/>
                <a:gd name="T85" fmla="*/ 1 h 888"/>
                <a:gd name="T86" fmla="*/ 1 w 607"/>
                <a:gd name="T87" fmla="*/ 1 h 888"/>
                <a:gd name="T88" fmla="*/ 1 w 607"/>
                <a:gd name="T89" fmla="*/ 1 h 888"/>
                <a:gd name="T90" fmla="*/ 1 w 607"/>
                <a:gd name="T91" fmla="*/ 1 h 888"/>
                <a:gd name="T92" fmla="*/ 1 w 607"/>
                <a:gd name="T93" fmla="*/ 1 h 888"/>
                <a:gd name="T94" fmla="*/ 1 w 607"/>
                <a:gd name="T95" fmla="*/ 1 h 888"/>
                <a:gd name="T96" fmla="*/ 1 w 607"/>
                <a:gd name="T97" fmla="*/ 1 h 888"/>
                <a:gd name="T98" fmla="*/ 1 w 607"/>
                <a:gd name="T99" fmla="*/ 1 h 888"/>
                <a:gd name="T100" fmla="*/ 1 w 607"/>
                <a:gd name="T101" fmla="*/ 1 h 888"/>
                <a:gd name="T102" fmla="*/ 1 w 607"/>
                <a:gd name="T103" fmla="*/ 1 h 8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7"/>
                <a:gd name="T157" fmla="*/ 0 h 888"/>
                <a:gd name="T158" fmla="*/ 607 w 607"/>
                <a:gd name="T159" fmla="*/ 888 h 88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0" name="Freeform 104"/>
            <p:cNvSpPr/>
            <p:nvPr/>
          </p:nvSpPr>
          <p:spPr bwMode="auto">
            <a:xfrm>
              <a:off x="2477" y="1412"/>
              <a:ext cx="408" cy="299"/>
            </a:xfrm>
            <a:custGeom>
              <a:avLst/>
              <a:gdLst>
                <a:gd name="T0" fmla="*/ 1 w 814"/>
                <a:gd name="T1" fmla="*/ 1 h 595"/>
                <a:gd name="T2" fmla="*/ 1 w 814"/>
                <a:gd name="T3" fmla="*/ 1 h 595"/>
                <a:gd name="T4" fmla="*/ 1 w 814"/>
                <a:gd name="T5" fmla="*/ 1 h 595"/>
                <a:gd name="T6" fmla="*/ 1 w 814"/>
                <a:gd name="T7" fmla="*/ 1 h 595"/>
                <a:gd name="T8" fmla="*/ 1 w 814"/>
                <a:gd name="T9" fmla="*/ 1 h 595"/>
                <a:gd name="T10" fmla="*/ 1 w 814"/>
                <a:gd name="T11" fmla="*/ 1 h 595"/>
                <a:gd name="T12" fmla="*/ 1 w 814"/>
                <a:gd name="T13" fmla="*/ 1 h 595"/>
                <a:gd name="T14" fmla="*/ 1 w 814"/>
                <a:gd name="T15" fmla="*/ 1 h 595"/>
                <a:gd name="T16" fmla="*/ 1 w 814"/>
                <a:gd name="T17" fmla="*/ 1 h 595"/>
                <a:gd name="T18" fmla="*/ 1 w 814"/>
                <a:gd name="T19" fmla="*/ 1 h 595"/>
                <a:gd name="T20" fmla="*/ 1 w 814"/>
                <a:gd name="T21" fmla="*/ 1 h 595"/>
                <a:gd name="T22" fmla="*/ 1 w 814"/>
                <a:gd name="T23" fmla="*/ 1 h 595"/>
                <a:gd name="T24" fmla="*/ 1 w 814"/>
                <a:gd name="T25" fmla="*/ 1 h 595"/>
                <a:gd name="T26" fmla="*/ 1 w 814"/>
                <a:gd name="T27" fmla="*/ 1 h 595"/>
                <a:gd name="T28" fmla="*/ 1 w 814"/>
                <a:gd name="T29" fmla="*/ 1 h 595"/>
                <a:gd name="T30" fmla="*/ 1 w 814"/>
                <a:gd name="T31" fmla="*/ 1 h 595"/>
                <a:gd name="T32" fmla="*/ 1 w 814"/>
                <a:gd name="T33" fmla="*/ 1 h 595"/>
                <a:gd name="T34" fmla="*/ 1 w 814"/>
                <a:gd name="T35" fmla="*/ 1 h 595"/>
                <a:gd name="T36" fmla="*/ 1 w 814"/>
                <a:gd name="T37" fmla="*/ 1 h 595"/>
                <a:gd name="T38" fmla="*/ 1 w 814"/>
                <a:gd name="T39" fmla="*/ 1 h 595"/>
                <a:gd name="T40" fmla="*/ 1 w 814"/>
                <a:gd name="T41" fmla="*/ 1 h 595"/>
                <a:gd name="T42" fmla="*/ 1 w 814"/>
                <a:gd name="T43" fmla="*/ 1 h 595"/>
                <a:gd name="T44" fmla="*/ 1 w 814"/>
                <a:gd name="T45" fmla="*/ 1 h 595"/>
                <a:gd name="T46" fmla="*/ 1 w 814"/>
                <a:gd name="T47" fmla="*/ 1 h 595"/>
                <a:gd name="T48" fmla="*/ 1 w 814"/>
                <a:gd name="T49" fmla="*/ 1 h 595"/>
                <a:gd name="T50" fmla="*/ 1 w 814"/>
                <a:gd name="T51" fmla="*/ 1 h 595"/>
                <a:gd name="T52" fmla="*/ 1 w 814"/>
                <a:gd name="T53" fmla="*/ 1 h 595"/>
                <a:gd name="T54" fmla="*/ 1 w 814"/>
                <a:gd name="T55" fmla="*/ 1 h 595"/>
                <a:gd name="T56" fmla="*/ 1 w 814"/>
                <a:gd name="T57" fmla="*/ 1 h 595"/>
                <a:gd name="T58" fmla="*/ 1 w 814"/>
                <a:gd name="T59" fmla="*/ 1 h 595"/>
                <a:gd name="T60" fmla="*/ 1 w 814"/>
                <a:gd name="T61" fmla="*/ 1 h 595"/>
                <a:gd name="T62" fmla="*/ 1 w 814"/>
                <a:gd name="T63" fmla="*/ 1 h 595"/>
                <a:gd name="T64" fmla="*/ 1 w 814"/>
                <a:gd name="T65" fmla="*/ 1 h 595"/>
                <a:gd name="T66" fmla="*/ 1 w 814"/>
                <a:gd name="T67" fmla="*/ 1 h 595"/>
                <a:gd name="T68" fmla="*/ 1 w 814"/>
                <a:gd name="T69" fmla="*/ 1 h 595"/>
                <a:gd name="T70" fmla="*/ 1 w 814"/>
                <a:gd name="T71" fmla="*/ 1 h 595"/>
                <a:gd name="T72" fmla="*/ 1 w 814"/>
                <a:gd name="T73" fmla="*/ 1 h 595"/>
                <a:gd name="T74" fmla="*/ 1 w 814"/>
                <a:gd name="T75" fmla="*/ 1 h 595"/>
                <a:gd name="T76" fmla="*/ 1 w 814"/>
                <a:gd name="T77" fmla="*/ 1 h 595"/>
                <a:gd name="T78" fmla="*/ 1 w 814"/>
                <a:gd name="T79" fmla="*/ 1 h 595"/>
                <a:gd name="T80" fmla="*/ 1 w 814"/>
                <a:gd name="T81" fmla="*/ 1 h 595"/>
                <a:gd name="T82" fmla="*/ 1 w 814"/>
                <a:gd name="T83" fmla="*/ 1 h 595"/>
                <a:gd name="T84" fmla="*/ 1 w 814"/>
                <a:gd name="T85" fmla="*/ 1 h 595"/>
                <a:gd name="T86" fmla="*/ 1 w 814"/>
                <a:gd name="T87" fmla="*/ 1 h 595"/>
                <a:gd name="T88" fmla="*/ 1 w 814"/>
                <a:gd name="T89" fmla="*/ 1 h 595"/>
                <a:gd name="T90" fmla="*/ 1 w 814"/>
                <a:gd name="T91" fmla="*/ 1 h 595"/>
                <a:gd name="T92" fmla="*/ 1 w 814"/>
                <a:gd name="T93" fmla="*/ 1 h 595"/>
                <a:gd name="T94" fmla="*/ 1 w 814"/>
                <a:gd name="T95" fmla="*/ 1 h 595"/>
                <a:gd name="T96" fmla="*/ 1 w 814"/>
                <a:gd name="T97" fmla="*/ 1 h 595"/>
                <a:gd name="T98" fmla="*/ 1 w 814"/>
                <a:gd name="T99" fmla="*/ 1 h 595"/>
                <a:gd name="T100" fmla="*/ 1 w 814"/>
                <a:gd name="T101" fmla="*/ 1 h 595"/>
                <a:gd name="T102" fmla="*/ 1 w 814"/>
                <a:gd name="T103" fmla="*/ 1 h 595"/>
                <a:gd name="T104" fmla="*/ 1 w 814"/>
                <a:gd name="T105" fmla="*/ 1 h 595"/>
                <a:gd name="T106" fmla="*/ 1 w 814"/>
                <a:gd name="T107" fmla="*/ 1 h 595"/>
                <a:gd name="T108" fmla="*/ 1 w 814"/>
                <a:gd name="T109" fmla="*/ 1 h 595"/>
                <a:gd name="T110" fmla="*/ 1 w 814"/>
                <a:gd name="T111" fmla="*/ 1 h 59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14"/>
                <a:gd name="T169" fmla="*/ 0 h 595"/>
                <a:gd name="T170" fmla="*/ 814 w 814"/>
                <a:gd name="T171" fmla="*/ 595 h 59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1" name="Freeform 105"/>
            <p:cNvSpPr/>
            <p:nvPr/>
          </p:nvSpPr>
          <p:spPr bwMode="auto">
            <a:xfrm>
              <a:off x="2793" y="1789"/>
              <a:ext cx="80" cy="93"/>
            </a:xfrm>
            <a:custGeom>
              <a:avLst/>
              <a:gdLst>
                <a:gd name="T0" fmla="*/ 1 w 160"/>
                <a:gd name="T1" fmla="*/ 1 h 185"/>
                <a:gd name="T2" fmla="*/ 1 w 160"/>
                <a:gd name="T3" fmla="*/ 1 h 185"/>
                <a:gd name="T4" fmla="*/ 1 w 160"/>
                <a:gd name="T5" fmla="*/ 1 h 185"/>
                <a:gd name="T6" fmla="*/ 1 w 160"/>
                <a:gd name="T7" fmla="*/ 1 h 185"/>
                <a:gd name="T8" fmla="*/ 1 w 160"/>
                <a:gd name="T9" fmla="*/ 1 h 185"/>
                <a:gd name="T10" fmla="*/ 1 w 160"/>
                <a:gd name="T11" fmla="*/ 1 h 185"/>
                <a:gd name="T12" fmla="*/ 1 w 160"/>
                <a:gd name="T13" fmla="*/ 1 h 185"/>
                <a:gd name="T14" fmla="*/ 1 w 160"/>
                <a:gd name="T15" fmla="*/ 1 h 185"/>
                <a:gd name="T16" fmla="*/ 1 w 160"/>
                <a:gd name="T17" fmla="*/ 1 h 185"/>
                <a:gd name="T18" fmla="*/ 1 w 160"/>
                <a:gd name="T19" fmla="*/ 1 h 185"/>
                <a:gd name="T20" fmla="*/ 1 w 160"/>
                <a:gd name="T21" fmla="*/ 1 h 185"/>
                <a:gd name="T22" fmla="*/ 1 w 160"/>
                <a:gd name="T23" fmla="*/ 1 h 185"/>
                <a:gd name="T24" fmla="*/ 1 w 160"/>
                <a:gd name="T25" fmla="*/ 1 h 185"/>
                <a:gd name="T26" fmla="*/ 1 w 160"/>
                <a:gd name="T27" fmla="*/ 1 h 185"/>
                <a:gd name="T28" fmla="*/ 1 w 160"/>
                <a:gd name="T29" fmla="*/ 1 h 185"/>
                <a:gd name="T30" fmla="*/ 1 w 160"/>
                <a:gd name="T31" fmla="*/ 1 h 185"/>
                <a:gd name="T32" fmla="*/ 1 w 160"/>
                <a:gd name="T33" fmla="*/ 1 h 185"/>
                <a:gd name="T34" fmla="*/ 1 w 160"/>
                <a:gd name="T35" fmla="*/ 1 h 185"/>
                <a:gd name="T36" fmla="*/ 1 w 160"/>
                <a:gd name="T37" fmla="*/ 1 h 185"/>
                <a:gd name="T38" fmla="*/ 1 w 160"/>
                <a:gd name="T39" fmla="*/ 1 h 185"/>
                <a:gd name="T40" fmla="*/ 1 w 160"/>
                <a:gd name="T41" fmla="*/ 1 h 185"/>
                <a:gd name="T42" fmla="*/ 1 w 160"/>
                <a:gd name="T43" fmla="*/ 1 h 185"/>
                <a:gd name="T44" fmla="*/ 1 w 160"/>
                <a:gd name="T45" fmla="*/ 1 h 185"/>
                <a:gd name="T46" fmla="*/ 1 w 160"/>
                <a:gd name="T47" fmla="*/ 1 h 185"/>
                <a:gd name="T48" fmla="*/ 1 w 160"/>
                <a:gd name="T49" fmla="*/ 1 h 185"/>
                <a:gd name="T50" fmla="*/ 1 w 160"/>
                <a:gd name="T51" fmla="*/ 1 h 185"/>
                <a:gd name="T52" fmla="*/ 1 w 160"/>
                <a:gd name="T53" fmla="*/ 1 h 185"/>
                <a:gd name="T54" fmla="*/ 1 w 160"/>
                <a:gd name="T55" fmla="*/ 1 h 185"/>
                <a:gd name="T56" fmla="*/ 1 w 160"/>
                <a:gd name="T57" fmla="*/ 1 h 185"/>
                <a:gd name="T58" fmla="*/ 1 w 160"/>
                <a:gd name="T59" fmla="*/ 1 h 185"/>
                <a:gd name="T60" fmla="*/ 1 w 160"/>
                <a:gd name="T61" fmla="*/ 1 h 185"/>
                <a:gd name="T62" fmla="*/ 1 w 160"/>
                <a:gd name="T63" fmla="*/ 1 h 185"/>
                <a:gd name="T64" fmla="*/ 1 w 160"/>
                <a:gd name="T65" fmla="*/ 1 h 185"/>
                <a:gd name="T66" fmla="*/ 1 w 160"/>
                <a:gd name="T67" fmla="*/ 1 h 185"/>
                <a:gd name="T68" fmla="*/ 1 w 160"/>
                <a:gd name="T69" fmla="*/ 1 h 185"/>
                <a:gd name="T70" fmla="*/ 1 w 160"/>
                <a:gd name="T71" fmla="*/ 1 h 185"/>
                <a:gd name="T72" fmla="*/ 1 w 160"/>
                <a:gd name="T73" fmla="*/ 1 h 185"/>
                <a:gd name="T74" fmla="*/ 1 w 160"/>
                <a:gd name="T75" fmla="*/ 1 h 185"/>
                <a:gd name="T76" fmla="*/ 1 w 160"/>
                <a:gd name="T77" fmla="*/ 1 h 185"/>
                <a:gd name="T78" fmla="*/ 1 w 160"/>
                <a:gd name="T79" fmla="*/ 1 h 185"/>
                <a:gd name="T80" fmla="*/ 1 w 160"/>
                <a:gd name="T81" fmla="*/ 1 h 185"/>
                <a:gd name="T82" fmla="*/ 1 w 160"/>
                <a:gd name="T83" fmla="*/ 1 h 185"/>
                <a:gd name="T84" fmla="*/ 1 w 160"/>
                <a:gd name="T85" fmla="*/ 1 h 185"/>
                <a:gd name="T86" fmla="*/ 1 w 160"/>
                <a:gd name="T87" fmla="*/ 1 h 185"/>
                <a:gd name="T88" fmla="*/ 1 w 160"/>
                <a:gd name="T89" fmla="*/ 1 h 185"/>
                <a:gd name="T90" fmla="*/ 1 w 160"/>
                <a:gd name="T91" fmla="*/ 1 h 185"/>
                <a:gd name="T92" fmla="*/ 1 w 160"/>
                <a:gd name="T93" fmla="*/ 1 h 18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60"/>
                <a:gd name="T142" fmla="*/ 0 h 185"/>
                <a:gd name="T143" fmla="*/ 160 w 160"/>
                <a:gd name="T144" fmla="*/ 185 h 18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2" name="Freeform 106"/>
            <p:cNvSpPr/>
            <p:nvPr/>
          </p:nvSpPr>
          <p:spPr bwMode="auto">
            <a:xfrm>
              <a:off x="2659" y="1825"/>
              <a:ext cx="47" cy="50"/>
            </a:xfrm>
            <a:custGeom>
              <a:avLst/>
              <a:gdLst>
                <a:gd name="T0" fmla="*/ 1 w 94"/>
                <a:gd name="T1" fmla="*/ 1 h 99"/>
                <a:gd name="T2" fmla="*/ 1 w 94"/>
                <a:gd name="T3" fmla="*/ 1 h 99"/>
                <a:gd name="T4" fmla="*/ 1 w 94"/>
                <a:gd name="T5" fmla="*/ 1 h 99"/>
                <a:gd name="T6" fmla="*/ 1 w 94"/>
                <a:gd name="T7" fmla="*/ 1 h 99"/>
                <a:gd name="T8" fmla="*/ 1 w 94"/>
                <a:gd name="T9" fmla="*/ 1 h 99"/>
                <a:gd name="T10" fmla="*/ 1 w 94"/>
                <a:gd name="T11" fmla="*/ 1 h 99"/>
                <a:gd name="T12" fmla="*/ 1 w 94"/>
                <a:gd name="T13" fmla="*/ 1 h 99"/>
                <a:gd name="T14" fmla="*/ 1 w 94"/>
                <a:gd name="T15" fmla="*/ 1 h 99"/>
                <a:gd name="T16" fmla="*/ 1 w 94"/>
                <a:gd name="T17" fmla="*/ 1 h 99"/>
                <a:gd name="T18" fmla="*/ 1 w 94"/>
                <a:gd name="T19" fmla="*/ 1 h 99"/>
                <a:gd name="T20" fmla="*/ 1 w 94"/>
                <a:gd name="T21" fmla="*/ 1 h 99"/>
                <a:gd name="T22" fmla="*/ 1 w 94"/>
                <a:gd name="T23" fmla="*/ 1 h 99"/>
                <a:gd name="T24" fmla="*/ 1 w 94"/>
                <a:gd name="T25" fmla="*/ 1 h 99"/>
                <a:gd name="T26" fmla="*/ 1 w 94"/>
                <a:gd name="T27" fmla="*/ 1 h 99"/>
                <a:gd name="T28" fmla="*/ 1 w 94"/>
                <a:gd name="T29" fmla="*/ 1 h 99"/>
                <a:gd name="T30" fmla="*/ 0 w 94"/>
                <a:gd name="T31" fmla="*/ 1 h 99"/>
                <a:gd name="T32" fmla="*/ 1 w 94"/>
                <a:gd name="T33" fmla="*/ 1 h 99"/>
                <a:gd name="T34" fmla="*/ 1 w 94"/>
                <a:gd name="T35" fmla="*/ 1 h 99"/>
                <a:gd name="T36" fmla="*/ 1 w 94"/>
                <a:gd name="T37" fmla="*/ 1 h 99"/>
                <a:gd name="T38" fmla="*/ 1 w 94"/>
                <a:gd name="T39" fmla="*/ 0 h 99"/>
                <a:gd name="T40" fmla="*/ 1 w 94"/>
                <a:gd name="T41" fmla="*/ 0 h 99"/>
                <a:gd name="T42" fmla="*/ 1 w 94"/>
                <a:gd name="T43" fmla="*/ 1 h 99"/>
                <a:gd name="T44" fmla="*/ 1 w 94"/>
                <a:gd name="T45" fmla="*/ 1 h 99"/>
                <a:gd name="T46" fmla="*/ 1 w 94"/>
                <a:gd name="T47" fmla="*/ 1 h 99"/>
                <a:gd name="T48" fmla="*/ 1 w 94"/>
                <a:gd name="T49" fmla="*/ 1 h 99"/>
                <a:gd name="T50" fmla="*/ 1 w 94"/>
                <a:gd name="T51" fmla="*/ 1 h 99"/>
                <a:gd name="T52" fmla="*/ 1 w 94"/>
                <a:gd name="T53" fmla="*/ 1 h 99"/>
                <a:gd name="T54" fmla="*/ 1 w 94"/>
                <a:gd name="T55" fmla="*/ 1 h 99"/>
                <a:gd name="T56" fmla="*/ 1 w 94"/>
                <a:gd name="T57" fmla="*/ 1 h 99"/>
                <a:gd name="T58" fmla="*/ 1 w 94"/>
                <a:gd name="T59" fmla="*/ 1 h 99"/>
                <a:gd name="T60" fmla="*/ 1 w 94"/>
                <a:gd name="T61" fmla="*/ 1 h 99"/>
                <a:gd name="T62" fmla="*/ 1 w 94"/>
                <a:gd name="T63" fmla="*/ 1 h 9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4"/>
                <a:gd name="T97" fmla="*/ 0 h 99"/>
                <a:gd name="T98" fmla="*/ 94 w 94"/>
                <a:gd name="T99" fmla="*/ 99 h 9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3" name="圆角矩形 2"/>
          <p:cNvSpPr>
            <a:spLocks noChangeArrowheads="1"/>
          </p:cNvSpPr>
          <p:nvPr/>
        </p:nvSpPr>
        <p:spPr bwMode="auto">
          <a:xfrm>
            <a:off x="457200" y="1066800"/>
            <a:ext cx="8208963" cy="4114800"/>
          </a:xfrm>
          <a:prstGeom prst="roundRect">
            <a:avLst>
              <a:gd name="adj" fmla="val 16667"/>
            </a:avLst>
          </a:prstGeom>
          <a:solidFill>
            <a:srgbClr val="FBEF8C"/>
          </a:solidFill>
          <a:ln w="9525" algn="ctr">
            <a:solidFill>
              <a:srgbClr val="BEDD1C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CN" altLang="en-US" sz="2400" b="1" smtClean="0">
              <a:solidFill>
                <a:srgbClr val="000000"/>
              </a:solidFill>
            </a:endParaRPr>
          </a:p>
        </p:txBody>
      </p:sp>
      <p:pic>
        <p:nvPicPr>
          <p:cNvPr id="104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304800"/>
            <a:ext cx="158273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5" name="Group 8"/>
          <p:cNvGrpSpPr/>
          <p:nvPr/>
        </p:nvGrpSpPr>
        <p:grpSpPr bwMode="auto">
          <a:xfrm>
            <a:off x="1258888" y="5300663"/>
            <a:ext cx="7854950" cy="1222375"/>
            <a:chOff x="2474" y="1406"/>
            <a:chExt cx="2792" cy="628"/>
          </a:xfrm>
        </p:grpSpPr>
        <p:sp>
          <p:nvSpPr>
            <p:cNvPr id="106" name="Freeform 9"/>
            <p:cNvSpPr/>
            <p:nvPr/>
          </p:nvSpPr>
          <p:spPr bwMode="auto">
            <a:xfrm>
              <a:off x="2474" y="1513"/>
              <a:ext cx="559" cy="300"/>
            </a:xfrm>
            <a:custGeom>
              <a:avLst/>
              <a:gdLst>
                <a:gd name="T0" fmla="*/ 0 w 1119"/>
                <a:gd name="T1" fmla="*/ 1 h 600"/>
                <a:gd name="T2" fmla="*/ 0 w 1119"/>
                <a:gd name="T3" fmla="*/ 1 h 600"/>
                <a:gd name="T4" fmla="*/ 0 w 1119"/>
                <a:gd name="T5" fmla="*/ 1 h 600"/>
                <a:gd name="T6" fmla="*/ 0 w 1119"/>
                <a:gd name="T7" fmla="*/ 1 h 600"/>
                <a:gd name="T8" fmla="*/ 0 w 1119"/>
                <a:gd name="T9" fmla="*/ 1 h 600"/>
                <a:gd name="T10" fmla="*/ 0 w 1119"/>
                <a:gd name="T11" fmla="*/ 1 h 600"/>
                <a:gd name="T12" fmla="*/ 0 w 1119"/>
                <a:gd name="T13" fmla="*/ 1 h 600"/>
                <a:gd name="T14" fmla="*/ 0 w 1119"/>
                <a:gd name="T15" fmla="*/ 1 h 600"/>
                <a:gd name="T16" fmla="*/ 0 w 1119"/>
                <a:gd name="T17" fmla="*/ 1 h 600"/>
                <a:gd name="T18" fmla="*/ 0 w 1119"/>
                <a:gd name="T19" fmla="*/ 1 h 600"/>
                <a:gd name="T20" fmla="*/ 0 w 1119"/>
                <a:gd name="T21" fmla="*/ 1 h 600"/>
                <a:gd name="T22" fmla="*/ 0 w 1119"/>
                <a:gd name="T23" fmla="*/ 1 h 600"/>
                <a:gd name="T24" fmla="*/ 0 w 1119"/>
                <a:gd name="T25" fmla="*/ 1 h 600"/>
                <a:gd name="T26" fmla="*/ 0 w 1119"/>
                <a:gd name="T27" fmla="*/ 1 h 600"/>
                <a:gd name="T28" fmla="*/ 0 w 1119"/>
                <a:gd name="T29" fmla="*/ 1 h 600"/>
                <a:gd name="T30" fmla="*/ 0 w 1119"/>
                <a:gd name="T31" fmla="*/ 1 h 600"/>
                <a:gd name="T32" fmla="*/ 0 w 1119"/>
                <a:gd name="T33" fmla="*/ 1 h 600"/>
                <a:gd name="T34" fmla="*/ 0 w 1119"/>
                <a:gd name="T35" fmla="*/ 1 h 600"/>
                <a:gd name="T36" fmla="*/ 0 w 1119"/>
                <a:gd name="T37" fmla="*/ 1 h 600"/>
                <a:gd name="T38" fmla="*/ 0 w 1119"/>
                <a:gd name="T39" fmla="*/ 1 h 600"/>
                <a:gd name="T40" fmla="*/ 0 w 1119"/>
                <a:gd name="T41" fmla="*/ 1 h 600"/>
                <a:gd name="T42" fmla="*/ 0 w 1119"/>
                <a:gd name="T43" fmla="*/ 1 h 600"/>
                <a:gd name="T44" fmla="*/ 0 w 1119"/>
                <a:gd name="T45" fmla="*/ 1 h 600"/>
                <a:gd name="T46" fmla="*/ 0 w 1119"/>
                <a:gd name="T47" fmla="*/ 1 h 600"/>
                <a:gd name="T48" fmla="*/ 0 w 1119"/>
                <a:gd name="T49" fmla="*/ 1 h 600"/>
                <a:gd name="T50" fmla="*/ 0 w 1119"/>
                <a:gd name="T51" fmla="*/ 1 h 600"/>
                <a:gd name="T52" fmla="*/ 0 w 1119"/>
                <a:gd name="T53" fmla="*/ 1 h 600"/>
                <a:gd name="T54" fmla="*/ 0 w 1119"/>
                <a:gd name="T55" fmla="*/ 1 h 600"/>
                <a:gd name="T56" fmla="*/ 0 w 1119"/>
                <a:gd name="T57" fmla="*/ 1 h 600"/>
                <a:gd name="T58" fmla="*/ 0 w 1119"/>
                <a:gd name="T59" fmla="*/ 1 h 600"/>
                <a:gd name="T60" fmla="*/ 0 w 1119"/>
                <a:gd name="T61" fmla="*/ 1 h 600"/>
                <a:gd name="T62" fmla="*/ 0 w 1119"/>
                <a:gd name="T63" fmla="*/ 1 h 600"/>
                <a:gd name="T64" fmla="*/ 0 w 1119"/>
                <a:gd name="T65" fmla="*/ 1 h 600"/>
                <a:gd name="T66" fmla="*/ 0 w 1119"/>
                <a:gd name="T67" fmla="*/ 1 h 600"/>
                <a:gd name="T68" fmla="*/ 0 w 1119"/>
                <a:gd name="T69" fmla="*/ 1 h 600"/>
                <a:gd name="T70" fmla="*/ 0 w 1119"/>
                <a:gd name="T71" fmla="*/ 1 h 600"/>
                <a:gd name="T72" fmla="*/ 0 w 1119"/>
                <a:gd name="T73" fmla="*/ 1 h 600"/>
                <a:gd name="T74" fmla="*/ 0 w 1119"/>
                <a:gd name="T75" fmla="*/ 1 h 600"/>
                <a:gd name="T76" fmla="*/ 0 w 1119"/>
                <a:gd name="T77" fmla="*/ 1 h 600"/>
                <a:gd name="T78" fmla="*/ 0 w 1119"/>
                <a:gd name="T79" fmla="*/ 1 h 600"/>
                <a:gd name="T80" fmla="*/ 0 w 1119"/>
                <a:gd name="T81" fmla="*/ 1 h 600"/>
                <a:gd name="T82" fmla="*/ 0 w 1119"/>
                <a:gd name="T83" fmla="*/ 1 h 600"/>
                <a:gd name="T84" fmla="*/ 0 w 1119"/>
                <a:gd name="T85" fmla="*/ 1 h 600"/>
                <a:gd name="T86" fmla="*/ 0 w 1119"/>
                <a:gd name="T87" fmla="*/ 1 h 600"/>
                <a:gd name="T88" fmla="*/ 0 w 1119"/>
                <a:gd name="T89" fmla="*/ 1 h 600"/>
                <a:gd name="T90" fmla="*/ 0 w 1119"/>
                <a:gd name="T91" fmla="*/ 1 h 600"/>
                <a:gd name="T92" fmla="*/ 0 w 1119"/>
                <a:gd name="T93" fmla="*/ 0 h 600"/>
                <a:gd name="T94" fmla="*/ 0 w 1119"/>
                <a:gd name="T95" fmla="*/ 1 h 600"/>
                <a:gd name="T96" fmla="*/ 0 w 1119"/>
                <a:gd name="T97" fmla="*/ 1 h 600"/>
                <a:gd name="T98" fmla="*/ 0 w 1119"/>
                <a:gd name="T99" fmla="*/ 1 h 600"/>
                <a:gd name="T100" fmla="*/ 0 w 1119"/>
                <a:gd name="T101" fmla="*/ 1 h 6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19"/>
                <a:gd name="T154" fmla="*/ 0 h 600"/>
                <a:gd name="T155" fmla="*/ 1119 w 1119"/>
                <a:gd name="T156" fmla="*/ 600 h 6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7" name="Rectangle 10"/>
            <p:cNvSpPr>
              <a:spLocks noChangeArrowheads="1"/>
            </p:cNvSpPr>
            <p:nvPr/>
          </p:nvSpPr>
          <p:spPr bwMode="auto">
            <a:xfrm>
              <a:off x="2474" y="1795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8" name="Freeform 11"/>
            <p:cNvSpPr/>
            <p:nvPr/>
          </p:nvSpPr>
          <p:spPr bwMode="auto">
            <a:xfrm>
              <a:off x="4159" y="1502"/>
              <a:ext cx="1107" cy="311"/>
            </a:xfrm>
            <a:custGeom>
              <a:avLst/>
              <a:gdLst>
                <a:gd name="T0" fmla="*/ 1 w 2214"/>
                <a:gd name="T1" fmla="*/ 1 h 621"/>
                <a:gd name="T2" fmla="*/ 1 w 2214"/>
                <a:gd name="T3" fmla="*/ 1 h 621"/>
                <a:gd name="T4" fmla="*/ 1 w 2214"/>
                <a:gd name="T5" fmla="*/ 1 h 621"/>
                <a:gd name="T6" fmla="*/ 1 w 2214"/>
                <a:gd name="T7" fmla="*/ 1 h 621"/>
                <a:gd name="T8" fmla="*/ 1 w 2214"/>
                <a:gd name="T9" fmla="*/ 1 h 621"/>
                <a:gd name="T10" fmla="*/ 1 w 2214"/>
                <a:gd name="T11" fmla="*/ 1 h 621"/>
                <a:gd name="T12" fmla="*/ 1 w 2214"/>
                <a:gd name="T13" fmla="*/ 1 h 621"/>
                <a:gd name="T14" fmla="*/ 1 w 2214"/>
                <a:gd name="T15" fmla="*/ 1 h 621"/>
                <a:gd name="T16" fmla="*/ 1 w 2214"/>
                <a:gd name="T17" fmla="*/ 1 h 621"/>
                <a:gd name="T18" fmla="*/ 1 w 2214"/>
                <a:gd name="T19" fmla="*/ 1 h 621"/>
                <a:gd name="T20" fmla="*/ 1 w 2214"/>
                <a:gd name="T21" fmla="*/ 1 h 621"/>
                <a:gd name="T22" fmla="*/ 1 w 2214"/>
                <a:gd name="T23" fmla="*/ 1 h 621"/>
                <a:gd name="T24" fmla="*/ 1 w 2214"/>
                <a:gd name="T25" fmla="*/ 1 h 621"/>
                <a:gd name="T26" fmla="*/ 1 w 2214"/>
                <a:gd name="T27" fmla="*/ 1 h 621"/>
                <a:gd name="T28" fmla="*/ 1 w 2214"/>
                <a:gd name="T29" fmla="*/ 1 h 621"/>
                <a:gd name="T30" fmla="*/ 1 w 2214"/>
                <a:gd name="T31" fmla="*/ 1 h 621"/>
                <a:gd name="T32" fmla="*/ 1 w 2214"/>
                <a:gd name="T33" fmla="*/ 1 h 621"/>
                <a:gd name="T34" fmla="*/ 1 w 2214"/>
                <a:gd name="T35" fmla="*/ 1 h 621"/>
                <a:gd name="T36" fmla="*/ 1 w 2214"/>
                <a:gd name="T37" fmla="*/ 1 h 621"/>
                <a:gd name="T38" fmla="*/ 1 w 2214"/>
                <a:gd name="T39" fmla="*/ 1 h 621"/>
                <a:gd name="T40" fmla="*/ 1 w 2214"/>
                <a:gd name="T41" fmla="*/ 1 h 621"/>
                <a:gd name="T42" fmla="*/ 1 w 2214"/>
                <a:gd name="T43" fmla="*/ 1 h 621"/>
                <a:gd name="T44" fmla="*/ 1 w 2214"/>
                <a:gd name="T45" fmla="*/ 1 h 621"/>
                <a:gd name="T46" fmla="*/ 1 w 2214"/>
                <a:gd name="T47" fmla="*/ 1 h 621"/>
                <a:gd name="T48" fmla="*/ 1 w 2214"/>
                <a:gd name="T49" fmla="*/ 1 h 621"/>
                <a:gd name="T50" fmla="*/ 1 w 2214"/>
                <a:gd name="T51" fmla="*/ 1 h 621"/>
                <a:gd name="T52" fmla="*/ 1 w 2214"/>
                <a:gd name="T53" fmla="*/ 1 h 621"/>
                <a:gd name="T54" fmla="*/ 1 w 2214"/>
                <a:gd name="T55" fmla="*/ 1 h 621"/>
                <a:gd name="T56" fmla="*/ 1 w 2214"/>
                <a:gd name="T57" fmla="*/ 1 h 621"/>
                <a:gd name="T58" fmla="*/ 1 w 2214"/>
                <a:gd name="T59" fmla="*/ 1 h 621"/>
                <a:gd name="T60" fmla="*/ 1 w 2214"/>
                <a:gd name="T61" fmla="*/ 1 h 621"/>
                <a:gd name="T62" fmla="*/ 1 w 2214"/>
                <a:gd name="T63" fmla="*/ 1 h 621"/>
                <a:gd name="T64" fmla="*/ 1 w 2214"/>
                <a:gd name="T65" fmla="*/ 1 h 621"/>
                <a:gd name="T66" fmla="*/ 1 w 2214"/>
                <a:gd name="T67" fmla="*/ 1 h 621"/>
                <a:gd name="T68" fmla="*/ 1 w 2214"/>
                <a:gd name="T69" fmla="*/ 1 h 621"/>
                <a:gd name="T70" fmla="*/ 1 w 2214"/>
                <a:gd name="T71" fmla="*/ 1 h 621"/>
                <a:gd name="T72" fmla="*/ 1 w 2214"/>
                <a:gd name="T73" fmla="*/ 1 h 621"/>
                <a:gd name="T74" fmla="*/ 1 w 2214"/>
                <a:gd name="T75" fmla="*/ 1 h 621"/>
                <a:gd name="T76" fmla="*/ 1 w 2214"/>
                <a:gd name="T77" fmla="*/ 1 h 621"/>
                <a:gd name="T78" fmla="*/ 1 w 2214"/>
                <a:gd name="T79" fmla="*/ 1 h 621"/>
                <a:gd name="T80" fmla="*/ 1 w 2214"/>
                <a:gd name="T81" fmla="*/ 1 h 621"/>
                <a:gd name="T82" fmla="*/ 1 w 2214"/>
                <a:gd name="T83" fmla="*/ 1 h 621"/>
                <a:gd name="T84" fmla="*/ 1 w 2214"/>
                <a:gd name="T85" fmla="*/ 1 h 621"/>
                <a:gd name="T86" fmla="*/ 1 w 2214"/>
                <a:gd name="T87" fmla="*/ 1 h 621"/>
                <a:gd name="T88" fmla="*/ 1 w 2214"/>
                <a:gd name="T89" fmla="*/ 1 h 621"/>
                <a:gd name="T90" fmla="*/ 1 w 2214"/>
                <a:gd name="T91" fmla="*/ 1 h 621"/>
                <a:gd name="T92" fmla="*/ 1 w 2214"/>
                <a:gd name="T93" fmla="*/ 1 h 621"/>
                <a:gd name="T94" fmla="*/ 1 w 2214"/>
                <a:gd name="T95" fmla="*/ 1 h 621"/>
                <a:gd name="T96" fmla="*/ 1 w 2214"/>
                <a:gd name="T97" fmla="*/ 0 h 621"/>
                <a:gd name="T98" fmla="*/ 1 w 2214"/>
                <a:gd name="T99" fmla="*/ 1 h 621"/>
                <a:gd name="T100" fmla="*/ 1 w 2214"/>
                <a:gd name="T101" fmla="*/ 1 h 621"/>
                <a:gd name="T102" fmla="*/ 0 w 2214"/>
                <a:gd name="T103" fmla="*/ 1 h 621"/>
                <a:gd name="T104" fmla="*/ 1 w 2214"/>
                <a:gd name="T105" fmla="*/ 1 h 6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214"/>
                <a:gd name="T160" fmla="*/ 0 h 621"/>
                <a:gd name="T161" fmla="*/ 2214 w 2214"/>
                <a:gd name="T162" fmla="*/ 621 h 62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9" name="Rectangle 12"/>
            <p:cNvSpPr>
              <a:spLocks noChangeArrowheads="1"/>
            </p:cNvSpPr>
            <p:nvPr/>
          </p:nvSpPr>
          <p:spPr bwMode="auto">
            <a:xfrm>
              <a:off x="4158" y="1813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0" name="Freeform 13"/>
            <p:cNvSpPr/>
            <p:nvPr/>
          </p:nvSpPr>
          <p:spPr bwMode="auto">
            <a:xfrm>
              <a:off x="4158" y="1681"/>
              <a:ext cx="24" cy="132"/>
            </a:xfrm>
            <a:custGeom>
              <a:avLst/>
              <a:gdLst>
                <a:gd name="T0" fmla="*/ 0 w 50"/>
                <a:gd name="T1" fmla="*/ 0 h 263"/>
                <a:gd name="T2" fmla="*/ 0 w 50"/>
                <a:gd name="T3" fmla="*/ 1 h 263"/>
                <a:gd name="T4" fmla="*/ 0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0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1" name="Freeform 14"/>
            <p:cNvSpPr/>
            <p:nvPr/>
          </p:nvSpPr>
          <p:spPr bwMode="auto">
            <a:xfrm>
              <a:off x="4194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2" name="Freeform 15"/>
            <p:cNvSpPr/>
            <p:nvPr/>
          </p:nvSpPr>
          <p:spPr bwMode="auto">
            <a:xfrm>
              <a:off x="4232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3" name="Rectangle 16"/>
            <p:cNvSpPr>
              <a:spLocks noChangeArrowheads="1"/>
            </p:cNvSpPr>
            <p:nvPr/>
          </p:nvSpPr>
          <p:spPr bwMode="auto">
            <a:xfrm>
              <a:off x="4158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" name="Rectangle 17"/>
            <p:cNvSpPr>
              <a:spLocks noChangeArrowheads="1"/>
            </p:cNvSpPr>
            <p:nvPr/>
          </p:nvSpPr>
          <p:spPr bwMode="auto">
            <a:xfrm>
              <a:off x="4158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5" name="Freeform 18"/>
            <p:cNvSpPr/>
            <p:nvPr/>
          </p:nvSpPr>
          <p:spPr bwMode="auto">
            <a:xfrm>
              <a:off x="4881" y="1681"/>
              <a:ext cx="24" cy="132"/>
            </a:xfrm>
            <a:custGeom>
              <a:avLst/>
              <a:gdLst>
                <a:gd name="T0" fmla="*/ 0 w 50"/>
                <a:gd name="T1" fmla="*/ 0 h 263"/>
                <a:gd name="T2" fmla="*/ 0 w 50"/>
                <a:gd name="T3" fmla="*/ 1 h 263"/>
                <a:gd name="T4" fmla="*/ 0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0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6" name="Freeform 19"/>
            <p:cNvSpPr/>
            <p:nvPr/>
          </p:nvSpPr>
          <p:spPr bwMode="auto">
            <a:xfrm>
              <a:off x="4917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7" name="Freeform 20"/>
            <p:cNvSpPr/>
            <p:nvPr/>
          </p:nvSpPr>
          <p:spPr bwMode="auto">
            <a:xfrm>
              <a:off x="4955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8" name="Freeform 21"/>
            <p:cNvSpPr/>
            <p:nvPr/>
          </p:nvSpPr>
          <p:spPr bwMode="auto">
            <a:xfrm>
              <a:off x="4993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9" name="Freeform 22"/>
            <p:cNvSpPr/>
            <p:nvPr/>
          </p:nvSpPr>
          <p:spPr bwMode="auto">
            <a:xfrm>
              <a:off x="5031" y="1681"/>
              <a:ext cx="25" cy="144"/>
            </a:xfrm>
            <a:custGeom>
              <a:avLst/>
              <a:gdLst>
                <a:gd name="T0" fmla="*/ 1 w 49"/>
                <a:gd name="T1" fmla="*/ 0 h 286"/>
                <a:gd name="T2" fmla="*/ 1 w 49"/>
                <a:gd name="T3" fmla="*/ 1 h 286"/>
                <a:gd name="T4" fmla="*/ 1 w 49"/>
                <a:gd name="T5" fmla="*/ 1 h 286"/>
                <a:gd name="T6" fmla="*/ 0 w 49"/>
                <a:gd name="T7" fmla="*/ 1 h 286"/>
                <a:gd name="T8" fmla="*/ 0 w 49"/>
                <a:gd name="T9" fmla="*/ 1 h 286"/>
                <a:gd name="T10" fmla="*/ 1 w 49"/>
                <a:gd name="T11" fmla="*/ 0 h 2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86"/>
                <a:gd name="T20" fmla="*/ 49 w 49"/>
                <a:gd name="T21" fmla="*/ 286 h 2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0" name="Freeform 23"/>
            <p:cNvSpPr/>
            <p:nvPr/>
          </p:nvSpPr>
          <p:spPr bwMode="auto">
            <a:xfrm>
              <a:off x="5069" y="1689"/>
              <a:ext cx="25" cy="148"/>
            </a:xfrm>
            <a:custGeom>
              <a:avLst/>
              <a:gdLst>
                <a:gd name="T0" fmla="*/ 1 w 50"/>
                <a:gd name="T1" fmla="*/ 0 h 295"/>
                <a:gd name="T2" fmla="*/ 1 w 50"/>
                <a:gd name="T3" fmla="*/ 1 h 295"/>
                <a:gd name="T4" fmla="*/ 1 w 50"/>
                <a:gd name="T5" fmla="*/ 1 h 295"/>
                <a:gd name="T6" fmla="*/ 0 w 50"/>
                <a:gd name="T7" fmla="*/ 1 h 295"/>
                <a:gd name="T8" fmla="*/ 0 w 50"/>
                <a:gd name="T9" fmla="*/ 1 h 295"/>
                <a:gd name="T10" fmla="*/ 1 w 50"/>
                <a:gd name="T11" fmla="*/ 0 h 2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95"/>
                <a:gd name="T20" fmla="*/ 50 w 50"/>
                <a:gd name="T21" fmla="*/ 295 h 2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1" name="Freeform 24"/>
            <p:cNvSpPr/>
            <p:nvPr/>
          </p:nvSpPr>
          <p:spPr bwMode="auto">
            <a:xfrm>
              <a:off x="5108" y="1697"/>
              <a:ext cx="24" cy="156"/>
            </a:xfrm>
            <a:custGeom>
              <a:avLst/>
              <a:gdLst>
                <a:gd name="T0" fmla="*/ 0 w 49"/>
                <a:gd name="T1" fmla="*/ 0 h 313"/>
                <a:gd name="T2" fmla="*/ 0 w 49"/>
                <a:gd name="T3" fmla="*/ 0 h 313"/>
                <a:gd name="T4" fmla="*/ 0 w 49"/>
                <a:gd name="T5" fmla="*/ 0 h 313"/>
                <a:gd name="T6" fmla="*/ 0 w 49"/>
                <a:gd name="T7" fmla="*/ 0 h 313"/>
                <a:gd name="T8" fmla="*/ 0 w 49"/>
                <a:gd name="T9" fmla="*/ 0 h 313"/>
                <a:gd name="T10" fmla="*/ 0 w 49"/>
                <a:gd name="T11" fmla="*/ 0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313"/>
                <a:gd name="T20" fmla="*/ 49 w 49"/>
                <a:gd name="T21" fmla="*/ 313 h 3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2" name="Freeform 25"/>
            <p:cNvSpPr/>
            <p:nvPr/>
          </p:nvSpPr>
          <p:spPr bwMode="auto">
            <a:xfrm>
              <a:off x="5146" y="1707"/>
              <a:ext cx="24" cy="169"/>
            </a:xfrm>
            <a:custGeom>
              <a:avLst/>
              <a:gdLst>
                <a:gd name="T0" fmla="*/ 0 w 50"/>
                <a:gd name="T1" fmla="*/ 0 h 340"/>
                <a:gd name="T2" fmla="*/ 0 w 50"/>
                <a:gd name="T3" fmla="*/ 0 h 340"/>
                <a:gd name="T4" fmla="*/ 0 w 50"/>
                <a:gd name="T5" fmla="*/ 0 h 340"/>
                <a:gd name="T6" fmla="*/ 0 w 50"/>
                <a:gd name="T7" fmla="*/ 0 h 340"/>
                <a:gd name="T8" fmla="*/ 0 w 50"/>
                <a:gd name="T9" fmla="*/ 0 h 340"/>
                <a:gd name="T10" fmla="*/ 0 w 50"/>
                <a:gd name="T11" fmla="*/ 0 h 3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340"/>
                <a:gd name="T20" fmla="*/ 50 w 50"/>
                <a:gd name="T21" fmla="*/ 340 h 3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3" name="Freeform 26"/>
            <p:cNvSpPr/>
            <p:nvPr/>
          </p:nvSpPr>
          <p:spPr bwMode="auto">
            <a:xfrm>
              <a:off x="5184" y="1722"/>
              <a:ext cx="24" cy="188"/>
            </a:xfrm>
            <a:custGeom>
              <a:avLst/>
              <a:gdLst>
                <a:gd name="T0" fmla="*/ 0 w 50"/>
                <a:gd name="T1" fmla="*/ 0 h 373"/>
                <a:gd name="T2" fmla="*/ 0 w 50"/>
                <a:gd name="T3" fmla="*/ 0 h 373"/>
                <a:gd name="T4" fmla="*/ 0 w 50"/>
                <a:gd name="T5" fmla="*/ 0 h 373"/>
                <a:gd name="T6" fmla="*/ 0 w 50"/>
                <a:gd name="T7" fmla="*/ 0 h 373"/>
                <a:gd name="T8" fmla="*/ 0 w 50"/>
                <a:gd name="T9" fmla="*/ 0 h 373"/>
                <a:gd name="T10" fmla="*/ 0 w 50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373"/>
                <a:gd name="T20" fmla="*/ 50 w 50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4" name="Freeform 27"/>
            <p:cNvSpPr/>
            <p:nvPr/>
          </p:nvSpPr>
          <p:spPr bwMode="auto">
            <a:xfrm>
              <a:off x="5222" y="1739"/>
              <a:ext cx="24" cy="216"/>
            </a:xfrm>
            <a:custGeom>
              <a:avLst/>
              <a:gdLst>
                <a:gd name="T0" fmla="*/ 0 w 50"/>
                <a:gd name="T1" fmla="*/ 0 h 430"/>
                <a:gd name="T2" fmla="*/ 0 w 50"/>
                <a:gd name="T3" fmla="*/ 1 h 430"/>
                <a:gd name="T4" fmla="*/ 0 w 50"/>
                <a:gd name="T5" fmla="*/ 1 h 430"/>
                <a:gd name="T6" fmla="*/ 0 w 50"/>
                <a:gd name="T7" fmla="*/ 1 h 430"/>
                <a:gd name="T8" fmla="*/ 0 w 50"/>
                <a:gd name="T9" fmla="*/ 1 h 430"/>
                <a:gd name="T10" fmla="*/ 0 w 50"/>
                <a:gd name="T11" fmla="*/ 0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430"/>
                <a:gd name="T20" fmla="*/ 50 w 50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5" name="Freeform 28"/>
            <p:cNvSpPr/>
            <p:nvPr/>
          </p:nvSpPr>
          <p:spPr bwMode="auto">
            <a:xfrm>
              <a:off x="5260" y="1776"/>
              <a:ext cx="6" cy="213"/>
            </a:xfrm>
            <a:custGeom>
              <a:avLst/>
              <a:gdLst>
                <a:gd name="T0" fmla="*/ 0 w 13"/>
                <a:gd name="T1" fmla="*/ 0 h 427"/>
                <a:gd name="T2" fmla="*/ 0 w 13"/>
                <a:gd name="T3" fmla="*/ 0 h 427"/>
                <a:gd name="T4" fmla="*/ 0 w 13"/>
                <a:gd name="T5" fmla="*/ 0 h 427"/>
                <a:gd name="T6" fmla="*/ 0 w 13"/>
                <a:gd name="T7" fmla="*/ 0 h 427"/>
                <a:gd name="T8" fmla="*/ 0 w 13"/>
                <a:gd name="T9" fmla="*/ 0 h 4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427"/>
                <a:gd name="T17" fmla="*/ 13 w 13"/>
                <a:gd name="T18" fmla="*/ 427 h 4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6" name="Freeform 29"/>
            <p:cNvSpPr/>
            <p:nvPr/>
          </p:nvSpPr>
          <p:spPr bwMode="auto">
            <a:xfrm>
              <a:off x="4868" y="1716"/>
              <a:ext cx="398" cy="105"/>
            </a:xfrm>
            <a:custGeom>
              <a:avLst/>
              <a:gdLst>
                <a:gd name="T0" fmla="*/ 1 w 796"/>
                <a:gd name="T1" fmla="*/ 1 h 208"/>
                <a:gd name="T2" fmla="*/ 1 w 796"/>
                <a:gd name="T3" fmla="*/ 1 h 208"/>
                <a:gd name="T4" fmla="*/ 1 w 796"/>
                <a:gd name="T5" fmla="*/ 1 h 208"/>
                <a:gd name="T6" fmla="*/ 1 w 796"/>
                <a:gd name="T7" fmla="*/ 1 h 208"/>
                <a:gd name="T8" fmla="*/ 1 w 796"/>
                <a:gd name="T9" fmla="*/ 1 h 208"/>
                <a:gd name="T10" fmla="*/ 1 w 796"/>
                <a:gd name="T11" fmla="*/ 1 h 208"/>
                <a:gd name="T12" fmla="*/ 1 w 796"/>
                <a:gd name="T13" fmla="*/ 1 h 208"/>
                <a:gd name="T14" fmla="*/ 1 w 796"/>
                <a:gd name="T15" fmla="*/ 1 h 208"/>
                <a:gd name="T16" fmla="*/ 1 w 796"/>
                <a:gd name="T17" fmla="*/ 1 h 208"/>
                <a:gd name="T18" fmla="*/ 1 w 796"/>
                <a:gd name="T19" fmla="*/ 1 h 208"/>
                <a:gd name="T20" fmla="*/ 1 w 796"/>
                <a:gd name="T21" fmla="*/ 1 h 208"/>
                <a:gd name="T22" fmla="*/ 1 w 796"/>
                <a:gd name="T23" fmla="*/ 1 h 208"/>
                <a:gd name="T24" fmla="*/ 1 w 796"/>
                <a:gd name="T25" fmla="*/ 1 h 208"/>
                <a:gd name="T26" fmla="*/ 1 w 796"/>
                <a:gd name="T27" fmla="*/ 1 h 208"/>
                <a:gd name="T28" fmla="*/ 1 w 796"/>
                <a:gd name="T29" fmla="*/ 1 h 208"/>
                <a:gd name="T30" fmla="*/ 1 w 796"/>
                <a:gd name="T31" fmla="*/ 1 h 208"/>
                <a:gd name="T32" fmla="*/ 1 w 796"/>
                <a:gd name="T33" fmla="*/ 1 h 208"/>
                <a:gd name="T34" fmla="*/ 1 w 796"/>
                <a:gd name="T35" fmla="*/ 1 h 208"/>
                <a:gd name="T36" fmla="*/ 1 w 796"/>
                <a:gd name="T37" fmla="*/ 1 h 208"/>
                <a:gd name="T38" fmla="*/ 1 w 796"/>
                <a:gd name="T39" fmla="*/ 1 h 208"/>
                <a:gd name="T40" fmla="*/ 1 w 796"/>
                <a:gd name="T41" fmla="*/ 1 h 208"/>
                <a:gd name="T42" fmla="*/ 1 w 796"/>
                <a:gd name="T43" fmla="*/ 1 h 208"/>
                <a:gd name="T44" fmla="*/ 1 w 796"/>
                <a:gd name="T45" fmla="*/ 1 h 208"/>
                <a:gd name="T46" fmla="*/ 1 w 796"/>
                <a:gd name="T47" fmla="*/ 1 h 208"/>
                <a:gd name="T48" fmla="*/ 1 w 796"/>
                <a:gd name="T49" fmla="*/ 0 h 208"/>
                <a:gd name="T50" fmla="*/ 1 w 796"/>
                <a:gd name="T51" fmla="*/ 0 h 208"/>
                <a:gd name="T52" fmla="*/ 1 w 796"/>
                <a:gd name="T53" fmla="*/ 0 h 208"/>
                <a:gd name="T54" fmla="*/ 1 w 796"/>
                <a:gd name="T55" fmla="*/ 0 h 208"/>
                <a:gd name="T56" fmla="*/ 1 w 796"/>
                <a:gd name="T57" fmla="*/ 0 h 208"/>
                <a:gd name="T58" fmla="*/ 1 w 796"/>
                <a:gd name="T59" fmla="*/ 0 h 208"/>
                <a:gd name="T60" fmla="*/ 1 w 796"/>
                <a:gd name="T61" fmla="*/ 0 h 208"/>
                <a:gd name="T62" fmla="*/ 1 w 796"/>
                <a:gd name="T63" fmla="*/ 0 h 208"/>
                <a:gd name="T64" fmla="*/ 0 w 796"/>
                <a:gd name="T65" fmla="*/ 0 h 2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6"/>
                <a:gd name="T100" fmla="*/ 0 h 208"/>
                <a:gd name="T101" fmla="*/ 796 w 796"/>
                <a:gd name="T102" fmla="*/ 208 h 2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7" name="Freeform 30"/>
            <p:cNvSpPr/>
            <p:nvPr/>
          </p:nvSpPr>
          <p:spPr bwMode="auto">
            <a:xfrm>
              <a:off x="4868" y="1780"/>
              <a:ext cx="398" cy="153"/>
            </a:xfrm>
            <a:custGeom>
              <a:avLst/>
              <a:gdLst>
                <a:gd name="T0" fmla="*/ 1 w 796"/>
                <a:gd name="T1" fmla="*/ 1 h 307"/>
                <a:gd name="T2" fmla="*/ 1 w 796"/>
                <a:gd name="T3" fmla="*/ 1 h 307"/>
                <a:gd name="T4" fmla="*/ 1 w 796"/>
                <a:gd name="T5" fmla="*/ 1 h 307"/>
                <a:gd name="T6" fmla="*/ 1 w 796"/>
                <a:gd name="T7" fmla="*/ 1 h 307"/>
                <a:gd name="T8" fmla="*/ 1 w 796"/>
                <a:gd name="T9" fmla="*/ 1 h 307"/>
                <a:gd name="T10" fmla="*/ 1 w 796"/>
                <a:gd name="T11" fmla="*/ 1 h 307"/>
                <a:gd name="T12" fmla="*/ 1 w 796"/>
                <a:gd name="T13" fmla="*/ 1 h 307"/>
                <a:gd name="T14" fmla="*/ 1 w 796"/>
                <a:gd name="T15" fmla="*/ 1 h 307"/>
                <a:gd name="T16" fmla="*/ 1 w 796"/>
                <a:gd name="T17" fmla="*/ 1 h 307"/>
                <a:gd name="T18" fmla="*/ 1 w 796"/>
                <a:gd name="T19" fmla="*/ 1 h 307"/>
                <a:gd name="T20" fmla="*/ 1 w 796"/>
                <a:gd name="T21" fmla="*/ 1 h 307"/>
                <a:gd name="T22" fmla="*/ 1 w 796"/>
                <a:gd name="T23" fmla="*/ 1 h 307"/>
                <a:gd name="T24" fmla="*/ 1 w 796"/>
                <a:gd name="T25" fmla="*/ 1 h 307"/>
                <a:gd name="T26" fmla="*/ 1 w 796"/>
                <a:gd name="T27" fmla="*/ 1 h 307"/>
                <a:gd name="T28" fmla="*/ 1 w 796"/>
                <a:gd name="T29" fmla="*/ 1 h 307"/>
                <a:gd name="T30" fmla="*/ 1 w 796"/>
                <a:gd name="T31" fmla="*/ 1 h 307"/>
                <a:gd name="T32" fmla="*/ 1 w 796"/>
                <a:gd name="T33" fmla="*/ 1 h 307"/>
                <a:gd name="T34" fmla="*/ 1 w 796"/>
                <a:gd name="T35" fmla="*/ 1 h 307"/>
                <a:gd name="T36" fmla="*/ 1 w 796"/>
                <a:gd name="T37" fmla="*/ 1 h 307"/>
                <a:gd name="T38" fmla="*/ 1 w 796"/>
                <a:gd name="T39" fmla="*/ 1 h 307"/>
                <a:gd name="T40" fmla="*/ 1 w 796"/>
                <a:gd name="T41" fmla="*/ 1 h 307"/>
                <a:gd name="T42" fmla="*/ 1 w 796"/>
                <a:gd name="T43" fmla="*/ 1 h 307"/>
                <a:gd name="T44" fmla="*/ 1 w 796"/>
                <a:gd name="T45" fmla="*/ 1 h 307"/>
                <a:gd name="T46" fmla="*/ 1 w 796"/>
                <a:gd name="T47" fmla="*/ 1 h 307"/>
                <a:gd name="T48" fmla="*/ 1 w 796"/>
                <a:gd name="T49" fmla="*/ 0 h 307"/>
                <a:gd name="T50" fmla="*/ 1 w 796"/>
                <a:gd name="T51" fmla="*/ 0 h 307"/>
                <a:gd name="T52" fmla="*/ 1 w 796"/>
                <a:gd name="T53" fmla="*/ 0 h 307"/>
                <a:gd name="T54" fmla="*/ 1 w 796"/>
                <a:gd name="T55" fmla="*/ 0 h 307"/>
                <a:gd name="T56" fmla="*/ 1 w 796"/>
                <a:gd name="T57" fmla="*/ 0 h 307"/>
                <a:gd name="T58" fmla="*/ 1 w 796"/>
                <a:gd name="T59" fmla="*/ 0 h 307"/>
                <a:gd name="T60" fmla="*/ 1 w 796"/>
                <a:gd name="T61" fmla="*/ 0 h 307"/>
                <a:gd name="T62" fmla="*/ 1 w 796"/>
                <a:gd name="T63" fmla="*/ 0 h 307"/>
                <a:gd name="T64" fmla="*/ 0 w 796"/>
                <a:gd name="T65" fmla="*/ 0 h 3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6"/>
                <a:gd name="T100" fmla="*/ 0 h 307"/>
                <a:gd name="T101" fmla="*/ 796 w 796"/>
                <a:gd name="T102" fmla="*/ 307 h 3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8" name="Freeform 31"/>
            <p:cNvSpPr/>
            <p:nvPr/>
          </p:nvSpPr>
          <p:spPr bwMode="auto">
            <a:xfrm>
              <a:off x="4264" y="1681"/>
              <a:ext cx="24" cy="132"/>
            </a:xfrm>
            <a:custGeom>
              <a:avLst/>
              <a:gdLst>
                <a:gd name="T0" fmla="*/ 0 w 50"/>
                <a:gd name="T1" fmla="*/ 0 h 263"/>
                <a:gd name="T2" fmla="*/ 0 w 50"/>
                <a:gd name="T3" fmla="*/ 1 h 263"/>
                <a:gd name="T4" fmla="*/ 0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0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" name="Freeform 32"/>
            <p:cNvSpPr/>
            <p:nvPr/>
          </p:nvSpPr>
          <p:spPr bwMode="auto">
            <a:xfrm>
              <a:off x="4300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0" name="Freeform 33"/>
            <p:cNvSpPr/>
            <p:nvPr/>
          </p:nvSpPr>
          <p:spPr bwMode="auto">
            <a:xfrm>
              <a:off x="4338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1" name="Rectangle 34"/>
            <p:cNvSpPr>
              <a:spLocks noChangeArrowheads="1"/>
            </p:cNvSpPr>
            <p:nvPr/>
          </p:nvSpPr>
          <p:spPr bwMode="auto">
            <a:xfrm>
              <a:off x="4264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2" name="Rectangle 35"/>
            <p:cNvSpPr>
              <a:spLocks noChangeArrowheads="1"/>
            </p:cNvSpPr>
            <p:nvPr/>
          </p:nvSpPr>
          <p:spPr bwMode="auto">
            <a:xfrm>
              <a:off x="4264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" name="Freeform 36"/>
            <p:cNvSpPr/>
            <p:nvPr/>
          </p:nvSpPr>
          <p:spPr bwMode="auto">
            <a:xfrm>
              <a:off x="4370" y="1681"/>
              <a:ext cx="24" cy="132"/>
            </a:xfrm>
            <a:custGeom>
              <a:avLst/>
              <a:gdLst>
                <a:gd name="T0" fmla="*/ 0 w 50"/>
                <a:gd name="T1" fmla="*/ 0 h 263"/>
                <a:gd name="T2" fmla="*/ 0 w 50"/>
                <a:gd name="T3" fmla="*/ 1 h 263"/>
                <a:gd name="T4" fmla="*/ 0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0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4" name="Freeform 37"/>
            <p:cNvSpPr/>
            <p:nvPr/>
          </p:nvSpPr>
          <p:spPr bwMode="auto">
            <a:xfrm>
              <a:off x="4405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5" name="Freeform 38"/>
            <p:cNvSpPr/>
            <p:nvPr/>
          </p:nvSpPr>
          <p:spPr bwMode="auto">
            <a:xfrm>
              <a:off x="4444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6" name="Rectangle 39"/>
            <p:cNvSpPr>
              <a:spLocks noChangeArrowheads="1"/>
            </p:cNvSpPr>
            <p:nvPr/>
          </p:nvSpPr>
          <p:spPr bwMode="auto">
            <a:xfrm>
              <a:off x="4370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7" name="Rectangle 40"/>
            <p:cNvSpPr>
              <a:spLocks noChangeArrowheads="1"/>
            </p:cNvSpPr>
            <p:nvPr/>
          </p:nvSpPr>
          <p:spPr bwMode="auto">
            <a:xfrm>
              <a:off x="4370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8" name="Freeform 41"/>
            <p:cNvSpPr/>
            <p:nvPr/>
          </p:nvSpPr>
          <p:spPr bwMode="auto">
            <a:xfrm>
              <a:off x="4476" y="1681"/>
              <a:ext cx="24" cy="132"/>
            </a:xfrm>
            <a:custGeom>
              <a:avLst/>
              <a:gdLst>
                <a:gd name="T0" fmla="*/ 0 w 49"/>
                <a:gd name="T1" fmla="*/ 0 h 263"/>
                <a:gd name="T2" fmla="*/ 0 w 49"/>
                <a:gd name="T3" fmla="*/ 1 h 263"/>
                <a:gd name="T4" fmla="*/ 0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0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9" name="Freeform 42"/>
            <p:cNvSpPr/>
            <p:nvPr/>
          </p:nvSpPr>
          <p:spPr bwMode="auto">
            <a:xfrm>
              <a:off x="4511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0" name="Freeform 43"/>
            <p:cNvSpPr/>
            <p:nvPr/>
          </p:nvSpPr>
          <p:spPr bwMode="auto">
            <a:xfrm>
              <a:off x="4549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" name="Rectangle 44"/>
            <p:cNvSpPr>
              <a:spLocks noChangeArrowheads="1"/>
            </p:cNvSpPr>
            <p:nvPr/>
          </p:nvSpPr>
          <p:spPr bwMode="auto">
            <a:xfrm>
              <a:off x="4476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2" name="Rectangle 45"/>
            <p:cNvSpPr>
              <a:spLocks noChangeArrowheads="1"/>
            </p:cNvSpPr>
            <p:nvPr/>
          </p:nvSpPr>
          <p:spPr bwMode="auto">
            <a:xfrm>
              <a:off x="4476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" name="Freeform 46"/>
            <p:cNvSpPr/>
            <p:nvPr/>
          </p:nvSpPr>
          <p:spPr bwMode="auto">
            <a:xfrm>
              <a:off x="4581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4" name="Freeform 47"/>
            <p:cNvSpPr/>
            <p:nvPr/>
          </p:nvSpPr>
          <p:spPr bwMode="auto">
            <a:xfrm>
              <a:off x="4617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5" name="Freeform 48"/>
            <p:cNvSpPr/>
            <p:nvPr/>
          </p:nvSpPr>
          <p:spPr bwMode="auto">
            <a:xfrm>
              <a:off x="4655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6" name="Rectangle 49"/>
            <p:cNvSpPr>
              <a:spLocks noChangeArrowheads="1"/>
            </p:cNvSpPr>
            <p:nvPr/>
          </p:nvSpPr>
          <p:spPr bwMode="auto">
            <a:xfrm>
              <a:off x="4581" y="1716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7" name="Rectangle 50"/>
            <p:cNvSpPr>
              <a:spLocks noChangeArrowheads="1"/>
            </p:cNvSpPr>
            <p:nvPr/>
          </p:nvSpPr>
          <p:spPr bwMode="auto">
            <a:xfrm>
              <a:off x="4581" y="178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8" name="Freeform 51"/>
            <p:cNvSpPr/>
            <p:nvPr/>
          </p:nvSpPr>
          <p:spPr bwMode="auto">
            <a:xfrm>
              <a:off x="4687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9" name="Freeform 52"/>
            <p:cNvSpPr/>
            <p:nvPr/>
          </p:nvSpPr>
          <p:spPr bwMode="auto">
            <a:xfrm>
              <a:off x="4723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0" name="Freeform 53"/>
            <p:cNvSpPr/>
            <p:nvPr/>
          </p:nvSpPr>
          <p:spPr bwMode="auto">
            <a:xfrm>
              <a:off x="4761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1" name="Rectangle 54"/>
            <p:cNvSpPr>
              <a:spLocks noChangeArrowheads="1"/>
            </p:cNvSpPr>
            <p:nvPr/>
          </p:nvSpPr>
          <p:spPr bwMode="auto">
            <a:xfrm>
              <a:off x="4687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2" name="Rectangle 55"/>
            <p:cNvSpPr>
              <a:spLocks noChangeArrowheads="1"/>
            </p:cNvSpPr>
            <p:nvPr/>
          </p:nvSpPr>
          <p:spPr bwMode="auto">
            <a:xfrm>
              <a:off x="4687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" name="Freeform 56"/>
            <p:cNvSpPr/>
            <p:nvPr/>
          </p:nvSpPr>
          <p:spPr bwMode="auto">
            <a:xfrm>
              <a:off x="4793" y="1681"/>
              <a:ext cx="25" cy="132"/>
            </a:xfrm>
            <a:custGeom>
              <a:avLst/>
              <a:gdLst>
                <a:gd name="T0" fmla="*/ 1 w 50"/>
                <a:gd name="T1" fmla="*/ 0 h 263"/>
                <a:gd name="T2" fmla="*/ 1 w 50"/>
                <a:gd name="T3" fmla="*/ 1 h 263"/>
                <a:gd name="T4" fmla="*/ 1 w 50"/>
                <a:gd name="T5" fmla="*/ 1 h 263"/>
                <a:gd name="T6" fmla="*/ 0 w 50"/>
                <a:gd name="T7" fmla="*/ 1 h 263"/>
                <a:gd name="T8" fmla="*/ 0 w 50"/>
                <a:gd name="T9" fmla="*/ 1 h 263"/>
                <a:gd name="T10" fmla="*/ 1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4" name="Freeform 57"/>
            <p:cNvSpPr/>
            <p:nvPr/>
          </p:nvSpPr>
          <p:spPr bwMode="auto">
            <a:xfrm>
              <a:off x="4829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5" name="Freeform 58"/>
            <p:cNvSpPr/>
            <p:nvPr/>
          </p:nvSpPr>
          <p:spPr bwMode="auto">
            <a:xfrm>
              <a:off x="4867" y="1681"/>
              <a:ext cx="25" cy="132"/>
            </a:xfrm>
            <a:custGeom>
              <a:avLst/>
              <a:gdLst>
                <a:gd name="T0" fmla="*/ 1 w 49"/>
                <a:gd name="T1" fmla="*/ 0 h 263"/>
                <a:gd name="T2" fmla="*/ 1 w 49"/>
                <a:gd name="T3" fmla="*/ 1 h 263"/>
                <a:gd name="T4" fmla="*/ 1 w 49"/>
                <a:gd name="T5" fmla="*/ 1 h 263"/>
                <a:gd name="T6" fmla="*/ 0 w 49"/>
                <a:gd name="T7" fmla="*/ 1 h 263"/>
                <a:gd name="T8" fmla="*/ 0 w 49"/>
                <a:gd name="T9" fmla="*/ 1 h 263"/>
                <a:gd name="T10" fmla="*/ 1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6" name="Rectangle 59"/>
            <p:cNvSpPr>
              <a:spLocks noChangeArrowheads="1"/>
            </p:cNvSpPr>
            <p:nvPr/>
          </p:nvSpPr>
          <p:spPr bwMode="auto">
            <a:xfrm>
              <a:off x="4793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7" name="Rectangle 60"/>
            <p:cNvSpPr>
              <a:spLocks noChangeArrowheads="1"/>
            </p:cNvSpPr>
            <p:nvPr/>
          </p:nvSpPr>
          <p:spPr bwMode="auto">
            <a:xfrm>
              <a:off x="4793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8" name="Freeform 61"/>
            <p:cNvSpPr/>
            <p:nvPr/>
          </p:nvSpPr>
          <p:spPr bwMode="auto">
            <a:xfrm>
              <a:off x="4898" y="1471"/>
              <a:ext cx="304" cy="420"/>
            </a:xfrm>
            <a:custGeom>
              <a:avLst/>
              <a:gdLst>
                <a:gd name="T0" fmla="*/ 1 w 607"/>
                <a:gd name="T1" fmla="*/ 0 h 841"/>
                <a:gd name="T2" fmla="*/ 1 w 607"/>
                <a:gd name="T3" fmla="*/ 0 h 841"/>
                <a:gd name="T4" fmla="*/ 1 w 607"/>
                <a:gd name="T5" fmla="*/ 0 h 841"/>
                <a:gd name="T6" fmla="*/ 1 w 607"/>
                <a:gd name="T7" fmla="*/ 0 h 841"/>
                <a:gd name="T8" fmla="*/ 1 w 607"/>
                <a:gd name="T9" fmla="*/ 0 h 841"/>
                <a:gd name="T10" fmla="*/ 1 w 607"/>
                <a:gd name="T11" fmla="*/ 0 h 841"/>
                <a:gd name="T12" fmla="*/ 1 w 607"/>
                <a:gd name="T13" fmla="*/ 0 h 841"/>
                <a:gd name="T14" fmla="*/ 1 w 607"/>
                <a:gd name="T15" fmla="*/ 0 h 841"/>
                <a:gd name="T16" fmla="*/ 1 w 607"/>
                <a:gd name="T17" fmla="*/ 0 h 841"/>
                <a:gd name="T18" fmla="*/ 1 w 607"/>
                <a:gd name="T19" fmla="*/ 0 h 841"/>
                <a:gd name="T20" fmla="*/ 1 w 607"/>
                <a:gd name="T21" fmla="*/ 0 h 841"/>
                <a:gd name="T22" fmla="*/ 1 w 607"/>
                <a:gd name="T23" fmla="*/ 0 h 841"/>
                <a:gd name="T24" fmla="*/ 1 w 607"/>
                <a:gd name="T25" fmla="*/ 0 h 841"/>
                <a:gd name="T26" fmla="*/ 1 w 607"/>
                <a:gd name="T27" fmla="*/ 0 h 841"/>
                <a:gd name="T28" fmla="*/ 1 w 607"/>
                <a:gd name="T29" fmla="*/ 0 h 841"/>
                <a:gd name="T30" fmla="*/ 1 w 607"/>
                <a:gd name="T31" fmla="*/ 0 h 841"/>
                <a:gd name="T32" fmla="*/ 1 w 607"/>
                <a:gd name="T33" fmla="*/ 0 h 841"/>
                <a:gd name="T34" fmla="*/ 1 w 607"/>
                <a:gd name="T35" fmla="*/ 0 h 841"/>
                <a:gd name="T36" fmla="*/ 1 w 607"/>
                <a:gd name="T37" fmla="*/ 0 h 841"/>
                <a:gd name="T38" fmla="*/ 1 w 607"/>
                <a:gd name="T39" fmla="*/ 0 h 841"/>
                <a:gd name="T40" fmla="*/ 1 w 607"/>
                <a:gd name="T41" fmla="*/ 0 h 841"/>
                <a:gd name="T42" fmla="*/ 1 w 607"/>
                <a:gd name="T43" fmla="*/ 0 h 841"/>
                <a:gd name="T44" fmla="*/ 1 w 607"/>
                <a:gd name="T45" fmla="*/ 0 h 841"/>
                <a:gd name="T46" fmla="*/ 1 w 607"/>
                <a:gd name="T47" fmla="*/ 0 h 841"/>
                <a:gd name="T48" fmla="*/ 1 w 607"/>
                <a:gd name="T49" fmla="*/ 0 h 841"/>
                <a:gd name="T50" fmla="*/ 1 w 607"/>
                <a:gd name="T51" fmla="*/ 0 h 841"/>
                <a:gd name="T52" fmla="*/ 1 w 607"/>
                <a:gd name="T53" fmla="*/ 0 h 841"/>
                <a:gd name="T54" fmla="*/ 1 w 607"/>
                <a:gd name="T55" fmla="*/ 0 h 841"/>
                <a:gd name="T56" fmla="*/ 1 w 607"/>
                <a:gd name="T57" fmla="*/ 0 h 841"/>
                <a:gd name="T58" fmla="*/ 1 w 607"/>
                <a:gd name="T59" fmla="*/ 0 h 841"/>
                <a:gd name="T60" fmla="*/ 1 w 607"/>
                <a:gd name="T61" fmla="*/ 0 h 841"/>
                <a:gd name="T62" fmla="*/ 1 w 607"/>
                <a:gd name="T63" fmla="*/ 0 h 841"/>
                <a:gd name="T64" fmla="*/ 1 w 607"/>
                <a:gd name="T65" fmla="*/ 0 h 841"/>
                <a:gd name="T66" fmla="*/ 1 w 607"/>
                <a:gd name="T67" fmla="*/ 0 h 841"/>
                <a:gd name="T68" fmla="*/ 1 w 607"/>
                <a:gd name="T69" fmla="*/ 0 h 841"/>
                <a:gd name="T70" fmla="*/ 1 w 607"/>
                <a:gd name="T71" fmla="*/ 0 h 841"/>
                <a:gd name="T72" fmla="*/ 1 w 607"/>
                <a:gd name="T73" fmla="*/ 0 h 841"/>
                <a:gd name="T74" fmla="*/ 1 w 607"/>
                <a:gd name="T75" fmla="*/ 0 h 841"/>
                <a:gd name="T76" fmla="*/ 1 w 607"/>
                <a:gd name="T77" fmla="*/ 0 h 841"/>
                <a:gd name="T78" fmla="*/ 1 w 607"/>
                <a:gd name="T79" fmla="*/ 0 h 841"/>
                <a:gd name="T80" fmla="*/ 1 w 607"/>
                <a:gd name="T81" fmla="*/ 0 h 841"/>
                <a:gd name="T82" fmla="*/ 1 w 607"/>
                <a:gd name="T83" fmla="*/ 0 h 841"/>
                <a:gd name="T84" fmla="*/ 1 w 607"/>
                <a:gd name="T85" fmla="*/ 0 h 841"/>
                <a:gd name="T86" fmla="*/ 1 w 607"/>
                <a:gd name="T87" fmla="*/ 0 h 841"/>
                <a:gd name="T88" fmla="*/ 1 w 607"/>
                <a:gd name="T89" fmla="*/ 0 h 841"/>
                <a:gd name="T90" fmla="*/ 1 w 607"/>
                <a:gd name="T91" fmla="*/ 0 h 841"/>
                <a:gd name="T92" fmla="*/ 1 w 607"/>
                <a:gd name="T93" fmla="*/ 0 h 841"/>
                <a:gd name="T94" fmla="*/ 1 w 607"/>
                <a:gd name="T95" fmla="*/ 0 h 841"/>
                <a:gd name="T96" fmla="*/ 1 w 607"/>
                <a:gd name="T97" fmla="*/ 0 h 841"/>
                <a:gd name="T98" fmla="*/ 1 w 607"/>
                <a:gd name="T99" fmla="*/ 0 h 841"/>
                <a:gd name="T100" fmla="*/ 1 w 607"/>
                <a:gd name="T101" fmla="*/ 0 h 841"/>
                <a:gd name="T102" fmla="*/ 1 w 607"/>
                <a:gd name="T103" fmla="*/ 0 h 84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7"/>
                <a:gd name="T157" fmla="*/ 0 h 841"/>
                <a:gd name="T158" fmla="*/ 607 w 607"/>
                <a:gd name="T159" fmla="*/ 841 h 84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9" name="Freeform 62"/>
            <p:cNvSpPr/>
            <p:nvPr/>
          </p:nvSpPr>
          <p:spPr bwMode="auto">
            <a:xfrm>
              <a:off x="4812" y="1406"/>
              <a:ext cx="426" cy="307"/>
            </a:xfrm>
            <a:custGeom>
              <a:avLst/>
              <a:gdLst>
                <a:gd name="T0" fmla="*/ 0 w 854"/>
                <a:gd name="T1" fmla="*/ 1 h 614"/>
                <a:gd name="T2" fmla="*/ 0 w 854"/>
                <a:gd name="T3" fmla="*/ 1 h 614"/>
                <a:gd name="T4" fmla="*/ 0 w 854"/>
                <a:gd name="T5" fmla="*/ 1 h 614"/>
                <a:gd name="T6" fmla="*/ 0 w 854"/>
                <a:gd name="T7" fmla="*/ 1 h 614"/>
                <a:gd name="T8" fmla="*/ 0 w 854"/>
                <a:gd name="T9" fmla="*/ 1 h 614"/>
                <a:gd name="T10" fmla="*/ 0 w 854"/>
                <a:gd name="T11" fmla="*/ 1 h 614"/>
                <a:gd name="T12" fmla="*/ 0 w 854"/>
                <a:gd name="T13" fmla="*/ 1 h 614"/>
                <a:gd name="T14" fmla="*/ 0 w 854"/>
                <a:gd name="T15" fmla="*/ 1 h 614"/>
                <a:gd name="T16" fmla="*/ 0 w 854"/>
                <a:gd name="T17" fmla="*/ 1 h 614"/>
                <a:gd name="T18" fmla="*/ 0 w 854"/>
                <a:gd name="T19" fmla="*/ 1 h 614"/>
                <a:gd name="T20" fmla="*/ 0 w 854"/>
                <a:gd name="T21" fmla="*/ 1 h 614"/>
                <a:gd name="T22" fmla="*/ 0 w 854"/>
                <a:gd name="T23" fmla="*/ 1 h 614"/>
                <a:gd name="T24" fmla="*/ 0 w 854"/>
                <a:gd name="T25" fmla="*/ 1 h 614"/>
                <a:gd name="T26" fmla="*/ 0 w 854"/>
                <a:gd name="T27" fmla="*/ 1 h 614"/>
                <a:gd name="T28" fmla="*/ 0 w 854"/>
                <a:gd name="T29" fmla="*/ 1 h 614"/>
                <a:gd name="T30" fmla="*/ 0 w 854"/>
                <a:gd name="T31" fmla="*/ 1 h 614"/>
                <a:gd name="T32" fmla="*/ 0 w 854"/>
                <a:gd name="T33" fmla="*/ 1 h 614"/>
                <a:gd name="T34" fmla="*/ 0 w 854"/>
                <a:gd name="T35" fmla="*/ 1 h 614"/>
                <a:gd name="T36" fmla="*/ 0 w 854"/>
                <a:gd name="T37" fmla="*/ 1 h 614"/>
                <a:gd name="T38" fmla="*/ 0 w 854"/>
                <a:gd name="T39" fmla="*/ 1 h 614"/>
                <a:gd name="T40" fmla="*/ 0 w 854"/>
                <a:gd name="T41" fmla="*/ 1 h 614"/>
                <a:gd name="T42" fmla="*/ 0 w 854"/>
                <a:gd name="T43" fmla="*/ 1 h 614"/>
                <a:gd name="T44" fmla="*/ 0 w 854"/>
                <a:gd name="T45" fmla="*/ 1 h 614"/>
                <a:gd name="T46" fmla="*/ 0 w 854"/>
                <a:gd name="T47" fmla="*/ 1 h 614"/>
                <a:gd name="T48" fmla="*/ 0 w 854"/>
                <a:gd name="T49" fmla="*/ 1 h 614"/>
                <a:gd name="T50" fmla="*/ 0 w 854"/>
                <a:gd name="T51" fmla="*/ 1 h 614"/>
                <a:gd name="T52" fmla="*/ 0 w 854"/>
                <a:gd name="T53" fmla="*/ 1 h 614"/>
                <a:gd name="T54" fmla="*/ 0 w 854"/>
                <a:gd name="T55" fmla="*/ 1 h 614"/>
                <a:gd name="T56" fmla="*/ 0 w 854"/>
                <a:gd name="T57" fmla="*/ 1 h 614"/>
                <a:gd name="T58" fmla="*/ 0 w 854"/>
                <a:gd name="T59" fmla="*/ 1 h 614"/>
                <a:gd name="T60" fmla="*/ 0 w 854"/>
                <a:gd name="T61" fmla="*/ 1 h 614"/>
                <a:gd name="T62" fmla="*/ 0 w 854"/>
                <a:gd name="T63" fmla="*/ 1 h 614"/>
                <a:gd name="T64" fmla="*/ 0 w 854"/>
                <a:gd name="T65" fmla="*/ 1 h 614"/>
                <a:gd name="T66" fmla="*/ 0 w 854"/>
                <a:gd name="T67" fmla="*/ 1 h 614"/>
                <a:gd name="T68" fmla="*/ 0 w 854"/>
                <a:gd name="T69" fmla="*/ 1 h 614"/>
                <a:gd name="T70" fmla="*/ 0 w 854"/>
                <a:gd name="T71" fmla="*/ 1 h 614"/>
                <a:gd name="T72" fmla="*/ 0 w 854"/>
                <a:gd name="T73" fmla="*/ 1 h 614"/>
                <a:gd name="T74" fmla="*/ 0 w 854"/>
                <a:gd name="T75" fmla="*/ 1 h 614"/>
                <a:gd name="T76" fmla="*/ 0 w 854"/>
                <a:gd name="T77" fmla="*/ 1 h 614"/>
                <a:gd name="T78" fmla="*/ 0 w 854"/>
                <a:gd name="T79" fmla="*/ 1 h 614"/>
                <a:gd name="T80" fmla="*/ 0 w 854"/>
                <a:gd name="T81" fmla="*/ 1 h 614"/>
                <a:gd name="T82" fmla="*/ 0 w 854"/>
                <a:gd name="T83" fmla="*/ 1 h 614"/>
                <a:gd name="T84" fmla="*/ 0 w 854"/>
                <a:gd name="T85" fmla="*/ 1 h 614"/>
                <a:gd name="T86" fmla="*/ 0 w 854"/>
                <a:gd name="T87" fmla="*/ 1 h 614"/>
                <a:gd name="T88" fmla="*/ 0 w 854"/>
                <a:gd name="T89" fmla="*/ 1 h 614"/>
                <a:gd name="T90" fmla="*/ 0 w 854"/>
                <a:gd name="T91" fmla="*/ 1 h 614"/>
                <a:gd name="T92" fmla="*/ 0 w 854"/>
                <a:gd name="T93" fmla="*/ 1 h 614"/>
                <a:gd name="T94" fmla="*/ 0 w 854"/>
                <a:gd name="T95" fmla="*/ 0 h 614"/>
                <a:gd name="T96" fmla="*/ 0 w 854"/>
                <a:gd name="T97" fmla="*/ 1 h 614"/>
                <a:gd name="T98" fmla="*/ 0 w 854"/>
                <a:gd name="T99" fmla="*/ 1 h 614"/>
                <a:gd name="T100" fmla="*/ 0 w 854"/>
                <a:gd name="T101" fmla="*/ 1 h 6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4"/>
                <a:gd name="T154" fmla="*/ 0 h 614"/>
                <a:gd name="T155" fmla="*/ 854 w 854"/>
                <a:gd name="T156" fmla="*/ 614 h 61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0" name="Freeform 63"/>
            <p:cNvSpPr/>
            <p:nvPr/>
          </p:nvSpPr>
          <p:spPr bwMode="auto">
            <a:xfrm>
              <a:off x="3033" y="1505"/>
              <a:ext cx="1125" cy="308"/>
            </a:xfrm>
            <a:custGeom>
              <a:avLst/>
              <a:gdLst>
                <a:gd name="T0" fmla="*/ 0 w 2252"/>
                <a:gd name="T1" fmla="*/ 1 h 615"/>
                <a:gd name="T2" fmla="*/ 0 w 2252"/>
                <a:gd name="T3" fmla="*/ 1 h 615"/>
                <a:gd name="T4" fmla="*/ 0 w 2252"/>
                <a:gd name="T5" fmla="*/ 1 h 615"/>
                <a:gd name="T6" fmla="*/ 0 w 2252"/>
                <a:gd name="T7" fmla="*/ 1 h 615"/>
                <a:gd name="T8" fmla="*/ 0 w 2252"/>
                <a:gd name="T9" fmla="*/ 1 h 615"/>
                <a:gd name="T10" fmla="*/ 0 w 2252"/>
                <a:gd name="T11" fmla="*/ 1 h 615"/>
                <a:gd name="T12" fmla="*/ 0 w 2252"/>
                <a:gd name="T13" fmla="*/ 1 h 615"/>
                <a:gd name="T14" fmla="*/ 0 w 2252"/>
                <a:gd name="T15" fmla="*/ 0 h 615"/>
                <a:gd name="T16" fmla="*/ 0 w 2252"/>
                <a:gd name="T17" fmla="*/ 1 h 615"/>
                <a:gd name="T18" fmla="*/ 0 w 2252"/>
                <a:gd name="T19" fmla="*/ 1 h 615"/>
                <a:gd name="T20" fmla="*/ 0 w 2252"/>
                <a:gd name="T21" fmla="*/ 1 h 615"/>
                <a:gd name="T22" fmla="*/ 0 w 2252"/>
                <a:gd name="T23" fmla="*/ 1 h 615"/>
                <a:gd name="T24" fmla="*/ 0 w 2252"/>
                <a:gd name="T25" fmla="*/ 1 h 615"/>
                <a:gd name="T26" fmla="*/ 0 w 2252"/>
                <a:gd name="T27" fmla="*/ 1 h 615"/>
                <a:gd name="T28" fmla="*/ 0 w 2252"/>
                <a:gd name="T29" fmla="*/ 1 h 615"/>
                <a:gd name="T30" fmla="*/ 0 w 2252"/>
                <a:gd name="T31" fmla="*/ 1 h 615"/>
                <a:gd name="T32" fmla="*/ 0 w 2252"/>
                <a:gd name="T33" fmla="*/ 1 h 615"/>
                <a:gd name="T34" fmla="*/ 0 w 2252"/>
                <a:gd name="T35" fmla="*/ 1 h 615"/>
                <a:gd name="T36" fmla="*/ 0 w 2252"/>
                <a:gd name="T37" fmla="*/ 1 h 615"/>
                <a:gd name="T38" fmla="*/ 0 w 2252"/>
                <a:gd name="T39" fmla="*/ 1 h 615"/>
                <a:gd name="T40" fmla="*/ 0 w 2252"/>
                <a:gd name="T41" fmla="*/ 1 h 615"/>
                <a:gd name="T42" fmla="*/ 0 w 2252"/>
                <a:gd name="T43" fmla="*/ 1 h 615"/>
                <a:gd name="T44" fmla="*/ 0 w 2252"/>
                <a:gd name="T45" fmla="*/ 1 h 615"/>
                <a:gd name="T46" fmla="*/ 0 w 2252"/>
                <a:gd name="T47" fmla="*/ 1 h 615"/>
                <a:gd name="T48" fmla="*/ 0 w 2252"/>
                <a:gd name="T49" fmla="*/ 1 h 615"/>
                <a:gd name="T50" fmla="*/ 0 w 2252"/>
                <a:gd name="T51" fmla="*/ 1 h 615"/>
                <a:gd name="T52" fmla="*/ 0 w 2252"/>
                <a:gd name="T53" fmla="*/ 1 h 615"/>
                <a:gd name="T54" fmla="*/ 0 w 2252"/>
                <a:gd name="T55" fmla="*/ 1 h 615"/>
                <a:gd name="T56" fmla="*/ 0 w 2252"/>
                <a:gd name="T57" fmla="*/ 1 h 615"/>
                <a:gd name="T58" fmla="*/ 0 w 2252"/>
                <a:gd name="T59" fmla="*/ 1 h 615"/>
                <a:gd name="T60" fmla="*/ 0 w 2252"/>
                <a:gd name="T61" fmla="*/ 1 h 615"/>
                <a:gd name="T62" fmla="*/ 0 w 2252"/>
                <a:gd name="T63" fmla="*/ 1 h 615"/>
                <a:gd name="T64" fmla="*/ 0 w 2252"/>
                <a:gd name="T65" fmla="*/ 1 h 615"/>
                <a:gd name="T66" fmla="*/ 0 w 2252"/>
                <a:gd name="T67" fmla="*/ 1 h 615"/>
                <a:gd name="T68" fmla="*/ 0 w 2252"/>
                <a:gd name="T69" fmla="*/ 1 h 615"/>
                <a:gd name="T70" fmla="*/ 0 w 2252"/>
                <a:gd name="T71" fmla="*/ 1 h 615"/>
                <a:gd name="T72" fmla="*/ 0 w 2252"/>
                <a:gd name="T73" fmla="*/ 1 h 615"/>
                <a:gd name="T74" fmla="*/ 0 w 2252"/>
                <a:gd name="T75" fmla="*/ 1 h 61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52"/>
                <a:gd name="T115" fmla="*/ 0 h 615"/>
                <a:gd name="T116" fmla="*/ 2252 w 2252"/>
                <a:gd name="T117" fmla="*/ 615 h 61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1" name="Freeform 64"/>
            <p:cNvSpPr/>
            <p:nvPr/>
          </p:nvSpPr>
          <p:spPr bwMode="auto">
            <a:xfrm>
              <a:off x="3058" y="1494"/>
              <a:ext cx="176" cy="319"/>
            </a:xfrm>
            <a:custGeom>
              <a:avLst/>
              <a:gdLst>
                <a:gd name="T0" fmla="*/ 1 w 351"/>
                <a:gd name="T1" fmla="*/ 1 h 638"/>
                <a:gd name="T2" fmla="*/ 1 w 351"/>
                <a:gd name="T3" fmla="*/ 1 h 638"/>
                <a:gd name="T4" fmla="*/ 1 w 351"/>
                <a:gd name="T5" fmla="*/ 1 h 638"/>
                <a:gd name="T6" fmla="*/ 1 w 351"/>
                <a:gd name="T7" fmla="*/ 1 h 638"/>
                <a:gd name="T8" fmla="*/ 1 w 351"/>
                <a:gd name="T9" fmla="*/ 1 h 638"/>
                <a:gd name="T10" fmla="*/ 1 w 351"/>
                <a:gd name="T11" fmla="*/ 1 h 638"/>
                <a:gd name="T12" fmla="*/ 1 w 351"/>
                <a:gd name="T13" fmla="*/ 1 h 638"/>
                <a:gd name="T14" fmla="*/ 1 w 351"/>
                <a:gd name="T15" fmla="*/ 1 h 638"/>
                <a:gd name="T16" fmla="*/ 1 w 351"/>
                <a:gd name="T17" fmla="*/ 1 h 638"/>
                <a:gd name="T18" fmla="*/ 1 w 351"/>
                <a:gd name="T19" fmla="*/ 1 h 638"/>
                <a:gd name="T20" fmla="*/ 1 w 351"/>
                <a:gd name="T21" fmla="*/ 1 h 638"/>
                <a:gd name="T22" fmla="*/ 1 w 351"/>
                <a:gd name="T23" fmla="*/ 1 h 638"/>
                <a:gd name="T24" fmla="*/ 1 w 351"/>
                <a:gd name="T25" fmla="*/ 1 h 638"/>
                <a:gd name="T26" fmla="*/ 1 w 351"/>
                <a:gd name="T27" fmla="*/ 1 h 638"/>
                <a:gd name="T28" fmla="*/ 1 w 351"/>
                <a:gd name="T29" fmla="*/ 1 h 638"/>
                <a:gd name="T30" fmla="*/ 0 w 351"/>
                <a:gd name="T31" fmla="*/ 1 h 638"/>
                <a:gd name="T32" fmla="*/ 1 w 351"/>
                <a:gd name="T33" fmla="*/ 1 h 638"/>
                <a:gd name="T34" fmla="*/ 1 w 351"/>
                <a:gd name="T35" fmla="*/ 1 h 638"/>
                <a:gd name="T36" fmla="*/ 1 w 351"/>
                <a:gd name="T37" fmla="*/ 1 h 638"/>
                <a:gd name="T38" fmla="*/ 1 w 351"/>
                <a:gd name="T39" fmla="*/ 1 h 638"/>
                <a:gd name="T40" fmla="*/ 1 w 351"/>
                <a:gd name="T41" fmla="*/ 1 h 638"/>
                <a:gd name="T42" fmla="*/ 1 w 351"/>
                <a:gd name="T43" fmla="*/ 1 h 638"/>
                <a:gd name="T44" fmla="*/ 1 w 351"/>
                <a:gd name="T45" fmla="*/ 1 h 638"/>
                <a:gd name="T46" fmla="*/ 1 w 351"/>
                <a:gd name="T47" fmla="*/ 1 h 638"/>
                <a:gd name="T48" fmla="*/ 1 w 351"/>
                <a:gd name="T49" fmla="*/ 1 h 638"/>
                <a:gd name="T50" fmla="*/ 1 w 351"/>
                <a:gd name="T51" fmla="*/ 1 h 638"/>
                <a:gd name="T52" fmla="*/ 1 w 351"/>
                <a:gd name="T53" fmla="*/ 1 h 638"/>
                <a:gd name="T54" fmla="*/ 1 w 351"/>
                <a:gd name="T55" fmla="*/ 1 h 638"/>
                <a:gd name="T56" fmla="*/ 1 w 351"/>
                <a:gd name="T57" fmla="*/ 1 h 638"/>
                <a:gd name="T58" fmla="*/ 1 w 351"/>
                <a:gd name="T59" fmla="*/ 1 h 638"/>
                <a:gd name="T60" fmla="*/ 1 w 351"/>
                <a:gd name="T61" fmla="*/ 1 h 638"/>
                <a:gd name="T62" fmla="*/ 1 w 351"/>
                <a:gd name="T63" fmla="*/ 1 h 638"/>
                <a:gd name="T64" fmla="*/ 1 w 351"/>
                <a:gd name="T65" fmla="*/ 1 h 638"/>
                <a:gd name="T66" fmla="*/ 1 w 351"/>
                <a:gd name="T67" fmla="*/ 1 h 638"/>
                <a:gd name="T68" fmla="*/ 1 w 351"/>
                <a:gd name="T69" fmla="*/ 1 h 638"/>
                <a:gd name="T70" fmla="*/ 1 w 351"/>
                <a:gd name="T71" fmla="*/ 1 h 638"/>
                <a:gd name="T72" fmla="*/ 1 w 351"/>
                <a:gd name="T73" fmla="*/ 1 h 638"/>
                <a:gd name="T74" fmla="*/ 1 w 351"/>
                <a:gd name="T75" fmla="*/ 1 h 638"/>
                <a:gd name="T76" fmla="*/ 1 w 351"/>
                <a:gd name="T77" fmla="*/ 1 h 638"/>
                <a:gd name="T78" fmla="*/ 1 w 351"/>
                <a:gd name="T79" fmla="*/ 1 h 638"/>
                <a:gd name="T80" fmla="*/ 1 w 351"/>
                <a:gd name="T81" fmla="*/ 1 h 638"/>
                <a:gd name="T82" fmla="*/ 1 w 351"/>
                <a:gd name="T83" fmla="*/ 1 h 638"/>
                <a:gd name="T84" fmla="*/ 1 w 351"/>
                <a:gd name="T85" fmla="*/ 1 h 638"/>
                <a:gd name="T86" fmla="*/ 1 w 351"/>
                <a:gd name="T87" fmla="*/ 1 h 638"/>
                <a:gd name="T88" fmla="*/ 1 w 351"/>
                <a:gd name="T89" fmla="*/ 1 h 638"/>
                <a:gd name="T90" fmla="*/ 1 w 351"/>
                <a:gd name="T91" fmla="*/ 1 h 638"/>
                <a:gd name="T92" fmla="*/ 1 w 351"/>
                <a:gd name="T93" fmla="*/ 1 h 638"/>
                <a:gd name="T94" fmla="*/ 1 w 351"/>
                <a:gd name="T95" fmla="*/ 1 h 638"/>
                <a:gd name="T96" fmla="*/ 1 w 351"/>
                <a:gd name="T97" fmla="*/ 1 h 638"/>
                <a:gd name="T98" fmla="*/ 1 w 351"/>
                <a:gd name="T99" fmla="*/ 1 h 638"/>
                <a:gd name="T100" fmla="*/ 1 w 351"/>
                <a:gd name="T101" fmla="*/ 1 h 638"/>
                <a:gd name="T102" fmla="*/ 1 w 351"/>
                <a:gd name="T103" fmla="*/ 1 h 63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51"/>
                <a:gd name="T157" fmla="*/ 0 h 638"/>
                <a:gd name="T158" fmla="*/ 351 w 351"/>
                <a:gd name="T159" fmla="*/ 638 h 63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2" name="Freeform 65"/>
            <p:cNvSpPr/>
            <p:nvPr/>
          </p:nvSpPr>
          <p:spPr bwMode="auto">
            <a:xfrm>
              <a:off x="3127" y="1589"/>
              <a:ext cx="379" cy="224"/>
            </a:xfrm>
            <a:custGeom>
              <a:avLst/>
              <a:gdLst>
                <a:gd name="T0" fmla="*/ 0 w 758"/>
                <a:gd name="T1" fmla="*/ 0 h 449"/>
                <a:gd name="T2" fmla="*/ 1 w 758"/>
                <a:gd name="T3" fmla="*/ 0 h 449"/>
                <a:gd name="T4" fmla="*/ 1 w 758"/>
                <a:gd name="T5" fmla="*/ 0 h 449"/>
                <a:gd name="T6" fmla="*/ 1 w 758"/>
                <a:gd name="T7" fmla="*/ 0 h 449"/>
                <a:gd name="T8" fmla="*/ 1 w 758"/>
                <a:gd name="T9" fmla="*/ 0 h 449"/>
                <a:gd name="T10" fmla="*/ 0 w 758"/>
                <a:gd name="T11" fmla="*/ 0 h 449"/>
                <a:gd name="T12" fmla="*/ 0 w 758"/>
                <a:gd name="T13" fmla="*/ 0 h 4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8"/>
                <a:gd name="T22" fmla="*/ 0 h 449"/>
                <a:gd name="T23" fmla="*/ 758 w 758"/>
                <a:gd name="T24" fmla="*/ 449 h 4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3" name="Freeform 66"/>
            <p:cNvSpPr/>
            <p:nvPr/>
          </p:nvSpPr>
          <p:spPr bwMode="auto">
            <a:xfrm>
              <a:off x="3124" y="1570"/>
              <a:ext cx="386" cy="133"/>
            </a:xfrm>
            <a:custGeom>
              <a:avLst/>
              <a:gdLst>
                <a:gd name="T0" fmla="*/ 1 w 770"/>
                <a:gd name="T1" fmla="*/ 1 h 264"/>
                <a:gd name="T2" fmla="*/ 1 w 770"/>
                <a:gd name="T3" fmla="*/ 1 h 264"/>
                <a:gd name="T4" fmla="*/ 1 w 770"/>
                <a:gd name="T5" fmla="*/ 1 h 264"/>
                <a:gd name="T6" fmla="*/ 1 w 770"/>
                <a:gd name="T7" fmla="*/ 1 h 264"/>
                <a:gd name="T8" fmla="*/ 0 w 770"/>
                <a:gd name="T9" fmla="*/ 1 h 264"/>
                <a:gd name="T10" fmla="*/ 1 w 770"/>
                <a:gd name="T11" fmla="*/ 0 h 264"/>
                <a:gd name="T12" fmla="*/ 1 w 770"/>
                <a:gd name="T13" fmla="*/ 1 h 264"/>
                <a:gd name="T14" fmla="*/ 1 w 770"/>
                <a:gd name="T15" fmla="*/ 1 h 264"/>
                <a:gd name="T16" fmla="*/ 1 w 770"/>
                <a:gd name="T17" fmla="*/ 1 h 2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70"/>
                <a:gd name="T28" fmla="*/ 0 h 264"/>
                <a:gd name="T29" fmla="*/ 770 w 770"/>
                <a:gd name="T30" fmla="*/ 264 h 2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4" name="Rectangle 67"/>
            <p:cNvSpPr>
              <a:spLocks noChangeArrowheads="1"/>
            </p:cNvSpPr>
            <p:nvPr/>
          </p:nvSpPr>
          <p:spPr bwMode="auto">
            <a:xfrm>
              <a:off x="3138" y="1711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5" name="Freeform 68"/>
            <p:cNvSpPr/>
            <p:nvPr/>
          </p:nvSpPr>
          <p:spPr bwMode="auto">
            <a:xfrm>
              <a:off x="3202" y="1570"/>
              <a:ext cx="308" cy="119"/>
            </a:xfrm>
            <a:custGeom>
              <a:avLst/>
              <a:gdLst>
                <a:gd name="T0" fmla="*/ 0 w 615"/>
                <a:gd name="T1" fmla="*/ 0 h 237"/>
                <a:gd name="T2" fmla="*/ 1 w 615"/>
                <a:gd name="T3" fmla="*/ 1 h 237"/>
                <a:gd name="T4" fmla="*/ 1 w 615"/>
                <a:gd name="T5" fmla="*/ 1 h 237"/>
                <a:gd name="T6" fmla="*/ 1 w 615"/>
                <a:gd name="T7" fmla="*/ 0 h 237"/>
                <a:gd name="T8" fmla="*/ 0 w 615"/>
                <a:gd name="T9" fmla="*/ 0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5"/>
                <a:gd name="T16" fmla="*/ 0 h 237"/>
                <a:gd name="T17" fmla="*/ 615 w 61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6" name="Rectangle 69"/>
            <p:cNvSpPr>
              <a:spLocks noChangeArrowheads="1"/>
            </p:cNvSpPr>
            <p:nvPr/>
          </p:nvSpPr>
          <p:spPr bwMode="auto">
            <a:xfrm>
              <a:off x="3147" y="1719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7" name="Rectangle 70"/>
            <p:cNvSpPr>
              <a:spLocks noChangeArrowheads="1"/>
            </p:cNvSpPr>
            <p:nvPr/>
          </p:nvSpPr>
          <p:spPr bwMode="auto">
            <a:xfrm>
              <a:off x="3032" y="1813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8" name="Freeform 71"/>
            <p:cNvSpPr/>
            <p:nvPr/>
          </p:nvSpPr>
          <p:spPr bwMode="auto">
            <a:xfrm>
              <a:off x="3485" y="1432"/>
              <a:ext cx="435" cy="205"/>
            </a:xfrm>
            <a:custGeom>
              <a:avLst/>
              <a:gdLst>
                <a:gd name="T0" fmla="*/ 0 w 871"/>
                <a:gd name="T1" fmla="*/ 1 h 409"/>
                <a:gd name="T2" fmla="*/ 0 w 871"/>
                <a:gd name="T3" fmla="*/ 1 h 409"/>
                <a:gd name="T4" fmla="*/ 0 w 871"/>
                <a:gd name="T5" fmla="*/ 1 h 409"/>
                <a:gd name="T6" fmla="*/ 0 w 871"/>
                <a:gd name="T7" fmla="*/ 1 h 409"/>
                <a:gd name="T8" fmla="*/ 0 w 871"/>
                <a:gd name="T9" fmla="*/ 1 h 409"/>
                <a:gd name="T10" fmla="*/ 0 w 871"/>
                <a:gd name="T11" fmla="*/ 1 h 409"/>
                <a:gd name="T12" fmla="*/ 0 w 871"/>
                <a:gd name="T13" fmla="*/ 0 h 409"/>
                <a:gd name="T14" fmla="*/ 0 w 871"/>
                <a:gd name="T15" fmla="*/ 0 h 409"/>
                <a:gd name="T16" fmla="*/ 0 w 871"/>
                <a:gd name="T17" fmla="*/ 1 h 40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71"/>
                <a:gd name="T28" fmla="*/ 0 h 409"/>
                <a:gd name="T29" fmla="*/ 871 w 871"/>
                <a:gd name="T30" fmla="*/ 409 h 40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9" name="Freeform 72"/>
            <p:cNvSpPr/>
            <p:nvPr/>
          </p:nvSpPr>
          <p:spPr bwMode="auto">
            <a:xfrm>
              <a:off x="3489" y="1495"/>
              <a:ext cx="537" cy="318"/>
            </a:xfrm>
            <a:custGeom>
              <a:avLst/>
              <a:gdLst>
                <a:gd name="T0" fmla="*/ 1 w 1073"/>
                <a:gd name="T1" fmla="*/ 1 h 636"/>
                <a:gd name="T2" fmla="*/ 1 w 1073"/>
                <a:gd name="T3" fmla="*/ 0 h 636"/>
                <a:gd name="T4" fmla="*/ 1 w 1073"/>
                <a:gd name="T5" fmla="*/ 1 h 636"/>
                <a:gd name="T6" fmla="*/ 0 w 1073"/>
                <a:gd name="T7" fmla="*/ 1 h 636"/>
                <a:gd name="T8" fmla="*/ 0 w 1073"/>
                <a:gd name="T9" fmla="*/ 1 h 636"/>
                <a:gd name="T10" fmla="*/ 1 w 1073"/>
                <a:gd name="T11" fmla="*/ 1 h 636"/>
                <a:gd name="T12" fmla="*/ 1 w 1073"/>
                <a:gd name="T13" fmla="*/ 1 h 6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3"/>
                <a:gd name="T22" fmla="*/ 0 h 636"/>
                <a:gd name="T23" fmla="*/ 1073 w 1073"/>
                <a:gd name="T24" fmla="*/ 636 h 6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0" name="Rectangle 73"/>
            <p:cNvSpPr>
              <a:spLocks noChangeArrowheads="1"/>
            </p:cNvSpPr>
            <p:nvPr/>
          </p:nvSpPr>
          <p:spPr bwMode="auto">
            <a:xfrm>
              <a:off x="3498" y="1668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1" name="Freeform 74"/>
            <p:cNvSpPr/>
            <p:nvPr/>
          </p:nvSpPr>
          <p:spPr bwMode="auto">
            <a:xfrm>
              <a:off x="3937" y="1757"/>
              <a:ext cx="174" cy="56"/>
            </a:xfrm>
            <a:custGeom>
              <a:avLst/>
              <a:gdLst>
                <a:gd name="T0" fmla="*/ 1 w 348"/>
                <a:gd name="T1" fmla="*/ 0 h 113"/>
                <a:gd name="T2" fmla="*/ 1 w 348"/>
                <a:gd name="T3" fmla="*/ 0 h 113"/>
                <a:gd name="T4" fmla="*/ 0 w 348"/>
                <a:gd name="T5" fmla="*/ 0 h 113"/>
                <a:gd name="T6" fmla="*/ 0 w 348"/>
                <a:gd name="T7" fmla="*/ 0 h 113"/>
                <a:gd name="T8" fmla="*/ 1 w 348"/>
                <a:gd name="T9" fmla="*/ 0 h 113"/>
                <a:gd name="T10" fmla="*/ 1 w 348"/>
                <a:gd name="T11" fmla="*/ 0 h 113"/>
                <a:gd name="T12" fmla="*/ 1 w 348"/>
                <a:gd name="T13" fmla="*/ 0 h 1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8"/>
                <a:gd name="T22" fmla="*/ 0 h 113"/>
                <a:gd name="T23" fmla="*/ 348 w 348"/>
                <a:gd name="T24" fmla="*/ 113 h 1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2" name="Rectangle 75"/>
            <p:cNvSpPr>
              <a:spLocks noChangeArrowheads="1"/>
            </p:cNvSpPr>
            <p:nvPr/>
          </p:nvSpPr>
          <p:spPr bwMode="auto">
            <a:xfrm>
              <a:off x="3937" y="1665"/>
              <a:ext cx="74" cy="91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3" name="Rectangle 76"/>
            <p:cNvSpPr>
              <a:spLocks noChangeArrowheads="1"/>
            </p:cNvSpPr>
            <p:nvPr/>
          </p:nvSpPr>
          <p:spPr bwMode="auto">
            <a:xfrm>
              <a:off x="3646" y="1683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" name="Rectangle 77"/>
            <p:cNvSpPr>
              <a:spLocks noChangeArrowheads="1"/>
            </p:cNvSpPr>
            <p:nvPr/>
          </p:nvSpPr>
          <p:spPr bwMode="auto">
            <a:xfrm>
              <a:off x="3952" y="1675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5" name="Freeform 78"/>
            <p:cNvSpPr/>
            <p:nvPr/>
          </p:nvSpPr>
          <p:spPr bwMode="auto">
            <a:xfrm>
              <a:off x="3485" y="1469"/>
              <a:ext cx="545" cy="188"/>
            </a:xfrm>
            <a:custGeom>
              <a:avLst/>
              <a:gdLst>
                <a:gd name="T0" fmla="*/ 0 w 1091"/>
                <a:gd name="T1" fmla="*/ 1 h 375"/>
                <a:gd name="T2" fmla="*/ 0 w 1091"/>
                <a:gd name="T3" fmla="*/ 1 h 375"/>
                <a:gd name="T4" fmla="*/ 0 w 1091"/>
                <a:gd name="T5" fmla="*/ 1 h 375"/>
                <a:gd name="T6" fmla="*/ 0 w 1091"/>
                <a:gd name="T7" fmla="*/ 1 h 375"/>
                <a:gd name="T8" fmla="*/ 0 w 1091"/>
                <a:gd name="T9" fmla="*/ 1 h 375"/>
                <a:gd name="T10" fmla="*/ 0 w 1091"/>
                <a:gd name="T11" fmla="*/ 0 h 375"/>
                <a:gd name="T12" fmla="*/ 0 w 1091"/>
                <a:gd name="T13" fmla="*/ 1 h 375"/>
                <a:gd name="T14" fmla="*/ 0 w 1091"/>
                <a:gd name="T15" fmla="*/ 1 h 375"/>
                <a:gd name="T16" fmla="*/ 0 w 1091"/>
                <a:gd name="T17" fmla="*/ 1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91"/>
                <a:gd name="T28" fmla="*/ 0 h 375"/>
                <a:gd name="T29" fmla="*/ 1091 w 1091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6" name="Rectangle 79"/>
            <p:cNvSpPr>
              <a:spLocks noChangeArrowheads="1"/>
            </p:cNvSpPr>
            <p:nvPr/>
          </p:nvSpPr>
          <p:spPr bwMode="auto">
            <a:xfrm>
              <a:off x="3684" y="1689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7" name="Rectangle 80"/>
            <p:cNvSpPr>
              <a:spLocks noChangeArrowheads="1"/>
            </p:cNvSpPr>
            <p:nvPr/>
          </p:nvSpPr>
          <p:spPr bwMode="auto">
            <a:xfrm>
              <a:off x="3653" y="1689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8" name="Rectangle 81"/>
            <p:cNvSpPr>
              <a:spLocks noChangeArrowheads="1"/>
            </p:cNvSpPr>
            <p:nvPr/>
          </p:nvSpPr>
          <p:spPr bwMode="auto">
            <a:xfrm>
              <a:off x="3750" y="1689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9" name="Rectangle 82"/>
            <p:cNvSpPr>
              <a:spLocks noChangeArrowheads="1"/>
            </p:cNvSpPr>
            <p:nvPr/>
          </p:nvSpPr>
          <p:spPr bwMode="auto">
            <a:xfrm>
              <a:off x="3857" y="1689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0" name="Rectangle 83"/>
            <p:cNvSpPr>
              <a:spLocks noChangeArrowheads="1"/>
            </p:cNvSpPr>
            <p:nvPr/>
          </p:nvSpPr>
          <p:spPr bwMode="auto">
            <a:xfrm>
              <a:off x="3833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1" name="Rectangle 84"/>
            <p:cNvSpPr>
              <a:spLocks noChangeArrowheads="1"/>
            </p:cNvSpPr>
            <p:nvPr/>
          </p:nvSpPr>
          <p:spPr bwMode="auto">
            <a:xfrm>
              <a:off x="3902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2" name="Freeform 85"/>
            <p:cNvSpPr/>
            <p:nvPr/>
          </p:nvSpPr>
          <p:spPr bwMode="auto">
            <a:xfrm>
              <a:off x="3888" y="1565"/>
              <a:ext cx="27" cy="20"/>
            </a:xfrm>
            <a:custGeom>
              <a:avLst/>
              <a:gdLst>
                <a:gd name="T0" fmla="*/ 0 w 55"/>
                <a:gd name="T1" fmla="*/ 0 h 42"/>
                <a:gd name="T2" fmla="*/ 0 w 55"/>
                <a:gd name="T3" fmla="*/ 0 h 42"/>
                <a:gd name="T4" fmla="*/ 0 w 55"/>
                <a:gd name="T5" fmla="*/ 0 h 42"/>
                <a:gd name="T6" fmla="*/ 0 w 55"/>
                <a:gd name="T7" fmla="*/ 0 h 42"/>
                <a:gd name="T8" fmla="*/ 0 w 55"/>
                <a:gd name="T9" fmla="*/ 0 h 42"/>
                <a:gd name="T10" fmla="*/ 0 w 55"/>
                <a:gd name="T11" fmla="*/ 0 h 42"/>
                <a:gd name="T12" fmla="*/ 0 w 55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3" name="Freeform 86"/>
            <p:cNvSpPr/>
            <p:nvPr/>
          </p:nvSpPr>
          <p:spPr bwMode="auto">
            <a:xfrm>
              <a:off x="3925" y="1565"/>
              <a:ext cx="28" cy="20"/>
            </a:xfrm>
            <a:custGeom>
              <a:avLst/>
              <a:gdLst>
                <a:gd name="T0" fmla="*/ 1 w 55"/>
                <a:gd name="T1" fmla="*/ 0 h 42"/>
                <a:gd name="T2" fmla="*/ 1 w 55"/>
                <a:gd name="T3" fmla="*/ 0 h 42"/>
                <a:gd name="T4" fmla="*/ 1 w 55"/>
                <a:gd name="T5" fmla="*/ 0 h 42"/>
                <a:gd name="T6" fmla="*/ 1 w 55"/>
                <a:gd name="T7" fmla="*/ 0 h 42"/>
                <a:gd name="T8" fmla="*/ 1 w 55"/>
                <a:gd name="T9" fmla="*/ 0 h 42"/>
                <a:gd name="T10" fmla="*/ 0 w 55"/>
                <a:gd name="T11" fmla="*/ 0 h 42"/>
                <a:gd name="T12" fmla="*/ 1 w 55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4" name="Freeform 87"/>
            <p:cNvSpPr/>
            <p:nvPr/>
          </p:nvSpPr>
          <p:spPr bwMode="auto">
            <a:xfrm>
              <a:off x="3904" y="1554"/>
              <a:ext cx="32" cy="29"/>
            </a:xfrm>
            <a:custGeom>
              <a:avLst/>
              <a:gdLst>
                <a:gd name="T0" fmla="*/ 0 w 66"/>
                <a:gd name="T1" fmla="*/ 1 h 53"/>
                <a:gd name="T2" fmla="*/ 0 w 66"/>
                <a:gd name="T3" fmla="*/ 1 h 53"/>
                <a:gd name="T4" fmla="*/ 0 w 66"/>
                <a:gd name="T5" fmla="*/ 1 h 53"/>
                <a:gd name="T6" fmla="*/ 0 w 66"/>
                <a:gd name="T7" fmla="*/ 1 h 53"/>
                <a:gd name="T8" fmla="*/ 0 w 66"/>
                <a:gd name="T9" fmla="*/ 1 h 53"/>
                <a:gd name="T10" fmla="*/ 0 w 66"/>
                <a:gd name="T11" fmla="*/ 0 h 53"/>
                <a:gd name="T12" fmla="*/ 0 w 66"/>
                <a:gd name="T13" fmla="*/ 1 h 53"/>
                <a:gd name="T14" fmla="*/ 0 w 66"/>
                <a:gd name="T15" fmla="*/ 1 h 53"/>
                <a:gd name="T16" fmla="*/ 0 w 66"/>
                <a:gd name="T17" fmla="*/ 1 h 53"/>
                <a:gd name="T18" fmla="*/ 0 w 66"/>
                <a:gd name="T19" fmla="*/ 1 h 53"/>
                <a:gd name="T20" fmla="*/ 0 w 66"/>
                <a:gd name="T21" fmla="*/ 1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53"/>
                <a:gd name="T35" fmla="*/ 66 w 66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5" name="Freeform 88"/>
            <p:cNvSpPr/>
            <p:nvPr/>
          </p:nvSpPr>
          <p:spPr bwMode="auto">
            <a:xfrm>
              <a:off x="3924" y="1578"/>
              <a:ext cx="174" cy="87"/>
            </a:xfrm>
            <a:custGeom>
              <a:avLst/>
              <a:gdLst>
                <a:gd name="T0" fmla="*/ 1 w 348"/>
                <a:gd name="T1" fmla="*/ 1 h 174"/>
                <a:gd name="T2" fmla="*/ 1 w 348"/>
                <a:gd name="T3" fmla="*/ 0 h 174"/>
                <a:gd name="T4" fmla="*/ 1 w 348"/>
                <a:gd name="T5" fmla="*/ 0 h 174"/>
                <a:gd name="T6" fmla="*/ 1 w 348"/>
                <a:gd name="T7" fmla="*/ 1 h 174"/>
                <a:gd name="T8" fmla="*/ 1 w 348"/>
                <a:gd name="T9" fmla="*/ 1 h 174"/>
                <a:gd name="T10" fmla="*/ 1 w 348"/>
                <a:gd name="T11" fmla="*/ 0 h 174"/>
                <a:gd name="T12" fmla="*/ 1 w 348"/>
                <a:gd name="T13" fmla="*/ 1 h 174"/>
                <a:gd name="T14" fmla="*/ 1 w 348"/>
                <a:gd name="T15" fmla="*/ 1 h 174"/>
                <a:gd name="T16" fmla="*/ 1 w 348"/>
                <a:gd name="T17" fmla="*/ 1 h 174"/>
                <a:gd name="T18" fmla="*/ 1 w 348"/>
                <a:gd name="T19" fmla="*/ 1 h 174"/>
                <a:gd name="T20" fmla="*/ 1 w 348"/>
                <a:gd name="T21" fmla="*/ 1 h 174"/>
                <a:gd name="T22" fmla="*/ 0 w 348"/>
                <a:gd name="T23" fmla="*/ 1 h 174"/>
                <a:gd name="T24" fmla="*/ 1 w 348"/>
                <a:gd name="T25" fmla="*/ 1 h 1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8"/>
                <a:gd name="T40" fmla="*/ 0 h 174"/>
                <a:gd name="T41" fmla="*/ 348 w 348"/>
                <a:gd name="T42" fmla="*/ 174 h 17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6" name="Rectangle 89"/>
            <p:cNvSpPr>
              <a:spLocks noChangeArrowheads="1"/>
            </p:cNvSpPr>
            <p:nvPr/>
          </p:nvSpPr>
          <p:spPr bwMode="auto">
            <a:xfrm>
              <a:off x="4038" y="1789"/>
              <a:ext cx="69" cy="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7" name="Rectangle 90"/>
            <p:cNvSpPr>
              <a:spLocks noChangeArrowheads="1"/>
            </p:cNvSpPr>
            <p:nvPr/>
          </p:nvSpPr>
          <p:spPr bwMode="auto">
            <a:xfrm>
              <a:off x="4015" y="1762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8" name="Freeform 91"/>
            <p:cNvSpPr/>
            <p:nvPr/>
          </p:nvSpPr>
          <p:spPr bwMode="auto">
            <a:xfrm>
              <a:off x="4014" y="1604"/>
              <a:ext cx="80" cy="61"/>
            </a:xfrm>
            <a:custGeom>
              <a:avLst/>
              <a:gdLst>
                <a:gd name="T0" fmla="*/ 0 w 161"/>
                <a:gd name="T1" fmla="*/ 0 h 124"/>
                <a:gd name="T2" fmla="*/ 0 w 161"/>
                <a:gd name="T3" fmla="*/ 0 h 124"/>
                <a:gd name="T4" fmla="*/ 0 w 161"/>
                <a:gd name="T5" fmla="*/ 0 h 124"/>
                <a:gd name="T6" fmla="*/ 0 w 161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1"/>
                <a:gd name="T13" fmla="*/ 0 h 124"/>
                <a:gd name="T14" fmla="*/ 161 w 16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9" name="Rectangle 92"/>
            <p:cNvSpPr>
              <a:spLocks noChangeArrowheads="1"/>
            </p:cNvSpPr>
            <p:nvPr/>
          </p:nvSpPr>
          <p:spPr bwMode="auto">
            <a:xfrm>
              <a:off x="4076" y="1665"/>
              <a:ext cx="9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0" name="Freeform 93"/>
            <p:cNvSpPr/>
            <p:nvPr/>
          </p:nvSpPr>
          <p:spPr bwMode="auto">
            <a:xfrm>
              <a:off x="3942" y="1578"/>
              <a:ext cx="111" cy="68"/>
            </a:xfrm>
            <a:custGeom>
              <a:avLst/>
              <a:gdLst>
                <a:gd name="T0" fmla="*/ 0 w 224"/>
                <a:gd name="T1" fmla="*/ 0 h 136"/>
                <a:gd name="T2" fmla="*/ 0 w 224"/>
                <a:gd name="T3" fmla="*/ 1 h 136"/>
                <a:gd name="T4" fmla="*/ 0 w 224"/>
                <a:gd name="T5" fmla="*/ 1 h 136"/>
                <a:gd name="T6" fmla="*/ 0 w 224"/>
                <a:gd name="T7" fmla="*/ 0 h 136"/>
                <a:gd name="T8" fmla="*/ 0 w 224"/>
                <a:gd name="T9" fmla="*/ 0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136"/>
                <a:gd name="T17" fmla="*/ 224 w 224"/>
                <a:gd name="T18" fmla="*/ 136 h 1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1" name="Rectangle 94"/>
            <p:cNvSpPr>
              <a:spLocks noChangeArrowheads="1"/>
            </p:cNvSpPr>
            <p:nvPr/>
          </p:nvSpPr>
          <p:spPr bwMode="auto">
            <a:xfrm>
              <a:off x="4011" y="1665"/>
              <a:ext cx="15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2" name="Rectangle 95"/>
            <p:cNvSpPr>
              <a:spLocks noChangeArrowheads="1"/>
            </p:cNvSpPr>
            <p:nvPr/>
          </p:nvSpPr>
          <p:spPr bwMode="auto">
            <a:xfrm>
              <a:off x="3937" y="1665"/>
              <a:ext cx="15" cy="91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kumimoji="0" lang="zh-CN" altLang="en-US" sz="1800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3" name="Freeform 96"/>
            <p:cNvSpPr/>
            <p:nvPr/>
          </p:nvSpPr>
          <p:spPr bwMode="auto">
            <a:xfrm>
              <a:off x="2830" y="1813"/>
              <a:ext cx="442" cy="221"/>
            </a:xfrm>
            <a:custGeom>
              <a:avLst/>
              <a:gdLst>
                <a:gd name="T0" fmla="*/ 1 w 882"/>
                <a:gd name="T1" fmla="*/ 1 h 442"/>
                <a:gd name="T2" fmla="*/ 1 w 882"/>
                <a:gd name="T3" fmla="*/ 1 h 442"/>
                <a:gd name="T4" fmla="*/ 1 w 882"/>
                <a:gd name="T5" fmla="*/ 1 h 442"/>
                <a:gd name="T6" fmla="*/ 1 w 882"/>
                <a:gd name="T7" fmla="*/ 1 h 442"/>
                <a:gd name="T8" fmla="*/ 1 w 882"/>
                <a:gd name="T9" fmla="*/ 1 h 442"/>
                <a:gd name="T10" fmla="*/ 1 w 882"/>
                <a:gd name="T11" fmla="*/ 1 h 442"/>
                <a:gd name="T12" fmla="*/ 1 w 882"/>
                <a:gd name="T13" fmla="*/ 1 h 442"/>
                <a:gd name="T14" fmla="*/ 1 w 882"/>
                <a:gd name="T15" fmla="*/ 1 h 442"/>
                <a:gd name="T16" fmla="*/ 1 w 882"/>
                <a:gd name="T17" fmla="*/ 1 h 442"/>
                <a:gd name="T18" fmla="*/ 1 w 882"/>
                <a:gd name="T19" fmla="*/ 1 h 442"/>
                <a:gd name="T20" fmla="*/ 1 w 882"/>
                <a:gd name="T21" fmla="*/ 1 h 442"/>
                <a:gd name="T22" fmla="*/ 1 w 882"/>
                <a:gd name="T23" fmla="*/ 1 h 442"/>
                <a:gd name="T24" fmla="*/ 1 w 882"/>
                <a:gd name="T25" fmla="*/ 1 h 442"/>
                <a:gd name="T26" fmla="*/ 1 w 882"/>
                <a:gd name="T27" fmla="*/ 1 h 442"/>
                <a:gd name="T28" fmla="*/ 1 w 882"/>
                <a:gd name="T29" fmla="*/ 1 h 442"/>
                <a:gd name="T30" fmla="*/ 1 w 882"/>
                <a:gd name="T31" fmla="*/ 1 h 442"/>
                <a:gd name="T32" fmla="*/ 0 w 882"/>
                <a:gd name="T33" fmla="*/ 1 h 442"/>
                <a:gd name="T34" fmla="*/ 1 w 882"/>
                <a:gd name="T35" fmla="*/ 1 h 442"/>
                <a:gd name="T36" fmla="*/ 1 w 882"/>
                <a:gd name="T37" fmla="*/ 1 h 442"/>
                <a:gd name="T38" fmla="*/ 1 w 882"/>
                <a:gd name="T39" fmla="*/ 1 h 442"/>
                <a:gd name="T40" fmla="*/ 1 w 882"/>
                <a:gd name="T41" fmla="*/ 1 h 442"/>
                <a:gd name="T42" fmla="*/ 1 w 882"/>
                <a:gd name="T43" fmla="*/ 1 h 442"/>
                <a:gd name="T44" fmla="*/ 1 w 882"/>
                <a:gd name="T45" fmla="*/ 1 h 442"/>
                <a:gd name="T46" fmla="*/ 1 w 882"/>
                <a:gd name="T47" fmla="*/ 1 h 442"/>
                <a:gd name="T48" fmla="*/ 1 w 882"/>
                <a:gd name="T49" fmla="*/ 1 h 442"/>
                <a:gd name="T50" fmla="*/ 1 w 882"/>
                <a:gd name="T51" fmla="*/ 1 h 442"/>
                <a:gd name="T52" fmla="*/ 1 w 882"/>
                <a:gd name="T53" fmla="*/ 1 h 442"/>
                <a:gd name="T54" fmla="*/ 1 w 882"/>
                <a:gd name="T55" fmla="*/ 1 h 442"/>
                <a:gd name="T56" fmla="*/ 1 w 882"/>
                <a:gd name="T57" fmla="*/ 1 h 442"/>
                <a:gd name="T58" fmla="*/ 1 w 882"/>
                <a:gd name="T59" fmla="*/ 1 h 442"/>
                <a:gd name="T60" fmla="*/ 1 w 882"/>
                <a:gd name="T61" fmla="*/ 1 h 442"/>
                <a:gd name="T62" fmla="*/ 1 w 882"/>
                <a:gd name="T63" fmla="*/ 1 h 442"/>
                <a:gd name="T64" fmla="*/ 1 w 882"/>
                <a:gd name="T65" fmla="*/ 1 h 442"/>
                <a:gd name="T66" fmla="*/ 1 w 882"/>
                <a:gd name="T67" fmla="*/ 1 h 442"/>
                <a:gd name="T68" fmla="*/ 1 w 882"/>
                <a:gd name="T69" fmla="*/ 1 h 442"/>
                <a:gd name="T70" fmla="*/ 1 w 882"/>
                <a:gd name="T71" fmla="*/ 1 h 442"/>
                <a:gd name="T72" fmla="*/ 1 w 882"/>
                <a:gd name="T73" fmla="*/ 1 h 442"/>
                <a:gd name="T74" fmla="*/ 1 w 882"/>
                <a:gd name="T75" fmla="*/ 1 h 442"/>
                <a:gd name="T76" fmla="*/ 1 w 882"/>
                <a:gd name="T77" fmla="*/ 1 h 442"/>
                <a:gd name="T78" fmla="*/ 1 w 882"/>
                <a:gd name="T79" fmla="*/ 1 h 442"/>
                <a:gd name="T80" fmla="*/ 1 w 882"/>
                <a:gd name="T81" fmla="*/ 1 h 442"/>
                <a:gd name="T82" fmla="*/ 1 w 882"/>
                <a:gd name="T83" fmla="*/ 1 h 442"/>
                <a:gd name="T84" fmla="*/ 1 w 882"/>
                <a:gd name="T85" fmla="*/ 1 h 442"/>
                <a:gd name="T86" fmla="*/ 1 w 882"/>
                <a:gd name="T87" fmla="*/ 1 h 442"/>
                <a:gd name="T88" fmla="*/ 1 w 882"/>
                <a:gd name="T89" fmla="*/ 1 h 442"/>
                <a:gd name="T90" fmla="*/ 1 w 882"/>
                <a:gd name="T91" fmla="*/ 1 h 442"/>
                <a:gd name="T92" fmla="*/ 1 w 882"/>
                <a:gd name="T93" fmla="*/ 1 h 442"/>
                <a:gd name="T94" fmla="*/ 1 w 882"/>
                <a:gd name="T95" fmla="*/ 1 h 442"/>
                <a:gd name="T96" fmla="*/ 1 w 882"/>
                <a:gd name="T97" fmla="*/ 0 h 44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82"/>
                <a:gd name="T148" fmla="*/ 0 h 442"/>
                <a:gd name="T149" fmla="*/ 882 w 882"/>
                <a:gd name="T150" fmla="*/ 442 h 44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4" name="Freeform 97"/>
            <p:cNvSpPr/>
            <p:nvPr/>
          </p:nvSpPr>
          <p:spPr bwMode="auto">
            <a:xfrm>
              <a:off x="3389" y="1712"/>
              <a:ext cx="45" cy="170"/>
            </a:xfrm>
            <a:custGeom>
              <a:avLst/>
              <a:gdLst>
                <a:gd name="T0" fmla="*/ 0 w 91"/>
                <a:gd name="T1" fmla="*/ 1 h 338"/>
                <a:gd name="T2" fmla="*/ 0 w 91"/>
                <a:gd name="T3" fmla="*/ 1 h 338"/>
                <a:gd name="T4" fmla="*/ 0 w 91"/>
                <a:gd name="T5" fmla="*/ 1 h 338"/>
                <a:gd name="T6" fmla="*/ 0 w 91"/>
                <a:gd name="T7" fmla="*/ 1 h 338"/>
                <a:gd name="T8" fmla="*/ 0 w 91"/>
                <a:gd name="T9" fmla="*/ 1 h 338"/>
                <a:gd name="T10" fmla="*/ 0 w 91"/>
                <a:gd name="T11" fmla="*/ 1 h 338"/>
                <a:gd name="T12" fmla="*/ 0 w 91"/>
                <a:gd name="T13" fmla="*/ 1 h 338"/>
                <a:gd name="T14" fmla="*/ 0 w 91"/>
                <a:gd name="T15" fmla="*/ 0 h 338"/>
                <a:gd name="T16" fmla="*/ 0 w 91"/>
                <a:gd name="T17" fmla="*/ 1 h 338"/>
                <a:gd name="T18" fmla="*/ 0 w 91"/>
                <a:gd name="T19" fmla="*/ 1 h 338"/>
                <a:gd name="T20" fmla="*/ 0 w 91"/>
                <a:gd name="T21" fmla="*/ 1 h 338"/>
                <a:gd name="T22" fmla="*/ 0 w 91"/>
                <a:gd name="T23" fmla="*/ 1 h 338"/>
                <a:gd name="T24" fmla="*/ 0 w 91"/>
                <a:gd name="T25" fmla="*/ 1 h 338"/>
                <a:gd name="T26" fmla="*/ 0 w 91"/>
                <a:gd name="T27" fmla="*/ 1 h 338"/>
                <a:gd name="T28" fmla="*/ 0 w 91"/>
                <a:gd name="T29" fmla="*/ 1 h 338"/>
                <a:gd name="T30" fmla="*/ 0 w 91"/>
                <a:gd name="T31" fmla="*/ 1 h 338"/>
                <a:gd name="T32" fmla="*/ 0 w 91"/>
                <a:gd name="T33" fmla="*/ 1 h 3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1"/>
                <a:gd name="T52" fmla="*/ 0 h 338"/>
                <a:gd name="T53" fmla="*/ 91 w 91"/>
                <a:gd name="T54" fmla="*/ 338 h 3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5" name="Freeform 98"/>
            <p:cNvSpPr/>
            <p:nvPr/>
          </p:nvSpPr>
          <p:spPr bwMode="auto">
            <a:xfrm>
              <a:off x="3394" y="1726"/>
              <a:ext cx="27" cy="5"/>
            </a:xfrm>
            <a:custGeom>
              <a:avLst/>
              <a:gdLst>
                <a:gd name="T0" fmla="*/ 1 w 51"/>
                <a:gd name="T1" fmla="*/ 0 h 10"/>
                <a:gd name="T2" fmla="*/ 1 w 51"/>
                <a:gd name="T3" fmla="*/ 1 h 10"/>
                <a:gd name="T4" fmla="*/ 0 w 51"/>
                <a:gd name="T5" fmla="*/ 1 h 10"/>
                <a:gd name="T6" fmla="*/ 1 w 51"/>
                <a:gd name="T7" fmla="*/ 1 h 10"/>
                <a:gd name="T8" fmla="*/ 1 w 51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10"/>
                <a:gd name="T17" fmla="*/ 51 w 51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6" name="Freeform 99"/>
            <p:cNvSpPr/>
            <p:nvPr/>
          </p:nvSpPr>
          <p:spPr bwMode="auto">
            <a:xfrm>
              <a:off x="3394" y="1748"/>
              <a:ext cx="27" cy="4"/>
            </a:xfrm>
            <a:custGeom>
              <a:avLst/>
              <a:gdLst>
                <a:gd name="T0" fmla="*/ 1 w 53"/>
                <a:gd name="T1" fmla="*/ 0 h 9"/>
                <a:gd name="T2" fmla="*/ 1 w 53"/>
                <a:gd name="T3" fmla="*/ 0 h 9"/>
                <a:gd name="T4" fmla="*/ 0 w 53"/>
                <a:gd name="T5" fmla="*/ 0 h 9"/>
                <a:gd name="T6" fmla="*/ 1 w 53"/>
                <a:gd name="T7" fmla="*/ 0 h 9"/>
                <a:gd name="T8" fmla="*/ 1 w 53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9"/>
                <a:gd name="T17" fmla="*/ 53 w 53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7" name="Freeform 100"/>
            <p:cNvSpPr/>
            <p:nvPr/>
          </p:nvSpPr>
          <p:spPr bwMode="auto">
            <a:xfrm>
              <a:off x="3394" y="1742"/>
              <a:ext cx="27" cy="3"/>
            </a:xfrm>
            <a:custGeom>
              <a:avLst/>
              <a:gdLst>
                <a:gd name="T0" fmla="*/ 1 w 53"/>
                <a:gd name="T1" fmla="*/ 0 h 4"/>
                <a:gd name="T2" fmla="*/ 1 w 53"/>
                <a:gd name="T3" fmla="*/ 1 h 4"/>
                <a:gd name="T4" fmla="*/ 0 w 53"/>
                <a:gd name="T5" fmla="*/ 2 h 4"/>
                <a:gd name="T6" fmla="*/ 1 w 53"/>
                <a:gd name="T7" fmla="*/ 2 h 4"/>
                <a:gd name="T8" fmla="*/ 1 w 53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4"/>
                <a:gd name="T17" fmla="*/ 53 w 53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8" name="Freeform 101"/>
            <p:cNvSpPr/>
            <p:nvPr/>
          </p:nvSpPr>
          <p:spPr bwMode="auto">
            <a:xfrm>
              <a:off x="3394" y="1772"/>
              <a:ext cx="29" cy="5"/>
            </a:xfrm>
            <a:custGeom>
              <a:avLst/>
              <a:gdLst>
                <a:gd name="T0" fmla="*/ 1 w 58"/>
                <a:gd name="T1" fmla="*/ 0 h 10"/>
                <a:gd name="T2" fmla="*/ 1 w 58"/>
                <a:gd name="T3" fmla="*/ 1 h 10"/>
                <a:gd name="T4" fmla="*/ 0 w 58"/>
                <a:gd name="T5" fmla="*/ 1 h 10"/>
                <a:gd name="T6" fmla="*/ 1 w 58"/>
                <a:gd name="T7" fmla="*/ 1 h 10"/>
                <a:gd name="T8" fmla="*/ 1 w 58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0"/>
                <a:gd name="T17" fmla="*/ 58 w 5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9" name="Freeform 102"/>
            <p:cNvSpPr/>
            <p:nvPr/>
          </p:nvSpPr>
          <p:spPr bwMode="auto">
            <a:xfrm>
              <a:off x="3394" y="1767"/>
              <a:ext cx="29" cy="2"/>
            </a:xfrm>
            <a:custGeom>
              <a:avLst/>
              <a:gdLst>
                <a:gd name="T0" fmla="*/ 1 w 57"/>
                <a:gd name="T1" fmla="*/ 0 h 6"/>
                <a:gd name="T2" fmla="*/ 1 w 57"/>
                <a:gd name="T3" fmla="*/ 1 h 6"/>
                <a:gd name="T4" fmla="*/ 0 w 57"/>
                <a:gd name="T5" fmla="*/ 1 h 6"/>
                <a:gd name="T6" fmla="*/ 1 w 57"/>
                <a:gd name="T7" fmla="*/ 1 h 6"/>
                <a:gd name="T8" fmla="*/ 1 w 57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"/>
                <a:gd name="T17" fmla="*/ 57 w 57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0" name="Freeform 103"/>
            <p:cNvSpPr/>
            <p:nvPr/>
          </p:nvSpPr>
          <p:spPr bwMode="auto">
            <a:xfrm>
              <a:off x="2528" y="1473"/>
              <a:ext cx="304" cy="444"/>
            </a:xfrm>
            <a:custGeom>
              <a:avLst/>
              <a:gdLst>
                <a:gd name="T0" fmla="*/ 1 w 607"/>
                <a:gd name="T1" fmla="*/ 1 h 888"/>
                <a:gd name="T2" fmla="*/ 1 w 607"/>
                <a:gd name="T3" fmla="*/ 1 h 888"/>
                <a:gd name="T4" fmla="*/ 1 w 607"/>
                <a:gd name="T5" fmla="*/ 1 h 888"/>
                <a:gd name="T6" fmla="*/ 1 w 607"/>
                <a:gd name="T7" fmla="*/ 1 h 888"/>
                <a:gd name="T8" fmla="*/ 1 w 607"/>
                <a:gd name="T9" fmla="*/ 1 h 888"/>
                <a:gd name="T10" fmla="*/ 1 w 607"/>
                <a:gd name="T11" fmla="*/ 1 h 888"/>
                <a:gd name="T12" fmla="*/ 1 w 607"/>
                <a:gd name="T13" fmla="*/ 1 h 888"/>
                <a:gd name="T14" fmla="*/ 1 w 607"/>
                <a:gd name="T15" fmla="*/ 1 h 888"/>
                <a:gd name="T16" fmla="*/ 1 w 607"/>
                <a:gd name="T17" fmla="*/ 1 h 888"/>
                <a:gd name="T18" fmla="*/ 1 w 607"/>
                <a:gd name="T19" fmla="*/ 1 h 888"/>
                <a:gd name="T20" fmla="*/ 1 w 607"/>
                <a:gd name="T21" fmla="*/ 1 h 888"/>
                <a:gd name="T22" fmla="*/ 1 w 607"/>
                <a:gd name="T23" fmla="*/ 1 h 888"/>
                <a:gd name="T24" fmla="*/ 1 w 607"/>
                <a:gd name="T25" fmla="*/ 1 h 888"/>
                <a:gd name="T26" fmla="*/ 1 w 607"/>
                <a:gd name="T27" fmla="*/ 1 h 888"/>
                <a:gd name="T28" fmla="*/ 1 w 607"/>
                <a:gd name="T29" fmla="*/ 1 h 888"/>
                <a:gd name="T30" fmla="*/ 1 w 607"/>
                <a:gd name="T31" fmla="*/ 1 h 888"/>
                <a:gd name="T32" fmla="*/ 1 w 607"/>
                <a:gd name="T33" fmla="*/ 1 h 888"/>
                <a:gd name="T34" fmla="*/ 1 w 607"/>
                <a:gd name="T35" fmla="*/ 1 h 888"/>
                <a:gd name="T36" fmla="*/ 1 w 607"/>
                <a:gd name="T37" fmla="*/ 1 h 888"/>
                <a:gd name="T38" fmla="*/ 1 w 607"/>
                <a:gd name="T39" fmla="*/ 1 h 888"/>
                <a:gd name="T40" fmla="*/ 1 w 607"/>
                <a:gd name="T41" fmla="*/ 1 h 888"/>
                <a:gd name="T42" fmla="*/ 1 w 607"/>
                <a:gd name="T43" fmla="*/ 1 h 888"/>
                <a:gd name="T44" fmla="*/ 1 w 607"/>
                <a:gd name="T45" fmla="*/ 1 h 888"/>
                <a:gd name="T46" fmla="*/ 1 w 607"/>
                <a:gd name="T47" fmla="*/ 1 h 888"/>
                <a:gd name="T48" fmla="*/ 1 w 607"/>
                <a:gd name="T49" fmla="*/ 1 h 888"/>
                <a:gd name="T50" fmla="*/ 1 w 607"/>
                <a:gd name="T51" fmla="*/ 1 h 888"/>
                <a:gd name="T52" fmla="*/ 1 w 607"/>
                <a:gd name="T53" fmla="*/ 1 h 888"/>
                <a:gd name="T54" fmla="*/ 1 w 607"/>
                <a:gd name="T55" fmla="*/ 1 h 888"/>
                <a:gd name="T56" fmla="*/ 1 w 607"/>
                <a:gd name="T57" fmla="*/ 1 h 888"/>
                <a:gd name="T58" fmla="*/ 1 w 607"/>
                <a:gd name="T59" fmla="*/ 1 h 888"/>
                <a:gd name="T60" fmla="*/ 1 w 607"/>
                <a:gd name="T61" fmla="*/ 1 h 888"/>
                <a:gd name="T62" fmla="*/ 1 w 607"/>
                <a:gd name="T63" fmla="*/ 1 h 888"/>
                <a:gd name="T64" fmla="*/ 1 w 607"/>
                <a:gd name="T65" fmla="*/ 1 h 888"/>
                <a:gd name="T66" fmla="*/ 1 w 607"/>
                <a:gd name="T67" fmla="*/ 1 h 888"/>
                <a:gd name="T68" fmla="*/ 1 w 607"/>
                <a:gd name="T69" fmla="*/ 1 h 888"/>
                <a:gd name="T70" fmla="*/ 1 w 607"/>
                <a:gd name="T71" fmla="*/ 1 h 888"/>
                <a:gd name="T72" fmla="*/ 1 w 607"/>
                <a:gd name="T73" fmla="*/ 1 h 888"/>
                <a:gd name="T74" fmla="*/ 1 w 607"/>
                <a:gd name="T75" fmla="*/ 1 h 888"/>
                <a:gd name="T76" fmla="*/ 1 w 607"/>
                <a:gd name="T77" fmla="*/ 1 h 888"/>
                <a:gd name="T78" fmla="*/ 1 w 607"/>
                <a:gd name="T79" fmla="*/ 1 h 888"/>
                <a:gd name="T80" fmla="*/ 1 w 607"/>
                <a:gd name="T81" fmla="*/ 1 h 888"/>
                <a:gd name="T82" fmla="*/ 1 w 607"/>
                <a:gd name="T83" fmla="*/ 1 h 888"/>
                <a:gd name="T84" fmla="*/ 1 w 607"/>
                <a:gd name="T85" fmla="*/ 1 h 888"/>
                <a:gd name="T86" fmla="*/ 1 w 607"/>
                <a:gd name="T87" fmla="*/ 1 h 888"/>
                <a:gd name="T88" fmla="*/ 1 w 607"/>
                <a:gd name="T89" fmla="*/ 1 h 888"/>
                <a:gd name="T90" fmla="*/ 1 w 607"/>
                <a:gd name="T91" fmla="*/ 1 h 888"/>
                <a:gd name="T92" fmla="*/ 1 w 607"/>
                <a:gd name="T93" fmla="*/ 1 h 888"/>
                <a:gd name="T94" fmla="*/ 1 w 607"/>
                <a:gd name="T95" fmla="*/ 1 h 888"/>
                <a:gd name="T96" fmla="*/ 1 w 607"/>
                <a:gd name="T97" fmla="*/ 1 h 888"/>
                <a:gd name="T98" fmla="*/ 1 w 607"/>
                <a:gd name="T99" fmla="*/ 1 h 888"/>
                <a:gd name="T100" fmla="*/ 1 w 607"/>
                <a:gd name="T101" fmla="*/ 1 h 888"/>
                <a:gd name="T102" fmla="*/ 1 w 607"/>
                <a:gd name="T103" fmla="*/ 1 h 8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7"/>
                <a:gd name="T157" fmla="*/ 0 h 888"/>
                <a:gd name="T158" fmla="*/ 607 w 607"/>
                <a:gd name="T159" fmla="*/ 888 h 88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1" name="Freeform 104"/>
            <p:cNvSpPr/>
            <p:nvPr/>
          </p:nvSpPr>
          <p:spPr bwMode="auto">
            <a:xfrm>
              <a:off x="2477" y="1412"/>
              <a:ext cx="408" cy="299"/>
            </a:xfrm>
            <a:custGeom>
              <a:avLst/>
              <a:gdLst>
                <a:gd name="T0" fmla="*/ 1 w 814"/>
                <a:gd name="T1" fmla="*/ 1 h 595"/>
                <a:gd name="T2" fmla="*/ 1 w 814"/>
                <a:gd name="T3" fmla="*/ 1 h 595"/>
                <a:gd name="T4" fmla="*/ 1 w 814"/>
                <a:gd name="T5" fmla="*/ 1 h 595"/>
                <a:gd name="T6" fmla="*/ 1 w 814"/>
                <a:gd name="T7" fmla="*/ 1 h 595"/>
                <a:gd name="T8" fmla="*/ 1 w 814"/>
                <a:gd name="T9" fmla="*/ 1 h 595"/>
                <a:gd name="T10" fmla="*/ 1 w 814"/>
                <a:gd name="T11" fmla="*/ 1 h 595"/>
                <a:gd name="T12" fmla="*/ 1 w 814"/>
                <a:gd name="T13" fmla="*/ 1 h 595"/>
                <a:gd name="T14" fmla="*/ 1 w 814"/>
                <a:gd name="T15" fmla="*/ 1 h 595"/>
                <a:gd name="T16" fmla="*/ 1 w 814"/>
                <a:gd name="T17" fmla="*/ 1 h 595"/>
                <a:gd name="T18" fmla="*/ 1 w 814"/>
                <a:gd name="T19" fmla="*/ 1 h 595"/>
                <a:gd name="T20" fmla="*/ 1 w 814"/>
                <a:gd name="T21" fmla="*/ 1 h 595"/>
                <a:gd name="T22" fmla="*/ 1 w 814"/>
                <a:gd name="T23" fmla="*/ 1 h 595"/>
                <a:gd name="T24" fmla="*/ 1 w 814"/>
                <a:gd name="T25" fmla="*/ 1 h 595"/>
                <a:gd name="T26" fmla="*/ 1 w 814"/>
                <a:gd name="T27" fmla="*/ 1 h 595"/>
                <a:gd name="T28" fmla="*/ 1 w 814"/>
                <a:gd name="T29" fmla="*/ 1 h 595"/>
                <a:gd name="T30" fmla="*/ 1 w 814"/>
                <a:gd name="T31" fmla="*/ 1 h 595"/>
                <a:gd name="T32" fmla="*/ 1 w 814"/>
                <a:gd name="T33" fmla="*/ 1 h 595"/>
                <a:gd name="T34" fmla="*/ 1 w 814"/>
                <a:gd name="T35" fmla="*/ 1 h 595"/>
                <a:gd name="T36" fmla="*/ 1 w 814"/>
                <a:gd name="T37" fmla="*/ 1 h 595"/>
                <a:gd name="T38" fmla="*/ 1 w 814"/>
                <a:gd name="T39" fmla="*/ 1 h 595"/>
                <a:gd name="T40" fmla="*/ 1 w 814"/>
                <a:gd name="T41" fmla="*/ 1 h 595"/>
                <a:gd name="T42" fmla="*/ 1 w 814"/>
                <a:gd name="T43" fmla="*/ 1 h 595"/>
                <a:gd name="T44" fmla="*/ 1 w 814"/>
                <a:gd name="T45" fmla="*/ 1 h 595"/>
                <a:gd name="T46" fmla="*/ 1 w 814"/>
                <a:gd name="T47" fmla="*/ 1 h 595"/>
                <a:gd name="T48" fmla="*/ 1 w 814"/>
                <a:gd name="T49" fmla="*/ 1 h 595"/>
                <a:gd name="T50" fmla="*/ 1 w 814"/>
                <a:gd name="T51" fmla="*/ 1 h 595"/>
                <a:gd name="T52" fmla="*/ 1 w 814"/>
                <a:gd name="T53" fmla="*/ 1 h 595"/>
                <a:gd name="T54" fmla="*/ 1 w 814"/>
                <a:gd name="T55" fmla="*/ 1 h 595"/>
                <a:gd name="T56" fmla="*/ 1 w 814"/>
                <a:gd name="T57" fmla="*/ 1 h 595"/>
                <a:gd name="T58" fmla="*/ 1 w 814"/>
                <a:gd name="T59" fmla="*/ 1 h 595"/>
                <a:gd name="T60" fmla="*/ 1 w 814"/>
                <a:gd name="T61" fmla="*/ 1 h 595"/>
                <a:gd name="T62" fmla="*/ 1 w 814"/>
                <a:gd name="T63" fmla="*/ 1 h 595"/>
                <a:gd name="T64" fmla="*/ 1 w 814"/>
                <a:gd name="T65" fmla="*/ 1 h 595"/>
                <a:gd name="T66" fmla="*/ 1 w 814"/>
                <a:gd name="T67" fmla="*/ 1 h 595"/>
                <a:gd name="T68" fmla="*/ 1 w 814"/>
                <a:gd name="T69" fmla="*/ 1 h 595"/>
                <a:gd name="T70" fmla="*/ 1 w 814"/>
                <a:gd name="T71" fmla="*/ 1 h 595"/>
                <a:gd name="T72" fmla="*/ 1 w 814"/>
                <a:gd name="T73" fmla="*/ 1 h 595"/>
                <a:gd name="T74" fmla="*/ 1 w 814"/>
                <a:gd name="T75" fmla="*/ 1 h 595"/>
                <a:gd name="T76" fmla="*/ 1 w 814"/>
                <a:gd name="T77" fmla="*/ 1 h 595"/>
                <a:gd name="T78" fmla="*/ 1 w 814"/>
                <a:gd name="T79" fmla="*/ 1 h 595"/>
                <a:gd name="T80" fmla="*/ 1 w 814"/>
                <a:gd name="T81" fmla="*/ 1 h 595"/>
                <a:gd name="T82" fmla="*/ 1 w 814"/>
                <a:gd name="T83" fmla="*/ 1 h 595"/>
                <a:gd name="T84" fmla="*/ 1 w 814"/>
                <a:gd name="T85" fmla="*/ 1 h 595"/>
                <a:gd name="T86" fmla="*/ 1 w 814"/>
                <a:gd name="T87" fmla="*/ 1 h 595"/>
                <a:gd name="T88" fmla="*/ 1 w 814"/>
                <a:gd name="T89" fmla="*/ 1 h 595"/>
                <a:gd name="T90" fmla="*/ 1 w 814"/>
                <a:gd name="T91" fmla="*/ 1 h 595"/>
                <a:gd name="T92" fmla="*/ 1 w 814"/>
                <a:gd name="T93" fmla="*/ 1 h 595"/>
                <a:gd name="T94" fmla="*/ 1 w 814"/>
                <a:gd name="T95" fmla="*/ 1 h 595"/>
                <a:gd name="T96" fmla="*/ 1 w 814"/>
                <a:gd name="T97" fmla="*/ 1 h 595"/>
                <a:gd name="T98" fmla="*/ 1 w 814"/>
                <a:gd name="T99" fmla="*/ 1 h 595"/>
                <a:gd name="T100" fmla="*/ 1 w 814"/>
                <a:gd name="T101" fmla="*/ 1 h 595"/>
                <a:gd name="T102" fmla="*/ 1 w 814"/>
                <a:gd name="T103" fmla="*/ 1 h 595"/>
                <a:gd name="T104" fmla="*/ 1 w 814"/>
                <a:gd name="T105" fmla="*/ 1 h 595"/>
                <a:gd name="T106" fmla="*/ 1 w 814"/>
                <a:gd name="T107" fmla="*/ 1 h 595"/>
                <a:gd name="T108" fmla="*/ 1 w 814"/>
                <a:gd name="T109" fmla="*/ 1 h 595"/>
                <a:gd name="T110" fmla="*/ 1 w 814"/>
                <a:gd name="T111" fmla="*/ 1 h 59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14"/>
                <a:gd name="T169" fmla="*/ 0 h 595"/>
                <a:gd name="T170" fmla="*/ 814 w 814"/>
                <a:gd name="T171" fmla="*/ 595 h 59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2" name="Freeform 105"/>
            <p:cNvSpPr/>
            <p:nvPr/>
          </p:nvSpPr>
          <p:spPr bwMode="auto">
            <a:xfrm>
              <a:off x="2793" y="1789"/>
              <a:ext cx="80" cy="93"/>
            </a:xfrm>
            <a:custGeom>
              <a:avLst/>
              <a:gdLst>
                <a:gd name="T0" fmla="*/ 1 w 160"/>
                <a:gd name="T1" fmla="*/ 1 h 185"/>
                <a:gd name="T2" fmla="*/ 1 w 160"/>
                <a:gd name="T3" fmla="*/ 1 h 185"/>
                <a:gd name="T4" fmla="*/ 1 w 160"/>
                <a:gd name="T5" fmla="*/ 1 h 185"/>
                <a:gd name="T6" fmla="*/ 1 w 160"/>
                <a:gd name="T7" fmla="*/ 1 h 185"/>
                <a:gd name="T8" fmla="*/ 1 w 160"/>
                <a:gd name="T9" fmla="*/ 1 h 185"/>
                <a:gd name="T10" fmla="*/ 1 w 160"/>
                <a:gd name="T11" fmla="*/ 1 h 185"/>
                <a:gd name="T12" fmla="*/ 1 w 160"/>
                <a:gd name="T13" fmla="*/ 1 h 185"/>
                <a:gd name="T14" fmla="*/ 1 w 160"/>
                <a:gd name="T15" fmla="*/ 1 h 185"/>
                <a:gd name="T16" fmla="*/ 1 w 160"/>
                <a:gd name="T17" fmla="*/ 1 h 185"/>
                <a:gd name="T18" fmla="*/ 1 w 160"/>
                <a:gd name="T19" fmla="*/ 1 h 185"/>
                <a:gd name="T20" fmla="*/ 1 w 160"/>
                <a:gd name="T21" fmla="*/ 1 h 185"/>
                <a:gd name="T22" fmla="*/ 1 w 160"/>
                <a:gd name="T23" fmla="*/ 1 h 185"/>
                <a:gd name="T24" fmla="*/ 1 w 160"/>
                <a:gd name="T25" fmla="*/ 1 h 185"/>
                <a:gd name="T26" fmla="*/ 1 w 160"/>
                <a:gd name="T27" fmla="*/ 1 h 185"/>
                <a:gd name="T28" fmla="*/ 1 w 160"/>
                <a:gd name="T29" fmla="*/ 1 h 185"/>
                <a:gd name="T30" fmla="*/ 1 w 160"/>
                <a:gd name="T31" fmla="*/ 1 h 185"/>
                <a:gd name="T32" fmla="*/ 1 w 160"/>
                <a:gd name="T33" fmla="*/ 1 h 185"/>
                <a:gd name="T34" fmla="*/ 1 w 160"/>
                <a:gd name="T35" fmla="*/ 1 h 185"/>
                <a:gd name="T36" fmla="*/ 1 w 160"/>
                <a:gd name="T37" fmla="*/ 1 h 185"/>
                <a:gd name="T38" fmla="*/ 1 w 160"/>
                <a:gd name="T39" fmla="*/ 1 h 185"/>
                <a:gd name="T40" fmla="*/ 1 w 160"/>
                <a:gd name="T41" fmla="*/ 1 h 185"/>
                <a:gd name="T42" fmla="*/ 1 w 160"/>
                <a:gd name="T43" fmla="*/ 1 h 185"/>
                <a:gd name="T44" fmla="*/ 1 w 160"/>
                <a:gd name="T45" fmla="*/ 1 h 185"/>
                <a:gd name="T46" fmla="*/ 1 w 160"/>
                <a:gd name="T47" fmla="*/ 1 h 185"/>
                <a:gd name="T48" fmla="*/ 1 w 160"/>
                <a:gd name="T49" fmla="*/ 1 h 185"/>
                <a:gd name="T50" fmla="*/ 1 w 160"/>
                <a:gd name="T51" fmla="*/ 1 h 185"/>
                <a:gd name="T52" fmla="*/ 1 w 160"/>
                <a:gd name="T53" fmla="*/ 1 h 185"/>
                <a:gd name="T54" fmla="*/ 1 w 160"/>
                <a:gd name="T55" fmla="*/ 1 h 185"/>
                <a:gd name="T56" fmla="*/ 1 w 160"/>
                <a:gd name="T57" fmla="*/ 1 h 185"/>
                <a:gd name="T58" fmla="*/ 1 w 160"/>
                <a:gd name="T59" fmla="*/ 1 h 185"/>
                <a:gd name="T60" fmla="*/ 1 w 160"/>
                <a:gd name="T61" fmla="*/ 1 h 185"/>
                <a:gd name="T62" fmla="*/ 1 w 160"/>
                <a:gd name="T63" fmla="*/ 1 h 185"/>
                <a:gd name="T64" fmla="*/ 1 w 160"/>
                <a:gd name="T65" fmla="*/ 1 h 185"/>
                <a:gd name="T66" fmla="*/ 1 w 160"/>
                <a:gd name="T67" fmla="*/ 1 h 185"/>
                <a:gd name="T68" fmla="*/ 1 w 160"/>
                <a:gd name="T69" fmla="*/ 1 h 185"/>
                <a:gd name="T70" fmla="*/ 1 w 160"/>
                <a:gd name="T71" fmla="*/ 1 h 185"/>
                <a:gd name="T72" fmla="*/ 1 w 160"/>
                <a:gd name="T73" fmla="*/ 1 h 185"/>
                <a:gd name="T74" fmla="*/ 1 w 160"/>
                <a:gd name="T75" fmla="*/ 1 h 185"/>
                <a:gd name="T76" fmla="*/ 1 w 160"/>
                <a:gd name="T77" fmla="*/ 1 h 185"/>
                <a:gd name="T78" fmla="*/ 1 w 160"/>
                <a:gd name="T79" fmla="*/ 1 h 185"/>
                <a:gd name="T80" fmla="*/ 1 w 160"/>
                <a:gd name="T81" fmla="*/ 1 h 185"/>
                <a:gd name="T82" fmla="*/ 1 w 160"/>
                <a:gd name="T83" fmla="*/ 1 h 185"/>
                <a:gd name="T84" fmla="*/ 1 w 160"/>
                <a:gd name="T85" fmla="*/ 1 h 185"/>
                <a:gd name="T86" fmla="*/ 1 w 160"/>
                <a:gd name="T87" fmla="*/ 1 h 185"/>
                <a:gd name="T88" fmla="*/ 1 w 160"/>
                <a:gd name="T89" fmla="*/ 1 h 185"/>
                <a:gd name="T90" fmla="*/ 1 w 160"/>
                <a:gd name="T91" fmla="*/ 1 h 185"/>
                <a:gd name="T92" fmla="*/ 1 w 160"/>
                <a:gd name="T93" fmla="*/ 1 h 18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60"/>
                <a:gd name="T142" fmla="*/ 0 h 185"/>
                <a:gd name="T143" fmla="*/ 160 w 160"/>
                <a:gd name="T144" fmla="*/ 185 h 18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3" name="Freeform 106"/>
            <p:cNvSpPr/>
            <p:nvPr/>
          </p:nvSpPr>
          <p:spPr bwMode="auto">
            <a:xfrm>
              <a:off x="2659" y="1825"/>
              <a:ext cx="47" cy="50"/>
            </a:xfrm>
            <a:custGeom>
              <a:avLst/>
              <a:gdLst>
                <a:gd name="T0" fmla="*/ 1 w 94"/>
                <a:gd name="T1" fmla="*/ 1 h 99"/>
                <a:gd name="T2" fmla="*/ 1 w 94"/>
                <a:gd name="T3" fmla="*/ 1 h 99"/>
                <a:gd name="T4" fmla="*/ 1 w 94"/>
                <a:gd name="T5" fmla="*/ 1 h 99"/>
                <a:gd name="T6" fmla="*/ 1 w 94"/>
                <a:gd name="T7" fmla="*/ 1 h 99"/>
                <a:gd name="T8" fmla="*/ 1 w 94"/>
                <a:gd name="T9" fmla="*/ 1 h 99"/>
                <a:gd name="T10" fmla="*/ 1 w 94"/>
                <a:gd name="T11" fmla="*/ 1 h 99"/>
                <a:gd name="T12" fmla="*/ 1 w 94"/>
                <a:gd name="T13" fmla="*/ 1 h 99"/>
                <a:gd name="T14" fmla="*/ 1 w 94"/>
                <a:gd name="T15" fmla="*/ 1 h 99"/>
                <a:gd name="T16" fmla="*/ 1 w 94"/>
                <a:gd name="T17" fmla="*/ 1 h 99"/>
                <a:gd name="T18" fmla="*/ 1 w 94"/>
                <a:gd name="T19" fmla="*/ 1 h 99"/>
                <a:gd name="T20" fmla="*/ 1 w 94"/>
                <a:gd name="T21" fmla="*/ 1 h 99"/>
                <a:gd name="T22" fmla="*/ 1 w 94"/>
                <a:gd name="T23" fmla="*/ 1 h 99"/>
                <a:gd name="T24" fmla="*/ 1 w 94"/>
                <a:gd name="T25" fmla="*/ 1 h 99"/>
                <a:gd name="T26" fmla="*/ 1 w 94"/>
                <a:gd name="T27" fmla="*/ 1 h 99"/>
                <a:gd name="T28" fmla="*/ 1 w 94"/>
                <a:gd name="T29" fmla="*/ 1 h 99"/>
                <a:gd name="T30" fmla="*/ 0 w 94"/>
                <a:gd name="T31" fmla="*/ 1 h 99"/>
                <a:gd name="T32" fmla="*/ 1 w 94"/>
                <a:gd name="T33" fmla="*/ 1 h 99"/>
                <a:gd name="T34" fmla="*/ 1 w 94"/>
                <a:gd name="T35" fmla="*/ 1 h 99"/>
                <a:gd name="T36" fmla="*/ 1 w 94"/>
                <a:gd name="T37" fmla="*/ 1 h 99"/>
                <a:gd name="T38" fmla="*/ 1 w 94"/>
                <a:gd name="T39" fmla="*/ 0 h 99"/>
                <a:gd name="T40" fmla="*/ 1 w 94"/>
                <a:gd name="T41" fmla="*/ 0 h 99"/>
                <a:gd name="T42" fmla="*/ 1 w 94"/>
                <a:gd name="T43" fmla="*/ 1 h 99"/>
                <a:gd name="T44" fmla="*/ 1 w 94"/>
                <a:gd name="T45" fmla="*/ 1 h 99"/>
                <a:gd name="T46" fmla="*/ 1 w 94"/>
                <a:gd name="T47" fmla="*/ 1 h 99"/>
                <a:gd name="T48" fmla="*/ 1 w 94"/>
                <a:gd name="T49" fmla="*/ 1 h 99"/>
                <a:gd name="T50" fmla="*/ 1 w 94"/>
                <a:gd name="T51" fmla="*/ 1 h 99"/>
                <a:gd name="T52" fmla="*/ 1 w 94"/>
                <a:gd name="T53" fmla="*/ 1 h 99"/>
                <a:gd name="T54" fmla="*/ 1 w 94"/>
                <a:gd name="T55" fmla="*/ 1 h 99"/>
                <a:gd name="T56" fmla="*/ 1 w 94"/>
                <a:gd name="T57" fmla="*/ 1 h 99"/>
                <a:gd name="T58" fmla="*/ 1 w 94"/>
                <a:gd name="T59" fmla="*/ 1 h 99"/>
                <a:gd name="T60" fmla="*/ 1 w 94"/>
                <a:gd name="T61" fmla="*/ 1 h 99"/>
                <a:gd name="T62" fmla="*/ 1 w 94"/>
                <a:gd name="T63" fmla="*/ 1 h 9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4"/>
                <a:gd name="T97" fmla="*/ 0 h 99"/>
                <a:gd name="T98" fmla="*/ 94 w 94"/>
                <a:gd name="T99" fmla="*/ 99 h 9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pic>
        <p:nvPicPr>
          <p:cNvPr id="204" name="图片 20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172400" y="86596"/>
            <a:ext cx="774145" cy="534092"/>
          </a:xfrm>
          <a:prstGeom prst="ellipse">
            <a:avLst/>
          </a:prstGeom>
        </p:spPr>
      </p:pic>
      <p:sp>
        <p:nvSpPr>
          <p:cNvPr id="20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D42FB0-B6DC-4A34-96CB-C49DDBCCB2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0"/>
            <a:ext cx="9144000" cy="3540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b="1" smtClean="0">
              <a:solidFill>
                <a:srgbClr val="000000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b="1" smtClean="0">
              <a:solidFill>
                <a:srgbClr val="000000"/>
              </a:solidFill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zh-CN" altLang="en-US" b="1" smtClean="0">
              <a:solidFill>
                <a:srgbClr val="00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172400" y="86596"/>
            <a:ext cx="774145" cy="534092"/>
          </a:xfrm>
          <a:prstGeom prst="ellipse">
            <a:avLst/>
          </a:prstGeom>
        </p:spPr>
      </p:pic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470DF4B-55ED-410A-AE63-725CCF95096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spcBef>
                <a:spcPct val="20000"/>
              </a:spcBef>
              <a:defRPr sz="1400" b="1">
                <a:solidFill>
                  <a:srgbClr val="000000"/>
                </a:solidFill>
                <a:latin typeface="Times New Roman" panose="0202060305040502030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spcBef>
                <a:spcPct val="20000"/>
              </a:spcBef>
              <a:defRPr sz="1400" b="1">
                <a:solidFill>
                  <a:srgbClr val="000000"/>
                </a:solidFill>
                <a:latin typeface="Times New Roman" panose="0202060305040502030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spcBef>
                <a:spcPct val="20000"/>
              </a:spcBef>
              <a:defRPr sz="1400" b="1">
                <a:solidFill>
                  <a:srgbClr val="000000"/>
                </a:solidFill>
                <a:latin typeface="Times New Roman" panose="02020603050405020304" charset="0"/>
              </a:defRPr>
            </a:lvl1pPr>
          </a:lstStyle>
          <a:p>
            <a:pPr>
              <a:defRPr/>
            </a:pPr>
            <a:fld id="{FEE24DF9-A049-4153-9713-962955AB764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spcBef>
                <a:spcPct val="20000"/>
              </a:spcBef>
              <a:defRPr sz="14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spcBef>
                <a:spcPct val="20000"/>
              </a:spcBef>
              <a:defRPr sz="14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spcBef>
                <a:spcPct val="20000"/>
              </a:spcBef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6F5A72-F17C-499E-A1C5-07D51B59C27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1"/>
          <p:cNvSpPr txBox="1"/>
          <p:nvPr/>
        </p:nvSpPr>
        <p:spPr bwMode="auto">
          <a:xfrm>
            <a:off x="381110" y="1371654"/>
            <a:ext cx="5575300" cy="584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altLang="zh-CN" kern="0" dirty="0" smtClean="0">
                <a:latin typeface="+mn-lt"/>
              </a:rPr>
              <a:t>Unit8  Celebrating Me!</a:t>
            </a:r>
            <a:endParaRPr lang="zh-CN" altLang="en-US" kern="0" dirty="0">
              <a:latin typeface="+mn-lt"/>
            </a:endParaRPr>
          </a:p>
        </p:txBody>
      </p:sp>
      <p:sp>
        <p:nvSpPr>
          <p:cNvPr id="7" name="文本占位符 1"/>
          <p:cNvSpPr txBox="1"/>
          <p:nvPr/>
        </p:nvSpPr>
        <p:spPr bwMode="auto">
          <a:xfrm>
            <a:off x="0" y="2438426"/>
            <a:ext cx="9144000" cy="584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altLang="zh-CN" sz="6600" kern="0" dirty="0" smtClean="0">
                <a:solidFill>
                  <a:srgbClr val="FF0000"/>
                </a:solidFill>
                <a:latin typeface="+mn-lt"/>
              </a:rPr>
              <a:t>Be Yourself!</a:t>
            </a:r>
          </a:p>
        </p:txBody>
      </p:sp>
      <p:sp>
        <p:nvSpPr>
          <p:cNvPr id="5" name="矩形 4"/>
          <p:cNvSpPr/>
          <p:nvPr/>
        </p:nvSpPr>
        <p:spPr>
          <a:xfrm>
            <a:off x="3048317" y="54101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09600" y="722313"/>
            <a:ext cx="8001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3.  We all have our strong points and weak points. </a:t>
            </a:r>
            <a:endParaRPr lang="zh-CN" altLang="en-US" sz="2800" dirty="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62000" y="1447800"/>
            <a:ext cx="7543800" cy="203132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strong points and weak points   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优点和弱点</a:t>
            </a:r>
            <a:endParaRPr lang="en-US" altLang="zh-CN" sz="2800" dirty="0">
              <a:latin typeface="+mn-lt"/>
              <a:ea typeface="黑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be weak in 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“不擅长，在</a:t>
            </a: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……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弱”；反义词组是 </a:t>
            </a:r>
            <a:endParaRPr lang="en-US" altLang="zh-CN" sz="2800" dirty="0">
              <a:latin typeface="+mn-lt"/>
              <a:ea typeface="黑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be good at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或</a:t>
            </a: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do well in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圆角矩形 29"/>
          <p:cNvSpPr>
            <a:spLocks noChangeArrowheads="1"/>
          </p:cNvSpPr>
          <p:nvPr/>
        </p:nvSpPr>
        <p:spPr bwMode="auto">
          <a:xfrm>
            <a:off x="533400" y="685800"/>
            <a:ext cx="7696200" cy="8382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</a:pPr>
            <a:r>
              <a:rPr kumimoji="1" lang="en-US" altLang="zh-CN" sz="2800" dirty="0">
                <a:latin typeface="Times New Roman" panose="02020603050405020304" charset="0"/>
                <a:cs typeface="Times New Roman" panose="02020603050405020304" charset="0"/>
              </a:rPr>
              <a:t>Now read this letter to Sue and Sue’s response to it. </a:t>
            </a:r>
          </a:p>
          <a:p>
            <a:pPr eaLnBrk="1" hangingPunct="1">
              <a:spcBef>
                <a:spcPct val="20000"/>
              </a:spcBef>
            </a:pPr>
            <a:r>
              <a:rPr kumimoji="1" lang="en-US" altLang="zh-CN" sz="2800" dirty="0">
                <a:latin typeface="Times New Roman" panose="02020603050405020304" charset="0"/>
                <a:cs typeface="Times New Roman" panose="02020603050405020304" charset="0"/>
              </a:rPr>
              <a:t>Fill in the blanks with proper pronouns.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685800" y="2057400"/>
            <a:ext cx="7543800" cy="3416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+mn-lt"/>
              </a:rPr>
              <a:t>Dear Sue,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+mn-lt"/>
              </a:rPr>
              <a:t>I’m a high school boy. I’m good at all my subjects, but I don’t like ________. I don’t have any friends. The boys in my class enjoy __________ after class. I don’t know how to speak to _______. I feel very lonely.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+mn-lt"/>
              </a:rPr>
              <a:t>Lonely Boy from Ottawa</a:t>
            </a:r>
            <a:endParaRPr lang="zh-CN" altLang="en-US" sz="2400" dirty="0">
              <a:latin typeface="+mn-lt"/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2133600" y="3271838"/>
            <a:ext cx="16764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</a:rPr>
              <a:t>myself</a:t>
            </a:r>
            <a:endParaRPr lang="zh-CN" alt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2590800" y="3810000"/>
            <a:ext cx="16002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</a:rPr>
              <a:t>themselves</a:t>
            </a:r>
            <a:endParaRPr lang="zh-CN" alt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1981200" y="4343400"/>
            <a:ext cx="12192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</a:rPr>
              <a:t>them</a:t>
            </a:r>
            <a:endParaRPr lang="zh-CN" altLang="en-US" sz="24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09600" y="692150"/>
            <a:ext cx="8001000" cy="5632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+mn-lt"/>
              </a:rPr>
              <a:t>Dear Lonely Boy,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+mn-lt"/>
              </a:rPr>
              <a:t>Teenage years are wonderful but also difficult. It’s common that many middle school students don’t like __________. Be proud of ________. You are doing so well in school. After school you can read the news and share interesting stories with ______ classmates.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+mn-lt"/>
              </a:rPr>
              <a:t>Think about your interests and find a new hobby. Maybe you can join a club and make more friends. Soon you will begin to enjoy ________!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+mn-lt"/>
              </a:rPr>
              <a:t>Sue</a:t>
            </a:r>
            <a:endParaRPr lang="zh-CN" altLang="en-US" sz="2400" dirty="0">
              <a:latin typeface="+mn-lt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5486400" y="1905000"/>
            <a:ext cx="2057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</a:rPr>
              <a:t>themselves</a:t>
            </a:r>
            <a:endParaRPr lang="zh-CN" alt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990600" y="2438400"/>
            <a:ext cx="119221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</a:rPr>
              <a:t>yourself</a:t>
            </a:r>
            <a:endParaRPr lang="zh-CN" alt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7010400" y="2971800"/>
            <a:ext cx="8382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</a:rPr>
              <a:t>your</a:t>
            </a:r>
            <a:endParaRPr lang="zh-CN" alt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1371600" y="5181600"/>
            <a:ext cx="16002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</a:rPr>
              <a:t>yourself</a:t>
            </a:r>
            <a:endParaRPr lang="zh-CN" altLang="en-US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325438" y="90488"/>
            <a:ext cx="1905000" cy="3921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dirty="0" smtClean="0"/>
              <a:t>Exercise</a:t>
            </a:r>
            <a:endParaRPr lang="zh-CN" altLang="en-US" dirty="0" smtClean="0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762000" y="990600"/>
            <a:ext cx="20320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400" dirty="0">
                <a:latin typeface="+mn-lt"/>
                <a:ea typeface="黑体" panose="02010609060101010101" pitchFamily="49" charset="-122"/>
              </a:rPr>
              <a:t>一、连线题：</a:t>
            </a:r>
          </a:p>
        </p:txBody>
      </p:sp>
      <p:sp>
        <p:nvSpPr>
          <p:cNvPr id="50180" name="Rectangle 13"/>
          <p:cNvSpPr>
            <a:spLocks noChangeArrowheads="1"/>
          </p:cNvSpPr>
          <p:nvPr/>
        </p:nvSpPr>
        <p:spPr bwMode="auto">
          <a:xfrm>
            <a:off x="457200" y="1676400"/>
            <a:ext cx="3810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1.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看起来很普通  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2.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除了英语 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3.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犯愚蠢的错误 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4.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优点和弱点 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5.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照镜子 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6.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擅长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……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7.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做自己  </a:t>
            </a:r>
          </a:p>
        </p:txBody>
      </p:sp>
      <p:sp>
        <p:nvSpPr>
          <p:cNvPr id="50181" name="Rectangle 14"/>
          <p:cNvSpPr>
            <a:spLocks noChangeArrowheads="1"/>
          </p:cNvSpPr>
          <p:nvPr/>
        </p:nvSpPr>
        <p:spPr bwMode="auto">
          <a:xfrm>
            <a:off x="4267200" y="1600200"/>
            <a:ext cx="43434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except English </a:t>
            </a:r>
            <a:endParaRPr lang="en-US" altLang="zh-CN" sz="2400" dirty="0"/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be good at / do well in  </a:t>
            </a:r>
            <a:endParaRPr lang="en-US" altLang="zh-CN" sz="2400" dirty="0"/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look very common</a:t>
            </a:r>
            <a:endParaRPr lang="en-US" altLang="zh-CN" sz="2400" dirty="0"/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look in the mirror</a:t>
            </a:r>
            <a:endParaRPr lang="en-US" altLang="zh-CN" sz="2400" dirty="0"/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strong points and weak points</a:t>
            </a:r>
            <a:endParaRPr lang="en-US" altLang="zh-CN" sz="2400" dirty="0"/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be yourself</a:t>
            </a:r>
            <a:endParaRPr lang="en-US" altLang="zh-CN" sz="2400" dirty="0"/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make stupid mistakes  </a:t>
            </a:r>
            <a:endParaRPr lang="en-US" altLang="zh-CN" sz="2400" dirty="0"/>
          </a:p>
        </p:txBody>
      </p:sp>
      <p:cxnSp>
        <p:nvCxnSpPr>
          <p:cNvPr id="16" name="直接连接符 15"/>
          <p:cNvCxnSpPr>
            <a:cxnSpLocks noChangeShapeType="1"/>
          </p:cNvCxnSpPr>
          <p:nvPr/>
        </p:nvCxnSpPr>
        <p:spPr bwMode="auto">
          <a:xfrm>
            <a:off x="3124200" y="2057400"/>
            <a:ext cx="1447800" cy="99060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接连接符 24"/>
          <p:cNvCxnSpPr>
            <a:cxnSpLocks noChangeShapeType="1"/>
          </p:cNvCxnSpPr>
          <p:nvPr/>
        </p:nvCxnSpPr>
        <p:spPr bwMode="auto">
          <a:xfrm rot="16200000" flipH="1">
            <a:off x="2781300" y="3467100"/>
            <a:ext cx="2133600" cy="144780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直接连接符 26"/>
          <p:cNvCxnSpPr>
            <a:cxnSpLocks noChangeShapeType="1"/>
          </p:cNvCxnSpPr>
          <p:nvPr/>
        </p:nvCxnSpPr>
        <p:spPr bwMode="auto">
          <a:xfrm flipV="1">
            <a:off x="2514600" y="2057400"/>
            <a:ext cx="2057400" cy="53340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接连接符 28"/>
          <p:cNvCxnSpPr>
            <a:cxnSpLocks noChangeShapeType="1"/>
          </p:cNvCxnSpPr>
          <p:nvPr/>
        </p:nvCxnSpPr>
        <p:spPr bwMode="auto">
          <a:xfrm>
            <a:off x="2819400" y="3657600"/>
            <a:ext cx="1752600" cy="53340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直接连接符 30"/>
          <p:cNvCxnSpPr>
            <a:cxnSpLocks noChangeShapeType="1"/>
          </p:cNvCxnSpPr>
          <p:nvPr/>
        </p:nvCxnSpPr>
        <p:spPr bwMode="auto">
          <a:xfrm flipV="1">
            <a:off x="2209800" y="3657600"/>
            <a:ext cx="2362200" cy="60960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直接连接符 32"/>
          <p:cNvCxnSpPr>
            <a:cxnSpLocks noChangeShapeType="1"/>
          </p:cNvCxnSpPr>
          <p:nvPr/>
        </p:nvCxnSpPr>
        <p:spPr bwMode="auto">
          <a:xfrm rot="5400000" flipH="1" flipV="1">
            <a:off x="2476500" y="2705100"/>
            <a:ext cx="2209800" cy="198120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直接连接符 34"/>
          <p:cNvCxnSpPr>
            <a:cxnSpLocks noChangeShapeType="1"/>
          </p:cNvCxnSpPr>
          <p:nvPr/>
        </p:nvCxnSpPr>
        <p:spPr bwMode="auto">
          <a:xfrm flipV="1">
            <a:off x="2209800" y="4724400"/>
            <a:ext cx="2362200" cy="60960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8077200" cy="4894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kumimoji="1" lang="zh-CN" altLang="en-US" sz="2400" dirty="0">
                <a:latin typeface="+mn-lt"/>
                <a:ea typeface="黑体" panose="02010609060101010101" pitchFamily="49" charset="-122"/>
              </a:rPr>
              <a:t>二、完成句子。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kumimoji="1" lang="en-US" altLang="zh-CN" sz="2400" dirty="0">
                <a:latin typeface="+mn-lt"/>
                <a:ea typeface="黑体" panose="02010609060101010101" pitchFamily="49" charset="-122"/>
              </a:rPr>
              <a:t>1.  </a:t>
            </a:r>
            <a:r>
              <a:rPr kumimoji="1" lang="zh-CN" altLang="en-US" sz="2400" dirty="0">
                <a:latin typeface="+mn-lt"/>
                <a:ea typeface="黑体" panose="02010609060101010101" pitchFamily="49" charset="-122"/>
              </a:rPr>
              <a:t>我想想她一样。 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kumimoji="1" lang="en-US" altLang="zh-CN" sz="2400" dirty="0">
                <a:latin typeface="+mn-lt"/>
                <a:ea typeface="黑体" panose="02010609060101010101" pitchFamily="49" charset="-122"/>
              </a:rPr>
              <a:t>I want ______ ______ ______her. 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kumimoji="1" lang="en-US" altLang="zh-CN" sz="2400" dirty="0">
                <a:latin typeface="+mn-lt"/>
                <a:ea typeface="黑体" panose="02010609060101010101" pitchFamily="49" charset="-122"/>
              </a:rPr>
              <a:t>2.  </a:t>
            </a:r>
            <a:r>
              <a:rPr kumimoji="1" lang="zh-CN" altLang="en-US" sz="2400" dirty="0">
                <a:latin typeface="+mn-lt"/>
                <a:ea typeface="黑体" panose="02010609060101010101" pitchFamily="49" charset="-122"/>
              </a:rPr>
              <a:t>我自我感觉不好。 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kumimoji="1" lang="en-US" altLang="zh-CN" sz="2400" dirty="0">
                <a:latin typeface="+mn-lt"/>
                <a:ea typeface="黑体" panose="02010609060101010101" pitchFamily="49" charset="-122"/>
              </a:rPr>
              <a:t>I  _______ ______ about myself. 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kumimoji="1" lang="en-US" altLang="zh-CN" sz="2400" dirty="0">
                <a:latin typeface="+mn-lt"/>
                <a:ea typeface="黑体" panose="02010609060101010101" pitchFamily="49" charset="-122"/>
              </a:rPr>
              <a:t>3.  </a:t>
            </a:r>
            <a:r>
              <a:rPr kumimoji="1" lang="zh-CN" altLang="en-US" sz="2400" dirty="0">
                <a:latin typeface="+mn-lt"/>
                <a:ea typeface="黑体" panose="02010609060101010101" pitchFamily="49" charset="-122"/>
              </a:rPr>
              <a:t>想想你的优点。 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kumimoji="1" lang="en-US" altLang="zh-CN" sz="2400" dirty="0">
                <a:latin typeface="+mn-lt"/>
                <a:ea typeface="黑体" panose="02010609060101010101" pitchFamily="49" charset="-122"/>
              </a:rPr>
              <a:t>Think about your  ________ _______ 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kumimoji="1" lang="en-US" altLang="zh-CN" sz="2400" dirty="0">
                <a:latin typeface="+mn-lt"/>
                <a:ea typeface="黑体" panose="02010609060101010101" pitchFamily="49" charset="-122"/>
              </a:rPr>
              <a:t>4.  </a:t>
            </a:r>
            <a:r>
              <a:rPr kumimoji="1" lang="zh-CN" altLang="en-US" sz="2400" dirty="0">
                <a:latin typeface="+mn-lt"/>
                <a:ea typeface="黑体" panose="02010609060101010101" pitchFamily="49" charset="-122"/>
              </a:rPr>
              <a:t>照着镜子对自己微笑。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kumimoji="1" lang="en-US" altLang="zh-CN" sz="2400" dirty="0">
                <a:latin typeface="+mn-lt"/>
                <a:ea typeface="黑体" panose="02010609060101010101" pitchFamily="49" charset="-122"/>
              </a:rPr>
              <a:t>Look ____ the ________and  ________ at yourself. </a:t>
            </a:r>
            <a:r>
              <a:rPr kumimoji="1" lang="en-US" altLang="zh-CN" sz="2400" dirty="0" smtClean="0">
                <a:latin typeface="+mn-lt"/>
                <a:ea typeface="黑体" panose="02010609060101010101" pitchFamily="49" charset="-122"/>
              </a:rPr>
              <a:t> </a:t>
            </a:r>
            <a:endParaRPr kumimoji="1" lang="en-US" altLang="zh-CN" sz="2400" dirty="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524000" y="1905000"/>
            <a:ext cx="28956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</a:rPr>
              <a:t>  to          be        like</a:t>
            </a:r>
            <a:endParaRPr lang="zh-CN" alt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3043238"/>
            <a:ext cx="22098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</a:rPr>
              <a:t>  feel         bad</a:t>
            </a:r>
            <a:endParaRPr lang="zh-CN" alt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95600" y="4114800"/>
            <a:ext cx="25146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</a:rPr>
              <a:t>strong        points</a:t>
            </a:r>
            <a:endParaRPr lang="zh-CN" alt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95400" y="5181600"/>
            <a:ext cx="45720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</a:rPr>
              <a:t> in            mirror              smile</a:t>
            </a:r>
            <a:endParaRPr lang="zh-CN" altLang="en-US" sz="24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219200" y="2438400"/>
            <a:ext cx="7467600" cy="6619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Recite the words and important phrases.</a:t>
            </a:r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3429000" y="1524000"/>
            <a:ext cx="25146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ts val="2400"/>
              </a:lnSpc>
            </a:pPr>
            <a:r>
              <a:rPr lang="en-US" altLang="zh-CN" sz="3600" b="1" dirty="0">
                <a:solidFill>
                  <a:srgbClr val="00B050"/>
                </a:solidFill>
                <a:latin typeface="Times New Roman" panose="02020603050405020304" charset="0"/>
                <a:ea typeface="黑体" panose="02010609060101010101" pitchFamily="49" charset="-122"/>
              </a:rPr>
              <a:t>Homework</a:t>
            </a:r>
            <a:endParaRPr lang="zh-CN" altLang="en-US" sz="3600" b="1" dirty="0">
              <a:solidFill>
                <a:srgbClr val="00B050"/>
              </a:solidFill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304800" y="76200"/>
            <a:ext cx="1905000" cy="3921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dirty="0" smtClean="0"/>
              <a:t>Warm-up</a:t>
            </a:r>
            <a:endParaRPr lang="zh-CN" altLang="en-US" dirty="0" smtClean="0"/>
          </a:p>
        </p:txBody>
      </p:sp>
      <p:grpSp>
        <p:nvGrpSpPr>
          <p:cNvPr id="2" name="组合 9"/>
          <p:cNvGrpSpPr/>
          <p:nvPr/>
        </p:nvGrpSpPr>
        <p:grpSpPr bwMode="auto">
          <a:xfrm>
            <a:off x="2057400" y="1143000"/>
            <a:ext cx="5486400" cy="1524000"/>
            <a:chOff x="1600200" y="1828800"/>
            <a:chExt cx="6096000" cy="1752600"/>
          </a:xfrm>
        </p:grpSpPr>
        <p:sp>
          <p:nvSpPr>
            <p:cNvPr id="9" name="AutoShape 14"/>
            <p:cNvSpPr>
              <a:spLocks noChangeArrowheads="1"/>
            </p:cNvSpPr>
            <p:nvPr/>
          </p:nvSpPr>
          <p:spPr bwMode="auto">
            <a:xfrm>
              <a:off x="1600200" y="1828800"/>
              <a:ext cx="6096000" cy="1752600"/>
            </a:xfrm>
            <a:prstGeom prst="cloudCallout">
              <a:avLst>
                <a:gd name="adj1" fmla="val -45061"/>
                <a:gd name="adj2" fmla="val 52111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0170" tIns="46990" rIns="90170" bIns="46990" anchor="ctr"/>
            <a:lstStyle/>
            <a:p>
              <a:pPr algn="ctr">
                <a:defRPr/>
              </a:pPr>
              <a:endParaRPr lang="en-US" altLang="zh-CN" sz="2800" b="1" dirty="0">
                <a:latin typeface="+mn-lt"/>
              </a:endParaRPr>
            </a:p>
          </p:txBody>
        </p:sp>
        <p:sp>
          <p:nvSpPr>
            <p:cNvPr id="38919" name="矩形 7"/>
            <p:cNvSpPr>
              <a:spLocks noChangeArrowheads="1"/>
            </p:cNvSpPr>
            <p:nvPr/>
          </p:nvSpPr>
          <p:spPr bwMode="auto">
            <a:xfrm>
              <a:off x="2277533" y="2221287"/>
              <a:ext cx="5418667" cy="1097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dirty="0"/>
                <a:t>What are your strong points and weak points?</a:t>
              </a:r>
            </a:p>
          </p:txBody>
        </p:sp>
      </p:grpSp>
      <p:pic>
        <p:nvPicPr>
          <p:cNvPr id="38916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2550" y="3451225"/>
            <a:ext cx="329565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81600" y="3429000"/>
            <a:ext cx="2590800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74676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cs typeface="Arial" panose="020B0604020202020204" pitchFamily="34" charset="0"/>
              </a:rPr>
              <a:t>Did you ever write to a doctor or another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cs typeface="Arial" panose="020B0604020202020204" pitchFamily="34" charset="0"/>
              </a:rPr>
              <a:t>person for help?</a:t>
            </a:r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2590800"/>
            <a:ext cx="3539082" cy="31337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2" name="组合 9"/>
          <p:cNvGrpSpPr/>
          <p:nvPr/>
        </p:nvGrpSpPr>
        <p:grpSpPr bwMode="auto">
          <a:xfrm>
            <a:off x="2971800" y="5410200"/>
            <a:ext cx="3429000" cy="838200"/>
            <a:chOff x="1600200" y="1828800"/>
            <a:chExt cx="6096000" cy="1752600"/>
          </a:xfrm>
        </p:grpSpPr>
        <p:sp>
          <p:nvSpPr>
            <p:cNvPr id="18" name="AutoShape 14"/>
            <p:cNvSpPr>
              <a:spLocks noChangeArrowheads="1"/>
            </p:cNvSpPr>
            <p:nvPr/>
          </p:nvSpPr>
          <p:spPr bwMode="auto">
            <a:xfrm>
              <a:off x="1600200" y="1828800"/>
              <a:ext cx="6096000" cy="1752600"/>
            </a:xfrm>
            <a:prstGeom prst="cloudCallout">
              <a:avLst>
                <a:gd name="adj1" fmla="val -45061"/>
                <a:gd name="adj2" fmla="val 52111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0170" tIns="46990" rIns="90170" bIns="46990" anchor="ctr"/>
            <a:lstStyle/>
            <a:p>
              <a:pPr algn="ctr">
                <a:defRPr/>
              </a:pPr>
              <a:endParaRPr lang="en-US" altLang="zh-CN" sz="2800" b="1" dirty="0">
                <a:latin typeface="+mn-lt"/>
              </a:endParaRPr>
            </a:p>
          </p:txBody>
        </p:sp>
        <p:sp>
          <p:nvSpPr>
            <p:cNvPr id="39943" name="矩形 7"/>
            <p:cNvSpPr>
              <a:spLocks noChangeArrowheads="1"/>
            </p:cNvSpPr>
            <p:nvPr/>
          </p:nvSpPr>
          <p:spPr bwMode="auto">
            <a:xfrm>
              <a:off x="2277533" y="2221287"/>
              <a:ext cx="5418667" cy="859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dirty="0"/>
                <a:t>What can I do?</a:t>
              </a: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152400" y="76200"/>
            <a:ext cx="2438400" cy="3921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dirty="0" smtClean="0"/>
              <a:t>Presentation</a:t>
            </a:r>
            <a:endParaRPr lang="zh-CN" altLang="en-US" dirty="0" smtClean="0"/>
          </a:p>
        </p:txBody>
      </p:sp>
      <p:sp>
        <p:nvSpPr>
          <p:cNvPr id="40963" name="圆角矩形 29"/>
          <p:cNvSpPr>
            <a:spLocks noChangeArrowheads="1"/>
          </p:cNvSpPr>
          <p:nvPr/>
        </p:nvSpPr>
        <p:spPr bwMode="auto">
          <a:xfrm>
            <a:off x="3429000" y="838200"/>
            <a:ext cx="2333625" cy="500063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zh-CN" sz="2800" b="1" dirty="0">
                <a:latin typeface="Times New Roman" panose="02020603050405020304" charset="0"/>
                <a:cs typeface="Times New Roman" panose="02020603050405020304" charset="0"/>
              </a:rPr>
              <a:t>New words</a:t>
            </a:r>
            <a:endParaRPr kumimoji="1" lang="zh-CN" altLang="en-US" sz="28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1828800" y="1627188"/>
            <a:ext cx="2743200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</a:rPr>
              <a:t>average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</a:rPr>
              <a:t>stupid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</a:rPr>
              <a:t>smart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</a:rPr>
              <a:t>impossible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</a:rPr>
              <a:t>weak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latin typeface="+mn-lt"/>
              </a:rPr>
              <a:t>mirror</a:t>
            </a:r>
            <a:endParaRPr lang="en-US" altLang="zh-CN" sz="2800" dirty="0">
              <a:latin typeface="+mn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419600" y="1762125"/>
            <a:ext cx="29718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>
                <a:solidFill>
                  <a:srgbClr val="FF3300"/>
                </a:solidFill>
                <a:latin typeface="+mn-lt"/>
                <a:ea typeface="黑体" panose="02010609060101010101" pitchFamily="49" charset="-122"/>
              </a:rPr>
              <a:t>一般的；平均的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4419600" y="2362200"/>
            <a:ext cx="289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3300"/>
                </a:solidFill>
                <a:latin typeface="Times New Roman" panose="02020603050405020304" charset="0"/>
                <a:ea typeface="黑体" panose="02010609060101010101" pitchFamily="49" charset="-122"/>
              </a:rPr>
              <a:t>愚蠢的；傻的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419600" y="2971800"/>
            <a:ext cx="29718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>
                <a:solidFill>
                  <a:srgbClr val="FF3300"/>
                </a:solidFill>
                <a:latin typeface="+mn-lt"/>
                <a:ea typeface="黑体" panose="02010609060101010101" pitchFamily="49" charset="-122"/>
              </a:rPr>
              <a:t>聪敏的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419600" y="3667125"/>
            <a:ext cx="29718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>
                <a:solidFill>
                  <a:srgbClr val="FF3300"/>
                </a:solidFill>
                <a:latin typeface="+mn-lt"/>
                <a:ea typeface="黑体" panose="02010609060101010101" pitchFamily="49" charset="-122"/>
              </a:rPr>
              <a:t>不可能的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419600" y="4267200"/>
            <a:ext cx="28194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>
                <a:solidFill>
                  <a:srgbClr val="FF3300"/>
                </a:solidFill>
                <a:latin typeface="+mn-lt"/>
                <a:ea typeface="黑体" panose="02010609060101010101" pitchFamily="49" charset="-122"/>
              </a:rPr>
              <a:t>弱的；无力气的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419600" y="4962525"/>
            <a:ext cx="1905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>
                <a:solidFill>
                  <a:srgbClr val="FF3300"/>
                </a:solidFill>
                <a:latin typeface="+mn-lt"/>
                <a:ea typeface="黑体" panose="02010609060101010101" pitchFamily="49" charset="-122"/>
              </a:rPr>
              <a:t>镜子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15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29"/>
          <p:cNvSpPr>
            <a:spLocks noChangeArrowheads="1"/>
          </p:cNvSpPr>
          <p:nvPr/>
        </p:nvSpPr>
        <p:spPr bwMode="auto">
          <a:xfrm>
            <a:off x="457200" y="762000"/>
            <a:ext cx="8305800" cy="5334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zh-CN" sz="2800" dirty="0" smtClean="0">
                <a:latin typeface="+mn-lt"/>
                <a:ea typeface="黑体" panose="02010609060101010101" pitchFamily="49" charset="-122"/>
                <a:cs typeface="Times New Roman" panose="02020603050405020304" charset="0"/>
              </a:rPr>
              <a:t>Read and tick the things that are mentioned in the lesson.</a:t>
            </a:r>
          </a:p>
        </p:txBody>
      </p:sp>
      <p:sp>
        <p:nvSpPr>
          <p:cNvPr id="16" name="矩形 15"/>
          <p:cNvSpPr/>
          <p:nvPr/>
        </p:nvSpPr>
        <p:spPr>
          <a:xfrm>
            <a:off x="914400" y="1676400"/>
            <a:ext cx="6629400" cy="3324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What are the girl’s problems?</a:t>
            </a:r>
          </a:p>
          <a:p>
            <a:pPr marL="514350" indent="-514350"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      She thinks she looks very common.</a:t>
            </a:r>
          </a:p>
          <a:p>
            <a:pPr marL="514350" indent="-514350"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      She doesn’t do well in English.</a:t>
            </a:r>
          </a:p>
          <a:p>
            <a:pPr marL="514350" indent="-514350"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      Sometimes she makes stupid mistakes.</a:t>
            </a:r>
          </a:p>
          <a:p>
            <a:pPr marL="514350" indent="-514350"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      She doesn’t have any friends.</a:t>
            </a:r>
          </a:p>
        </p:txBody>
      </p:sp>
      <p:sp>
        <p:nvSpPr>
          <p:cNvPr id="17" name="笑脸 16"/>
          <p:cNvSpPr>
            <a:spLocks noChangeArrowheads="1"/>
          </p:cNvSpPr>
          <p:nvPr/>
        </p:nvSpPr>
        <p:spPr bwMode="auto">
          <a:xfrm>
            <a:off x="914400" y="2514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algn="ctr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 eaLnBrk="1" hangingPunct="1"/>
            <a:endParaRPr kumimoji="1" lang="zh-CN" altLang="en-US" sz="2400">
              <a:latin typeface="Times New Roman" panose="02020603050405020304" charset="0"/>
            </a:endParaRPr>
          </a:p>
        </p:txBody>
      </p:sp>
      <p:sp>
        <p:nvSpPr>
          <p:cNvPr id="18" name="笑脸 17"/>
          <p:cNvSpPr>
            <a:spLocks noChangeArrowheads="1"/>
          </p:cNvSpPr>
          <p:nvPr/>
        </p:nvSpPr>
        <p:spPr bwMode="auto">
          <a:xfrm>
            <a:off x="914400" y="3733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algn="ctr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 eaLnBrk="1" hangingPunct="1"/>
            <a:endParaRPr kumimoji="1" lang="zh-CN" altLang="en-US" sz="2400">
              <a:latin typeface="Times New Roman" panose="0202060305040502030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609600" y="838200"/>
            <a:ext cx="8229600" cy="4616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arabicPeriod" startAt="2"/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What are Sue’s suggestions?</a:t>
            </a:r>
          </a:p>
          <a:p>
            <a:pPr marL="514350" indent="-514350"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       Talk to your parents or teacher.</a:t>
            </a:r>
          </a:p>
          <a:p>
            <a:pPr marL="514350" indent="-514350"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       Smile at yourself every day.</a:t>
            </a:r>
          </a:p>
          <a:p>
            <a:pPr marL="514350" indent="-514350"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       Make plans for your dreams.</a:t>
            </a:r>
          </a:p>
          <a:p>
            <a:pPr marL="514350" indent="-514350"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       Go to a doctor.</a:t>
            </a:r>
          </a:p>
          <a:p>
            <a:pPr marL="514350" indent="-514350"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       Make a list of your strong points and read it every  </a:t>
            </a:r>
          </a:p>
          <a:p>
            <a:pPr marL="514350" indent="-514350"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       morning. </a:t>
            </a:r>
          </a:p>
        </p:txBody>
      </p:sp>
      <p:sp>
        <p:nvSpPr>
          <p:cNvPr id="4" name="笑脸 3"/>
          <p:cNvSpPr>
            <a:spLocks noChangeArrowheads="1"/>
          </p:cNvSpPr>
          <p:nvPr/>
        </p:nvSpPr>
        <p:spPr bwMode="auto">
          <a:xfrm>
            <a:off x="685800" y="2286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algn="ctr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 eaLnBrk="1" hangingPunct="1"/>
            <a:endParaRPr kumimoji="1" lang="zh-CN" altLang="en-US" sz="2400">
              <a:latin typeface="Times New Roman" panose="02020603050405020304" charset="0"/>
            </a:endParaRPr>
          </a:p>
        </p:txBody>
      </p:sp>
      <p:sp>
        <p:nvSpPr>
          <p:cNvPr id="5" name="笑脸 4"/>
          <p:cNvSpPr>
            <a:spLocks noChangeArrowheads="1"/>
          </p:cNvSpPr>
          <p:nvPr/>
        </p:nvSpPr>
        <p:spPr bwMode="auto">
          <a:xfrm>
            <a:off x="685800" y="4191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algn="ctr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 eaLnBrk="1" hangingPunct="1"/>
            <a:endParaRPr kumimoji="1" lang="zh-CN" altLang="en-US" sz="2400">
              <a:latin typeface="Times New Roman" panose="0202060305040502030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圆角矩形 29"/>
          <p:cNvSpPr>
            <a:spLocks noChangeArrowheads="1"/>
          </p:cNvSpPr>
          <p:nvPr/>
        </p:nvSpPr>
        <p:spPr bwMode="auto">
          <a:xfrm>
            <a:off x="304800" y="152400"/>
            <a:ext cx="2667000" cy="500063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</a:pPr>
            <a:r>
              <a:rPr kumimoji="1" lang="en-US" altLang="zh-CN" sz="2800" dirty="0">
                <a:latin typeface="Times New Roman" panose="02020603050405020304" charset="0"/>
                <a:cs typeface="Times New Roman" panose="02020603050405020304" charset="0"/>
              </a:rPr>
              <a:t>Language points</a:t>
            </a:r>
            <a:endParaRPr kumimoji="1" lang="zh-CN" altLang="en-US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09600" y="1076325"/>
            <a:ext cx="70104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1.  </a:t>
            </a: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I look very common.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我看起来很普通。</a:t>
            </a:r>
            <a:endParaRPr lang="en-US" altLang="zh-CN" sz="2800" dirty="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762000" y="1860492"/>
            <a:ext cx="7391400" cy="20313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look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用作连系动词，意为“看起来”，后跟形</a:t>
            </a:r>
            <a:endParaRPr lang="en-US" altLang="zh-CN" sz="2800" dirty="0">
              <a:latin typeface="+mn-lt"/>
              <a:ea typeface="黑体" panose="02010609060101010101" pitchFamily="49" charset="-122"/>
            </a:endParaRPr>
          </a:p>
          <a:p>
            <a:pPr marL="457200" indent="-457200">
              <a:lnSpc>
                <a:spcPct val="150000"/>
              </a:lnSpc>
              <a:defRPr/>
            </a:pP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容词。</a:t>
            </a:r>
            <a:endParaRPr lang="en-US" altLang="zh-CN" sz="2800" dirty="0">
              <a:latin typeface="+mn-lt"/>
              <a:ea typeface="黑体" panose="02010609060101010101" pitchFamily="49" charset="-122"/>
            </a:endParaRPr>
          </a:p>
          <a:p>
            <a:pPr marL="457200" indent="-457200"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have …in common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“和</a:t>
            </a: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……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有共同之处”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85800" y="685800"/>
            <a:ext cx="7924800" cy="954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2.  I get average grades in all of my subjects except English.</a:t>
            </a:r>
            <a:endParaRPr lang="zh-CN" altLang="en-US" sz="2800" dirty="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62000" y="1860492"/>
            <a:ext cx="7543800" cy="130317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except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介词，用于表示同类事物之间的关系，意为“除</a:t>
            </a: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……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以外”。</a:t>
            </a:r>
            <a:endParaRPr lang="en-US" altLang="zh-CN" sz="2800" dirty="0">
              <a:latin typeface="+mn-lt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838200" y="762000"/>
            <a:ext cx="3810000" cy="73866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辨析：</a:t>
            </a: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besides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与</a:t>
            </a:r>
            <a:r>
              <a:rPr lang="en-US" altLang="zh-CN" sz="2800" dirty="0">
                <a:latin typeface="+mn-lt"/>
                <a:ea typeface="黑体" panose="02010609060101010101" pitchFamily="49" charset="-122"/>
              </a:rPr>
              <a:t>except 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62000" y="1905000"/>
          <a:ext cx="7696201" cy="34750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375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lt"/>
                          <a:ea typeface="黑体" panose="02010609060101010101" pitchFamily="49" charset="-122"/>
                        </a:rPr>
                        <a:t>besides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+mn-lt"/>
                          <a:ea typeface="黑体" panose="02010609060101010101" pitchFamily="49" charset="-122"/>
                        </a:rPr>
                        <a:t>表示一种累加关系，意指“除了什么之外，还有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+mn-lt"/>
                          <a:ea typeface="黑体" panose="02010609060101010101" pitchFamily="49" charset="-122"/>
                        </a:rPr>
                        <a:t>……”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+mn-lt"/>
                          <a:ea typeface="黑体" panose="02010609060101010101" pitchFamily="49" charset="-122"/>
                        </a:rPr>
                        <a:t>Besides his wife</a:t>
                      </a:r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+mn-lt"/>
                          <a:ea typeface="黑体" panose="02010609060101010101" pitchFamily="49" charset="-122"/>
                        </a:rPr>
                        <a:t>，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+mn-lt"/>
                          <a:ea typeface="黑体" panose="02010609060101010101" pitchFamily="49" charset="-122"/>
                        </a:rPr>
                        <a:t>his daughter also went to see him. 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5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lt"/>
                          <a:ea typeface="黑体" panose="02010609060101010101" pitchFamily="49" charset="-122"/>
                        </a:rPr>
                        <a:t>except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+mn-lt"/>
                          <a:ea typeface="黑体" panose="02010609060101010101" pitchFamily="49" charset="-122"/>
                        </a:rPr>
                        <a:t>表示一种排除关系，意指“除了什么之外，不再有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+mn-lt"/>
                          <a:ea typeface="黑体" panose="02010609060101010101" pitchFamily="49" charset="-122"/>
                        </a:rPr>
                        <a:t>……”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+mn-lt"/>
                          <a:ea typeface="黑体" panose="02010609060101010101" pitchFamily="49" charset="-122"/>
                        </a:rPr>
                        <a:t>Nobody went to see him except his wife. 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74fb73c824fca4be85c8958f6296b4203c8b49"/>
</p:tagLst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Unit10 SectionB（1a-2c）精品课件 [恢复]</Template>
  <TotalTime>0</TotalTime>
  <Words>616</Words>
  <Application>Microsoft Office PowerPoint</Application>
  <PresentationFormat>全屏显示(4:3)</PresentationFormat>
  <Paragraphs>104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黑体</vt:lpstr>
      <vt:lpstr>宋体</vt:lpstr>
      <vt:lpstr>微软雅黑</vt:lpstr>
      <vt:lpstr>Arial</vt:lpstr>
      <vt:lpstr>Times New Roman</vt:lpstr>
      <vt:lpstr>WWW.2PPT.COM
</vt:lpstr>
      <vt:lpstr>第一PPT模板网-WWW.1PPT.COM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2008-03-21T16:46:00Z</dcterms:created>
  <dcterms:modified xsi:type="dcterms:W3CDTF">2023-01-16T19:55:19Z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92AF0D4E00F44C36A8EB12F7498B6F73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