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8" r:id="rId2"/>
    <p:sldId id="477" r:id="rId3"/>
    <p:sldId id="478" r:id="rId4"/>
    <p:sldId id="485" r:id="rId5"/>
    <p:sldId id="483" r:id="rId6"/>
    <p:sldId id="488" r:id="rId7"/>
    <p:sldId id="489" r:id="rId8"/>
    <p:sldId id="491" r:id="rId9"/>
    <p:sldId id="492" r:id="rId10"/>
    <p:sldId id="493" r:id="rId11"/>
    <p:sldId id="494" r:id="rId12"/>
    <p:sldId id="487" r:id="rId13"/>
    <p:sldId id="326" r:id="rId14"/>
    <p:sldId id="345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00FF"/>
    <a:srgbClr val="F8ADC6"/>
    <a:srgbClr val="DA674A"/>
    <a:srgbClr val="235134"/>
    <a:srgbClr val="D9E18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3463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ABAA91D-4E8F-40F5-8AF2-337CBF264B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86A56116-A7B5-4C1A-97CB-11B91402896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D9D7016E-69CC-43CC-8D14-1E0A9A017FB1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516D443-2123-4216-80D1-B4C12EF4990E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B97673A-8788-4A02-88EC-ECE35A42BE04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defRPr/>
            </a:pPr>
            <a:endParaRPr lang="zh-CN" altLang="zh-CN" dirty="0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22C9FF5-3777-49B8-8F02-4ED3CB8A9D45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608E408-B966-4C97-81B8-1BF43967E196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E411ABC7-DA8D-4AE1-B140-DB20944F5E2A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6BEDF33-5D0E-4C61-8AA8-400B4531945E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A7A1DF1-6E50-4621-9ED1-2644377511FB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4D2055C-DD6D-4763-BBAD-1DAAD5103039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76FBCDB-ABBD-4DF6-AE7A-760E31E1C82D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3E4AB32-BB06-49AE-AE81-6178FE3A7CA5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4EF8F4FD-F7AC-41C9-8F28-22A1C1204763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1B23B039-5197-49F0-861D-AD53E4BA4642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gray">
          <a:xfrm>
            <a:off x="-12700" y="2420888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E3573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3"/>
          <p:cNvSpPr/>
          <p:nvPr/>
        </p:nvSpPr>
        <p:spPr bwMode="gray">
          <a:xfrm>
            <a:off x="-4763" y="2738388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E35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标题 1"/>
          <p:cNvSpPr txBox="1"/>
          <p:nvPr userDrawn="1"/>
        </p:nvSpPr>
        <p:spPr bwMode="auto">
          <a:xfrm>
            <a:off x="1115616" y="836613"/>
            <a:ext cx="33115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陕旅版五年级下册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416706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371E-3FC7-46B1-B56E-597F0AEBB20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7A23E-7CB3-45A8-8B7B-C4BAB64E4E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628650" y="1070846"/>
            <a:ext cx="8291513" cy="5192712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C618F-DF81-413B-9E05-FA7C6D63D60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E1731-C65D-413B-A426-371696260E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3BE26-53B9-4774-AA46-DEB901D2D8E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D76A0-ECA8-47DC-B1AE-EFEBB8D066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B742-65B0-4885-9A8F-62B282B9C7C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AE3ED-012A-4B13-9E91-1B0CA77211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99680-F561-4036-A29C-818929B555F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405A-EE74-42C9-96BA-71CB4752CA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34BAB-4B07-443C-9180-FCA46774586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798A-80FA-4673-867E-1DFE7415F1E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-2068757" y="2052782"/>
            <a:ext cx="8291513" cy="519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ECA1F-A324-4CDA-A4EA-8C4D0DE9821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66018-E0F4-414F-A471-A77AA48AAB2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0F161-FF03-4A88-9817-5BF35EDAE4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E4244-0E5D-40A6-9DF2-95087824A6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58938 w 9164371"/>
              <a:gd name="T1" fmla="*/ 3 h 1402412"/>
              <a:gd name="T2" fmla="*/ 9168476 w 9164371"/>
              <a:gd name="T3" fmla="*/ 451 h 1402412"/>
              <a:gd name="T4" fmla="*/ 9153147 w 9164371"/>
              <a:gd name="T5" fmla="*/ 431 h 1402412"/>
              <a:gd name="T6" fmla="*/ 6507550 w 9164371"/>
              <a:gd name="T7" fmla="*/ 428 h 1402412"/>
              <a:gd name="T8" fmla="*/ 3117888 w 9164371"/>
              <a:gd name="T9" fmla="*/ 343 h 1402412"/>
              <a:gd name="T10" fmla="*/ 8750 w 9164371"/>
              <a:gd name="T11" fmla="*/ 476 h 1402412"/>
              <a:gd name="T12" fmla="*/ 0 w 9164371"/>
              <a:gd name="T13" fmla="*/ 478 h 1402412"/>
              <a:gd name="T14" fmla="*/ 0 w 9164371"/>
              <a:gd name="T15" fmla="*/ 36 h 1402412"/>
              <a:gd name="T16" fmla="*/ 6435 w 9164371"/>
              <a:gd name="T17" fmla="*/ 65 h 1402412"/>
              <a:gd name="T18" fmla="*/ 2210574 w 9164371"/>
              <a:gd name="T19" fmla="*/ 4 h 1402412"/>
              <a:gd name="T20" fmla="*/ 6453812 w 9164371"/>
              <a:gd name="T21" fmla="*/ 116 h 1402412"/>
              <a:gd name="T22" fmla="*/ 9179323 w 9164371"/>
              <a:gd name="T23" fmla="*/ 0 h 1402412"/>
              <a:gd name="T24" fmla="*/ 9158938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EE3573">
              <a:alpha val="4078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CE0F161-FF03-4A88-9817-5BF35EDAE4C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C23E4244-0E5D-40A6-9DF2-95087824A6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2&#35838;&#26102;&#25945;&#23398;&#35838;&#20214;\Unit1_PartC_Listen_and_tick_or_cross&#35838;&#25991;&#24405;&#38899;_128k.mp3" TargetMode="External"/><Relationship Id="rId1" Type="http://schemas.microsoft.com/office/2007/relationships/media" Target="file:///E:\&#38485;&#26053;&#29256;\5&#19979;\Unit1%20&#31532;2&#35838;&#26102;&#25945;&#23398;&#35838;&#20214;\Unit1_PartC_Listen_and_tick_or_cross&#35838;&#25991;&#24405;&#38899;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Ifyouarehappy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2&#35838;&#26102;&#25945;&#23398;&#35838;&#20214;\Unit1_PartA_Let&#8217;s_talk&#35838;&#25991;&#24405;&#38899;_128k%20(2).mp3" TargetMode="External"/><Relationship Id="rId1" Type="http://schemas.microsoft.com/office/2007/relationships/media" Target="file:///E:\&#38485;&#26053;&#29256;\5&#19979;\Unit1%20&#31532;2&#35838;&#26102;&#25945;&#23398;&#35838;&#20214;\Unit1_PartA_Let&#8217;s_talk&#35838;&#25991;&#24405;&#38899;_128k%20(2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2&#35838;&#26102;&#25945;&#23398;&#35838;&#20214;\Unit1_PartA_Let&#8217;s_talk&#35838;&#25991;&#24405;&#38899;_128k%20(3).mp3" TargetMode="External"/><Relationship Id="rId1" Type="http://schemas.microsoft.com/office/2007/relationships/media" Target="file:///E:\&#38485;&#26053;&#29256;\5&#19979;\Unit1%20&#31532;2&#35838;&#26102;&#25945;&#23398;&#35838;&#20214;\Unit1_PartA_Let&#8217;s_talk&#35838;&#25991;&#24405;&#38899;_128k%20(3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E:\&#38485;&#26053;&#29256;\5&#19979;\Unit1%20&#31532;2&#35838;&#26102;&#25945;&#23398;&#35838;&#20214;\04_128k.mp3" TargetMode="External"/><Relationship Id="rId3" Type="http://schemas.microsoft.com/office/2007/relationships/media" Target="file:///E:\&#38485;&#26053;&#29256;\5&#19979;\Unit1%20&#31532;2&#35838;&#26102;&#25945;&#23398;&#35838;&#20214;\02_128k.mp3" TargetMode="External"/><Relationship Id="rId7" Type="http://schemas.microsoft.com/office/2007/relationships/media" Target="file:///E:\&#38485;&#26053;&#29256;\5&#19979;\Unit1%20&#31532;2&#35838;&#26102;&#25945;&#23398;&#35838;&#20214;\04_128k.mp3" TargetMode="External"/><Relationship Id="rId12" Type="http://schemas.openxmlformats.org/officeDocument/2006/relationships/image" Target="../media/image11.png"/><Relationship Id="rId2" Type="http://schemas.openxmlformats.org/officeDocument/2006/relationships/audio" Target="file:///E:\&#38485;&#26053;&#29256;\5&#19979;\Unit1%20&#31532;2&#35838;&#26102;&#25945;&#23398;&#35838;&#20214;\01_128k.mp3" TargetMode="External"/><Relationship Id="rId1" Type="http://schemas.microsoft.com/office/2007/relationships/media" Target="file:///E:\&#38485;&#26053;&#29256;\5&#19979;\Unit1%20&#31532;2&#35838;&#26102;&#25945;&#23398;&#35838;&#20214;\01_128k.mp3" TargetMode="External"/><Relationship Id="rId6" Type="http://schemas.openxmlformats.org/officeDocument/2006/relationships/audio" Target="file:///E:\&#38485;&#26053;&#29256;\5&#19979;\Unit1%20&#31532;2&#35838;&#26102;&#25945;&#23398;&#35838;&#20214;\03_128k.mp3" TargetMode="External"/><Relationship Id="rId11" Type="http://schemas.openxmlformats.org/officeDocument/2006/relationships/image" Target="../media/image13.png"/><Relationship Id="rId5" Type="http://schemas.microsoft.com/office/2007/relationships/media" Target="file:///E:\&#38485;&#26053;&#29256;\5&#19979;\Unit1%20&#31532;2&#35838;&#26102;&#25945;&#23398;&#35838;&#20214;\03_128k.mp3" TargetMode="External"/><Relationship Id="rId10" Type="http://schemas.openxmlformats.org/officeDocument/2006/relationships/notesSlide" Target="../notesSlides/notesSlide7.xml"/><Relationship Id="rId4" Type="http://schemas.openxmlformats.org/officeDocument/2006/relationships/audio" Target="file:///E:\&#38485;&#26053;&#29256;\5&#19979;\Unit1%20&#31532;2&#35838;&#26102;&#25945;&#23398;&#35838;&#20214;\02_128k.mp3" TargetMode="External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microsoft.com/office/2007/relationships/media" Target="file:///E:\&#38485;&#26053;&#29256;\5&#19979;\Unit1%20&#31532;2&#35838;&#26102;&#25945;&#23398;&#35838;&#20214;\06_128k.mp3" TargetMode="External"/><Relationship Id="rId7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5&#19979;\Unit1%20&#31532;2&#35838;&#26102;&#25945;&#23398;&#35838;&#20214;\05_128k.mp3" TargetMode="External"/><Relationship Id="rId1" Type="http://schemas.microsoft.com/office/2007/relationships/media" Target="file:///E:\&#38485;&#26053;&#29256;\5&#19979;\Unit1%20&#31532;2&#35838;&#26102;&#25945;&#23398;&#35838;&#20214;\05_128k.mp3" TargetMode="External"/><Relationship Id="rId6" Type="http://schemas.openxmlformats.org/officeDocument/2006/relationships/audio" Target="file:///E:\&#38485;&#26053;&#29256;\5&#19979;\Unit1%20&#31532;2&#35838;&#26102;&#25945;&#23398;&#35838;&#20214;\07_128k.mp3" TargetMode="External"/><Relationship Id="rId5" Type="http://schemas.microsoft.com/office/2007/relationships/media" Target="file:///E:\&#38485;&#26053;&#29256;\5&#19979;\Unit1%20&#31532;2&#35838;&#26102;&#25945;&#23398;&#35838;&#20214;\07_128k.mp3" TargetMode="External"/><Relationship Id="rId10" Type="http://schemas.openxmlformats.org/officeDocument/2006/relationships/image" Target="../media/image11.png"/><Relationship Id="rId4" Type="http://schemas.openxmlformats.org/officeDocument/2006/relationships/audio" Target="file:///E:\&#38485;&#26053;&#29256;\5&#19979;\Unit1%20&#31532;2&#35838;&#26102;&#25945;&#23398;&#35838;&#20214;\06_128k.mp3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95288" y="3573016"/>
            <a:ext cx="8280400" cy="962025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Unit1 How are you feeling now?</a:t>
            </a:r>
            <a:endParaRPr lang="zh-CN" altLang="en-US" b="1" dirty="0"/>
          </a:p>
        </p:txBody>
      </p:sp>
      <p:sp>
        <p:nvSpPr>
          <p:cNvPr id="5" name="副标题 3"/>
          <p:cNvSpPr txBox="1"/>
          <p:nvPr/>
        </p:nvSpPr>
        <p:spPr>
          <a:xfrm>
            <a:off x="5796136" y="4581054"/>
            <a:ext cx="2880320" cy="792162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第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黑体" panose="02010609060101010101" pitchFamily="49" charset="-122"/>
              </a:rPr>
              <a:t>课时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87727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play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18" y="1700808"/>
            <a:ext cx="58293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tick or cross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41052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07" y="2435345"/>
            <a:ext cx="8314233" cy="2570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923925" y="5033963"/>
            <a:ext cx="684213" cy="684212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122613" y="5027613"/>
            <a:ext cx="684212" cy="68262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275263" y="5027613"/>
            <a:ext cx="684212" cy="68262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370763" y="5027613"/>
            <a:ext cx="684212" cy="68262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" name="Unit1_PartC_Listen_and_tick_or_cross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5878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35038" y="4837113"/>
            <a:ext cx="936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800" b="1">
                <a:solidFill>
                  <a:srgbClr val="00B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rPr>
              <a:t>√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140075" y="4791075"/>
            <a:ext cx="935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8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rPr>
              <a:t>×</a:t>
            </a:r>
            <a:endParaRPr lang="zh-CN" altLang="en-US" sz="4800" b="1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Ebrima" panose="02000000000000000000" pitchFamily="2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286375" y="4784725"/>
            <a:ext cx="935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8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rPr>
              <a:t>×</a:t>
            </a:r>
            <a:endParaRPr lang="zh-CN" altLang="en-US" sz="4800" b="1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Ebrima" panose="02000000000000000000" pitchFamily="2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00925" y="4784725"/>
            <a:ext cx="935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800" b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Ebrima" panose="02000000000000000000" pitchFamily="2" charset="0"/>
              </a:rPr>
              <a:t>×</a:t>
            </a:r>
            <a:endParaRPr lang="zh-CN" altLang="en-US" sz="4800" b="1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Ebrima" panose="02000000000000000000" pitchFamily="2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1188" y="1552575"/>
            <a:ext cx="833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She looks happy. She is feeling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419100" y="982663"/>
            <a:ext cx="2516188" cy="9525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内容占位符 1"/>
          <p:cNvSpPr txBox="1"/>
          <p:nvPr/>
        </p:nvSpPr>
        <p:spPr>
          <a:xfrm>
            <a:off x="684213" y="1146175"/>
            <a:ext cx="226060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小小指挥家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611188" y="1814513"/>
            <a:ext cx="5030787" cy="1433512"/>
            <a:chOff x="1262063" y="1987341"/>
            <a:chExt cx="3357130" cy="1155533"/>
          </a:xfrm>
        </p:grpSpPr>
        <p:sp>
          <p:nvSpPr>
            <p:cNvPr id="17" name="椭圆形标注 16"/>
            <p:cNvSpPr/>
            <p:nvPr/>
          </p:nvSpPr>
          <p:spPr>
            <a:xfrm>
              <a:off x="1262063" y="1987341"/>
              <a:ext cx="3163266" cy="1155533"/>
            </a:xfrm>
            <a:prstGeom prst="wedgeEllipseCallout">
              <a:avLst>
                <a:gd name="adj1" fmla="val 16460"/>
                <a:gd name="adj2" fmla="val 64867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9" name="标题 3"/>
            <p:cNvSpPr txBox="1"/>
            <p:nvPr/>
          </p:nvSpPr>
          <p:spPr>
            <a:xfrm>
              <a:off x="1486649" y="2148578"/>
              <a:ext cx="3132544" cy="913678"/>
            </a:xfrm>
            <a:prstGeom prst="rect">
              <a:avLst/>
            </a:prstGeom>
          </p:spPr>
          <p:txBody>
            <a:bodyPr/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I’m feeling happy now. What about you?</a:t>
              </a:r>
            </a:p>
            <a:p>
              <a:pPr>
                <a:defRPr/>
              </a:pP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pic>
        <p:nvPicPr>
          <p:cNvPr id="28677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338" y="2901950"/>
            <a:ext cx="3367087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形标注 10"/>
          <p:cNvSpPr/>
          <p:nvPr/>
        </p:nvSpPr>
        <p:spPr>
          <a:xfrm>
            <a:off x="5199063" y="2316163"/>
            <a:ext cx="3836987" cy="1112837"/>
          </a:xfrm>
          <a:prstGeom prst="wedgeEllipseCallout">
            <a:avLst>
              <a:gd name="adj1" fmla="val -37334"/>
              <a:gd name="adj2" fmla="val 731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I’m tired. </a:t>
            </a:r>
          </a:p>
          <a:p>
            <a:pPr algn="ctr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about you?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539750" y="3068638"/>
            <a:ext cx="1871663" cy="1152525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80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3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488237" cy="45370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" y="66675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84325" y="1763713"/>
            <a:ext cx="47799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表述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情感的句型：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584325" y="2319338"/>
            <a:ext cx="53641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You look sad.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---How are you feeling now?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---I’m feeling very…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---Are you happy/…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---Yes. I am very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1043608" y="2540685"/>
            <a:ext cx="69847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仿照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play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部分做练习。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learn more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2800" dirty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1" name="标题 1"/>
          <p:cNvSpPr>
            <a:spLocks noGrp="1"/>
          </p:cNvSpPr>
          <p:nvPr>
            <p:ph type="title"/>
          </p:nvPr>
        </p:nvSpPr>
        <p:spPr bwMode="auto">
          <a:xfrm>
            <a:off x="419100" y="207963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900113" y="1536700"/>
            <a:ext cx="7343775" cy="44672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"/>
          <p:cNvGrpSpPr/>
          <p:nvPr/>
        </p:nvGrpSpPr>
        <p:grpSpPr bwMode="auto">
          <a:xfrm>
            <a:off x="4584700" y="1455738"/>
            <a:ext cx="4559300" cy="4106862"/>
            <a:chOff x="4355976" y="1437193"/>
            <a:chExt cx="4558765" cy="4106763"/>
          </a:xfrm>
        </p:grpSpPr>
        <p:pic>
          <p:nvPicPr>
            <p:cNvPr id="8200" name="图片 2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5976" y="1437193"/>
              <a:ext cx="4558765" cy="410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88024" y="2604583"/>
              <a:ext cx="2952328" cy="23647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6575" y="1673225"/>
            <a:ext cx="50546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Are you happy?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clap you hands.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stomp your feet.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If you are happy,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please shout “hurray”.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6021388" y="6373813"/>
            <a:ext cx="2851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/>
              <a:t>（单击电视屏幕可播放动画）</a:t>
            </a: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enjoy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&gt;&gt;Lead-in</a:t>
            </a:r>
            <a:endParaRPr lang="zh-CN" altLang="en-US" sz="2400" i="1" dirty="0" smtClean="0"/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1484313"/>
            <a:ext cx="2881312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0818" y="1660526"/>
            <a:ext cx="7989391" cy="199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&gt;&gt;Lead-in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82625" y="1484313"/>
            <a:ext cx="28813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708400" y="960438"/>
            <a:ext cx="52466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How is she/he feeling now? </a:t>
            </a:r>
            <a:endParaRPr lang="en-US" altLang="zh-CN" sz="3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85763" y="3653789"/>
            <a:ext cx="6770613" cy="311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直接连接符 5"/>
          <p:cNvCxnSpPr/>
          <p:nvPr/>
        </p:nvCxnSpPr>
        <p:spPr>
          <a:xfrm>
            <a:off x="1619250" y="3429000"/>
            <a:ext cx="4981575" cy="1008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03575" y="3429000"/>
            <a:ext cx="2324100" cy="19653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916238" y="3357563"/>
            <a:ext cx="1604962" cy="18145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2308225" y="3309938"/>
            <a:ext cx="3714750" cy="9286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124450" y="3321050"/>
            <a:ext cx="2916238" cy="12350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match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1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29527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625" y="3021013"/>
            <a:ext cx="228917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23300" y="3002079"/>
            <a:ext cx="2189523" cy="2057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45288" y="3021013"/>
            <a:ext cx="198913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52596" y="3031919"/>
            <a:ext cx="2291853" cy="2033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331788" y="2957513"/>
            <a:ext cx="2033587" cy="20335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2465388" y="2957513"/>
            <a:ext cx="2033587" cy="20335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4625975" y="2922588"/>
            <a:ext cx="2032000" cy="203358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786563" y="2928938"/>
            <a:ext cx="2032000" cy="20335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1547813" y="1781175"/>
            <a:ext cx="6440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Is she/he feeling </a:t>
            </a: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happy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now? </a:t>
            </a:r>
            <a:endParaRPr lang="en-US" altLang="zh-CN" sz="36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39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&gt;&gt;Presentation</a:t>
            </a:r>
            <a:endParaRPr lang="zh-CN" altLang="en-US" sz="2400" i="1" dirty="0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274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92270" y="4203147"/>
            <a:ext cx="3760250" cy="275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组合 1"/>
          <p:cNvGrpSpPr/>
          <p:nvPr/>
        </p:nvGrpSpPr>
        <p:grpSpPr bwMode="auto">
          <a:xfrm>
            <a:off x="554038" y="1397000"/>
            <a:ext cx="8353425" cy="3124200"/>
            <a:chOff x="554439" y="1397000"/>
            <a:chExt cx="8353425" cy="3125336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75076" y="1397000"/>
              <a:ext cx="6229350" cy="82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1. Is kitty happy? Why?</a:t>
              </a:r>
              <a:endPara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54439" y="3701301"/>
              <a:ext cx="8353425" cy="82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2. What can Kitty and her dad do? </a:t>
              </a:r>
              <a:endPara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85850" y="2090738"/>
            <a:ext cx="7470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No, she isn’t. Because it’s snowing again. She can’t go out to play.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77913" y="4529138"/>
            <a:ext cx="39989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They can make 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a snowman.</a:t>
            </a:r>
          </a:p>
        </p:txBody>
      </p:sp>
      <p:pic>
        <p:nvPicPr>
          <p:cNvPr id="11" name="Unit1_PartA_Let’s_talk课文录音_128k (2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99125"/>
            <a:ext cx="8858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3613" y="4191022"/>
            <a:ext cx="3485912" cy="273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&gt;&gt;Presentation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32740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574675" y="1397000"/>
            <a:ext cx="7478713" cy="3354388"/>
            <a:chOff x="574675" y="1397000"/>
            <a:chExt cx="7478713" cy="3354388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574675" y="1397000"/>
              <a:ext cx="622935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1. What are they doing?</a:t>
              </a:r>
              <a:endPara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74675" y="2997200"/>
              <a:ext cx="7478713" cy="175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2. How are they feeling now? 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3600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3600" dirty="0" smtClean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   Are they happy? </a:t>
              </a:r>
              <a:endPara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076325" y="2336800"/>
            <a:ext cx="6977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They’re making a big snowman.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06475" y="4652963"/>
            <a:ext cx="4357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cs typeface="Arial" panose="020B0604020202020204" pitchFamily="34" charset="0"/>
              </a:rPr>
              <a:t>They’re very happy.</a:t>
            </a:r>
          </a:p>
        </p:txBody>
      </p:sp>
      <p:pic>
        <p:nvPicPr>
          <p:cNvPr id="3" name="Unit1_PartA_Let’s_talk课文录音_128k (3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5603875"/>
            <a:ext cx="8270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幼圆" panose="02010509060101010101" pitchFamily="49" charset="-122"/>
                <a:cs typeface="Arial" panose="020B0604020202020204" pitchFamily="34" charset="0"/>
              </a:rPr>
              <a:t>Listen and follow</a:t>
            </a:r>
            <a:endParaRPr lang="zh-CN" alt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435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228184" y="4630915"/>
            <a:ext cx="3040541" cy="222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9350" y="1395413"/>
            <a:ext cx="74549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Dad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You look sad, dear. Why?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Kitty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Because it’s snowing again.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can’t go out to play.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rgbClr val="0000FF"/>
                </a:solidFill>
                <a:cs typeface="Arial" panose="020B0604020202020204" pitchFamily="34" charset="0"/>
              </a:rPr>
              <a:t>Dad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Why not? Come on.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We can make a snowman.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rgbClr val="FF0000"/>
                </a:solidFill>
                <a:cs typeface="Arial" panose="020B0604020202020204" pitchFamily="34" charset="0"/>
              </a:rPr>
              <a:t>Kitty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 snowman! It’s a good idea.</a:t>
            </a:r>
          </a:p>
        </p:txBody>
      </p:sp>
      <p:pic>
        <p:nvPicPr>
          <p:cNvPr id="4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44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25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0433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729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116990" y="4427435"/>
            <a:ext cx="3096859" cy="243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follow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4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30241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49350" y="1720850"/>
            <a:ext cx="74533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Kitty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Oh, it’s OK. A big snowman!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0000FF"/>
                </a:solidFill>
                <a:cs typeface="Arial" panose="020B0604020202020204" pitchFamily="34" charset="0"/>
              </a:rPr>
              <a:t>Dad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How are they feeling now?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you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happy?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600" dirty="0" smtClean="0">
                <a:solidFill>
                  <a:srgbClr val="FF0000"/>
                </a:solidFill>
                <a:cs typeface="Arial" panose="020B0604020202020204" pitchFamily="34" charset="0"/>
              </a:rPr>
              <a:t>Kitty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Yes. I’m very happy.</a:t>
            </a:r>
          </a:p>
        </p:txBody>
      </p:sp>
      <p:pic>
        <p:nvPicPr>
          <p:cNvPr id="8" name="0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46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07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4427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55976" y="3429000"/>
            <a:ext cx="4176464" cy="327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占位符 2"/>
          <p:cNvSpPr txBox="1"/>
          <p:nvPr/>
        </p:nvSpPr>
        <p:spPr bwMode="auto">
          <a:xfrm>
            <a:off x="539750" y="893763"/>
            <a:ext cx="475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标题 2"/>
          <p:cNvSpPr>
            <a:spLocks noGrp="1"/>
          </p:cNvSpPr>
          <p:nvPr>
            <p:ph type="title"/>
          </p:nvPr>
        </p:nvSpPr>
        <p:spPr bwMode="auto">
          <a:xfrm>
            <a:off x="419100" y="260350"/>
            <a:ext cx="8291513" cy="70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&gt;&gt;Practice</a:t>
            </a:r>
            <a:endParaRPr lang="zh-CN" altLang="en-US" sz="2400" i="1" smtClean="0"/>
          </a:p>
        </p:txBody>
      </p:sp>
      <p:cxnSp>
        <p:nvCxnSpPr>
          <p:cNvPr id="23" name="直接连接符 22"/>
          <p:cNvCxnSpPr/>
          <p:nvPr/>
        </p:nvCxnSpPr>
        <p:spPr>
          <a:xfrm>
            <a:off x="611188" y="1484313"/>
            <a:ext cx="1800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188" y="1646052"/>
            <a:ext cx="402316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5d5aa824102b126175b5c112104f873456fe3f1c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384</Words>
  <Application>Microsoft Office PowerPoint</Application>
  <PresentationFormat>全屏显示(4:3)</PresentationFormat>
  <Paragraphs>88</Paragraphs>
  <Slides>14</Slides>
  <Notes>13</Notes>
  <HiddenSlides>0</HiddenSlides>
  <MMClips>10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Microsoft JhengHei</vt:lpstr>
      <vt:lpstr>黑体</vt:lpstr>
      <vt:lpstr>宋体</vt:lpstr>
      <vt:lpstr>微软雅黑</vt:lpstr>
      <vt:lpstr>幼圆</vt:lpstr>
      <vt:lpstr>Arial</vt:lpstr>
      <vt:lpstr>Arial Black</vt:lpstr>
      <vt:lpstr>Calibri</vt:lpstr>
      <vt:lpstr>Ebrima</vt:lpstr>
      <vt:lpstr>Wingdings</vt:lpstr>
      <vt:lpstr>WWW.2PPT.COM
</vt:lpstr>
      <vt:lpstr>Unit1 How are you feeling now?</vt:lpstr>
      <vt:lpstr>&gt;&gt;Lead-in</vt:lpstr>
      <vt:lpstr>&gt;&gt;Lead-in</vt:lpstr>
      <vt:lpstr>&gt;&gt;Practice</vt:lpstr>
      <vt:lpstr>&gt;&gt;Presentation</vt:lpstr>
      <vt:lpstr>&gt;&gt;Presentation</vt:lpstr>
      <vt:lpstr>&gt;&gt;Practice</vt:lpstr>
      <vt:lpstr>&gt;&gt;Practice</vt:lpstr>
      <vt:lpstr>&gt;&gt;Practice</vt:lpstr>
      <vt:lpstr>&gt;&gt;Practice</vt:lpstr>
      <vt:lpstr>&gt;&gt;Practice</vt:lpstr>
      <vt:lpstr>&gt;&gt;Practice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2023-01-16T19:55:29Z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CEB269BA6A5B4073BEF898B69B093C2B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