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57" r:id="rId3"/>
    <p:sldId id="269" r:id="rId4"/>
    <p:sldId id="274" r:id="rId5"/>
    <p:sldId id="270" r:id="rId6"/>
    <p:sldId id="265" r:id="rId7"/>
    <p:sldId id="271" r:id="rId8"/>
    <p:sldId id="273" r:id="rId9"/>
    <p:sldId id="272" r:id="rId10"/>
    <p:sldId id="277" r:id="rId11"/>
    <p:sldId id="275" r:id="rId12"/>
    <p:sldId id="278" r:id="rId13"/>
    <p:sldId id="266" r:id="rId14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46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</c:v>
                </c:pt>
              </c:strCache>
            </c:strRef>
          </c:tx>
          <c:spPr>
            <a:solidFill>
              <a:srgbClr val="FFFFFF"/>
            </a:solidFill>
            <a:effectLst/>
          </c:spPr>
          <c:dPt>
            <c:idx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C4-4BF8-A782-3386687A1DD8}"/>
              </c:ext>
            </c:extLst>
          </c:dPt>
          <c:dPt>
            <c:idx val="1"/>
            <c:bubble3D val="0"/>
            <c:explosion val="1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C4-4BF8-A782-3386687A1DD8}"/>
              </c:ext>
            </c:extLst>
          </c:dPt>
          <c:cat>
            <c:strRef>
              <c:f>工作表1!$A$2:$A$3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C4-4BF8-A782-3386687A1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</c:v>
                </c:pt>
              </c:strCache>
            </c:strRef>
          </c:tx>
          <c:spPr>
            <a:solidFill>
              <a:schemeClr val="bg1"/>
            </a:solidFill>
            <a:effectLst/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5-4AF5-ADA9-A3987EB52115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5-4AF5-ADA9-A3987EB52115}"/>
              </c:ext>
            </c:extLst>
          </c:dPt>
          <c:cat>
            <c:strRef>
              <c:f>工作表1!$A$2:$A$3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05-4AF5-ADA9-A3987EB52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</c:v>
                </c:pt>
              </c:strCache>
            </c:strRef>
          </c:tx>
          <c:spPr>
            <a:solidFill>
              <a:schemeClr val="bg1"/>
            </a:solidFill>
            <a:effectLst/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40-405E-B29C-58755778E967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40-405E-B29C-58755778E967}"/>
              </c:ext>
            </c:extLst>
          </c:dPt>
          <c:cat>
            <c:strRef>
              <c:f>工作表1!$A$2:$A$3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0-405E-B29C-58755778E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</c:v>
                </c:pt>
              </c:strCache>
            </c:strRef>
          </c:tx>
          <c:spPr>
            <a:solidFill>
              <a:schemeClr val="bg1"/>
            </a:solidFill>
            <a:effectLst/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A0-44C0-95D3-AECC97F162AF}"/>
              </c:ext>
            </c:extLst>
          </c:dPt>
          <c:dPt>
            <c:idx val="1"/>
            <c:bubble3D val="0"/>
            <c:explosion val="1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A0-44C0-95D3-AECC97F162AF}"/>
              </c:ext>
            </c:extLst>
          </c:dPt>
          <c:cat>
            <c:strRef>
              <c:f>工作表1!$A$2:$A$3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0-44C0-95D3-AECC97F16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</c:v>
                </c:pt>
              </c:strCache>
            </c:strRef>
          </c:tx>
          <c:spPr>
            <a:solidFill>
              <a:srgbClr val="FFFFFF"/>
            </a:solidFill>
            <a:effectLst/>
          </c:spPr>
          <c:dPt>
            <c:idx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BD-476C-B064-A3A114E18D8C}"/>
              </c:ext>
            </c:extLst>
          </c:dPt>
          <c:dPt>
            <c:idx val="1"/>
            <c:bubble3D val="0"/>
            <c:explosion val="1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D-476C-B064-A3A114E18D8C}"/>
              </c:ext>
            </c:extLst>
          </c:dPt>
          <c:cat>
            <c:strRef>
              <c:f>工作表1!$A$2:$A$3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BD-476C-B064-A3A114E18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0996" y="919397"/>
            <a:ext cx="6767200" cy="261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solidFill>
                  <a:srgbClr val="FFFFFF"/>
                </a:solidFill>
                <a:latin typeface="+mj-ea"/>
                <a:ea typeface="+mj-ea"/>
              </a:rPr>
              <a:t>项目策划</a:t>
            </a:r>
            <a:endParaRPr kumimoji="1" lang="en-US" altLang="zh-CN" sz="8000" dirty="0">
              <a:solidFill>
                <a:srgbClr val="FFFFFF"/>
              </a:solidFill>
              <a:latin typeface="+mj-ea"/>
              <a:ea typeface="+mj-ea"/>
            </a:endParaRPr>
          </a:p>
          <a:p>
            <a:r>
              <a:rPr kumimoji="1" lang="en-US" altLang="zh-CN" sz="8000" dirty="0">
                <a:solidFill>
                  <a:srgbClr val="FFFFFF"/>
                </a:solidFill>
                <a:latin typeface="+mj-ea"/>
                <a:ea typeface="+mj-ea"/>
              </a:rPr>
              <a:t>Business Plan</a:t>
            </a:r>
            <a:endParaRPr kumimoji="1" lang="zh-CN" altLang="en-US" sz="80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0996" y="293740"/>
            <a:ext cx="149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COMPANY</a:t>
            </a:r>
            <a:r>
              <a:rPr kumimoji="1" lang="zh-CN" altLang="en-US" sz="12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LOGO</a:t>
            </a:r>
            <a:endParaRPr kumimoji="1" lang="zh-CN" altLang="en-US" sz="12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0996" y="3473942"/>
            <a:ext cx="1282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PRESENTED</a:t>
            </a:r>
            <a:r>
              <a:rPr kumimoji="1" lang="zh-CN" altLang="en-US" sz="12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BY</a:t>
            </a:r>
            <a:endParaRPr kumimoji="1" lang="zh-CN" altLang="en-US" sz="12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5114" y="293863"/>
            <a:ext cx="910676" cy="276999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PART</a:t>
            </a:r>
            <a:r>
              <a:rPr kumimoji="1" lang="zh-CN" altLang="en-US" sz="12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ONE</a:t>
            </a:r>
            <a:endParaRPr kumimoji="1" lang="zh-CN" altLang="en-US" sz="12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8504" y="293740"/>
            <a:ext cx="927583" cy="276999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PART</a:t>
            </a:r>
            <a:r>
              <a:rPr kumimoji="1" lang="zh-CN" altLang="en-US" sz="12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TWO</a:t>
            </a:r>
            <a:endParaRPr kumimoji="1" lang="zh-CN" altLang="en-US" sz="12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29065" y="293740"/>
            <a:ext cx="1009636" cy="276999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PART</a:t>
            </a:r>
            <a:r>
              <a:rPr kumimoji="1" lang="zh-CN" altLang="en-US" sz="12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THREE</a:t>
            </a:r>
            <a:endParaRPr kumimoji="1" lang="zh-CN" altLang="en-US" sz="12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58009" y="290250"/>
            <a:ext cx="983112" cy="276999"/>
          </a:xfrm>
          <a:prstGeom prst="rect">
            <a:avLst/>
          </a:prstGeom>
          <a:noFill/>
          <a:ln w="3175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PART</a:t>
            </a:r>
            <a:r>
              <a:rPr kumimoji="1" lang="zh-CN" altLang="en-US" sz="12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FOUR</a:t>
            </a:r>
            <a:endParaRPr kumimoji="1" lang="zh-CN" altLang="en-US" sz="12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49637" y="4526903"/>
            <a:ext cx="164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COMPANY</a:t>
            </a:r>
            <a:r>
              <a:rPr kumimoji="1" lang="zh-CN" altLang="en-US" sz="12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|</a:t>
            </a:r>
            <a:r>
              <a:rPr kumimoji="1" lang="zh-CN" altLang="en-US" sz="12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+mj-ea"/>
                <a:ea typeface="+mj-ea"/>
              </a:rPr>
              <a:t>LOGO</a:t>
            </a:r>
            <a:endParaRPr kumimoji="1" lang="zh-CN" altLang="en-US" sz="12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827584" y="1454679"/>
            <a:ext cx="1800200" cy="216024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710738" y="1454679"/>
            <a:ext cx="1800200" cy="216024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593892" y="1454679"/>
            <a:ext cx="1800200" cy="216024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6477046" y="1454679"/>
            <a:ext cx="1800200" cy="216024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0017" y="878615"/>
            <a:ext cx="107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73171" y="878615"/>
            <a:ext cx="107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6325" y="878615"/>
            <a:ext cx="107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39479" y="878615"/>
            <a:ext cx="107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1949" y="3011585"/>
            <a:ext cx="167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Your 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Text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75103" y="3011585"/>
            <a:ext cx="167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Your 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Text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58257" y="3011585"/>
            <a:ext cx="167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Your 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41411" y="3011585"/>
            <a:ext cx="1671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Your 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Text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367683" y="2234379"/>
            <a:ext cx="720000" cy="72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250837" y="2234379"/>
            <a:ext cx="720000" cy="72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5133991" y="2234379"/>
            <a:ext cx="720000" cy="72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017144" y="2234379"/>
            <a:ext cx="720000" cy="72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箭头连接符 19"/>
          <p:cNvCxnSpPr>
            <a:stCxn id="6" idx="2"/>
            <a:endCxn id="14" idx="0"/>
          </p:cNvCxnSpPr>
          <p:nvPr/>
        </p:nvCxnSpPr>
        <p:spPr>
          <a:xfrm flipH="1">
            <a:off x="1727683" y="1401835"/>
            <a:ext cx="1" cy="8325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20"/>
          <p:cNvCxnSpPr>
            <a:stCxn id="7" idx="2"/>
            <a:endCxn id="15" idx="0"/>
          </p:cNvCxnSpPr>
          <p:nvPr/>
        </p:nvCxnSpPr>
        <p:spPr>
          <a:xfrm flipH="1">
            <a:off x="3610837" y="1401835"/>
            <a:ext cx="1" cy="8325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23"/>
          <p:cNvCxnSpPr>
            <a:stCxn id="8" idx="2"/>
            <a:endCxn id="16" idx="0"/>
          </p:cNvCxnSpPr>
          <p:nvPr/>
        </p:nvCxnSpPr>
        <p:spPr>
          <a:xfrm flipH="1">
            <a:off x="5493991" y="1401835"/>
            <a:ext cx="1" cy="8325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6"/>
          <p:cNvCxnSpPr>
            <a:stCxn id="9" idx="2"/>
            <a:endCxn id="17" idx="0"/>
          </p:cNvCxnSpPr>
          <p:nvPr/>
        </p:nvCxnSpPr>
        <p:spPr>
          <a:xfrm flipH="1">
            <a:off x="7377144" y="1401835"/>
            <a:ext cx="2" cy="8325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7"/>
          <p:cNvSpPr>
            <a:spLocks noChangeAspect="1" noEditPoints="1"/>
          </p:cNvSpPr>
          <p:nvPr/>
        </p:nvSpPr>
        <p:spPr bwMode="auto">
          <a:xfrm>
            <a:off x="7182262" y="2391152"/>
            <a:ext cx="389764" cy="39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 218"/>
          <p:cNvSpPr>
            <a:spLocks noChangeAspect="1" noEditPoints="1"/>
          </p:cNvSpPr>
          <p:nvPr/>
        </p:nvSpPr>
        <p:spPr bwMode="auto">
          <a:xfrm>
            <a:off x="1539341" y="2395799"/>
            <a:ext cx="376683" cy="39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Freeform 219"/>
          <p:cNvSpPr>
            <a:spLocks noChangeAspect="1" noEditPoints="1"/>
          </p:cNvSpPr>
          <p:nvPr/>
        </p:nvSpPr>
        <p:spPr bwMode="auto">
          <a:xfrm>
            <a:off x="3456490" y="2388982"/>
            <a:ext cx="308693" cy="39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221"/>
          <p:cNvSpPr>
            <a:spLocks noChangeAspect="1"/>
          </p:cNvSpPr>
          <p:nvPr/>
        </p:nvSpPr>
        <p:spPr bwMode="auto">
          <a:xfrm>
            <a:off x="5287084" y="2395799"/>
            <a:ext cx="412638" cy="39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87051" y="3311900"/>
            <a:ext cx="147636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980936" y="3311900"/>
            <a:ext cx="147636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888863" y="3311900"/>
            <a:ext cx="147636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782748" y="3311900"/>
            <a:ext cx="147636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49637" y="4526903"/>
            <a:ext cx="164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COMPANY</a:t>
            </a:r>
            <a:r>
              <a:rPr kumimoji="1" lang="zh-CN" altLang="en-US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|</a:t>
            </a:r>
            <a:r>
              <a:rPr kumimoji="1" lang="zh-CN" altLang="en-US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kumimoji="1" lang="zh-CN" altLang="en-US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930094" y="933986"/>
            <a:ext cx="1283812" cy="1283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79344" y="2375151"/>
            <a:ext cx="2985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SECTION</a:t>
            </a:r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HERE</a:t>
            </a:r>
          </a:p>
          <a:p>
            <a:pPr algn="ctr"/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风险管理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37307" y="3206148"/>
            <a:ext cx="286938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LOGO | COMPANY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 32"/>
          <p:cNvGrpSpPr/>
          <p:nvPr/>
        </p:nvGrpSpPr>
        <p:grpSpPr>
          <a:xfrm>
            <a:off x="937833" y="1244343"/>
            <a:ext cx="2224672" cy="2727991"/>
            <a:chOff x="1032942" y="1278561"/>
            <a:chExt cx="2499236" cy="3064673"/>
          </a:xfrm>
        </p:grpSpPr>
        <p:sp>
          <p:nvSpPr>
            <p:cNvPr id="3" name="Freeform 140"/>
            <p:cNvSpPr/>
            <p:nvPr/>
          </p:nvSpPr>
          <p:spPr bwMode="auto">
            <a:xfrm>
              <a:off x="1032942" y="1278561"/>
              <a:ext cx="1526769" cy="3064673"/>
            </a:xfrm>
            <a:custGeom>
              <a:avLst/>
              <a:gdLst>
                <a:gd name="T0" fmla="*/ 47 w 52"/>
                <a:gd name="T1" fmla="*/ 83 h 90"/>
                <a:gd name="T2" fmla="*/ 50 w 52"/>
                <a:gd name="T3" fmla="*/ 77 h 90"/>
                <a:gd name="T4" fmla="*/ 47 w 52"/>
                <a:gd name="T5" fmla="*/ 77 h 90"/>
                <a:gd name="T6" fmla="*/ 37 w 52"/>
                <a:gd name="T7" fmla="*/ 69 h 90"/>
                <a:gd name="T8" fmla="*/ 42 w 52"/>
                <a:gd name="T9" fmla="*/ 63 h 90"/>
                <a:gd name="T10" fmla="*/ 37 w 52"/>
                <a:gd name="T11" fmla="*/ 56 h 90"/>
                <a:gd name="T12" fmla="*/ 46 w 52"/>
                <a:gd name="T13" fmla="*/ 48 h 90"/>
                <a:gd name="T14" fmla="*/ 49 w 52"/>
                <a:gd name="T15" fmla="*/ 48 h 90"/>
                <a:gd name="T16" fmla="*/ 46 w 52"/>
                <a:gd name="T17" fmla="*/ 42 h 90"/>
                <a:gd name="T18" fmla="*/ 51 w 52"/>
                <a:gd name="T19" fmla="*/ 35 h 90"/>
                <a:gd name="T20" fmla="*/ 27 w 52"/>
                <a:gd name="T21" fmla="*/ 35 h 90"/>
                <a:gd name="T22" fmla="*/ 30 w 52"/>
                <a:gd name="T23" fmla="*/ 20 h 90"/>
                <a:gd name="T24" fmla="*/ 32 w 52"/>
                <a:gd name="T25" fmla="*/ 12 h 90"/>
                <a:gd name="T26" fmla="*/ 24 w 52"/>
                <a:gd name="T27" fmla="*/ 0 h 90"/>
                <a:gd name="T28" fmla="*/ 23 w 52"/>
                <a:gd name="T29" fmla="*/ 0 h 90"/>
                <a:gd name="T30" fmla="*/ 16 w 52"/>
                <a:gd name="T31" fmla="*/ 9 h 90"/>
                <a:gd name="T32" fmla="*/ 15 w 52"/>
                <a:gd name="T33" fmla="*/ 17 h 90"/>
                <a:gd name="T34" fmla="*/ 9 w 52"/>
                <a:gd name="T35" fmla="*/ 35 h 90"/>
                <a:gd name="T36" fmla="*/ 2 w 52"/>
                <a:gd name="T37" fmla="*/ 42 h 90"/>
                <a:gd name="T38" fmla="*/ 2 w 52"/>
                <a:gd name="T39" fmla="*/ 78 h 90"/>
                <a:gd name="T40" fmla="*/ 12 w 52"/>
                <a:gd name="T41" fmla="*/ 90 h 90"/>
                <a:gd name="T42" fmla="*/ 52 w 52"/>
                <a:gd name="T43" fmla="*/ 90 h 90"/>
                <a:gd name="T44" fmla="*/ 47 w 52"/>
                <a:gd name="T4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90">
                  <a:moveTo>
                    <a:pt x="47" y="83"/>
                  </a:moveTo>
                  <a:cubicBezTo>
                    <a:pt x="47" y="81"/>
                    <a:pt x="48" y="79"/>
                    <a:pt x="50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2" y="77"/>
                    <a:pt x="37" y="74"/>
                    <a:pt x="37" y="69"/>
                  </a:cubicBezTo>
                  <a:cubicBezTo>
                    <a:pt x="37" y="66"/>
                    <a:pt x="39" y="64"/>
                    <a:pt x="42" y="63"/>
                  </a:cubicBezTo>
                  <a:cubicBezTo>
                    <a:pt x="39" y="61"/>
                    <a:pt x="37" y="59"/>
                    <a:pt x="37" y="56"/>
                  </a:cubicBezTo>
                  <a:cubicBezTo>
                    <a:pt x="37" y="51"/>
                    <a:pt x="41" y="48"/>
                    <a:pt x="46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7" y="46"/>
                    <a:pt x="46" y="44"/>
                    <a:pt x="46" y="42"/>
                  </a:cubicBezTo>
                  <a:cubicBezTo>
                    <a:pt x="46" y="39"/>
                    <a:pt x="48" y="36"/>
                    <a:pt x="51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9" y="25"/>
                    <a:pt x="30" y="2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7"/>
                    <a:pt x="28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4"/>
                    <a:pt x="16" y="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26"/>
                    <a:pt x="13" y="32"/>
                    <a:pt x="9" y="35"/>
                  </a:cubicBezTo>
                  <a:cubicBezTo>
                    <a:pt x="6" y="37"/>
                    <a:pt x="2" y="39"/>
                    <a:pt x="2" y="42"/>
                  </a:cubicBezTo>
                  <a:cubicBezTo>
                    <a:pt x="0" y="51"/>
                    <a:pt x="1" y="69"/>
                    <a:pt x="2" y="78"/>
                  </a:cubicBezTo>
                  <a:cubicBezTo>
                    <a:pt x="2" y="82"/>
                    <a:pt x="11" y="90"/>
                    <a:pt x="12" y="90"/>
                  </a:cubicBezTo>
                  <a:cubicBezTo>
                    <a:pt x="22" y="90"/>
                    <a:pt x="52" y="90"/>
                    <a:pt x="52" y="90"/>
                  </a:cubicBezTo>
                  <a:cubicBezTo>
                    <a:pt x="49" y="89"/>
                    <a:pt x="47" y="86"/>
                    <a:pt x="47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/>
            </a:p>
          </p:txBody>
        </p:sp>
        <p:sp>
          <p:nvSpPr>
            <p:cNvPr id="14" name="Freeform 142"/>
            <p:cNvSpPr/>
            <p:nvPr/>
          </p:nvSpPr>
          <p:spPr bwMode="auto">
            <a:xfrm>
              <a:off x="2180453" y="2984897"/>
              <a:ext cx="1351725" cy="370458"/>
            </a:xfrm>
            <a:custGeom>
              <a:avLst/>
              <a:gdLst>
                <a:gd name="T0" fmla="*/ 7 w 46"/>
                <a:gd name="T1" fmla="*/ 0 h 11"/>
                <a:gd name="T2" fmla="*/ 2 w 46"/>
                <a:gd name="T3" fmla="*/ 2 h 11"/>
                <a:gd name="T4" fmla="*/ 0 w 46"/>
                <a:gd name="T5" fmla="*/ 6 h 11"/>
                <a:gd name="T6" fmla="*/ 2 w 46"/>
                <a:gd name="T7" fmla="*/ 9 h 11"/>
                <a:gd name="T8" fmla="*/ 7 w 46"/>
                <a:gd name="T9" fmla="*/ 11 h 11"/>
                <a:gd name="T10" fmla="*/ 27 w 46"/>
                <a:gd name="T11" fmla="*/ 11 h 11"/>
                <a:gd name="T12" fmla="*/ 38 w 46"/>
                <a:gd name="T13" fmla="*/ 11 h 11"/>
                <a:gd name="T14" fmla="*/ 44 w 46"/>
                <a:gd name="T15" fmla="*/ 9 h 11"/>
                <a:gd name="T16" fmla="*/ 46 w 46"/>
                <a:gd name="T17" fmla="*/ 6 h 11"/>
                <a:gd name="T18" fmla="*/ 44 w 46"/>
                <a:gd name="T19" fmla="*/ 2 h 11"/>
                <a:gd name="T20" fmla="*/ 38 w 46"/>
                <a:gd name="T21" fmla="*/ 0 h 11"/>
                <a:gd name="T22" fmla="*/ 27 w 46"/>
                <a:gd name="T23" fmla="*/ 0 h 11"/>
                <a:gd name="T24" fmla="*/ 7 w 46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1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0"/>
                    <a:pt x="44" y="9"/>
                  </a:cubicBezTo>
                  <a:cubicBezTo>
                    <a:pt x="45" y="8"/>
                    <a:pt x="46" y="7"/>
                    <a:pt x="46" y="6"/>
                  </a:cubicBezTo>
                  <a:cubicBezTo>
                    <a:pt x="46" y="4"/>
                    <a:pt x="45" y="3"/>
                    <a:pt x="44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/>
            </a:p>
          </p:txBody>
        </p:sp>
        <p:sp>
          <p:nvSpPr>
            <p:cNvPr id="15" name="Freeform 247"/>
            <p:cNvSpPr>
              <a:spLocks noEditPoints="1"/>
            </p:cNvSpPr>
            <p:nvPr/>
          </p:nvSpPr>
          <p:spPr bwMode="auto">
            <a:xfrm>
              <a:off x="2792682" y="3097038"/>
              <a:ext cx="206065" cy="20497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1 h 85"/>
                <a:gd name="T16" fmla="*/ 21 w 85"/>
                <a:gd name="T17" fmla="*/ 61 h 85"/>
                <a:gd name="T18" fmla="*/ 21 w 85"/>
                <a:gd name="T19" fmla="*/ 68 h 85"/>
                <a:gd name="T20" fmla="*/ 27 w 85"/>
                <a:gd name="T21" fmla="*/ 68 h 85"/>
                <a:gd name="T22" fmla="*/ 27 w 85"/>
                <a:gd name="T23" fmla="*/ 61 h 85"/>
                <a:gd name="T24" fmla="*/ 30 w 85"/>
                <a:gd name="T25" fmla="*/ 61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1 h 85"/>
                <a:gd name="T32" fmla="*/ 57 w 85"/>
                <a:gd name="T33" fmla="*/ 61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1 h 85"/>
                <a:gd name="T40" fmla="*/ 66 w 85"/>
                <a:gd name="T41" fmla="*/ 61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2" name="Freeform 144"/>
            <p:cNvSpPr/>
            <p:nvPr/>
          </p:nvSpPr>
          <p:spPr bwMode="auto">
            <a:xfrm>
              <a:off x="2501370" y="3939102"/>
              <a:ext cx="884941" cy="370458"/>
            </a:xfrm>
            <a:custGeom>
              <a:avLst/>
              <a:gdLst>
                <a:gd name="T0" fmla="*/ 5 w 30"/>
                <a:gd name="T1" fmla="*/ 0 h 11"/>
                <a:gd name="T2" fmla="*/ 0 w 30"/>
                <a:gd name="T3" fmla="*/ 5 h 11"/>
                <a:gd name="T4" fmla="*/ 5 w 30"/>
                <a:gd name="T5" fmla="*/ 11 h 11"/>
                <a:gd name="T6" fmla="*/ 25 w 30"/>
                <a:gd name="T7" fmla="*/ 11 h 11"/>
                <a:gd name="T8" fmla="*/ 30 w 30"/>
                <a:gd name="T9" fmla="*/ 5 h 11"/>
                <a:gd name="T10" fmla="*/ 25 w 30"/>
                <a:gd name="T11" fmla="*/ 0 h 11"/>
                <a:gd name="T12" fmla="*/ 25 w 30"/>
                <a:gd name="T13" fmla="*/ 0 h 11"/>
                <a:gd name="T14" fmla="*/ 5 w 3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1"/>
                    <a:pt x="30" y="8"/>
                    <a:pt x="30" y="5"/>
                  </a:cubicBezTo>
                  <a:cubicBezTo>
                    <a:pt x="30" y="2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/>
            </a:p>
          </p:txBody>
        </p:sp>
        <p:sp>
          <p:nvSpPr>
            <p:cNvPr id="13" name="Freeform 249"/>
            <p:cNvSpPr>
              <a:spLocks noEditPoints="1"/>
            </p:cNvSpPr>
            <p:nvPr/>
          </p:nvSpPr>
          <p:spPr bwMode="auto">
            <a:xfrm>
              <a:off x="2801405" y="4013121"/>
              <a:ext cx="188620" cy="222419"/>
            </a:xfrm>
            <a:custGeom>
              <a:avLst/>
              <a:gdLst>
                <a:gd name="T0" fmla="*/ 0 w 78"/>
                <a:gd name="T1" fmla="*/ 84 h 92"/>
                <a:gd name="T2" fmla="*/ 30 w 78"/>
                <a:gd name="T3" fmla="*/ 19 h 92"/>
                <a:gd name="T4" fmla="*/ 39 w 78"/>
                <a:gd name="T5" fmla="*/ 26 h 92"/>
                <a:gd name="T6" fmla="*/ 39 w 78"/>
                <a:gd name="T7" fmla="*/ 26 h 92"/>
                <a:gd name="T8" fmla="*/ 39 w 78"/>
                <a:gd name="T9" fmla="*/ 26 h 92"/>
                <a:gd name="T10" fmla="*/ 40 w 78"/>
                <a:gd name="T11" fmla="*/ 26 h 92"/>
                <a:gd name="T12" fmla="*/ 40 w 78"/>
                <a:gd name="T13" fmla="*/ 27 h 92"/>
                <a:gd name="T14" fmla="*/ 41 w 78"/>
                <a:gd name="T15" fmla="*/ 27 h 92"/>
                <a:gd name="T16" fmla="*/ 41 w 78"/>
                <a:gd name="T17" fmla="*/ 27 h 92"/>
                <a:gd name="T18" fmla="*/ 42 w 78"/>
                <a:gd name="T19" fmla="*/ 28 h 92"/>
                <a:gd name="T20" fmla="*/ 42 w 78"/>
                <a:gd name="T21" fmla="*/ 28 h 92"/>
                <a:gd name="T22" fmla="*/ 43 w 78"/>
                <a:gd name="T23" fmla="*/ 28 h 92"/>
                <a:gd name="T24" fmla="*/ 43 w 78"/>
                <a:gd name="T25" fmla="*/ 29 h 92"/>
                <a:gd name="T26" fmla="*/ 43 w 78"/>
                <a:gd name="T27" fmla="*/ 29 h 92"/>
                <a:gd name="T28" fmla="*/ 44 w 78"/>
                <a:gd name="T29" fmla="*/ 29 h 92"/>
                <a:gd name="T30" fmla="*/ 48 w 78"/>
                <a:gd name="T31" fmla="*/ 32 h 92"/>
                <a:gd name="T32" fmla="*/ 49 w 78"/>
                <a:gd name="T33" fmla="*/ 33 h 92"/>
                <a:gd name="T34" fmla="*/ 49 w 78"/>
                <a:gd name="T35" fmla="*/ 33 h 92"/>
                <a:gd name="T36" fmla="*/ 49 w 78"/>
                <a:gd name="T37" fmla="*/ 33 h 92"/>
                <a:gd name="T38" fmla="*/ 50 w 78"/>
                <a:gd name="T39" fmla="*/ 34 h 92"/>
                <a:gd name="T40" fmla="*/ 50 w 78"/>
                <a:gd name="T41" fmla="*/ 34 h 92"/>
                <a:gd name="T42" fmla="*/ 51 w 78"/>
                <a:gd name="T43" fmla="*/ 34 h 92"/>
                <a:gd name="T44" fmla="*/ 51 w 78"/>
                <a:gd name="T45" fmla="*/ 34 h 92"/>
                <a:gd name="T46" fmla="*/ 52 w 78"/>
                <a:gd name="T47" fmla="*/ 35 h 92"/>
                <a:gd name="T48" fmla="*/ 52 w 78"/>
                <a:gd name="T49" fmla="*/ 35 h 92"/>
                <a:gd name="T50" fmla="*/ 53 w 78"/>
                <a:gd name="T51" fmla="*/ 35 h 92"/>
                <a:gd name="T52" fmla="*/ 53 w 78"/>
                <a:gd name="T53" fmla="*/ 36 h 92"/>
                <a:gd name="T54" fmla="*/ 53 w 78"/>
                <a:gd name="T55" fmla="*/ 36 h 92"/>
                <a:gd name="T56" fmla="*/ 49 w 78"/>
                <a:gd name="T57" fmla="*/ 78 h 92"/>
                <a:gd name="T58" fmla="*/ 8 w 78"/>
                <a:gd name="T59" fmla="*/ 90 h 92"/>
                <a:gd name="T60" fmla="*/ 35 w 78"/>
                <a:gd name="T61" fmla="*/ 63 h 92"/>
                <a:gd name="T62" fmla="*/ 19 w 78"/>
                <a:gd name="T63" fmla="*/ 52 h 92"/>
                <a:gd name="T64" fmla="*/ 3 w 78"/>
                <a:gd name="T65" fmla="*/ 87 h 92"/>
                <a:gd name="T66" fmla="*/ 74 w 78"/>
                <a:gd name="T67" fmla="*/ 92 h 92"/>
                <a:gd name="T68" fmla="*/ 54 w 78"/>
                <a:gd name="T69" fmla="*/ 82 h 92"/>
                <a:gd name="T70" fmla="*/ 69 w 78"/>
                <a:gd name="T71" fmla="*/ 42 h 92"/>
                <a:gd name="T72" fmla="*/ 35 w 78"/>
                <a:gd name="T73" fmla="*/ 0 h 92"/>
                <a:gd name="T74" fmla="*/ 69 w 78"/>
                <a:gd name="T75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92">
                  <a:moveTo>
                    <a:pt x="3" y="87"/>
                  </a:moveTo>
                  <a:cubicBezTo>
                    <a:pt x="2" y="86"/>
                    <a:pt x="1" y="85"/>
                    <a:pt x="0" y="84"/>
                  </a:cubicBezTo>
                  <a:cubicBezTo>
                    <a:pt x="0" y="71"/>
                    <a:pt x="0" y="58"/>
                    <a:pt x="1" y="44"/>
                  </a:cubicBezTo>
                  <a:cubicBezTo>
                    <a:pt x="12" y="40"/>
                    <a:pt x="22" y="31"/>
                    <a:pt x="30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4"/>
                    <a:pt x="49" y="66"/>
                    <a:pt x="49" y="78"/>
                  </a:cubicBezTo>
                  <a:cubicBezTo>
                    <a:pt x="36" y="83"/>
                    <a:pt x="24" y="87"/>
                    <a:pt x="11" y="92"/>
                  </a:cubicBezTo>
                  <a:cubicBezTo>
                    <a:pt x="10" y="91"/>
                    <a:pt x="9" y="91"/>
                    <a:pt x="8" y="9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8" y="68"/>
                    <a:pt x="32" y="67"/>
                    <a:pt x="35" y="63"/>
                  </a:cubicBezTo>
                  <a:cubicBezTo>
                    <a:pt x="38" y="59"/>
                    <a:pt x="37" y="53"/>
                    <a:pt x="33" y="50"/>
                  </a:cubicBezTo>
                  <a:cubicBezTo>
                    <a:pt x="28" y="47"/>
                    <a:pt x="22" y="48"/>
                    <a:pt x="19" y="52"/>
                  </a:cubicBezTo>
                  <a:cubicBezTo>
                    <a:pt x="16" y="56"/>
                    <a:pt x="17" y="61"/>
                    <a:pt x="20" y="64"/>
                  </a:cubicBezTo>
                  <a:cubicBezTo>
                    <a:pt x="3" y="87"/>
                    <a:pt x="3" y="87"/>
                    <a:pt x="3" y="87"/>
                  </a:cubicBezTo>
                  <a:close/>
                  <a:moveTo>
                    <a:pt x="27" y="9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69" y="42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11"/>
                    <a:pt x="26" y="11"/>
                    <a:pt x="26" y="11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0" name="Freeform 143"/>
            <p:cNvSpPr/>
            <p:nvPr/>
          </p:nvSpPr>
          <p:spPr bwMode="auto">
            <a:xfrm>
              <a:off x="2209630" y="3456385"/>
              <a:ext cx="1293377" cy="381680"/>
            </a:xfrm>
            <a:custGeom>
              <a:avLst/>
              <a:gdLst>
                <a:gd name="T0" fmla="*/ 2 w 44"/>
                <a:gd name="T1" fmla="*/ 2 h 11"/>
                <a:gd name="T2" fmla="*/ 0 w 44"/>
                <a:gd name="T3" fmla="*/ 5 h 11"/>
                <a:gd name="T4" fmla="*/ 2 w 44"/>
                <a:gd name="T5" fmla="*/ 9 h 11"/>
                <a:gd name="T6" fmla="*/ 7 w 44"/>
                <a:gd name="T7" fmla="*/ 11 h 11"/>
                <a:gd name="T8" fmla="*/ 37 w 44"/>
                <a:gd name="T9" fmla="*/ 11 h 11"/>
                <a:gd name="T10" fmla="*/ 42 w 44"/>
                <a:gd name="T11" fmla="*/ 9 h 11"/>
                <a:gd name="T12" fmla="*/ 44 w 44"/>
                <a:gd name="T13" fmla="*/ 5 h 11"/>
                <a:gd name="T14" fmla="*/ 42 w 44"/>
                <a:gd name="T15" fmla="*/ 2 h 11"/>
                <a:gd name="T16" fmla="*/ 37 w 44"/>
                <a:gd name="T17" fmla="*/ 0 h 11"/>
                <a:gd name="T18" fmla="*/ 7 w 44"/>
                <a:gd name="T19" fmla="*/ 0 h 11"/>
                <a:gd name="T20" fmla="*/ 2 w 44"/>
                <a:gd name="T2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1">
                  <a:moveTo>
                    <a:pt x="2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0" y="8"/>
                    <a:pt x="2" y="9"/>
                  </a:cubicBezTo>
                  <a:cubicBezTo>
                    <a:pt x="3" y="10"/>
                    <a:pt x="5" y="11"/>
                    <a:pt x="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0"/>
                    <a:pt x="42" y="9"/>
                  </a:cubicBezTo>
                  <a:cubicBezTo>
                    <a:pt x="43" y="8"/>
                    <a:pt x="44" y="7"/>
                    <a:pt x="44" y="5"/>
                  </a:cubicBezTo>
                  <a:cubicBezTo>
                    <a:pt x="44" y="4"/>
                    <a:pt x="43" y="3"/>
                    <a:pt x="42" y="2"/>
                  </a:cubicBezTo>
                  <a:cubicBezTo>
                    <a:pt x="41" y="1"/>
                    <a:pt x="39" y="0"/>
                    <a:pt x="3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/>
            </a:p>
          </p:txBody>
        </p:sp>
        <p:sp>
          <p:nvSpPr>
            <p:cNvPr id="11" name="Freeform 259"/>
            <p:cNvSpPr>
              <a:spLocks noEditPoints="1"/>
            </p:cNvSpPr>
            <p:nvPr/>
          </p:nvSpPr>
          <p:spPr bwMode="auto">
            <a:xfrm>
              <a:off x="2819940" y="3553444"/>
              <a:ext cx="151550" cy="208245"/>
            </a:xfrm>
            <a:custGeom>
              <a:avLst/>
              <a:gdLst>
                <a:gd name="T0" fmla="*/ 63 w 63"/>
                <a:gd name="T1" fmla="*/ 8 h 86"/>
                <a:gd name="T2" fmla="*/ 0 w 63"/>
                <a:gd name="T3" fmla="*/ 86 h 86"/>
                <a:gd name="T4" fmla="*/ 8 w 63"/>
                <a:gd name="T5" fmla="*/ 15 h 86"/>
                <a:gd name="T6" fmla="*/ 54 w 63"/>
                <a:gd name="T7" fmla="*/ 30 h 86"/>
                <a:gd name="T8" fmla="*/ 8 w 63"/>
                <a:gd name="T9" fmla="*/ 15 h 86"/>
                <a:gd name="T10" fmla="*/ 9 w 63"/>
                <a:gd name="T11" fmla="*/ 41 h 86"/>
                <a:gd name="T12" fmla="*/ 18 w 63"/>
                <a:gd name="T13" fmla="*/ 41 h 86"/>
                <a:gd name="T14" fmla="*/ 50 w 63"/>
                <a:gd name="T15" fmla="*/ 64 h 86"/>
                <a:gd name="T16" fmla="*/ 50 w 63"/>
                <a:gd name="T17" fmla="*/ 74 h 86"/>
                <a:gd name="T18" fmla="*/ 50 w 63"/>
                <a:gd name="T19" fmla="*/ 64 h 86"/>
                <a:gd name="T20" fmla="*/ 33 w 63"/>
                <a:gd name="T21" fmla="*/ 69 h 86"/>
                <a:gd name="T22" fmla="*/ 42 w 63"/>
                <a:gd name="T23" fmla="*/ 69 h 86"/>
                <a:gd name="T24" fmla="*/ 26 w 63"/>
                <a:gd name="T25" fmla="*/ 64 h 86"/>
                <a:gd name="T26" fmla="*/ 26 w 63"/>
                <a:gd name="T27" fmla="*/ 74 h 86"/>
                <a:gd name="T28" fmla="*/ 26 w 63"/>
                <a:gd name="T29" fmla="*/ 64 h 86"/>
                <a:gd name="T30" fmla="*/ 9 w 63"/>
                <a:gd name="T31" fmla="*/ 69 h 86"/>
                <a:gd name="T32" fmla="*/ 18 w 63"/>
                <a:gd name="T33" fmla="*/ 69 h 86"/>
                <a:gd name="T34" fmla="*/ 50 w 63"/>
                <a:gd name="T35" fmla="*/ 50 h 86"/>
                <a:gd name="T36" fmla="*/ 50 w 63"/>
                <a:gd name="T37" fmla="*/ 60 h 86"/>
                <a:gd name="T38" fmla="*/ 50 w 63"/>
                <a:gd name="T39" fmla="*/ 50 h 86"/>
                <a:gd name="T40" fmla="*/ 33 w 63"/>
                <a:gd name="T41" fmla="*/ 55 h 86"/>
                <a:gd name="T42" fmla="*/ 42 w 63"/>
                <a:gd name="T43" fmla="*/ 55 h 86"/>
                <a:gd name="T44" fmla="*/ 26 w 63"/>
                <a:gd name="T45" fmla="*/ 50 h 86"/>
                <a:gd name="T46" fmla="*/ 26 w 63"/>
                <a:gd name="T47" fmla="*/ 60 h 86"/>
                <a:gd name="T48" fmla="*/ 26 w 63"/>
                <a:gd name="T49" fmla="*/ 50 h 86"/>
                <a:gd name="T50" fmla="*/ 9 w 63"/>
                <a:gd name="T51" fmla="*/ 55 h 86"/>
                <a:gd name="T52" fmla="*/ 18 w 63"/>
                <a:gd name="T53" fmla="*/ 55 h 86"/>
                <a:gd name="T54" fmla="*/ 50 w 63"/>
                <a:gd name="T55" fmla="*/ 37 h 86"/>
                <a:gd name="T56" fmla="*/ 50 w 63"/>
                <a:gd name="T57" fmla="*/ 46 h 86"/>
                <a:gd name="T58" fmla="*/ 50 w 63"/>
                <a:gd name="T59" fmla="*/ 37 h 86"/>
                <a:gd name="T60" fmla="*/ 33 w 63"/>
                <a:gd name="T61" fmla="*/ 41 h 86"/>
                <a:gd name="T62" fmla="*/ 42 w 63"/>
                <a:gd name="T63" fmla="*/ 41 h 86"/>
                <a:gd name="T64" fmla="*/ 26 w 63"/>
                <a:gd name="T65" fmla="*/ 37 h 86"/>
                <a:gd name="T66" fmla="*/ 26 w 63"/>
                <a:gd name="T67" fmla="*/ 46 h 86"/>
                <a:gd name="T68" fmla="*/ 26 w 63"/>
                <a:gd name="T69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86">
                  <a:moveTo>
                    <a:pt x="0" y="8"/>
                  </a:moveTo>
                  <a:cubicBezTo>
                    <a:pt x="21" y="0"/>
                    <a:pt x="42" y="1"/>
                    <a:pt x="63" y="8"/>
                  </a:cubicBezTo>
                  <a:cubicBezTo>
                    <a:pt x="63" y="34"/>
                    <a:pt x="63" y="60"/>
                    <a:pt x="63" y="86"/>
                  </a:cubicBezTo>
                  <a:cubicBezTo>
                    <a:pt x="42" y="86"/>
                    <a:pt x="21" y="86"/>
                    <a:pt x="0" y="86"/>
                  </a:cubicBezTo>
                  <a:cubicBezTo>
                    <a:pt x="0" y="60"/>
                    <a:pt x="0" y="34"/>
                    <a:pt x="0" y="8"/>
                  </a:cubicBezTo>
                  <a:close/>
                  <a:moveTo>
                    <a:pt x="8" y="15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3" y="37"/>
                  </a:moveTo>
                  <a:cubicBezTo>
                    <a:pt x="11" y="37"/>
                    <a:pt x="9" y="39"/>
                    <a:pt x="9" y="41"/>
                  </a:cubicBezTo>
                  <a:cubicBezTo>
                    <a:pt x="9" y="44"/>
                    <a:pt x="11" y="46"/>
                    <a:pt x="13" y="46"/>
                  </a:cubicBezTo>
                  <a:cubicBezTo>
                    <a:pt x="16" y="46"/>
                    <a:pt x="18" y="44"/>
                    <a:pt x="18" y="41"/>
                  </a:cubicBezTo>
                  <a:cubicBezTo>
                    <a:pt x="18" y="39"/>
                    <a:pt x="16" y="37"/>
                    <a:pt x="13" y="37"/>
                  </a:cubicBezTo>
                  <a:close/>
                  <a:moveTo>
                    <a:pt x="50" y="64"/>
                  </a:moveTo>
                  <a:cubicBezTo>
                    <a:pt x="47" y="64"/>
                    <a:pt x="45" y="66"/>
                    <a:pt x="45" y="69"/>
                  </a:cubicBezTo>
                  <a:cubicBezTo>
                    <a:pt x="45" y="72"/>
                    <a:pt x="47" y="74"/>
                    <a:pt x="50" y="74"/>
                  </a:cubicBezTo>
                  <a:cubicBezTo>
                    <a:pt x="53" y="74"/>
                    <a:pt x="55" y="72"/>
                    <a:pt x="55" y="69"/>
                  </a:cubicBezTo>
                  <a:cubicBezTo>
                    <a:pt x="55" y="66"/>
                    <a:pt x="53" y="64"/>
                    <a:pt x="50" y="64"/>
                  </a:cubicBezTo>
                  <a:close/>
                  <a:moveTo>
                    <a:pt x="37" y="64"/>
                  </a:moveTo>
                  <a:cubicBezTo>
                    <a:pt x="35" y="64"/>
                    <a:pt x="33" y="66"/>
                    <a:pt x="33" y="69"/>
                  </a:cubicBezTo>
                  <a:cubicBezTo>
                    <a:pt x="33" y="72"/>
                    <a:pt x="35" y="74"/>
                    <a:pt x="37" y="74"/>
                  </a:cubicBezTo>
                  <a:cubicBezTo>
                    <a:pt x="40" y="74"/>
                    <a:pt x="42" y="72"/>
                    <a:pt x="42" y="69"/>
                  </a:cubicBezTo>
                  <a:cubicBezTo>
                    <a:pt x="42" y="66"/>
                    <a:pt x="40" y="64"/>
                    <a:pt x="37" y="64"/>
                  </a:cubicBezTo>
                  <a:close/>
                  <a:moveTo>
                    <a:pt x="26" y="64"/>
                  </a:moveTo>
                  <a:cubicBezTo>
                    <a:pt x="23" y="64"/>
                    <a:pt x="21" y="66"/>
                    <a:pt x="21" y="69"/>
                  </a:cubicBezTo>
                  <a:cubicBezTo>
                    <a:pt x="21" y="72"/>
                    <a:pt x="23" y="74"/>
                    <a:pt x="26" y="74"/>
                  </a:cubicBezTo>
                  <a:cubicBezTo>
                    <a:pt x="28" y="74"/>
                    <a:pt x="30" y="72"/>
                    <a:pt x="30" y="69"/>
                  </a:cubicBezTo>
                  <a:cubicBezTo>
                    <a:pt x="30" y="66"/>
                    <a:pt x="28" y="64"/>
                    <a:pt x="26" y="64"/>
                  </a:cubicBezTo>
                  <a:close/>
                  <a:moveTo>
                    <a:pt x="13" y="64"/>
                  </a:moveTo>
                  <a:cubicBezTo>
                    <a:pt x="11" y="64"/>
                    <a:pt x="9" y="66"/>
                    <a:pt x="9" y="69"/>
                  </a:cubicBezTo>
                  <a:cubicBezTo>
                    <a:pt x="9" y="72"/>
                    <a:pt x="11" y="74"/>
                    <a:pt x="13" y="74"/>
                  </a:cubicBezTo>
                  <a:cubicBezTo>
                    <a:pt x="16" y="74"/>
                    <a:pt x="18" y="72"/>
                    <a:pt x="18" y="69"/>
                  </a:cubicBezTo>
                  <a:cubicBezTo>
                    <a:pt x="18" y="66"/>
                    <a:pt x="16" y="64"/>
                    <a:pt x="13" y="64"/>
                  </a:cubicBezTo>
                  <a:close/>
                  <a:moveTo>
                    <a:pt x="50" y="50"/>
                  </a:moveTo>
                  <a:cubicBezTo>
                    <a:pt x="47" y="50"/>
                    <a:pt x="45" y="52"/>
                    <a:pt x="45" y="55"/>
                  </a:cubicBezTo>
                  <a:cubicBezTo>
                    <a:pt x="45" y="58"/>
                    <a:pt x="47" y="60"/>
                    <a:pt x="50" y="60"/>
                  </a:cubicBezTo>
                  <a:cubicBezTo>
                    <a:pt x="53" y="60"/>
                    <a:pt x="55" y="58"/>
                    <a:pt x="55" y="55"/>
                  </a:cubicBezTo>
                  <a:cubicBezTo>
                    <a:pt x="55" y="52"/>
                    <a:pt x="53" y="50"/>
                    <a:pt x="50" y="50"/>
                  </a:cubicBezTo>
                  <a:close/>
                  <a:moveTo>
                    <a:pt x="37" y="50"/>
                  </a:moveTo>
                  <a:cubicBezTo>
                    <a:pt x="35" y="50"/>
                    <a:pt x="33" y="52"/>
                    <a:pt x="33" y="55"/>
                  </a:cubicBezTo>
                  <a:cubicBezTo>
                    <a:pt x="33" y="58"/>
                    <a:pt x="35" y="60"/>
                    <a:pt x="37" y="60"/>
                  </a:cubicBezTo>
                  <a:cubicBezTo>
                    <a:pt x="40" y="60"/>
                    <a:pt x="42" y="58"/>
                    <a:pt x="42" y="55"/>
                  </a:cubicBezTo>
                  <a:cubicBezTo>
                    <a:pt x="42" y="52"/>
                    <a:pt x="40" y="50"/>
                    <a:pt x="37" y="50"/>
                  </a:cubicBezTo>
                  <a:close/>
                  <a:moveTo>
                    <a:pt x="26" y="50"/>
                  </a:moveTo>
                  <a:cubicBezTo>
                    <a:pt x="23" y="50"/>
                    <a:pt x="21" y="52"/>
                    <a:pt x="21" y="55"/>
                  </a:cubicBezTo>
                  <a:cubicBezTo>
                    <a:pt x="21" y="58"/>
                    <a:pt x="23" y="60"/>
                    <a:pt x="26" y="60"/>
                  </a:cubicBezTo>
                  <a:cubicBezTo>
                    <a:pt x="28" y="60"/>
                    <a:pt x="30" y="58"/>
                    <a:pt x="30" y="55"/>
                  </a:cubicBezTo>
                  <a:cubicBezTo>
                    <a:pt x="30" y="52"/>
                    <a:pt x="28" y="50"/>
                    <a:pt x="26" y="50"/>
                  </a:cubicBezTo>
                  <a:close/>
                  <a:moveTo>
                    <a:pt x="13" y="50"/>
                  </a:moveTo>
                  <a:cubicBezTo>
                    <a:pt x="11" y="50"/>
                    <a:pt x="9" y="52"/>
                    <a:pt x="9" y="55"/>
                  </a:cubicBezTo>
                  <a:cubicBezTo>
                    <a:pt x="9" y="58"/>
                    <a:pt x="11" y="60"/>
                    <a:pt x="13" y="60"/>
                  </a:cubicBezTo>
                  <a:cubicBezTo>
                    <a:pt x="16" y="60"/>
                    <a:pt x="18" y="58"/>
                    <a:pt x="18" y="55"/>
                  </a:cubicBezTo>
                  <a:cubicBezTo>
                    <a:pt x="18" y="52"/>
                    <a:pt x="16" y="50"/>
                    <a:pt x="13" y="50"/>
                  </a:cubicBezTo>
                  <a:close/>
                  <a:moveTo>
                    <a:pt x="50" y="37"/>
                  </a:moveTo>
                  <a:cubicBezTo>
                    <a:pt x="47" y="37"/>
                    <a:pt x="45" y="39"/>
                    <a:pt x="45" y="41"/>
                  </a:cubicBezTo>
                  <a:cubicBezTo>
                    <a:pt x="45" y="44"/>
                    <a:pt x="47" y="46"/>
                    <a:pt x="50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0" y="37"/>
                  </a:cubicBezTo>
                  <a:close/>
                  <a:moveTo>
                    <a:pt x="37" y="37"/>
                  </a:moveTo>
                  <a:cubicBezTo>
                    <a:pt x="35" y="37"/>
                    <a:pt x="33" y="39"/>
                    <a:pt x="33" y="41"/>
                  </a:cubicBezTo>
                  <a:cubicBezTo>
                    <a:pt x="33" y="44"/>
                    <a:pt x="35" y="46"/>
                    <a:pt x="37" y="46"/>
                  </a:cubicBezTo>
                  <a:cubicBezTo>
                    <a:pt x="40" y="46"/>
                    <a:pt x="42" y="44"/>
                    <a:pt x="42" y="41"/>
                  </a:cubicBezTo>
                  <a:cubicBezTo>
                    <a:pt x="42" y="39"/>
                    <a:pt x="40" y="37"/>
                    <a:pt x="37" y="37"/>
                  </a:cubicBezTo>
                  <a:close/>
                  <a:moveTo>
                    <a:pt x="26" y="37"/>
                  </a:moveTo>
                  <a:cubicBezTo>
                    <a:pt x="23" y="37"/>
                    <a:pt x="21" y="39"/>
                    <a:pt x="21" y="41"/>
                  </a:cubicBezTo>
                  <a:cubicBezTo>
                    <a:pt x="21" y="44"/>
                    <a:pt x="23" y="46"/>
                    <a:pt x="26" y="46"/>
                  </a:cubicBezTo>
                  <a:cubicBezTo>
                    <a:pt x="28" y="46"/>
                    <a:pt x="30" y="44"/>
                    <a:pt x="30" y="41"/>
                  </a:cubicBezTo>
                  <a:cubicBezTo>
                    <a:pt x="30" y="39"/>
                    <a:pt x="28" y="37"/>
                    <a:pt x="26" y="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8" name="Freeform 141"/>
            <p:cNvSpPr/>
            <p:nvPr/>
          </p:nvSpPr>
          <p:spPr bwMode="auto">
            <a:xfrm>
              <a:off x="2472192" y="2535861"/>
              <a:ext cx="943289" cy="348006"/>
            </a:xfrm>
            <a:custGeom>
              <a:avLst/>
              <a:gdLst>
                <a:gd name="T0" fmla="*/ 26 w 32"/>
                <a:gd name="T1" fmla="*/ 10 h 10"/>
                <a:gd name="T2" fmla="*/ 32 w 32"/>
                <a:gd name="T3" fmla="*/ 5 h 10"/>
                <a:gd name="T4" fmla="*/ 26 w 32"/>
                <a:gd name="T5" fmla="*/ 0 h 10"/>
                <a:gd name="T6" fmla="*/ 12 w 32"/>
                <a:gd name="T7" fmla="*/ 0 h 10"/>
                <a:gd name="T8" fmla="*/ 5 w 32"/>
                <a:gd name="T9" fmla="*/ 0 h 10"/>
                <a:gd name="T10" fmla="*/ 0 w 32"/>
                <a:gd name="T11" fmla="*/ 5 h 10"/>
                <a:gd name="T12" fmla="*/ 0 w 32"/>
                <a:gd name="T13" fmla="*/ 5 h 10"/>
                <a:gd name="T14" fmla="*/ 5 w 32"/>
                <a:gd name="T15" fmla="*/ 10 h 10"/>
                <a:gd name="T16" fmla="*/ 17 w 32"/>
                <a:gd name="T17" fmla="*/ 10 h 10"/>
                <a:gd name="T18" fmla="*/ 26 w 32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0">
                  <a:moveTo>
                    <a:pt x="26" y="10"/>
                  </a:moveTo>
                  <a:cubicBezTo>
                    <a:pt x="29" y="10"/>
                    <a:pt x="32" y="8"/>
                    <a:pt x="32" y="5"/>
                  </a:cubicBezTo>
                  <a:cubicBezTo>
                    <a:pt x="32" y="2"/>
                    <a:pt x="29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/>
            </a:p>
          </p:txBody>
        </p:sp>
        <p:sp>
          <p:nvSpPr>
            <p:cNvPr id="9" name="Freeform 263"/>
            <p:cNvSpPr>
              <a:spLocks noEditPoints="1"/>
            </p:cNvSpPr>
            <p:nvPr/>
          </p:nvSpPr>
          <p:spPr bwMode="auto">
            <a:xfrm>
              <a:off x="2801404" y="2574123"/>
              <a:ext cx="188620" cy="271482"/>
            </a:xfrm>
            <a:custGeom>
              <a:avLst/>
              <a:gdLst>
                <a:gd name="T0" fmla="*/ 21 w 78"/>
                <a:gd name="T1" fmla="*/ 36 h 112"/>
                <a:gd name="T2" fmla="*/ 21 w 78"/>
                <a:gd name="T3" fmla="*/ 11 h 112"/>
                <a:gd name="T4" fmla="*/ 58 w 78"/>
                <a:gd name="T5" fmla="*/ 11 h 112"/>
                <a:gd name="T6" fmla="*/ 57 w 78"/>
                <a:gd name="T7" fmla="*/ 36 h 112"/>
                <a:gd name="T8" fmla="*/ 53 w 78"/>
                <a:gd name="T9" fmla="*/ 47 h 112"/>
                <a:gd name="T10" fmla="*/ 39 w 78"/>
                <a:gd name="T11" fmla="*/ 53 h 112"/>
                <a:gd name="T12" fmla="*/ 39 w 78"/>
                <a:gd name="T13" fmla="*/ 53 h 112"/>
                <a:gd name="T14" fmla="*/ 26 w 78"/>
                <a:gd name="T15" fmla="*/ 47 h 112"/>
                <a:gd name="T16" fmla="*/ 21 w 78"/>
                <a:gd name="T17" fmla="*/ 36 h 112"/>
                <a:gd name="T18" fmla="*/ 13 w 78"/>
                <a:gd name="T19" fmla="*/ 107 h 112"/>
                <a:gd name="T20" fmla="*/ 67 w 78"/>
                <a:gd name="T21" fmla="*/ 107 h 112"/>
                <a:gd name="T22" fmla="*/ 64 w 78"/>
                <a:gd name="T23" fmla="*/ 112 h 112"/>
                <a:gd name="T24" fmla="*/ 16 w 78"/>
                <a:gd name="T25" fmla="*/ 112 h 112"/>
                <a:gd name="T26" fmla="*/ 13 w 78"/>
                <a:gd name="T27" fmla="*/ 107 h 112"/>
                <a:gd name="T28" fmla="*/ 70 w 78"/>
                <a:gd name="T29" fmla="*/ 67 h 112"/>
                <a:gd name="T30" fmla="*/ 76 w 78"/>
                <a:gd name="T31" fmla="*/ 90 h 112"/>
                <a:gd name="T32" fmla="*/ 68 w 78"/>
                <a:gd name="T33" fmla="*/ 103 h 112"/>
                <a:gd name="T34" fmla="*/ 66 w 78"/>
                <a:gd name="T35" fmla="*/ 103 h 112"/>
                <a:gd name="T36" fmla="*/ 66 w 78"/>
                <a:gd name="T37" fmla="*/ 72 h 112"/>
                <a:gd name="T38" fmla="*/ 42 w 78"/>
                <a:gd name="T39" fmla="*/ 72 h 112"/>
                <a:gd name="T40" fmla="*/ 49 w 78"/>
                <a:gd name="T41" fmla="*/ 56 h 112"/>
                <a:gd name="T42" fmla="*/ 51 w 78"/>
                <a:gd name="T43" fmla="*/ 54 h 112"/>
                <a:gd name="T44" fmla="*/ 65 w 78"/>
                <a:gd name="T45" fmla="*/ 57 h 112"/>
                <a:gd name="T46" fmla="*/ 66 w 78"/>
                <a:gd name="T47" fmla="*/ 57 h 112"/>
                <a:gd name="T48" fmla="*/ 66 w 78"/>
                <a:gd name="T49" fmla="*/ 58 h 112"/>
                <a:gd name="T50" fmla="*/ 70 w 78"/>
                <a:gd name="T51" fmla="*/ 67 h 112"/>
                <a:gd name="T52" fmla="*/ 70 w 78"/>
                <a:gd name="T53" fmla="*/ 67 h 112"/>
                <a:gd name="T54" fmla="*/ 14 w 78"/>
                <a:gd name="T55" fmla="*/ 103 h 112"/>
                <a:gd name="T56" fmla="*/ 11 w 78"/>
                <a:gd name="T57" fmla="*/ 103 h 112"/>
                <a:gd name="T58" fmla="*/ 3 w 78"/>
                <a:gd name="T59" fmla="*/ 90 h 112"/>
                <a:gd name="T60" fmla="*/ 9 w 78"/>
                <a:gd name="T61" fmla="*/ 67 h 112"/>
                <a:gd name="T62" fmla="*/ 14 w 78"/>
                <a:gd name="T63" fmla="*/ 58 h 112"/>
                <a:gd name="T64" fmla="*/ 14 w 78"/>
                <a:gd name="T65" fmla="*/ 57 h 112"/>
                <a:gd name="T66" fmla="*/ 14 w 78"/>
                <a:gd name="T67" fmla="*/ 57 h 112"/>
                <a:gd name="T68" fmla="*/ 28 w 78"/>
                <a:gd name="T69" fmla="*/ 54 h 112"/>
                <a:gd name="T70" fmla="*/ 30 w 78"/>
                <a:gd name="T71" fmla="*/ 56 h 112"/>
                <a:gd name="T72" fmla="*/ 38 w 78"/>
                <a:gd name="T73" fmla="*/ 72 h 112"/>
                <a:gd name="T74" fmla="*/ 14 w 78"/>
                <a:gd name="T75" fmla="*/ 72 h 112"/>
                <a:gd name="T76" fmla="*/ 14 w 78"/>
                <a:gd name="T77" fmla="*/ 10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>
                <a:solidFill>
                  <a:prstClr val="black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162644" y="2309248"/>
            <a:ext cx="167429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76925" y="2142053"/>
            <a:ext cx="544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FFFF"/>
                </a:solidFill>
              </a:rPr>
              <a:t>S</a:t>
            </a:r>
            <a:endParaRPr lang="zh-CN" altLang="en-US" sz="5400" b="1" dirty="0">
              <a:solidFill>
                <a:srgbClr val="FFFF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55430" y="2309248"/>
            <a:ext cx="162375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96302" y="2138394"/>
            <a:ext cx="807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FFFF"/>
                </a:solidFill>
              </a:rPr>
              <a:t>W</a:t>
            </a:r>
            <a:endParaRPr lang="zh-CN" altLang="en-US" sz="5400" b="1" dirty="0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62644" y="3321935"/>
            <a:ext cx="167429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72532" y="3120654"/>
            <a:ext cx="766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FFFF"/>
                </a:solidFill>
              </a:rPr>
              <a:t>O</a:t>
            </a:r>
            <a:endParaRPr lang="zh-CN" altLang="en-US" sz="5400" b="1" dirty="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55430" y="3321935"/>
            <a:ext cx="162375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14331" y="3126635"/>
            <a:ext cx="475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FFFF"/>
                </a:solidFill>
              </a:rPr>
              <a:t>T</a:t>
            </a:r>
            <a:endParaRPr lang="zh-CN" altLang="en-US" sz="5400" b="1" dirty="0">
              <a:solidFill>
                <a:srgbClr val="FFFFFF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49637" y="4526903"/>
            <a:ext cx="164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|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2528513" y="999820"/>
            <a:ext cx="58433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340516" y="6304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n-ea"/>
              </a:rPr>
              <a:t>点击此处添加标题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996" y="1339948"/>
            <a:ext cx="4692170" cy="97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kumimoji="1" lang="zh-CN" altLang="en-US" sz="5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996" y="293740"/>
            <a:ext cx="149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COMPANY</a:t>
            </a:r>
            <a:r>
              <a:rPr kumimoji="1"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LOGO</a:t>
            </a:r>
            <a:endParaRPr kumimoji="1" lang="zh-CN" altLang="en-US" sz="120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0996" y="3094274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PRESENTED</a:t>
            </a:r>
            <a:r>
              <a:rPr kumimoji="1" lang="zh-CN" altLang="en-US" sz="12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 </a:t>
            </a:r>
            <a:r>
              <a:rPr kumimoji="1" lang="en-US" altLang="zh-CN" sz="120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BY</a:t>
            </a:r>
            <a:endParaRPr kumimoji="1" lang="zh-CN" altLang="en-US" sz="1200" dirty="0">
              <a:solidFill>
                <a:srgbClr val="FFFFFF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680508" y="755781"/>
            <a:ext cx="4242711" cy="3191068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784279" y="1194455"/>
            <a:ext cx="24416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kumimoji="1" lang="en-US" altLang="zh-CN" sz="8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004176" y="104914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004176" y="169977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004176" y="235040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004176" y="300104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749637" y="4526903"/>
            <a:ext cx="164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COMPANY</a:t>
            </a:r>
            <a:r>
              <a:rPr kumimoji="1" lang="zh-CN" altLang="en-US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|</a:t>
            </a:r>
            <a:r>
              <a:rPr kumimoji="1" lang="zh-CN" altLang="en-US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kumimoji="1" lang="zh-CN" altLang="en-US" sz="1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1814641" y="1194455"/>
            <a:ext cx="2194642" cy="400110"/>
            <a:chOff x="1814641" y="1194455"/>
            <a:chExt cx="2194642" cy="400110"/>
          </a:xfrm>
        </p:grpSpPr>
        <p:sp>
          <p:nvSpPr>
            <p:cNvPr id="17" name="文本框 16"/>
            <p:cNvSpPr txBox="1"/>
            <p:nvPr/>
          </p:nvSpPr>
          <p:spPr>
            <a:xfrm>
              <a:off x="1814641" y="1194455"/>
              <a:ext cx="13416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ONE</a:t>
              </a:r>
              <a:endParaRPr kumimoji="1" lang="zh-CN" alt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03880" y="1194455"/>
              <a:ext cx="1005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市场分析</a:t>
              </a: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814641" y="1837687"/>
            <a:ext cx="2194642" cy="400110"/>
            <a:chOff x="1814641" y="2085010"/>
            <a:chExt cx="2194642" cy="400110"/>
          </a:xfrm>
        </p:grpSpPr>
        <p:sp>
          <p:nvSpPr>
            <p:cNvPr id="18" name="文本框 17"/>
            <p:cNvSpPr txBox="1"/>
            <p:nvPr/>
          </p:nvSpPr>
          <p:spPr>
            <a:xfrm>
              <a:off x="1814641" y="2085010"/>
              <a:ext cx="13416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TWO</a:t>
              </a:r>
              <a:endParaRPr kumimoji="1" lang="zh-CN" alt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03880" y="2085010"/>
              <a:ext cx="1005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预期目标</a:t>
              </a: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1814641" y="2480919"/>
            <a:ext cx="2194642" cy="400110"/>
            <a:chOff x="1814641" y="2975565"/>
            <a:chExt cx="2194642" cy="400110"/>
          </a:xfrm>
        </p:grpSpPr>
        <p:sp>
          <p:nvSpPr>
            <p:cNvPr id="19" name="文本框 18"/>
            <p:cNvSpPr txBox="1"/>
            <p:nvPr/>
          </p:nvSpPr>
          <p:spPr>
            <a:xfrm>
              <a:off x="1814641" y="2975565"/>
              <a:ext cx="1452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THREE</a:t>
              </a:r>
              <a:endParaRPr kumimoji="1" lang="zh-CN" alt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03880" y="2975565"/>
              <a:ext cx="1005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进度安排</a:t>
              </a: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1814642" y="3124150"/>
            <a:ext cx="2194641" cy="400110"/>
            <a:chOff x="1814642" y="3866120"/>
            <a:chExt cx="2194641" cy="400110"/>
          </a:xfrm>
        </p:grpSpPr>
        <p:sp>
          <p:nvSpPr>
            <p:cNvPr id="20" name="文本框 19"/>
            <p:cNvSpPr txBox="1"/>
            <p:nvPr/>
          </p:nvSpPr>
          <p:spPr>
            <a:xfrm>
              <a:off x="1814642" y="3866120"/>
              <a:ext cx="141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FOUR</a:t>
              </a:r>
              <a:endParaRPr kumimoji="1" lang="zh-CN" alt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003880" y="3866120"/>
              <a:ext cx="1005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kumimoji="1" lang="zh-CN" altLang="en-US" sz="1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风险管理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930094" y="933986"/>
            <a:ext cx="1283812" cy="1283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79344" y="2375151"/>
            <a:ext cx="2985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SECTION</a:t>
            </a:r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HERE</a:t>
            </a:r>
          </a:p>
          <a:p>
            <a:pPr algn="ctr"/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市场分析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7307" y="3206148"/>
            <a:ext cx="2869386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LOGO | COMPANY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902552" y="514712"/>
            <a:ext cx="7101776" cy="3685991"/>
            <a:chOff x="4391187" y="180982"/>
            <a:chExt cx="4422938" cy="2295610"/>
          </a:xfrm>
          <a:solidFill>
            <a:srgbClr val="FFFFFF">
              <a:alpha val="20000"/>
            </a:srgbClr>
          </a:solidFill>
        </p:grpSpPr>
        <p:sp>
          <p:nvSpPr>
            <p:cNvPr id="14" name="Freeform 70"/>
            <p:cNvSpPr/>
            <p:nvPr/>
          </p:nvSpPr>
          <p:spPr bwMode="auto">
            <a:xfrm>
              <a:off x="5565980" y="180982"/>
              <a:ext cx="746152" cy="387364"/>
            </a:xfrm>
            <a:custGeom>
              <a:avLst/>
              <a:gdLst/>
              <a:ahLst/>
              <a:cxnLst>
                <a:cxn ang="0">
                  <a:pos x="368" y="128"/>
                </a:cxn>
                <a:cxn ang="0">
                  <a:pos x="398" y="134"/>
                </a:cxn>
                <a:cxn ang="0">
                  <a:pos x="392" y="122"/>
                </a:cxn>
                <a:cxn ang="0">
                  <a:pos x="378" y="114"/>
                </a:cxn>
                <a:cxn ang="0">
                  <a:pos x="378" y="106"/>
                </a:cxn>
                <a:cxn ang="0">
                  <a:pos x="398" y="106"/>
                </a:cxn>
                <a:cxn ang="0">
                  <a:pos x="400" y="100"/>
                </a:cxn>
                <a:cxn ang="0">
                  <a:pos x="406" y="86"/>
                </a:cxn>
                <a:cxn ang="0">
                  <a:pos x="416" y="82"/>
                </a:cxn>
                <a:cxn ang="0">
                  <a:pos x="398" y="76"/>
                </a:cxn>
                <a:cxn ang="0">
                  <a:pos x="416" y="68"/>
                </a:cxn>
                <a:cxn ang="0">
                  <a:pos x="424" y="66"/>
                </a:cxn>
                <a:cxn ang="0">
                  <a:pos x="408" y="60"/>
                </a:cxn>
                <a:cxn ang="0">
                  <a:pos x="408" y="48"/>
                </a:cxn>
                <a:cxn ang="0">
                  <a:pos x="428" y="38"/>
                </a:cxn>
                <a:cxn ang="0">
                  <a:pos x="440" y="30"/>
                </a:cxn>
                <a:cxn ang="0">
                  <a:pos x="410" y="22"/>
                </a:cxn>
                <a:cxn ang="0">
                  <a:pos x="382" y="16"/>
                </a:cxn>
                <a:cxn ang="0">
                  <a:pos x="382" y="14"/>
                </a:cxn>
                <a:cxn ang="0">
                  <a:pos x="396" y="10"/>
                </a:cxn>
                <a:cxn ang="0">
                  <a:pos x="362" y="2"/>
                </a:cxn>
                <a:cxn ang="0">
                  <a:pos x="324" y="0"/>
                </a:cxn>
                <a:cxn ang="0">
                  <a:pos x="272" y="0"/>
                </a:cxn>
                <a:cxn ang="0">
                  <a:pos x="238" y="6"/>
                </a:cxn>
                <a:cxn ang="0">
                  <a:pos x="218" y="4"/>
                </a:cxn>
                <a:cxn ang="0">
                  <a:pos x="214" y="14"/>
                </a:cxn>
                <a:cxn ang="0">
                  <a:pos x="202" y="14"/>
                </a:cxn>
                <a:cxn ang="0">
                  <a:pos x="176" y="14"/>
                </a:cxn>
                <a:cxn ang="0">
                  <a:pos x="152" y="16"/>
                </a:cxn>
                <a:cxn ang="0">
                  <a:pos x="110" y="20"/>
                </a:cxn>
                <a:cxn ang="0">
                  <a:pos x="90" y="26"/>
                </a:cxn>
                <a:cxn ang="0">
                  <a:pos x="44" y="34"/>
                </a:cxn>
                <a:cxn ang="0">
                  <a:pos x="60" y="44"/>
                </a:cxn>
                <a:cxn ang="0">
                  <a:pos x="2" y="54"/>
                </a:cxn>
                <a:cxn ang="0">
                  <a:pos x="22" y="66"/>
                </a:cxn>
                <a:cxn ang="0">
                  <a:pos x="24" y="70"/>
                </a:cxn>
                <a:cxn ang="0">
                  <a:pos x="72" y="76"/>
                </a:cxn>
                <a:cxn ang="0">
                  <a:pos x="134" y="100"/>
                </a:cxn>
                <a:cxn ang="0">
                  <a:pos x="146" y="126"/>
                </a:cxn>
                <a:cxn ang="0">
                  <a:pos x="170" y="132"/>
                </a:cxn>
                <a:cxn ang="0">
                  <a:pos x="158" y="134"/>
                </a:cxn>
                <a:cxn ang="0">
                  <a:pos x="142" y="142"/>
                </a:cxn>
                <a:cxn ang="0">
                  <a:pos x="162" y="144"/>
                </a:cxn>
                <a:cxn ang="0">
                  <a:pos x="170" y="160"/>
                </a:cxn>
                <a:cxn ang="0">
                  <a:pos x="150" y="168"/>
                </a:cxn>
                <a:cxn ang="0">
                  <a:pos x="152" y="176"/>
                </a:cxn>
                <a:cxn ang="0">
                  <a:pos x="162" y="194"/>
                </a:cxn>
                <a:cxn ang="0">
                  <a:pos x="176" y="196"/>
                </a:cxn>
                <a:cxn ang="0">
                  <a:pos x="182" y="224"/>
                </a:cxn>
                <a:cxn ang="0">
                  <a:pos x="208" y="234"/>
                </a:cxn>
                <a:cxn ang="0">
                  <a:pos x="226" y="242"/>
                </a:cxn>
                <a:cxn ang="0">
                  <a:pos x="240" y="214"/>
                </a:cxn>
                <a:cxn ang="0">
                  <a:pos x="252" y="192"/>
                </a:cxn>
                <a:cxn ang="0">
                  <a:pos x="272" y="182"/>
                </a:cxn>
                <a:cxn ang="0">
                  <a:pos x="288" y="182"/>
                </a:cxn>
                <a:cxn ang="0">
                  <a:pos x="322" y="160"/>
                </a:cxn>
                <a:cxn ang="0">
                  <a:pos x="376" y="138"/>
                </a:cxn>
              </a:cxnLst>
              <a:rect l="0" t="0" r="r" b="b"/>
              <a:pathLst>
                <a:path w="470" h="244">
                  <a:moveTo>
                    <a:pt x="362" y="140"/>
                  </a:moveTo>
                  <a:lnTo>
                    <a:pt x="362" y="140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68" y="136"/>
                  </a:lnTo>
                  <a:lnTo>
                    <a:pt x="368" y="132"/>
                  </a:lnTo>
                  <a:lnTo>
                    <a:pt x="368" y="128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6" y="128"/>
                  </a:lnTo>
                  <a:lnTo>
                    <a:pt x="382" y="134"/>
                  </a:lnTo>
                  <a:lnTo>
                    <a:pt x="390" y="136"/>
                  </a:lnTo>
                  <a:lnTo>
                    <a:pt x="394" y="136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8" y="130"/>
                  </a:lnTo>
                  <a:lnTo>
                    <a:pt x="396" y="128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88" y="120"/>
                  </a:lnTo>
                  <a:lnTo>
                    <a:pt x="386" y="120"/>
                  </a:lnTo>
                  <a:lnTo>
                    <a:pt x="384" y="120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0" y="116"/>
                  </a:lnTo>
                  <a:lnTo>
                    <a:pt x="378" y="114"/>
                  </a:lnTo>
                  <a:lnTo>
                    <a:pt x="374" y="112"/>
                  </a:lnTo>
                  <a:lnTo>
                    <a:pt x="374" y="112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6" y="106"/>
                  </a:lnTo>
                  <a:lnTo>
                    <a:pt x="378" y="106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406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8" y="98"/>
                  </a:lnTo>
                  <a:lnTo>
                    <a:pt x="408" y="98"/>
                  </a:lnTo>
                  <a:lnTo>
                    <a:pt x="406" y="92"/>
                  </a:lnTo>
                  <a:lnTo>
                    <a:pt x="406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6" y="84"/>
                  </a:lnTo>
                  <a:lnTo>
                    <a:pt x="416" y="84"/>
                  </a:lnTo>
                  <a:lnTo>
                    <a:pt x="416" y="82"/>
                  </a:lnTo>
                  <a:lnTo>
                    <a:pt x="414" y="80"/>
                  </a:lnTo>
                  <a:lnTo>
                    <a:pt x="412" y="80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404" y="70"/>
                  </a:lnTo>
                  <a:lnTo>
                    <a:pt x="410" y="68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8" y="72"/>
                  </a:lnTo>
                  <a:lnTo>
                    <a:pt x="422" y="74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4" y="66"/>
                  </a:lnTo>
                  <a:lnTo>
                    <a:pt x="416" y="66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0"/>
                  </a:lnTo>
                  <a:lnTo>
                    <a:pt x="408" y="60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0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0" y="32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70" y="20"/>
                  </a:lnTo>
                  <a:lnTo>
                    <a:pt x="470" y="20"/>
                  </a:lnTo>
                  <a:lnTo>
                    <a:pt x="460" y="18"/>
                  </a:lnTo>
                  <a:lnTo>
                    <a:pt x="450" y="18"/>
                  </a:lnTo>
                  <a:lnTo>
                    <a:pt x="430" y="20"/>
                  </a:lnTo>
                  <a:lnTo>
                    <a:pt x="410" y="22"/>
                  </a:lnTo>
                  <a:lnTo>
                    <a:pt x="390" y="24"/>
                  </a:lnTo>
                  <a:lnTo>
                    <a:pt x="390" y="24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8"/>
                  </a:lnTo>
                  <a:lnTo>
                    <a:pt x="374" y="20"/>
                  </a:lnTo>
                  <a:lnTo>
                    <a:pt x="370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8" y="12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8" y="4"/>
                  </a:lnTo>
                  <a:lnTo>
                    <a:pt x="262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08" y="16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88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2" y="12"/>
                  </a:lnTo>
                  <a:lnTo>
                    <a:pt x="172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4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2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100" y="78"/>
                  </a:lnTo>
                  <a:lnTo>
                    <a:pt x="114" y="84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34" y="100"/>
                  </a:lnTo>
                  <a:lnTo>
                    <a:pt x="138" y="108"/>
                  </a:lnTo>
                  <a:lnTo>
                    <a:pt x="138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8" y="126"/>
                  </a:lnTo>
                  <a:lnTo>
                    <a:pt x="142" y="126"/>
                  </a:lnTo>
                  <a:lnTo>
                    <a:pt x="146" y="126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4" y="128"/>
                  </a:lnTo>
                  <a:lnTo>
                    <a:pt x="170" y="132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8" y="138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6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8" y="148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0" y="158"/>
                  </a:lnTo>
                  <a:lnTo>
                    <a:pt x="156" y="158"/>
                  </a:lnTo>
                  <a:lnTo>
                    <a:pt x="152" y="162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2" y="172"/>
                  </a:lnTo>
                  <a:lnTo>
                    <a:pt x="154" y="174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76"/>
                  </a:lnTo>
                  <a:lnTo>
                    <a:pt x="150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6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94"/>
                  </a:lnTo>
                  <a:lnTo>
                    <a:pt x="164" y="196"/>
                  </a:lnTo>
                  <a:lnTo>
                    <a:pt x="166" y="198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2" y="198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72" y="208"/>
                  </a:lnTo>
                  <a:lnTo>
                    <a:pt x="176" y="216"/>
                  </a:lnTo>
                  <a:lnTo>
                    <a:pt x="182" y="224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6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6" y="234"/>
                  </a:lnTo>
                  <a:lnTo>
                    <a:pt x="208" y="234"/>
                  </a:lnTo>
                  <a:lnTo>
                    <a:pt x="214" y="238"/>
                  </a:lnTo>
                  <a:lnTo>
                    <a:pt x="214" y="238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6" y="242"/>
                  </a:lnTo>
                  <a:lnTo>
                    <a:pt x="232" y="236"/>
                  </a:lnTo>
                  <a:lnTo>
                    <a:pt x="236" y="230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6" y="220"/>
                  </a:lnTo>
                  <a:lnTo>
                    <a:pt x="236" y="216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198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4" y="186"/>
                  </a:lnTo>
                  <a:lnTo>
                    <a:pt x="268" y="184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8" y="182"/>
                  </a:lnTo>
                  <a:lnTo>
                    <a:pt x="294" y="178"/>
                  </a:lnTo>
                  <a:lnTo>
                    <a:pt x="302" y="174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14" y="162"/>
                  </a:lnTo>
                  <a:lnTo>
                    <a:pt x="322" y="160"/>
                  </a:lnTo>
                  <a:lnTo>
                    <a:pt x="322" y="160"/>
                  </a:lnTo>
                  <a:lnTo>
                    <a:pt x="340" y="158"/>
                  </a:lnTo>
                  <a:lnTo>
                    <a:pt x="358" y="154"/>
                  </a:lnTo>
                  <a:lnTo>
                    <a:pt x="374" y="148"/>
                  </a:lnTo>
                  <a:lnTo>
                    <a:pt x="390" y="140"/>
                  </a:lnTo>
                  <a:lnTo>
                    <a:pt x="390" y="140"/>
                  </a:lnTo>
                  <a:lnTo>
                    <a:pt x="382" y="140"/>
                  </a:lnTo>
                  <a:lnTo>
                    <a:pt x="376" y="138"/>
                  </a:lnTo>
                  <a:lnTo>
                    <a:pt x="370" y="138"/>
                  </a:lnTo>
                  <a:lnTo>
                    <a:pt x="362" y="140"/>
                  </a:lnTo>
                  <a:lnTo>
                    <a:pt x="362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1"/>
            <p:cNvSpPr>
              <a:spLocks noEditPoints="1"/>
            </p:cNvSpPr>
            <p:nvPr/>
          </p:nvSpPr>
          <p:spPr bwMode="auto">
            <a:xfrm>
              <a:off x="6254980" y="279410"/>
              <a:ext cx="2559145" cy="1851093"/>
            </a:xfrm>
            <a:custGeom>
              <a:avLst/>
              <a:gdLst/>
              <a:ahLst/>
              <a:cxnLst>
                <a:cxn ang="0">
                  <a:pos x="1460" y="92"/>
                </a:cxn>
                <a:cxn ang="0">
                  <a:pos x="1272" y="54"/>
                </a:cxn>
                <a:cxn ang="0">
                  <a:pos x="1188" y="64"/>
                </a:cxn>
                <a:cxn ang="0">
                  <a:pos x="1078" y="48"/>
                </a:cxn>
                <a:cxn ang="0">
                  <a:pos x="1000" y="10"/>
                </a:cxn>
                <a:cxn ang="0">
                  <a:pos x="804" y="38"/>
                </a:cxn>
                <a:cxn ang="0">
                  <a:pos x="722" y="62"/>
                </a:cxn>
                <a:cxn ang="0">
                  <a:pos x="726" y="90"/>
                </a:cxn>
                <a:cxn ang="0">
                  <a:pos x="684" y="48"/>
                </a:cxn>
                <a:cxn ang="0">
                  <a:pos x="604" y="84"/>
                </a:cxn>
                <a:cxn ang="0">
                  <a:pos x="496" y="98"/>
                </a:cxn>
                <a:cxn ang="0">
                  <a:pos x="426" y="138"/>
                </a:cxn>
                <a:cxn ang="0">
                  <a:pos x="384" y="82"/>
                </a:cxn>
                <a:cxn ang="0">
                  <a:pos x="272" y="90"/>
                </a:cxn>
                <a:cxn ang="0">
                  <a:pos x="184" y="158"/>
                </a:cxn>
                <a:cxn ang="0">
                  <a:pos x="216" y="188"/>
                </a:cxn>
                <a:cxn ang="0">
                  <a:pos x="278" y="178"/>
                </a:cxn>
                <a:cxn ang="0">
                  <a:pos x="358" y="182"/>
                </a:cxn>
                <a:cxn ang="0">
                  <a:pos x="226" y="240"/>
                </a:cxn>
                <a:cxn ang="0">
                  <a:pos x="162" y="270"/>
                </a:cxn>
                <a:cxn ang="0">
                  <a:pos x="118" y="356"/>
                </a:cxn>
                <a:cxn ang="0">
                  <a:pos x="98" y="426"/>
                </a:cxn>
                <a:cxn ang="0">
                  <a:pos x="224" y="368"/>
                </a:cxn>
                <a:cxn ang="0">
                  <a:pos x="244" y="336"/>
                </a:cxn>
                <a:cxn ang="0">
                  <a:pos x="318" y="412"/>
                </a:cxn>
                <a:cxn ang="0">
                  <a:pos x="380" y="322"/>
                </a:cxn>
                <a:cxn ang="0">
                  <a:pos x="432" y="324"/>
                </a:cxn>
                <a:cxn ang="0">
                  <a:pos x="340" y="388"/>
                </a:cxn>
                <a:cxn ang="0">
                  <a:pos x="414" y="428"/>
                </a:cxn>
                <a:cxn ang="0">
                  <a:pos x="280" y="492"/>
                </a:cxn>
                <a:cxn ang="0">
                  <a:pos x="172" y="424"/>
                </a:cxn>
                <a:cxn ang="0">
                  <a:pos x="2" y="580"/>
                </a:cxn>
                <a:cxn ang="0">
                  <a:pos x="96" y="752"/>
                </a:cxn>
                <a:cxn ang="0">
                  <a:pos x="214" y="836"/>
                </a:cxn>
                <a:cxn ang="0">
                  <a:pos x="280" y="1162"/>
                </a:cxn>
                <a:cxn ang="0">
                  <a:pos x="404" y="1018"/>
                </a:cxn>
                <a:cxn ang="0">
                  <a:pos x="532" y="682"/>
                </a:cxn>
                <a:cxn ang="0">
                  <a:pos x="422" y="582"/>
                </a:cxn>
                <a:cxn ang="0">
                  <a:pos x="438" y="574"/>
                </a:cxn>
                <a:cxn ang="0">
                  <a:pos x="590" y="592"/>
                </a:cxn>
                <a:cxn ang="0">
                  <a:pos x="516" y="520"/>
                </a:cxn>
                <a:cxn ang="0">
                  <a:pos x="630" y="544"/>
                </a:cxn>
                <a:cxn ang="0">
                  <a:pos x="732" y="712"/>
                </a:cxn>
                <a:cxn ang="0">
                  <a:pos x="840" y="574"/>
                </a:cxn>
                <a:cxn ang="0">
                  <a:pos x="902" y="710"/>
                </a:cxn>
                <a:cxn ang="0">
                  <a:pos x="912" y="684"/>
                </a:cxn>
                <a:cxn ang="0">
                  <a:pos x="966" y="592"/>
                </a:cxn>
                <a:cxn ang="0">
                  <a:pos x="1084" y="498"/>
                </a:cxn>
                <a:cxn ang="0">
                  <a:pos x="1052" y="408"/>
                </a:cxn>
                <a:cxn ang="0">
                  <a:pos x="1112" y="400"/>
                </a:cxn>
                <a:cxn ang="0">
                  <a:pos x="1154" y="362"/>
                </a:cxn>
                <a:cxn ang="0">
                  <a:pos x="1200" y="242"/>
                </a:cxn>
                <a:cxn ang="0">
                  <a:pos x="1374" y="164"/>
                </a:cxn>
                <a:cxn ang="0">
                  <a:pos x="1366" y="270"/>
                </a:cxn>
                <a:cxn ang="0">
                  <a:pos x="1398" y="200"/>
                </a:cxn>
                <a:cxn ang="0">
                  <a:pos x="1518" y="134"/>
                </a:cxn>
                <a:cxn ang="0">
                  <a:pos x="1612" y="118"/>
                </a:cxn>
                <a:cxn ang="0">
                  <a:pos x="372" y="178"/>
                </a:cxn>
                <a:cxn ang="0">
                  <a:pos x="416" y="172"/>
                </a:cxn>
                <a:cxn ang="0">
                  <a:pos x="516" y="238"/>
                </a:cxn>
                <a:cxn ang="0">
                  <a:pos x="500" y="346"/>
                </a:cxn>
                <a:cxn ang="0">
                  <a:pos x="550" y="370"/>
                </a:cxn>
                <a:cxn ang="0">
                  <a:pos x="604" y="354"/>
                </a:cxn>
              </a:cxnLst>
              <a:rect l="0" t="0" r="r" b="b"/>
              <a:pathLst>
                <a:path w="1612" h="1166">
                  <a:moveTo>
                    <a:pt x="1612" y="118"/>
                  </a:moveTo>
                  <a:lnTo>
                    <a:pt x="1612" y="118"/>
                  </a:lnTo>
                  <a:lnTo>
                    <a:pt x="1608" y="114"/>
                  </a:lnTo>
                  <a:lnTo>
                    <a:pt x="1600" y="112"/>
                  </a:lnTo>
                  <a:lnTo>
                    <a:pt x="1592" y="110"/>
                  </a:lnTo>
                  <a:lnTo>
                    <a:pt x="1586" y="110"/>
                  </a:lnTo>
                  <a:lnTo>
                    <a:pt x="1586" y="110"/>
                  </a:lnTo>
                  <a:lnTo>
                    <a:pt x="1586" y="112"/>
                  </a:lnTo>
                  <a:lnTo>
                    <a:pt x="1586" y="114"/>
                  </a:lnTo>
                  <a:lnTo>
                    <a:pt x="1586" y="116"/>
                  </a:lnTo>
                  <a:lnTo>
                    <a:pt x="1582" y="116"/>
                  </a:lnTo>
                  <a:lnTo>
                    <a:pt x="1582" y="116"/>
                  </a:lnTo>
                  <a:lnTo>
                    <a:pt x="1580" y="114"/>
                  </a:lnTo>
                  <a:lnTo>
                    <a:pt x="1578" y="112"/>
                  </a:lnTo>
                  <a:lnTo>
                    <a:pt x="1578" y="108"/>
                  </a:lnTo>
                  <a:lnTo>
                    <a:pt x="1578" y="108"/>
                  </a:lnTo>
                  <a:lnTo>
                    <a:pt x="1574" y="104"/>
                  </a:lnTo>
                  <a:lnTo>
                    <a:pt x="1570" y="102"/>
                  </a:lnTo>
                  <a:lnTo>
                    <a:pt x="1570" y="102"/>
                  </a:lnTo>
                  <a:lnTo>
                    <a:pt x="1546" y="92"/>
                  </a:lnTo>
                  <a:lnTo>
                    <a:pt x="1522" y="84"/>
                  </a:lnTo>
                  <a:lnTo>
                    <a:pt x="1496" y="80"/>
                  </a:lnTo>
                  <a:lnTo>
                    <a:pt x="1470" y="78"/>
                  </a:lnTo>
                  <a:lnTo>
                    <a:pt x="1470" y="78"/>
                  </a:lnTo>
                  <a:lnTo>
                    <a:pt x="1466" y="78"/>
                  </a:lnTo>
                  <a:lnTo>
                    <a:pt x="1464" y="80"/>
                  </a:lnTo>
                  <a:lnTo>
                    <a:pt x="1466" y="84"/>
                  </a:lnTo>
                  <a:lnTo>
                    <a:pt x="1466" y="84"/>
                  </a:lnTo>
                  <a:lnTo>
                    <a:pt x="1468" y="86"/>
                  </a:lnTo>
                  <a:lnTo>
                    <a:pt x="1468" y="88"/>
                  </a:lnTo>
                  <a:lnTo>
                    <a:pt x="1466" y="90"/>
                  </a:lnTo>
                  <a:lnTo>
                    <a:pt x="1466" y="90"/>
                  </a:lnTo>
                  <a:lnTo>
                    <a:pt x="1462" y="92"/>
                  </a:lnTo>
                  <a:lnTo>
                    <a:pt x="1460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0" y="86"/>
                  </a:lnTo>
                  <a:lnTo>
                    <a:pt x="1442" y="84"/>
                  </a:lnTo>
                  <a:lnTo>
                    <a:pt x="1426" y="84"/>
                  </a:lnTo>
                  <a:lnTo>
                    <a:pt x="1426" y="84"/>
                  </a:lnTo>
                  <a:lnTo>
                    <a:pt x="1412" y="82"/>
                  </a:lnTo>
                  <a:lnTo>
                    <a:pt x="1404" y="82"/>
                  </a:lnTo>
                  <a:lnTo>
                    <a:pt x="1398" y="84"/>
                  </a:lnTo>
                  <a:lnTo>
                    <a:pt x="1398" y="84"/>
                  </a:lnTo>
                  <a:lnTo>
                    <a:pt x="1392" y="86"/>
                  </a:lnTo>
                  <a:lnTo>
                    <a:pt x="1388" y="84"/>
                  </a:lnTo>
                  <a:lnTo>
                    <a:pt x="1382" y="82"/>
                  </a:lnTo>
                  <a:lnTo>
                    <a:pt x="1382" y="78"/>
                  </a:lnTo>
                  <a:lnTo>
                    <a:pt x="1382" y="78"/>
                  </a:lnTo>
                  <a:lnTo>
                    <a:pt x="1380" y="74"/>
                  </a:lnTo>
                  <a:lnTo>
                    <a:pt x="1378" y="72"/>
                  </a:lnTo>
                  <a:lnTo>
                    <a:pt x="1372" y="70"/>
                  </a:lnTo>
                  <a:lnTo>
                    <a:pt x="1372" y="70"/>
                  </a:lnTo>
                  <a:lnTo>
                    <a:pt x="1358" y="68"/>
                  </a:lnTo>
                  <a:lnTo>
                    <a:pt x="1344" y="68"/>
                  </a:lnTo>
                  <a:lnTo>
                    <a:pt x="1344" y="68"/>
                  </a:lnTo>
                  <a:lnTo>
                    <a:pt x="1334" y="70"/>
                  </a:lnTo>
                  <a:lnTo>
                    <a:pt x="1324" y="70"/>
                  </a:lnTo>
                  <a:lnTo>
                    <a:pt x="1304" y="62"/>
                  </a:lnTo>
                  <a:lnTo>
                    <a:pt x="1304" y="62"/>
                  </a:lnTo>
                  <a:lnTo>
                    <a:pt x="1302" y="62"/>
                  </a:lnTo>
                  <a:lnTo>
                    <a:pt x="1302" y="58"/>
                  </a:lnTo>
                  <a:lnTo>
                    <a:pt x="1302" y="56"/>
                  </a:lnTo>
                  <a:lnTo>
                    <a:pt x="1298" y="56"/>
                  </a:lnTo>
                  <a:lnTo>
                    <a:pt x="1298" y="56"/>
                  </a:lnTo>
                  <a:lnTo>
                    <a:pt x="1286" y="56"/>
                  </a:lnTo>
                  <a:lnTo>
                    <a:pt x="1278" y="56"/>
                  </a:lnTo>
                  <a:lnTo>
                    <a:pt x="1272" y="54"/>
                  </a:lnTo>
                  <a:lnTo>
                    <a:pt x="1272" y="54"/>
                  </a:lnTo>
                  <a:lnTo>
                    <a:pt x="1274" y="56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2" y="62"/>
                  </a:lnTo>
                  <a:lnTo>
                    <a:pt x="1266" y="62"/>
                  </a:lnTo>
                  <a:lnTo>
                    <a:pt x="1266" y="62"/>
                  </a:lnTo>
                  <a:lnTo>
                    <a:pt x="1268" y="58"/>
                  </a:lnTo>
                  <a:lnTo>
                    <a:pt x="1266" y="56"/>
                  </a:lnTo>
                  <a:lnTo>
                    <a:pt x="1262" y="54"/>
                  </a:lnTo>
                  <a:lnTo>
                    <a:pt x="1262" y="54"/>
                  </a:lnTo>
                  <a:lnTo>
                    <a:pt x="1258" y="52"/>
                  </a:lnTo>
                  <a:lnTo>
                    <a:pt x="1258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38" y="50"/>
                  </a:lnTo>
                  <a:lnTo>
                    <a:pt x="1238" y="50"/>
                  </a:lnTo>
                  <a:lnTo>
                    <a:pt x="1222" y="56"/>
                  </a:lnTo>
                  <a:lnTo>
                    <a:pt x="1222" y="56"/>
                  </a:lnTo>
                  <a:lnTo>
                    <a:pt x="1224" y="58"/>
                  </a:lnTo>
                  <a:lnTo>
                    <a:pt x="1224" y="62"/>
                  </a:lnTo>
                  <a:lnTo>
                    <a:pt x="1224" y="62"/>
                  </a:lnTo>
                  <a:lnTo>
                    <a:pt x="1222" y="64"/>
                  </a:lnTo>
                  <a:lnTo>
                    <a:pt x="1220" y="64"/>
                  </a:lnTo>
                  <a:lnTo>
                    <a:pt x="1216" y="64"/>
                  </a:lnTo>
                  <a:lnTo>
                    <a:pt x="1216" y="64"/>
                  </a:lnTo>
                  <a:lnTo>
                    <a:pt x="1210" y="66"/>
                  </a:lnTo>
                  <a:lnTo>
                    <a:pt x="1206" y="64"/>
                  </a:lnTo>
                  <a:lnTo>
                    <a:pt x="1202" y="64"/>
                  </a:lnTo>
                  <a:lnTo>
                    <a:pt x="1198" y="64"/>
                  </a:lnTo>
                  <a:lnTo>
                    <a:pt x="1198" y="64"/>
                  </a:lnTo>
                  <a:lnTo>
                    <a:pt x="1192" y="64"/>
                  </a:lnTo>
                  <a:lnTo>
                    <a:pt x="1188" y="64"/>
                  </a:lnTo>
                  <a:lnTo>
                    <a:pt x="1178" y="62"/>
                  </a:lnTo>
                  <a:lnTo>
                    <a:pt x="1172" y="62"/>
                  </a:lnTo>
                  <a:lnTo>
                    <a:pt x="1168" y="64"/>
                  </a:lnTo>
                  <a:lnTo>
                    <a:pt x="1164" y="66"/>
                  </a:lnTo>
                  <a:lnTo>
                    <a:pt x="1160" y="70"/>
                  </a:lnTo>
                  <a:lnTo>
                    <a:pt x="1160" y="70"/>
                  </a:lnTo>
                  <a:lnTo>
                    <a:pt x="1156" y="72"/>
                  </a:lnTo>
                  <a:lnTo>
                    <a:pt x="1152" y="70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32" y="56"/>
                  </a:lnTo>
                  <a:lnTo>
                    <a:pt x="1132" y="56"/>
                  </a:lnTo>
                  <a:lnTo>
                    <a:pt x="1134" y="48"/>
                  </a:lnTo>
                  <a:lnTo>
                    <a:pt x="1134" y="48"/>
                  </a:lnTo>
                  <a:lnTo>
                    <a:pt x="1136" y="48"/>
                  </a:lnTo>
                  <a:lnTo>
                    <a:pt x="1138" y="48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30" y="44"/>
                  </a:lnTo>
                  <a:lnTo>
                    <a:pt x="1126" y="42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18" y="44"/>
                  </a:lnTo>
                  <a:lnTo>
                    <a:pt x="1118" y="44"/>
                  </a:lnTo>
                  <a:lnTo>
                    <a:pt x="1108" y="42"/>
                  </a:lnTo>
                  <a:lnTo>
                    <a:pt x="1104" y="40"/>
                  </a:lnTo>
                  <a:lnTo>
                    <a:pt x="1098" y="42"/>
                  </a:lnTo>
                  <a:lnTo>
                    <a:pt x="1098" y="42"/>
                  </a:lnTo>
                  <a:lnTo>
                    <a:pt x="1096" y="44"/>
                  </a:lnTo>
                  <a:lnTo>
                    <a:pt x="1096" y="46"/>
                  </a:lnTo>
                  <a:lnTo>
                    <a:pt x="1096" y="50"/>
                  </a:lnTo>
                  <a:lnTo>
                    <a:pt x="1096" y="50"/>
                  </a:lnTo>
                  <a:lnTo>
                    <a:pt x="1086" y="50"/>
                  </a:lnTo>
                  <a:lnTo>
                    <a:pt x="1078" y="48"/>
                  </a:lnTo>
                  <a:lnTo>
                    <a:pt x="1070" y="48"/>
                  </a:lnTo>
                  <a:lnTo>
                    <a:pt x="1062" y="46"/>
                  </a:lnTo>
                  <a:lnTo>
                    <a:pt x="1062" y="46"/>
                  </a:lnTo>
                  <a:lnTo>
                    <a:pt x="1054" y="42"/>
                  </a:lnTo>
                  <a:lnTo>
                    <a:pt x="1046" y="42"/>
                  </a:lnTo>
                  <a:lnTo>
                    <a:pt x="1038" y="40"/>
                  </a:lnTo>
                  <a:lnTo>
                    <a:pt x="1030" y="42"/>
                  </a:lnTo>
                  <a:lnTo>
                    <a:pt x="1030" y="42"/>
                  </a:lnTo>
                  <a:lnTo>
                    <a:pt x="1024" y="42"/>
                  </a:lnTo>
                  <a:lnTo>
                    <a:pt x="1018" y="42"/>
                  </a:lnTo>
                  <a:lnTo>
                    <a:pt x="1004" y="40"/>
                  </a:lnTo>
                  <a:lnTo>
                    <a:pt x="1004" y="40"/>
                  </a:lnTo>
                  <a:lnTo>
                    <a:pt x="1000" y="38"/>
                  </a:lnTo>
                  <a:lnTo>
                    <a:pt x="994" y="40"/>
                  </a:lnTo>
                  <a:lnTo>
                    <a:pt x="994" y="40"/>
                  </a:lnTo>
                  <a:lnTo>
                    <a:pt x="986" y="44"/>
                  </a:lnTo>
                  <a:lnTo>
                    <a:pt x="980" y="46"/>
                  </a:lnTo>
                  <a:lnTo>
                    <a:pt x="964" y="44"/>
                  </a:lnTo>
                  <a:lnTo>
                    <a:pt x="964" y="44"/>
                  </a:lnTo>
                  <a:lnTo>
                    <a:pt x="990" y="36"/>
                  </a:lnTo>
                  <a:lnTo>
                    <a:pt x="990" y="36"/>
                  </a:lnTo>
                  <a:lnTo>
                    <a:pt x="994" y="34"/>
                  </a:lnTo>
                  <a:lnTo>
                    <a:pt x="998" y="32"/>
                  </a:lnTo>
                  <a:lnTo>
                    <a:pt x="1008" y="30"/>
                  </a:lnTo>
                  <a:lnTo>
                    <a:pt x="1008" y="30"/>
                  </a:lnTo>
                  <a:lnTo>
                    <a:pt x="1016" y="26"/>
                  </a:lnTo>
                  <a:lnTo>
                    <a:pt x="1016" y="26"/>
                  </a:lnTo>
                  <a:lnTo>
                    <a:pt x="1018" y="24"/>
                  </a:lnTo>
                  <a:lnTo>
                    <a:pt x="1018" y="20"/>
                  </a:lnTo>
                  <a:lnTo>
                    <a:pt x="1018" y="18"/>
                  </a:lnTo>
                  <a:lnTo>
                    <a:pt x="1018" y="16"/>
                  </a:lnTo>
                  <a:lnTo>
                    <a:pt x="1018" y="16"/>
                  </a:lnTo>
                  <a:lnTo>
                    <a:pt x="1006" y="12"/>
                  </a:lnTo>
                  <a:lnTo>
                    <a:pt x="1000" y="10"/>
                  </a:lnTo>
                  <a:lnTo>
                    <a:pt x="994" y="8"/>
                  </a:lnTo>
                  <a:lnTo>
                    <a:pt x="994" y="8"/>
                  </a:lnTo>
                  <a:lnTo>
                    <a:pt x="976" y="10"/>
                  </a:lnTo>
                  <a:lnTo>
                    <a:pt x="968" y="1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56" y="6"/>
                  </a:lnTo>
                  <a:lnTo>
                    <a:pt x="956" y="6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2"/>
                  </a:lnTo>
                  <a:lnTo>
                    <a:pt x="924" y="6"/>
                  </a:lnTo>
                  <a:lnTo>
                    <a:pt x="918" y="10"/>
                  </a:lnTo>
                  <a:lnTo>
                    <a:pt x="910" y="12"/>
                  </a:lnTo>
                  <a:lnTo>
                    <a:pt x="910" y="12"/>
                  </a:lnTo>
                  <a:lnTo>
                    <a:pt x="914" y="16"/>
                  </a:lnTo>
                  <a:lnTo>
                    <a:pt x="914" y="16"/>
                  </a:lnTo>
                  <a:lnTo>
                    <a:pt x="908" y="16"/>
                  </a:lnTo>
                  <a:lnTo>
                    <a:pt x="908" y="16"/>
                  </a:lnTo>
                  <a:lnTo>
                    <a:pt x="902" y="14"/>
                  </a:lnTo>
                  <a:lnTo>
                    <a:pt x="894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52" y="18"/>
                  </a:lnTo>
                  <a:lnTo>
                    <a:pt x="824" y="24"/>
                  </a:lnTo>
                  <a:lnTo>
                    <a:pt x="824" y="24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12" y="36"/>
                  </a:lnTo>
                  <a:lnTo>
                    <a:pt x="814" y="42"/>
                  </a:lnTo>
                  <a:lnTo>
                    <a:pt x="814" y="42"/>
                  </a:lnTo>
                  <a:lnTo>
                    <a:pt x="808" y="38"/>
                  </a:lnTo>
                  <a:lnTo>
                    <a:pt x="804" y="38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2"/>
                  </a:lnTo>
                  <a:lnTo>
                    <a:pt x="764" y="42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64" y="50"/>
                  </a:lnTo>
                  <a:lnTo>
                    <a:pt x="766" y="52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4" y="56"/>
                  </a:lnTo>
                  <a:lnTo>
                    <a:pt x="780" y="58"/>
                  </a:lnTo>
                  <a:lnTo>
                    <a:pt x="780" y="58"/>
                  </a:lnTo>
                  <a:lnTo>
                    <a:pt x="780" y="60"/>
                  </a:lnTo>
                  <a:lnTo>
                    <a:pt x="780" y="60"/>
                  </a:lnTo>
                  <a:lnTo>
                    <a:pt x="770" y="62"/>
                  </a:lnTo>
                  <a:lnTo>
                    <a:pt x="770" y="62"/>
                  </a:lnTo>
                  <a:lnTo>
                    <a:pt x="766" y="58"/>
                  </a:lnTo>
                  <a:lnTo>
                    <a:pt x="760" y="56"/>
                  </a:lnTo>
                  <a:lnTo>
                    <a:pt x="750" y="56"/>
                  </a:lnTo>
                  <a:lnTo>
                    <a:pt x="740" y="58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62"/>
                  </a:lnTo>
                  <a:lnTo>
                    <a:pt x="732" y="62"/>
                  </a:lnTo>
                  <a:lnTo>
                    <a:pt x="736" y="64"/>
                  </a:lnTo>
                  <a:lnTo>
                    <a:pt x="736" y="64"/>
                  </a:lnTo>
                  <a:lnTo>
                    <a:pt x="730" y="66"/>
                  </a:lnTo>
                  <a:lnTo>
                    <a:pt x="730" y="66"/>
                  </a:lnTo>
                  <a:lnTo>
                    <a:pt x="726" y="66"/>
                  </a:lnTo>
                  <a:lnTo>
                    <a:pt x="722" y="66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0" y="58"/>
                  </a:lnTo>
                  <a:lnTo>
                    <a:pt x="716" y="58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6" y="62"/>
                  </a:lnTo>
                  <a:lnTo>
                    <a:pt x="706" y="66"/>
                  </a:lnTo>
                  <a:lnTo>
                    <a:pt x="710" y="70"/>
                  </a:lnTo>
                  <a:lnTo>
                    <a:pt x="710" y="70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708" y="82"/>
                  </a:lnTo>
                  <a:lnTo>
                    <a:pt x="708" y="84"/>
                  </a:lnTo>
                  <a:lnTo>
                    <a:pt x="710" y="86"/>
                  </a:lnTo>
                  <a:lnTo>
                    <a:pt x="714" y="88"/>
                  </a:lnTo>
                  <a:lnTo>
                    <a:pt x="720" y="88"/>
                  </a:lnTo>
                  <a:lnTo>
                    <a:pt x="720" y="88"/>
                  </a:lnTo>
                  <a:lnTo>
                    <a:pt x="726" y="86"/>
                  </a:lnTo>
                  <a:lnTo>
                    <a:pt x="730" y="88"/>
                  </a:lnTo>
                  <a:lnTo>
                    <a:pt x="740" y="92"/>
                  </a:lnTo>
                  <a:lnTo>
                    <a:pt x="740" y="92"/>
                  </a:lnTo>
                  <a:lnTo>
                    <a:pt x="742" y="94"/>
                  </a:lnTo>
                  <a:lnTo>
                    <a:pt x="742" y="96"/>
                  </a:lnTo>
                  <a:lnTo>
                    <a:pt x="742" y="96"/>
                  </a:lnTo>
                  <a:lnTo>
                    <a:pt x="738" y="98"/>
                  </a:lnTo>
                  <a:lnTo>
                    <a:pt x="738" y="98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26" y="90"/>
                  </a:lnTo>
                  <a:lnTo>
                    <a:pt x="726" y="90"/>
                  </a:lnTo>
                  <a:lnTo>
                    <a:pt x="720" y="92"/>
                  </a:lnTo>
                  <a:lnTo>
                    <a:pt x="718" y="92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2" y="104"/>
                  </a:lnTo>
                  <a:lnTo>
                    <a:pt x="708" y="112"/>
                  </a:lnTo>
                  <a:lnTo>
                    <a:pt x="700" y="116"/>
                  </a:lnTo>
                  <a:lnTo>
                    <a:pt x="692" y="118"/>
                  </a:lnTo>
                  <a:lnTo>
                    <a:pt x="692" y="118"/>
                  </a:lnTo>
                  <a:lnTo>
                    <a:pt x="692" y="112"/>
                  </a:lnTo>
                  <a:lnTo>
                    <a:pt x="692" y="112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6" y="98"/>
                  </a:lnTo>
                  <a:lnTo>
                    <a:pt x="706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0" y="90"/>
                  </a:lnTo>
                  <a:lnTo>
                    <a:pt x="698" y="84"/>
                  </a:lnTo>
                  <a:lnTo>
                    <a:pt x="700" y="80"/>
                  </a:lnTo>
                  <a:lnTo>
                    <a:pt x="702" y="74"/>
                  </a:lnTo>
                  <a:lnTo>
                    <a:pt x="702" y="74"/>
                  </a:lnTo>
                  <a:lnTo>
                    <a:pt x="700" y="70"/>
                  </a:lnTo>
                  <a:lnTo>
                    <a:pt x="698" y="68"/>
                  </a:lnTo>
                  <a:lnTo>
                    <a:pt x="696" y="64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696" y="50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84" y="48"/>
                  </a:lnTo>
                  <a:lnTo>
                    <a:pt x="678" y="48"/>
                  </a:lnTo>
                  <a:lnTo>
                    <a:pt x="672" y="52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6" y="60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60" y="6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6"/>
                  </a:lnTo>
                  <a:lnTo>
                    <a:pt x="658" y="80"/>
                  </a:lnTo>
                  <a:lnTo>
                    <a:pt x="660" y="82"/>
                  </a:lnTo>
                  <a:lnTo>
                    <a:pt x="664" y="84"/>
                  </a:lnTo>
                  <a:lnTo>
                    <a:pt x="664" y="84"/>
                  </a:lnTo>
                  <a:lnTo>
                    <a:pt x="666" y="86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2"/>
                  </a:lnTo>
                  <a:lnTo>
                    <a:pt x="670" y="96"/>
                  </a:lnTo>
                  <a:lnTo>
                    <a:pt x="670" y="96"/>
                  </a:lnTo>
                  <a:lnTo>
                    <a:pt x="668" y="98"/>
                  </a:lnTo>
                  <a:lnTo>
                    <a:pt x="664" y="96"/>
                  </a:lnTo>
                  <a:lnTo>
                    <a:pt x="664" y="96"/>
                  </a:lnTo>
                  <a:lnTo>
                    <a:pt x="658" y="92"/>
                  </a:lnTo>
                  <a:lnTo>
                    <a:pt x="650" y="90"/>
                  </a:lnTo>
                  <a:lnTo>
                    <a:pt x="636" y="86"/>
                  </a:lnTo>
                  <a:lnTo>
                    <a:pt x="636" y="86"/>
                  </a:lnTo>
                  <a:lnTo>
                    <a:pt x="620" y="82"/>
                  </a:lnTo>
                  <a:lnTo>
                    <a:pt x="612" y="82"/>
                  </a:lnTo>
                  <a:lnTo>
                    <a:pt x="604" y="84"/>
                  </a:lnTo>
                  <a:lnTo>
                    <a:pt x="604" y="84"/>
                  </a:lnTo>
                  <a:lnTo>
                    <a:pt x="608" y="86"/>
                  </a:lnTo>
                  <a:lnTo>
                    <a:pt x="608" y="88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02" y="96"/>
                  </a:lnTo>
                  <a:lnTo>
                    <a:pt x="598" y="96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4" y="92"/>
                  </a:lnTo>
                  <a:lnTo>
                    <a:pt x="590" y="90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70" y="94"/>
                  </a:lnTo>
                  <a:lnTo>
                    <a:pt x="552" y="90"/>
                  </a:lnTo>
                  <a:lnTo>
                    <a:pt x="552" y="90"/>
                  </a:lnTo>
                  <a:lnTo>
                    <a:pt x="548" y="92"/>
                  </a:lnTo>
                  <a:lnTo>
                    <a:pt x="548" y="92"/>
                  </a:lnTo>
                  <a:lnTo>
                    <a:pt x="542" y="94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22" y="100"/>
                  </a:lnTo>
                  <a:lnTo>
                    <a:pt x="514" y="102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2" y="112"/>
                  </a:lnTo>
                  <a:lnTo>
                    <a:pt x="496" y="112"/>
                  </a:lnTo>
                  <a:lnTo>
                    <a:pt x="492" y="110"/>
                  </a:lnTo>
                  <a:lnTo>
                    <a:pt x="486" y="104"/>
                  </a:lnTo>
                  <a:lnTo>
                    <a:pt x="486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6" y="98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88" y="94"/>
                  </a:lnTo>
                  <a:lnTo>
                    <a:pt x="484" y="94"/>
                  </a:lnTo>
                  <a:lnTo>
                    <a:pt x="480" y="96"/>
                  </a:lnTo>
                  <a:lnTo>
                    <a:pt x="480" y="96"/>
                  </a:lnTo>
                  <a:lnTo>
                    <a:pt x="478" y="100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82" y="114"/>
                  </a:lnTo>
                  <a:lnTo>
                    <a:pt x="482" y="116"/>
                  </a:lnTo>
                  <a:lnTo>
                    <a:pt x="480" y="118"/>
                  </a:lnTo>
                  <a:lnTo>
                    <a:pt x="476" y="118"/>
                  </a:lnTo>
                  <a:lnTo>
                    <a:pt x="468" y="118"/>
                  </a:lnTo>
                  <a:lnTo>
                    <a:pt x="468" y="118"/>
                  </a:lnTo>
                  <a:lnTo>
                    <a:pt x="462" y="116"/>
                  </a:lnTo>
                  <a:lnTo>
                    <a:pt x="456" y="118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8"/>
                  </a:lnTo>
                  <a:lnTo>
                    <a:pt x="448" y="130"/>
                  </a:lnTo>
                  <a:lnTo>
                    <a:pt x="450" y="132"/>
                  </a:lnTo>
                  <a:lnTo>
                    <a:pt x="448" y="134"/>
                  </a:lnTo>
                  <a:lnTo>
                    <a:pt x="448" y="134"/>
                  </a:lnTo>
                  <a:lnTo>
                    <a:pt x="438" y="134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4" y="130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6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30" y="138"/>
                  </a:lnTo>
                  <a:lnTo>
                    <a:pt x="430" y="140"/>
                  </a:lnTo>
                  <a:lnTo>
                    <a:pt x="430" y="140"/>
                  </a:lnTo>
                  <a:lnTo>
                    <a:pt x="424" y="142"/>
                  </a:lnTo>
                  <a:lnTo>
                    <a:pt x="416" y="140"/>
                  </a:lnTo>
                  <a:lnTo>
                    <a:pt x="408" y="138"/>
                  </a:lnTo>
                  <a:lnTo>
                    <a:pt x="406" y="134"/>
                  </a:lnTo>
                  <a:lnTo>
                    <a:pt x="406" y="134"/>
                  </a:lnTo>
                  <a:lnTo>
                    <a:pt x="404" y="126"/>
                  </a:lnTo>
                  <a:lnTo>
                    <a:pt x="402" y="122"/>
                  </a:lnTo>
                  <a:lnTo>
                    <a:pt x="398" y="116"/>
                  </a:lnTo>
                  <a:lnTo>
                    <a:pt x="390" y="114"/>
                  </a:lnTo>
                  <a:lnTo>
                    <a:pt x="390" y="114"/>
                  </a:lnTo>
                  <a:lnTo>
                    <a:pt x="398" y="112"/>
                  </a:lnTo>
                  <a:lnTo>
                    <a:pt x="402" y="114"/>
                  </a:lnTo>
                  <a:lnTo>
                    <a:pt x="412" y="116"/>
                  </a:lnTo>
                  <a:lnTo>
                    <a:pt x="412" y="116"/>
                  </a:lnTo>
                  <a:lnTo>
                    <a:pt x="432" y="120"/>
                  </a:lnTo>
                  <a:lnTo>
                    <a:pt x="440" y="120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4" y="112"/>
                  </a:lnTo>
                  <a:lnTo>
                    <a:pt x="456" y="110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4" y="104"/>
                  </a:lnTo>
                  <a:lnTo>
                    <a:pt x="450" y="102"/>
                  </a:lnTo>
                  <a:lnTo>
                    <a:pt x="450" y="102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10" y="88"/>
                  </a:lnTo>
                  <a:lnTo>
                    <a:pt x="402" y="86"/>
                  </a:lnTo>
                  <a:lnTo>
                    <a:pt x="394" y="86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0" y="80"/>
                  </a:lnTo>
                  <a:lnTo>
                    <a:pt x="37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70" y="78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4" y="68"/>
                  </a:lnTo>
                  <a:lnTo>
                    <a:pt x="354" y="68"/>
                  </a:lnTo>
                  <a:lnTo>
                    <a:pt x="340" y="72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10" y="76"/>
                  </a:lnTo>
                  <a:lnTo>
                    <a:pt x="302" y="78"/>
                  </a:lnTo>
                  <a:lnTo>
                    <a:pt x="296" y="82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4" y="78"/>
                  </a:lnTo>
                  <a:lnTo>
                    <a:pt x="280" y="80"/>
                  </a:lnTo>
                  <a:lnTo>
                    <a:pt x="280" y="80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4" y="102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4" y="136"/>
                  </a:lnTo>
                  <a:lnTo>
                    <a:pt x="218" y="140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2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4" y="158"/>
                  </a:lnTo>
                  <a:lnTo>
                    <a:pt x="182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8" y="202"/>
                  </a:lnTo>
                  <a:lnTo>
                    <a:pt x="194" y="202"/>
                  </a:lnTo>
                  <a:lnTo>
                    <a:pt x="198" y="202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2" y="19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8" y="210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4" y="220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4" y="232"/>
                  </a:lnTo>
                  <a:lnTo>
                    <a:pt x="238" y="234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0" y="228"/>
                  </a:lnTo>
                  <a:lnTo>
                    <a:pt x="258" y="224"/>
                  </a:lnTo>
                  <a:lnTo>
                    <a:pt x="264" y="218"/>
                  </a:lnTo>
                  <a:lnTo>
                    <a:pt x="266" y="21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8" y="200"/>
                  </a:lnTo>
                  <a:lnTo>
                    <a:pt x="274" y="196"/>
                  </a:lnTo>
                  <a:lnTo>
                    <a:pt x="274" y="196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80" y="188"/>
                  </a:lnTo>
                  <a:lnTo>
                    <a:pt x="282" y="184"/>
                  </a:lnTo>
                  <a:lnTo>
                    <a:pt x="280" y="182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74" y="160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6" y="144"/>
                  </a:lnTo>
                  <a:lnTo>
                    <a:pt x="302" y="136"/>
                  </a:lnTo>
                  <a:lnTo>
                    <a:pt x="302" y="136"/>
                  </a:lnTo>
                  <a:lnTo>
                    <a:pt x="306" y="13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16" y="138"/>
                  </a:lnTo>
                  <a:lnTo>
                    <a:pt x="304" y="146"/>
                  </a:lnTo>
                  <a:lnTo>
                    <a:pt x="304" y="146"/>
                  </a:lnTo>
                  <a:lnTo>
                    <a:pt x="300" y="152"/>
                  </a:lnTo>
                  <a:lnTo>
                    <a:pt x="298" y="154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98" y="172"/>
                  </a:lnTo>
                  <a:lnTo>
                    <a:pt x="300" y="176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2" y="184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42" y="180"/>
                  </a:lnTo>
                  <a:lnTo>
                    <a:pt x="350" y="18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0" y="182"/>
                  </a:lnTo>
                  <a:lnTo>
                    <a:pt x="360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8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26" y="186"/>
                  </a:lnTo>
                  <a:lnTo>
                    <a:pt x="322" y="186"/>
                  </a:lnTo>
                  <a:lnTo>
                    <a:pt x="320" y="188"/>
                  </a:lnTo>
                  <a:lnTo>
                    <a:pt x="318" y="192"/>
                  </a:lnTo>
                  <a:lnTo>
                    <a:pt x="318" y="196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08" y="206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6" y="228"/>
                  </a:lnTo>
                  <a:lnTo>
                    <a:pt x="296" y="228"/>
                  </a:lnTo>
                  <a:lnTo>
                    <a:pt x="294" y="232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6" y="236"/>
                  </a:lnTo>
                  <a:lnTo>
                    <a:pt x="272" y="234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38"/>
                  </a:lnTo>
                  <a:lnTo>
                    <a:pt x="212" y="232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6" y="224"/>
                  </a:lnTo>
                  <a:lnTo>
                    <a:pt x="216" y="218"/>
                  </a:lnTo>
                  <a:lnTo>
                    <a:pt x="214" y="214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08" y="212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0" y="220"/>
                  </a:lnTo>
                  <a:lnTo>
                    <a:pt x="198" y="224"/>
                  </a:lnTo>
                  <a:lnTo>
                    <a:pt x="198" y="228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88" y="250"/>
                  </a:lnTo>
                  <a:lnTo>
                    <a:pt x="180" y="254"/>
                  </a:lnTo>
                  <a:lnTo>
                    <a:pt x="170" y="264"/>
                  </a:lnTo>
                  <a:lnTo>
                    <a:pt x="170" y="264"/>
                  </a:lnTo>
                  <a:lnTo>
                    <a:pt x="162" y="270"/>
                  </a:lnTo>
                  <a:lnTo>
                    <a:pt x="158" y="274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0" y="278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6" y="292"/>
                  </a:lnTo>
                  <a:lnTo>
                    <a:pt x="130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8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2" y="30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6"/>
                  </a:lnTo>
                  <a:lnTo>
                    <a:pt x="102" y="308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4" y="314"/>
                  </a:lnTo>
                  <a:lnTo>
                    <a:pt x="118" y="318"/>
                  </a:lnTo>
                  <a:lnTo>
                    <a:pt x="122" y="324"/>
                  </a:lnTo>
                  <a:lnTo>
                    <a:pt x="124" y="330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4" y="348"/>
                  </a:lnTo>
                  <a:lnTo>
                    <a:pt x="122" y="354"/>
                  </a:lnTo>
                  <a:lnTo>
                    <a:pt x="122" y="354"/>
                  </a:lnTo>
                  <a:lnTo>
                    <a:pt x="11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04" y="354"/>
                  </a:lnTo>
                  <a:lnTo>
                    <a:pt x="94" y="354"/>
                  </a:lnTo>
                  <a:lnTo>
                    <a:pt x="86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2" y="354"/>
                  </a:lnTo>
                  <a:lnTo>
                    <a:pt x="68" y="354"/>
                  </a:lnTo>
                  <a:lnTo>
                    <a:pt x="64" y="358"/>
                  </a:lnTo>
                  <a:lnTo>
                    <a:pt x="64" y="366"/>
                  </a:lnTo>
                  <a:lnTo>
                    <a:pt x="64" y="366"/>
                  </a:lnTo>
                  <a:lnTo>
                    <a:pt x="66" y="372"/>
                  </a:lnTo>
                  <a:lnTo>
                    <a:pt x="66" y="380"/>
                  </a:lnTo>
                  <a:lnTo>
                    <a:pt x="66" y="388"/>
                  </a:lnTo>
                  <a:lnTo>
                    <a:pt x="62" y="396"/>
                  </a:lnTo>
                  <a:lnTo>
                    <a:pt x="62" y="396"/>
                  </a:lnTo>
                  <a:lnTo>
                    <a:pt x="62" y="400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4" y="410"/>
                  </a:lnTo>
                  <a:lnTo>
                    <a:pt x="66" y="418"/>
                  </a:lnTo>
                  <a:lnTo>
                    <a:pt x="68" y="420"/>
                  </a:lnTo>
                  <a:lnTo>
                    <a:pt x="70" y="422"/>
                  </a:lnTo>
                  <a:lnTo>
                    <a:pt x="74" y="422"/>
                  </a:lnTo>
                  <a:lnTo>
                    <a:pt x="80" y="420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86" y="428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10" y="424"/>
                  </a:lnTo>
                  <a:lnTo>
                    <a:pt x="110" y="424"/>
                  </a:lnTo>
                  <a:lnTo>
                    <a:pt x="118" y="422"/>
                  </a:lnTo>
                  <a:lnTo>
                    <a:pt x="124" y="416"/>
                  </a:lnTo>
                  <a:lnTo>
                    <a:pt x="130" y="408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394"/>
                  </a:lnTo>
                  <a:lnTo>
                    <a:pt x="136" y="386"/>
                  </a:lnTo>
                  <a:lnTo>
                    <a:pt x="142" y="382"/>
                  </a:lnTo>
                  <a:lnTo>
                    <a:pt x="148" y="378"/>
                  </a:lnTo>
                  <a:lnTo>
                    <a:pt x="148" y="378"/>
                  </a:lnTo>
                  <a:lnTo>
                    <a:pt x="156" y="374"/>
                  </a:lnTo>
                  <a:lnTo>
                    <a:pt x="158" y="370"/>
                  </a:lnTo>
                  <a:lnTo>
                    <a:pt x="158" y="366"/>
                  </a:lnTo>
                  <a:lnTo>
                    <a:pt x="158" y="366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72" y="356"/>
                  </a:lnTo>
                  <a:lnTo>
                    <a:pt x="172" y="356"/>
                  </a:lnTo>
                  <a:lnTo>
                    <a:pt x="180" y="358"/>
                  </a:lnTo>
                  <a:lnTo>
                    <a:pt x="186" y="356"/>
                  </a:lnTo>
                  <a:lnTo>
                    <a:pt x="192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12" y="348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60"/>
                  </a:lnTo>
                  <a:lnTo>
                    <a:pt x="224" y="368"/>
                  </a:lnTo>
                  <a:lnTo>
                    <a:pt x="232" y="374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52" y="386"/>
                  </a:lnTo>
                  <a:lnTo>
                    <a:pt x="256" y="392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4" y="404"/>
                  </a:lnTo>
                  <a:lnTo>
                    <a:pt x="264" y="404"/>
                  </a:lnTo>
                  <a:lnTo>
                    <a:pt x="266" y="402"/>
                  </a:lnTo>
                  <a:lnTo>
                    <a:pt x="266" y="400"/>
                  </a:lnTo>
                  <a:lnTo>
                    <a:pt x="266" y="396"/>
                  </a:lnTo>
                  <a:lnTo>
                    <a:pt x="266" y="396"/>
                  </a:lnTo>
                  <a:lnTo>
                    <a:pt x="264" y="390"/>
                  </a:lnTo>
                  <a:lnTo>
                    <a:pt x="264" y="388"/>
                  </a:lnTo>
                  <a:lnTo>
                    <a:pt x="270" y="386"/>
                  </a:lnTo>
                  <a:lnTo>
                    <a:pt x="276" y="386"/>
                  </a:lnTo>
                  <a:lnTo>
                    <a:pt x="276" y="386"/>
                  </a:lnTo>
                  <a:lnTo>
                    <a:pt x="264" y="378"/>
                  </a:lnTo>
                  <a:lnTo>
                    <a:pt x="252" y="370"/>
                  </a:lnTo>
                  <a:lnTo>
                    <a:pt x="242" y="360"/>
                  </a:lnTo>
                  <a:lnTo>
                    <a:pt x="234" y="350"/>
                  </a:lnTo>
                  <a:lnTo>
                    <a:pt x="234" y="350"/>
                  </a:lnTo>
                  <a:lnTo>
                    <a:pt x="230" y="344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30" y="334"/>
                  </a:lnTo>
                  <a:lnTo>
                    <a:pt x="232" y="332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0" y="334"/>
                  </a:lnTo>
                  <a:lnTo>
                    <a:pt x="244" y="336"/>
                  </a:lnTo>
                  <a:lnTo>
                    <a:pt x="248" y="338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52" y="346"/>
                  </a:lnTo>
                  <a:lnTo>
                    <a:pt x="256" y="350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78" y="364"/>
                  </a:lnTo>
                  <a:lnTo>
                    <a:pt x="284" y="368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90" y="392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4" y="422"/>
                  </a:lnTo>
                  <a:lnTo>
                    <a:pt x="306" y="424"/>
                  </a:lnTo>
                  <a:lnTo>
                    <a:pt x="310" y="424"/>
                  </a:lnTo>
                  <a:lnTo>
                    <a:pt x="310" y="424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4" y="416"/>
                  </a:lnTo>
                  <a:lnTo>
                    <a:pt x="314" y="414"/>
                  </a:lnTo>
                  <a:lnTo>
                    <a:pt x="316" y="412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22" y="412"/>
                  </a:lnTo>
                  <a:lnTo>
                    <a:pt x="322" y="412"/>
                  </a:lnTo>
                  <a:lnTo>
                    <a:pt x="324" y="410"/>
                  </a:lnTo>
                  <a:lnTo>
                    <a:pt x="324" y="410"/>
                  </a:lnTo>
                  <a:lnTo>
                    <a:pt x="324" y="406"/>
                  </a:lnTo>
                  <a:lnTo>
                    <a:pt x="320" y="404"/>
                  </a:lnTo>
                  <a:lnTo>
                    <a:pt x="320" y="404"/>
                  </a:lnTo>
                  <a:lnTo>
                    <a:pt x="318" y="406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12" y="398"/>
                  </a:lnTo>
                  <a:lnTo>
                    <a:pt x="312" y="392"/>
                  </a:lnTo>
                  <a:lnTo>
                    <a:pt x="316" y="388"/>
                  </a:lnTo>
                  <a:lnTo>
                    <a:pt x="320" y="384"/>
                  </a:lnTo>
                  <a:lnTo>
                    <a:pt x="320" y="384"/>
                  </a:lnTo>
                  <a:lnTo>
                    <a:pt x="324" y="382"/>
                  </a:lnTo>
                  <a:lnTo>
                    <a:pt x="330" y="380"/>
                  </a:lnTo>
                  <a:lnTo>
                    <a:pt x="336" y="382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54" y="374"/>
                  </a:lnTo>
                  <a:lnTo>
                    <a:pt x="350" y="370"/>
                  </a:lnTo>
                  <a:lnTo>
                    <a:pt x="350" y="366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62" y="340"/>
                  </a:lnTo>
                  <a:lnTo>
                    <a:pt x="368" y="33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2" y="324"/>
                  </a:lnTo>
                  <a:lnTo>
                    <a:pt x="384" y="326"/>
                  </a:lnTo>
                  <a:lnTo>
                    <a:pt x="388" y="328"/>
                  </a:lnTo>
                  <a:lnTo>
                    <a:pt x="388" y="328"/>
                  </a:lnTo>
                  <a:lnTo>
                    <a:pt x="392" y="328"/>
                  </a:lnTo>
                  <a:lnTo>
                    <a:pt x="396" y="328"/>
                  </a:lnTo>
                  <a:lnTo>
                    <a:pt x="396" y="328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4"/>
                  </a:lnTo>
                  <a:lnTo>
                    <a:pt x="392" y="33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4" y="342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410" y="338"/>
                  </a:lnTo>
                  <a:lnTo>
                    <a:pt x="408" y="336"/>
                  </a:lnTo>
                  <a:lnTo>
                    <a:pt x="408" y="336"/>
                  </a:lnTo>
                  <a:lnTo>
                    <a:pt x="406" y="328"/>
                  </a:lnTo>
                  <a:lnTo>
                    <a:pt x="406" y="326"/>
                  </a:lnTo>
                  <a:lnTo>
                    <a:pt x="408" y="32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40" y="314"/>
                  </a:lnTo>
                  <a:lnTo>
                    <a:pt x="440" y="314"/>
                  </a:lnTo>
                  <a:lnTo>
                    <a:pt x="438" y="318"/>
                  </a:lnTo>
                  <a:lnTo>
                    <a:pt x="434" y="320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8"/>
                  </a:lnTo>
                  <a:lnTo>
                    <a:pt x="430" y="330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4" y="338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8" y="342"/>
                  </a:lnTo>
                  <a:lnTo>
                    <a:pt x="428" y="342"/>
                  </a:lnTo>
                  <a:lnTo>
                    <a:pt x="448" y="356"/>
                  </a:lnTo>
                  <a:lnTo>
                    <a:pt x="448" y="356"/>
                  </a:lnTo>
                  <a:lnTo>
                    <a:pt x="456" y="362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8" y="374"/>
                  </a:lnTo>
                  <a:lnTo>
                    <a:pt x="456" y="378"/>
                  </a:lnTo>
                  <a:lnTo>
                    <a:pt x="452" y="380"/>
                  </a:lnTo>
                  <a:lnTo>
                    <a:pt x="440" y="380"/>
                  </a:lnTo>
                  <a:lnTo>
                    <a:pt x="440" y="380"/>
                  </a:lnTo>
                  <a:lnTo>
                    <a:pt x="432" y="380"/>
                  </a:lnTo>
                  <a:lnTo>
                    <a:pt x="424" y="380"/>
                  </a:lnTo>
                  <a:lnTo>
                    <a:pt x="412" y="374"/>
                  </a:lnTo>
                  <a:lnTo>
                    <a:pt x="412" y="374"/>
                  </a:lnTo>
                  <a:lnTo>
                    <a:pt x="404" y="372"/>
                  </a:lnTo>
                  <a:lnTo>
                    <a:pt x="398" y="370"/>
                  </a:lnTo>
                  <a:lnTo>
                    <a:pt x="390" y="372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74" y="378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0" y="386"/>
                  </a:lnTo>
                  <a:lnTo>
                    <a:pt x="354" y="388"/>
                  </a:lnTo>
                  <a:lnTo>
                    <a:pt x="340" y="388"/>
                  </a:lnTo>
                  <a:lnTo>
                    <a:pt x="340" y="388"/>
                  </a:lnTo>
                  <a:lnTo>
                    <a:pt x="338" y="394"/>
                  </a:lnTo>
                  <a:lnTo>
                    <a:pt x="340" y="398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4"/>
                  </a:lnTo>
                  <a:lnTo>
                    <a:pt x="340" y="406"/>
                  </a:lnTo>
                  <a:lnTo>
                    <a:pt x="338" y="410"/>
                  </a:lnTo>
                  <a:lnTo>
                    <a:pt x="344" y="412"/>
                  </a:lnTo>
                  <a:lnTo>
                    <a:pt x="344" y="412"/>
                  </a:lnTo>
                  <a:lnTo>
                    <a:pt x="346" y="418"/>
                  </a:lnTo>
                  <a:lnTo>
                    <a:pt x="352" y="422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0"/>
                  </a:lnTo>
                  <a:lnTo>
                    <a:pt x="368" y="430"/>
                  </a:lnTo>
                  <a:lnTo>
                    <a:pt x="372" y="428"/>
                  </a:lnTo>
                  <a:lnTo>
                    <a:pt x="372" y="428"/>
                  </a:lnTo>
                  <a:lnTo>
                    <a:pt x="374" y="424"/>
                  </a:lnTo>
                  <a:lnTo>
                    <a:pt x="378" y="424"/>
                  </a:lnTo>
                  <a:lnTo>
                    <a:pt x="380" y="424"/>
                  </a:lnTo>
                  <a:lnTo>
                    <a:pt x="384" y="428"/>
                  </a:lnTo>
                  <a:lnTo>
                    <a:pt x="384" y="428"/>
                  </a:lnTo>
                  <a:lnTo>
                    <a:pt x="388" y="430"/>
                  </a:lnTo>
                  <a:lnTo>
                    <a:pt x="392" y="432"/>
                  </a:lnTo>
                  <a:lnTo>
                    <a:pt x="396" y="430"/>
                  </a:lnTo>
                  <a:lnTo>
                    <a:pt x="400" y="426"/>
                  </a:lnTo>
                  <a:lnTo>
                    <a:pt x="400" y="426"/>
                  </a:lnTo>
                  <a:lnTo>
                    <a:pt x="404" y="424"/>
                  </a:lnTo>
                  <a:lnTo>
                    <a:pt x="406" y="424"/>
                  </a:lnTo>
                  <a:lnTo>
                    <a:pt x="412" y="426"/>
                  </a:lnTo>
                  <a:lnTo>
                    <a:pt x="412" y="426"/>
                  </a:lnTo>
                  <a:lnTo>
                    <a:pt x="414" y="428"/>
                  </a:lnTo>
                  <a:lnTo>
                    <a:pt x="414" y="430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4" y="444"/>
                  </a:lnTo>
                  <a:lnTo>
                    <a:pt x="412" y="452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4" y="478"/>
                  </a:lnTo>
                  <a:lnTo>
                    <a:pt x="398" y="482"/>
                  </a:lnTo>
                  <a:lnTo>
                    <a:pt x="392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68" y="482"/>
                  </a:lnTo>
                  <a:lnTo>
                    <a:pt x="364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38" y="480"/>
                  </a:lnTo>
                  <a:lnTo>
                    <a:pt x="326" y="476"/>
                  </a:lnTo>
                  <a:lnTo>
                    <a:pt x="316" y="472"/>
                  </a:lnTo>
                  <a:lnTo>
                    <a:pt x="316" y="472"/>
                  </a:lnTo>
                  <a:lnTo>
                    <a:pt x="306" y="466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4" y="468"/>
                  </a:lnTo>
                  <a:lnTo>
                    <a:pt x="294" y="472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0" y="488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84" y="492"/>
                  </a:lnTo>
                  <a:lnTo>
                    <a:pt x="280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0" y="484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8" y="482"/>
                  </a:lnTo>
                  <a:lnTo>
                    <a:pt x="254" y="476"/>
                  </a:lnTo>
                  <a:lnTo>
                    <a:pt x="254" y="476"/>
                  </a:lnTo>
                  <a:lnTo>
                    <a:pt x="252" y="472"/>
                  </a:lnTo>
                  <a:lnTo>
                    <a:pt x="248" y="468"/>
                  </a:lnTo>
                  <a:lnTo>
                    <a:pt x="244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66"/>
                  </a:lnTo>
                  <a:lnTo>
                    <a:pt x="226" y="464"/>
                  </a:lnTo>
                  <a:lnTo>
                    <a:pt x="216" y="458"/>
                  </a:lnTo>
                  <a:lnTo>
                    <a:pt x="216" y="458"/>
                  </a:lnTo>
                  <a:lnTo>
                    <a:pt x="212" y="454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6" y="446"/>
                  </a:lnTo>
                  <a:lnTo>
                    <a:pt x="218" y="442"/>
                  </a:lnTo>
                  <a:lnTo>
                    <a:pt x="216" y="430"/>
                  </a:lnTo>
                  <a:lnTo>
                    <a:pt x="216" y="430"/>
                  </a:lnTo>
                  <a:lnTo>
                    <a:pt x="214" y="426"/>
                  </a:lnTo>
                  <a:lnTo>
                    <a:pt x="212" y="422"/>
                  </a:lnTo>
                  <a:lnTo>
                    <a:pt x="210" y="420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72" y="424"/>
                  </a:lnTo>
                  <a:lnTo>
                    <a:pt x="172" y="424"/>
                  </a:lnTo>
                  <a:lnTo>
                    <a:pt x="154" y="426"/>
                  </a:lnTo>
                  <a:lnTo>
                    <a:pt x="144" y="428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22" y="440"/>
                  </a:lnTo>
                  <a:lnTo>
                    <a:pt x="110" y="442"/>
                  </a:lnTo>
                  <a:lnTo>
                    <a:pt x="98" y="440"/>
                  </a:lnTo>
                  <a:lnTo>
                    <a:pt x="88" y="434"/>
                  </a:lnTo>
                  <a:lnTo>
                    <a:pt x="88" y="434"/>
                  </a:lnTo>
                  <a:lnTo>
                    <a:pt x="86" y="442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64" y="466"/>
                  </a:lnTo>
                  <a:lnTo>
                    <a:pt x="60" y="472"/>
                  </a:lnTo>
                  <a:lnTo>
                    <a:pt x="58" y="478"/>
                  </a:lnTo>
                  <a:lnTo>
                    <a:pt x="58" y="486"/>
                  </a:lnTo>
                  <a:lnTo>
                    <a:pt x="58" y="486"/>
                  </a:lnTo>
                  <a:lnTo>
                    <a:pt x="58" y="496"/>
                  </a:lnTo>
                  <a:lnTo>
                    <a:pt x="54" y="504"/>
                  </a:lnTo>
                  <a:lnTo>
                    <a:pt x="48" y="508"/>
                  </a:lnTo>
                  <a:lnTo>
                    <a:pt x="40" y="514"/>
                  </a:lnTo>
                  <a:lnTo>
                    <a:pt x="40" y="514"/>
                  </a:lnTo>
                  <a:lnTo>
                    <a:pt x="34" y="520"/>
                  </a:lnTo>
                  <a:lnTo>
                    <a:pt x="28" y="526"/>
                  </a:lnTo>
                  <a:lnTo>
                    <a:pt x="28" y="526"/>
                  </a:lnTo>
                  <a:lnTo>
                    <a:pt x="24" y="534"/>
                  </a:lnTo>
                  <a:lnTo>
                    <a:pt x="20" y="542"/>
                  </a:lnTo>
                  <a:lnTo>
                    <a:pt x="16" y="550"/>
                  </a:lnTo>
                  <a:lnTo>
                    <a:pt x="12" y="560"/>
                  </a:lnTo>
                  <a:lnTo>
                    <a:pt x="12" y="560"/>
                  </a:lnTo>
                  <a:lnTo>
                    <a:pt x="4" y="572"/>
                  </a:lnTo>
                  <a:lnTo>
                    <a:pt x="2" y="580"/>
                  </a:lnTo>
                  <a:lnTo>
                    <a:pt x="2" y="588"/>
                  </a:lnTo>
                  <a:lnTo>
                    <a:pt x="2" y="588"/>
                  </a:lnTo>
                  <a:lnTo>
                    <a:pt x="8" y="604"/>
                  </a:lnTo>
                  <a:lnTo>
                    <a:pt x="8" y="620"/>
                  </a:lnTo>
                  <a:lnTo>
                    <a:pt x="6" y="634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4"/>
                  </a:lnTo>
                  <a:lnTo>
                    <a:pt x="2" y="656"/>
                  </a:lnTo>
                  <a:lnTo>
                    <a:pt x="4" y="662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68"/>
                  </a:lnTo>
                  <a:lnTo>
                    <a:pt x="4" y="676"/>
                  </a:lnTo>
                  <a:lnTo>
                    <a:pt x="6" y="682"/>
                  </a:lnTo>
                  <a:lnTo>
                    <a:pt x="6" y="682"/>
                  </a:lnTo>
                  <a:lnTo>
                    <a:pt x="16" y="690"/>
                  </a:lnTo>
                  <a:lnTo>
                    <a:pt x="22" y="700"/>
                  </a:lnTo>
                  <a:lnTo>
                    <a:pt x="28" y="710"/>
                  </a:lnTo>
                  <a:lnTo>
                    <a:pt x="32" y="722"/>
                  </a:lnTo>
                  <a:lnTo>
                    <a:pt x="32" y="722"/>
                  </a:lnTo>
                  <a:lnTo>
                    <a:pt x="34" y="726"/>
                  </a:lnTo>
                  <a:lnTo>
                    <a:pt x="38" y="730"/>
                  </a:lnTo>
                  <a:lnTo>
                    <a:pt x="38" y="730"/>
                  </a:lnTo>
                  <a:lnTo>
                    <a:pt x="50" y="742"/>
                  </a:lnTo>
                  <a:lnTo>
                    <a:pt x="64" y="754"/>
                  </a:lnTo>
                  <a:lnTo>
                    <a:pt x="64" y="754"/>
                  </a:lnTo>
                  <a:lnTo>
                    <a:pt x="68" y="758"/>
                  </a:lnTo>
                  <a:lnTo>
                    <a:pt x="72" y="760"/>
                  </a:lnTo>
                  <a:lnTo>
                    <a:pt x="78" y="760"/>
                  </a:lnTo>
                  <a:lnTo>
                    <a:pt x="84" y="756"/>
                  </a:lnTo>
                  <a:lnTo>
                    <a:pt x="84" y="756"/>
                  </a:lnTo>
                  <a:lnTo>
                    <a:pt x="90" y="754"/>
                  </a:lnTo>
                  <a:lnTo>
                    <a:pt x="96" y="752"/>
                  </a:lnTo>
                  <a:lnTo>
                    <a:pt x="102" y="752"/>
                  </a:lnTo>
                  <a:lnTo>
                    <a:pt x="108" y="754"/>
                  </a:lnTo>
                  <a:lnTo>
                    <a:pt x="108" y="754"/>
                  </a:lnTo>
                  <a:lnTo>
                    <a:pt x="114" y="754"/>
                  </a:lnTo>
                  <a:lnTo>
                    <a:pt x="120" y="754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44" y="744"/>
                  </a:lnTo>
                  <a:lnTo>
                    <a:pt x="150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64" y="740"/>
                  </a:lnTo>
                  <a:lnTo>
                    <a:pt x="170" y="742"/>
                  </a:lnTo>
                  <a:lnTo>
                    <a:pt x="174" y="744"/>
                  </a:lnTo>
                  <a:lnTo>
                    <a:pt x="176" y="750"/>
                  </a:lnTo>
                  <a:lnTo>
                    <a:pt x="176" y="750"/>
                  </a:lnTo>
                  <a:lnTo>
                    <a:pt x="178" y="756"/>
                  </a:lnTo>
                  <a:lnTo>
                    <a:pt x="182" y="758"/>
                  </a:lnTo>
                  <a:lnTo>
                    <a:pt x="186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200" y="760"/>
                  </a:lnTo>
                  <a:lnTo>
                    <a:pt x="206" y="764"/>
                  </a:lnTo>
                  <a:lnTo>
                    <a:pt x="210" y="770"/>
                  </a:lnTo>
                  <a:lnTo>
                    <a:pt x="212" y="778"/>
                  </a:lnTo>
                  <a:lnTo>
                    <a:pt x="212" y="778"/>
                  </a:lnTo>
                  <a:lnTo>
                    <a:pt x="210" y="792"/>
                  </a:lnTo>
                  <a:lnTo>
                    <a:pt x="208" y="806"/>
                  </a:lnTo>
                  <a:lnTo>
                    <a:pt x="208" y="806"/>
                  </a:lnTo>
                  <a:lnTo>
                    <a:pt x="206" y="816"/>
                  </a:lnTo>
                  <a:lnTo>
                    <a:pt x="206" y="824"/>
                  </a:lnTo>
                  <a:lnTo>
                    <a:pt x="210" y="830"/>
                  </a:lnTo>
                  <a:lnTo>
                    <a:pt x="214" y="836"/>
                  </a:lnTo>
                  <a:lnTo>
                    <a:pt x="214" y="836"/>
                  </a:lnTo>
                  <a:lnTo>
                    <a:pt x="222" y="846"/>
                  </a:lnTo>
                  <a:lnTo>
                    <a:pt x="226" y="858"/>
                  </a:lnTo>
                  <a:lnTo>
                    <a:pt x="230" y="868"/>
                  </a:lnTo>
                  <a:lnTo>
                    <a:pt x="234" y="878"/>
                  </a:lnTo>
                  <a:lnTo>
                    <a:pt x="242" y="924"/>
                  </a:lnTo>
                  <a:lnTo>
                    <a:pt x="242" y="924"/>
                  </a:lnTo>
                  <a:lnTo>
                    <a:pt x="242" y="930"/>
                  </a:lnTo>
                  <a:lnTo>
                    <a:pt x="240" y="936"/>
                  </a:lnTo>
                  <a:lnTo>
                    <a:pt x="240" y="936"/>
                  </a:lnTo>
                  <a:lnTo>
                    <a:pt x="234" y="946"/>
                  </a:lnTo>
                  <a:lnTo>
                    <a:pt x="230" y="956"/>
                  </a:lnTo>
                  <a:lnTo>
                    <a:pt x="226" y="976"/>
                  </a:lnTo>
                  <a:lnTo>
                    <a:pt x="226" y="976"/>
                  </a:lnTo>
                  <a:lnTo>
                    <a:pt x="226" y="984"/>
                  </a:lnTo>
                  <a:lnTo>
                    <a:pt x="226" y="992"/>
                  </a:lnTo>
                  <a:lnTo>
                    <a:pt x="232" y="1006"/>
                  </a:lnTo>
                  <a:lnTo>
                    <a:pt x="232" y="1006"/>
                  </a:lnTo>
                  <a:lnTo>
                    <a:pt x="242" y="1030"/>
                  </a:lnTo>
                  <a:lnTo>
                    <a:pt x="246" y="1042"/>
                  </a:lnTo>
                  <a:lnTo>
                    <a:pt x="248" y="1056"/>
                  </a:lnTo>
                  <a:lnTo>
                    <a:pt x="248" y="1056"/>
                  </a:lnTo>
                  <a:lnTo>
                    <a:pt x="250" y="1068"/>
                  </a:lnTo>
                  <a:lnTo>
                    <a:pt x="252" y="1082"/>
                  </a:lnTo>
                  <a:lnTo>
                    <a:pt x="256" y="1094"/>
                  </a:lnTo>
                  <a:lnTo>
                    <a:pt x="262" y="1106"/>
                  </a:lnTo>
                  <a:lnTo>
                    <a:pt x="262" y="1106"/>
                  </a:lnTo>
                  <a:lnTo>
                    <a:pt x="268" y="1116"/>
                  </a:lnTo>
                  <a:lnTo>
                    <a:pt x="274" y="1126"/>
                  </a:lnTo>
                  <a:lnTo>
                    <a:pt x="276" y="1138"/>
                  </a:lnTo>
                  <a:lnTo>
                    <a:pt x="274" y="1150"/>
                  </a:lnTo>
                  <a:lnTo>
                    <a:pt x="274" y="1150"/>
                  </a:lnTo>
                  <a:lnTo>
                    <a:pt x="274" y="1154"/>
                  </a:lnTo>
                  <a:lnTo>
                    <a:pt x="276" y="1156"/>
                  </a:lnTo>
                  <a:lnTo>
                    <a:pt x="280" y="1162"/>
                  </a:lnTo>
                  <a:lnTo>
                    <a:pt x="288" y="1164"/>
                  </a:lnTo>
                  <a:lnTo>
                    <a:pt x="296" y="1166"/>
                  </a:lnTo>
                  <a:lnTo>
                    <a:pt x="296" y="1166"/>
                  </a:lnTo>
                  <a:lnTo>
                    <a:pt x="306" y="1162"/>
                  </a:lnTo>
                  <a:lnTo>
                    <a:pt x="310" y="1160"/>
                  </a:lnTo>
                  <a:lnTo>
                    <a:pt x="316" y="1160"/>
                  </a:lnTo>
                  <a:lnTo>
                    <a:pt x="316" y="1160"/>
                  </a:lnTo>
                  <a:lnTo>
                    <a:pt x="330" y="1160"/>
                  </a:lnTo>
                  <a:lnTo>
                    <a:pt x="342" y="1156"/>
                  </a:lnTo>
                  <a:lnTo>
                    <a:pt x="352" y="1148"/>
                  </a:lnTo>
                  <a:lnTo>
                    <a:pt x="362" y="1138"/>
                  </a:lnTo>
                  <a:lnTo>
                    <a:pt x="362" y="1138"/>
                  </a:lnTo>
                  <a:lnTo>
                    <a:pt x="372" y="1124"/>
                  </a:lnTo>
                  <a:lnTo>
                    <a:pt x="376" y="1116"/>
                  </a:lnTo>
                  <a:lnTo>
                    <a:pt x="380" y="1110"/>
                  </a:lnTo>
                  <a:lnTo>
                    <a:pt x="380" y="1110"/>
                  </a:lnTo>
                  <a:lnTo>
                    <a:pt x="386" y="1104"/>
                  </a:lnTo>
                  <a:lnTo>
                    <a:pt x="388" y="1096"/>
                  </a:lnTo>
                  <a:lnTo>
                    <a:pt x="390" y="1088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76"/>
                  </a:lnTo>
                  <a:lnTo>
                    <a:pt x="390" y="1072"/>
                  </a:lnTo>
                  <a:lnTo>
                    <a:pt x="392" y="1070"/>
                  </a:lnTo>
                  <a:lnTo>
                    <a:pt x="396" y="1068"/>
                  </a:lnTo>
                  <a:lnTo>
                    <a:pt x="396" y="1068"/>
                  </a:lnTo>
                  <a:lnTo>
                    <a:pt x="404" y="1064"/>
                  </a:lnTo>
                  <a:lnTo>
                    <a:pt x="408" y="1058"/>
                  </a:lnTo>
                  <a:lnTo>
                    <a:pt x="410" y="1052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06" y="1022"/>
                  </a:lnTo>
                  <a:lnTo>
                    <a:pt x="406" y="1022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6" y="1014"/>
                  </a:lnTo>
                  <a:lnTo>
                    <a:pt x="406" y="1014"/>
                  </a:lnTo>
                  <a:lnTo>
                    <a:pt x="412" y="1006"/>
                  </a:lnTo>
                  <a:lnTo>
                    <a:pt x="420" y="998"/>
                  </a:lnTo>
                  <a:lnTo>
                    <a:pt x="426" y="990"/>
                  </a:lnTo>
                  <a:lnTo>
                    <a:pt x="436" y="984"/>
                  </a:lnTo>
                  <a:lnTo>
                    <a:pt x="436" y="984"/>
                  </a:lnTo>
                  <a:lnTo>
                    <a:pt x="442" y="980"/>
                  </a:lnTo>
                  <a:lnTo>
                    <a:pt x="448" y="974"/>
                  </a:lnTo>
                  <a:lnTo>
                    <a:pt x="450" y="966"/>
                  </a:lnTo>
                  <a:lnTo>
                    <a:pt x="452" y="958"/>
                  </a:lnTo>
                  <a:lnTo>
                    <a:pt x="452" y="958"/>
                  </a:lnTo>
                  <a:lnTo>
                    <a:pt x="450" y="938"/>
                  </a:lnTo>
                  <a:lnTo>
                    <a:pt x="448" y="91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66"/>
                  </a:lnTo>
                  <a:lnTo>
                    <a:pt x="442" y="852"/>
                  </a:lnTo>
                  <a:lnTo>
                    <a:pt x="448" y="840"/>
                  </a:lnTo>
                  <a:lnTo>
                    <a:pt x="454" y="828"/>
                  </a:lnTo>
                  <a:lnTo>
                    <a:pt x="454" y="828"/>
                  </a:lnTo>
                  <a:lnTo>
                    <a:pt x="464" y="814"/>
                  </a:lnTo>
                  <a:lnTo>
                    <a:pt x="474" y="800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2" y="768"/>
                  </a:lnTo>
                  <a:lnTo>
                    <a:pt x="508" y="760"/>
                  </a:lnTo>
                  <a:lnTo>
                    <a:pt x="516" y="744"/>
                  </a:lnTo>
                  <a:lnTo>
                    <a:pt x="530" y="708"/>
                  </a:lnTo>
                  <a:lnTo>
                    <a:pt x="530" y="708"/>
                  </a:lnTo>
                  <a:lnTo>
                    <a:pt x="532" y="696"/>
                  </a:lnTo>
                  <a:lnTo>
                    <a:pt x="532" y="690"/>
                  </a:lnTo>
                  <a:lnTo>
                    <a:pt x="532" y="682"/>
                  </a:lnTo>
                  <a:lnTo>
                    <a:pt x="532" y="682"/>
                  </a:lnTo>
                  <a:lnTo>
                    <a:pt x="524" y="688"/>
                  </a:lnTo>
                  <a:lnTo>
                    <a:pt x="514" y="690"/>
                  </a:lnTo>
                  <a:lnTo>
                    <a:pt x="504" y="692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0" y="698"/>
                  </a:lnTo>
                  <a:lnTo>
                    <a:pt x="482" y="698"/>
                  </a:lnTo>
                  <a:lnTo>
                    <a:pt x="476" y="69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70" y="684"/>
                  </a:lnTo>
                  <a:lnTo>
                    <a:pt x="472" y="682"/>
                  </a:lnTo>
                  <a:lnTo>
                    <a:pt x="472" y="678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8" y="660"/>
                  </a:lnTo>
                  <a:lnTo>
                    <a:pt x="452" y="654"/>
                  </a:lnTo>
                  <a:lnTo>
                    <a:pt x="444" y="646"/>
                  </a:lnTo>
                  <a:lnTo>
                    <a:pt x="444" y="646"/>
                  </a:lnTo>
                  <a:lnTo>
                    <a:pt x="442" y="644"/>
                  </a:lnTo>
                  <a:lnTo>
                    <a:pt x="440" y="642"/>
                  </a:lnTo>
                  <a:lnTo>
                    <a:pt x="440" y="634"/>
                  </a:lnTo>
                  <a:lnTo>
                    <a:pt x="440" y="634"/>
                  </a:lnTo>
                  <a:lnTo>
                    <a:pt x="438" y="628"/>
                  </a:lnTo>
                  <a:lnTo>
                    <a:pt x="436" y="624"/>
                  </a:lnTo>
                  <a:lnTo>
                    <a:pt x="434" y="622"/>
                  </a:lnTo>
                  <a:lnTo>
                    <a:pt x="434" y="622"/>
                  </a:lnTo>
                  <a:lnTo>
                    <a:pt x="428" y="614"/>
                  </a:lnTo>
                  <a:lnTo>
                    <a:pt x="426" y="606"/>
                  </a:lnTo>
                  <a:lnTo>
                    <a:pt x="424" y="598"/>
                  </a:lnTo>
                  <a:lnTo>
                    <a:pt x="424" y="590"/>
                  </a:lnTo>
                  <a:lnTo>
                    <a:pt x="424" y="590"/>
                  </a:lnTo>
                  <a:lnTo>
                    <a:pt x="422" y="582"/>
                  </a:lnTo>
                  <a:lnTo>
                    <a:pt x="418" y="578"/>
                  </a:lnTo>
                  <a:lnTo>
                    <a:pt x="414" y="572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08" y="556"/>
                  </a:lnTo>
                  <a:lnTo>
                    <a:pt x="404" y="544"/>
                  </a:lnTo>
                  <a:lnTo>
                    <a:pt x="400" y="532"/>
                  </a:lnTo>
                  <a:lnTo>
                    <a:pt x="396" y="522"/>
                  </a:lnTo>
                  <a:lnTo>
                    <a:pt x="396" y="522"/>
                  </a:lnTo>
                  <a:lnTo>
                    <a:pt x="392" y="510"/>
                  </a:lnTo>
                  <a:lnTo>
                    <a:pt x="392" y="510"/>
                  </a:lnTo>
                  <a:lnTo>
                    <a:pt x="394" y="512"/>
                  </a:lnTo>
                  <a:lnTo>
                    <a:pt x="396" y="514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2" y="516"/>
                  </a:lnTo>
                  <a:lnTo>
                    <a:pt x="402" y="516"/>
                  </a:lnTo>
                  <a:lnTo>
                    <a:pt x="402" y="508"/>
                  </a:lnTo>
                  <a:lnTo>
                    <a:pt x="406" y="502"/>
                  </a:lnTo>
                  <a:lnTo>
                    <a:pt x="406" y="502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410" y="518"/>
                  </a:lnTo>
                  <a:lnTo>
                    <a:pt x="412" y="522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20" y="538"/>
                  </a:lnTo>
                  <a:lnTo>
                    <a:pt x="424" y="546"/>
                  </a:lnTo>
                  <a:lnTo>
                    <a:pt x="428" y="554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8" y="574"/>
                  </a:lnTo>
                  <a:lnTo>
                    <a:pt x="440" y="582"/>
                  </a:lnTo>
                  <a:lnTo>
                    <a:pt x="448" y="598"/>
                  </a:lnTo>
                  <a:lnTo>
                    <a:pt x="458" y="614"/>
                  </a:lnTo>
                  <a:lnTo>
                    <a:pt x="466" y="632"/>
                  </a:lnTo>
                  <a:lnTo>
                    <a:pt x="466" y="632"/>
                  </a:lnTo>
                  <a:lnTo>
                    <a:pt x="470" y="648"/>
                  </a:lnTo>
                  <a:lnTo>
                    <a:pt x="472" y="666"/>
                  </a:lnTo>
                  <a:lnTo>
                    <a:pt x="472" y="666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76" y="674"/>
                  </a:lnTo>
                  <a:lnTo>
                    <a:pt x="480" y="676"/>
                  </a:lnTo>
                  <a:lnTo>
                    <a:pt x="484" y="672"/>
                  </a:lnTo>
                  <a:lnTo>
                    <a:pt x="488" y="670"/>
                  </a:lnTo>
                  <a:lnTo>
                    <a:pt x="494" y="668"/>
                  </a:lnTo>
                  <a:lnTo>
                    <a:pt x="494" y="668"/>
                  </a:lnTo>
                  <a:lnTo>
                    <a:pt x="506" y="664"/>
                  </a:lnTo>
                  <a:lnTo>
                    <a:pt x="516" y="658"/>
                  </a:lnTo>
                  <a:lnTo>
                    <a:pt x="526" y="652"/>
                  </a:lnTo>
                  <a:lnTo>
                    <a:pt x="536" y="646"/>
                  </a:lnTo>
                  <a:lnTo>
                    <a:pt x="536" y="646"/>
                  </a:lnTo>
                  <a:lnTo>
                    <a:pt x="540" y="644"/>
                  </a:lnTo>
                  <a:lnTo>
                    <a:pt x="540" y="644"/>
                  </a:lnTo>
                  <a:lnTo>
                    <a:pt x="542" y="638"/>
                  </a:lnTo>
                  <a:lnTo>
                    <a:pt x="544" y="634"/>
                  </a:lnTo>
                  <a:lnTo>
                    <a:pt x="554" y="632"/>
                  </a:lnTo>
                  <a:lnTo>
                    <a:pt x="554" y="632"/>
                  </a:lnTo>
                  <a:lnTo>
                    <a:pt x="560" y="628"/>
                  </a:lnTo>
                  <a:lnTo>
                    <a:pt x="566" y="624"/>
                  </a:lnTo>
                  <a:lnTo>
                    <a:pt x="576" y="614"/>
                  </a:lnTo>
                  <a:lnTo>
                    <a:pt x="576" y="614"/>
                  </a:lnTo>
                  <a:lnTo>
                    <a:pt x="582" y="608"/>
                  </a:lnTo>
                  <a:lnTo>
                    <a:pt x="586" y="600"/>
                  </a:lnTo>
                  <a:lnTo>
                    <a:pt x="590" y="592"/>
                  </a:lnTo>
                  <a:lnTo>
                    <a:pt x="594" y="586"/>
                  </a:lnTo>
                  <a:lnTo>
                    <a:pt x="594" y="586"/>
                  </a:lnTo>
                  <a:lnTo>
                    <a:pt x="598" y="578"/>
                  </a:lnTo>
                  <a:lnTo>
                    <a:pt x="598" y="572"/>
                  </a:lnTo>
                  <a:lnTo>
                    <a:pt x="596" y="566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82" y="558"/>
                  </a:lnTo>
                  <a:lnTo>
                    <a:pt x="576" y="554"/>
                  </a:lnTo>
                  <a:lnTo>
                    <a:pt x="574" y="546"/>
                  </a:lnTo>
                  <a:lnTo>
                    <a:pt x="572" y="538"/>
                  </a:lnTo>
                  <a:lnTo>
                    <a:pt x="572" y="538"/>
                  </a:lnTo>
                  <a:lnTo>
                    <a:pt x="564" y="548"/>
                  </a:lnTo>
                  <a:lnTo>
                    <a:pt x="556" y="554"/>
                  </a:lnTo>
                  <a:lnTo>
                    <a:pt x="552" y="556"/>
                  </a:lnTo>
                  <a:lnTo>
                    <a:pt x="546" y="558"/>
                  </a:lnTo>
                  <a:lnTo>
                    <a:pt x="542" y="558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46"/>
                  </a:lnTo>
                  <a:lnTo>
                    <a:pt x="536" y="542"/>
                  </a:lnTo>
                  <a:lnTo>
                    <a:pt x="534" y="538"/>
                  </a:lnTo>
                  <a:lnTo>
                    <a:pt x="534" y="538"/>
                  </a:lnTo>
                  <a:lnTo>
                    <a:pt x="532" y="540"/>
                  </a:lnTo>
                  <a:lnTo>
                    <a:pt x="530" y="542"/>
                  </a:lnTo>
                  <a:lnTo>
                    <a:pt x="530" y="544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2"/>
                  </a:lnTo>
                  <a:lnTo>
                    <a:pt x="526" y="536"/>
                  </a:lnTo>
                  <a:lnTo>
                    <a:pt x="524" y="530"/>
                  </a:lnTo>
                  <a:lnTo>
                    <a:pt x="520" y="526"/>
                  </a:lnTo>
                  <a:lnTo>
                    <a:pt x="520" y="526"/>
                  </a:lnTo>
                  <a:lnTo>
                    <a:pt x="516" y="520"/>
                  </a:lnTo>
                  <a:lnTo>
                    <a:pt x="514" y="516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0"/>
                  </a:lnTo>
                  <a:lnTo>
                    <a:pt x="508" y="498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18" y="492"/>
                  </a:lnTo>
                  <a:lnTo>
                    <a:pt x="522" y="494"/>
                  </a:lnTo>
                  <a:lnTo>
                    <a:pt x="526" y="496"/>
                  </a:lnTo>
                  <a:lnTo>
                    <a:pt x="528" y="500"/>
                  </a:lnTo>
                  <a:lnTo>
                    <a:pt x="528" y="500"/>
                  </a:lnTo>
                  <a:lnTo>
                    <a:pt x="532" y="508"/>
                  </a:lnTo>
                  <a:lnTo>
                    <a:pt x="536" y="51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52" y="528"/>
                  </a:lnTo>
                  <a:lnTo>
                    <a:pt x="558" y="530"/>
                  </a:lnTo>
                  <a:lnTo>
                    <a:pt x="562" y="530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72" y="524"/>
                  </a:lnTo>
                  <a:lnTo>
                    <a:pt x="576" y="524"/>
                  </a:lnTo>
                  <a:lnTo>
                    <a:pt x="578" y="526"/>
                  </a:lnTo>
                  <a:lnTo>
                    <a:pt x="580" y="532"/>
                  </a:lnTo>
                  <a:lnTo>
                    <a:pt x="580" y="532"/>
                  </a:lnTo>
                  <a:lnTo>
                    <a:pt x="582" y="538"/>
                  </a:lnTo>
                  <a:lnTo>
                    <a:pt x="584" y="540"/>
                  </a:lnTo>
                  <a:lnTo>
                    <a:pt x="588" y="540"/>
                  </a:lnTo>
                  <a:lnTo>
                    <a:pt x="588" y="540"/>
                  </a:lnTo>
                  <a:lnTo>
                    <a:pt x="608" y="544"/>
                  </a:lnTo>
                  <a:lnTo>
                    <a:pt x="620" y="544"/>
                  </a:lnTo>
                  <a:lnTo>
                    <a:pt x="630" y="544"/>
                  </a:lnTo>
                  <a:lnTo>
                    <a:pt x="630" y="544"/>
                  </a:lnTo>
                  <a:lnTo>
                    <a:pt x="638" y="542"/>
                  </a:lnTo>
                  <a:lnTo>
                    <a:pt x="648" y="542"/>
                  </a:lnTo>
                  <a:lnTo>
                    <a:pt x="652" y="544"/>
                  </a:lnTo>
                  <a:lnTo>
                    <a:pt x="656" y="546"/>
                  </a:lnTo>
                  <a:lnTo>
                    <a:pt x="658" y="550"/>
                  </a:lnTo>
                  <a:lnTo>
                    <a:pt x="662" y="556"/>
                  </a:lnTo>
                  <a:lnTo>
                    <a:pt x="662" y="556"/>
                  </a:lnTo>
                  <a:lnTo>
                    <a:pt x="664" y="560"/>
                  </a:lnTo>
                  <a:lnTo>
                    <a:pt x="668" y="566"/>
                  </a:lnTo>
                  <a:lnTo>
                    <a:pt x="674" y="570"/>
                  </a:lnTo>
                  <a:lnTo>
                    <a:pt x="678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0" y="572"/>
                  </a:lnTo>
                  <a:lnTo>
                    <a:pt x="678" y="574"/>
                  </a:lnTo>
                  <a:lnTo>
                    <a:pt x="674" y="576"/>
                  </a:lnTo>
                  <a:lnTo>
                    <a:pt x="674" y="576"/>
                  </a:lnTo>
                  <a:lnTo>
                    <a:pt x="680" y="586"/>
                  </a:lnTo>
                  <a:lnTo>
                    <a:pt x="682" y="588"/>
                  </a:lnTo>
                  <a:lnTo>
                    <a:pt x="688" y="590"/>
                  </a:lnTo>
                  <a:lnTo>
                    <a:pt x="688" y="590"/>
                  </a:lnTo>
                  <a:lnTo>
                    <a:pt x="692" y="590"/>
                  </a:lnTo>
                  <a:lnTo>
                    <a:pt x="696" y="586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2" y="586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4" y="618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730" y="702"/>
                  </a:lnTo>
                  <a:lnTo>
                    <a:pt x="730" y="702"/>
                  </a:lnTo>
                  <a:lnTo>
                    <a:pt x="732" y="712"/>
                  </a:lnTo>
                  <a:lnTo>
                    <a:pt x="732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20"/>
                  </a:lnTo>
                  <a:lnTo>
                    <a:pt x="742" y="720"/>
                  </a:lnTo>
                  <a:lnTo>
                    <a:pt x="750" y="708"/>
                  </a:lnTo>
                  <a:lnTo>
                    <a:pt x="756" y="694"/>
                  </a:lnTo>
                  <a:lnTo>
                    <a:pt x="758" y="678"/>
                  </a:lnTo>
                  <a:lnTo>
                    <a:pt x="758" y="664"/>
                  </a:lnTo>
                  <a:lnTo>
                    <a:pt x="758" y="664"/>
                  </a:lnTo>
                  <a:lnTo>
                    <a:pt x="758" y="654"/>
                  </a:lnTo>
                  <a:lnTo>
                    <a:pt x="760" y="646"/>
                  </a:lnTo>
                  <a:lnTo>
                    <a:pt x="764" y="640"/>
                  </a:lnTo>
                  <a:lnTo>
                    <a:pt x="772" y="636"/>
                  </a:lnTo>
                  <a:lnTo>
                    <a:pt x="772" y="636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90" y="614"/>
                  </a:lnTo>
                  <a:lnTo>
                    <a:pt x="798" y="606"/>
                  </a:lnTo>
                  <a:lnTo>
                    <a:pt x="808" y="598"/>
                  </a:lnTo>
                  <a:lnTo>
                    <a:pt x="808" y="598"/>
                  </a:lnTo>
                  <a:lnTo>
                    <a:pt x="810" y="594"/>
                  </a:lnTo>
                  <a:lnTo>
                    <a:pt x="812" y="590"/>
                  </a:lnTo>
                  <a:lnTo>
                    <a:pt x="812" y="590"/>
                  </a:lnTo>
                  <a:lnTo>
                    <a:pt x="812" y="584"/>
                  </a:lnTo>
                  <a:lnTo>
                    <a:pt x="816" y="582"/>
                  </a:lnTo>
                  <a:lnTo>
                    <a:pt x="820" y="580"/>
                  </a:lnTo>
                  <a:lnTo>
                    <a:pt x="824" y="580"/>
                  </a:lnTo>
                  <a:lnTo>
                    <a:pt x="824" y="580"/>
                  </a:lnTo>
                  <a:lnTo>
                    <a:pt x="832" y="580"/>
                  </a:lnTo>
                  <a:lnTo>
                    <a:pt x="838" y="578"/>
                  </a:lnTo>
                  <a:lnTo>
                    <a:pt x="840" y="574"/>
                  </a:lnTo>
                  <a:lnTo>
                    <a:pt x="840" y="566"/>
                  </a:lnTo>
                  <a:lnTo>
                    <a:pt x="840" y="566"/>
                  </a:lnTo>
                  <a:lnTo>
                    <a:pt x="846" y="570"/>
                  </a:lnTo>
                  <a:lnTo>
                    <a:pt x="850" y="574"/>
                  </a:lnTo>
                  <a:lnTo>
                    <a:pt x="852" y="578"/>
                  </a:lnTo>
                  <a:lnTo>
                    <a:pt x="852" y="584"/>
                  </a:lnTo>
                  <a:lnTo>
                    <a:pt x="852" y="584"/>
                  </a:lnTo>
                  <a:lnTo>
                    <a:pt x="854" y="590"/>
                  </a:lnTo>
                  <a:lnTo>
                    <a:pt x="858" y="594"/>
                  </a:lnTo>
                  <a:lnTo>
                    <a:pt x="858" y="594"/>
                  </a:lnTo>
                  <a:lnTo>
                    <a:pt x="864" y="602"/>
                  </a:lnTo>
                  <a:lnTo>
                    <a:pt x="870" y="612"/>
                  </a:lnTo>
                  <a:lnTo>
                    <a:pt x="872" y="622"/>
                  </a:lnTo>
                  <a:lnTo>
                    <a:pt x="872" y="632"/>
                  </a:lnTo>
                  <a:lnTo>
                    <a:pt x="872" y="632"/>
                  </a:lnTo>
                  <a:lnTo>
                    <a:pt x="872" y="638"/>
                  </a:lnTo>
                  <a:lnTo>
                    <a:pt x="874" y="640"/>
                  </a:lnTo>
                  <a:lnTo>
                    <a:pt x="874" y="640"/>
                  </a:lnTo>
                  <a:lnTo>
                    <a:pt x="878" y="640"/>
                  </a:lnTo>
                  <a:lnTo>
                    <a:pt x="882" y="638"/>
                  </a:lnTo>
                  <a:lnTo>
                    <a:pt x="882" y="638"/>
                  </a:lnTo>
                  <a:lnTo>
                    <a:pt x="888" y="632"/>
                  </a:lnTo>
                  <a:lnTo>
                    <a:pt x="888" y="632"/>
                  </a:lnTo>
                  <a:lnTo>
                    <a:pt x="894" y="634"/>
                  </a:lnTo>
                  <a:lnTo>
                    <a:pt x="894" y="634"/>
                  </a:lnTo>
                  <a:lnTo>
                    <a:pt x="896" y="642"/>
                  </a:lnTo>
                  <a:lnTo>
                    <a:pt x="898" y="652"/>
                  </a:lnTo>
                  <a:lnTo>
                    <a:pt x="900" y="660"/>
                  </a:lnTo>
                  <a:lnTo>
                    <a:pt x="904" y="668"/>
                  </a:lnTo>
                  <a:lnTo>
                    <a:pt x="904" y="668"/>
                  </a:lnTo>
                  <a:lnTo>
                    <a:pt x="904" y="686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02" y="710"/>
                  </a:lnTo>
                  <a:lnTo>
                    <a:pt x="902" y="716"/>
                  </a:lnTo>
                  <a:lnTo>
                    <a:pt x="906" y="722"/>
                  </a:lnTo>
                  <a:lnTo>
                    <a:pt x="910" y="730"/>
                  </a:lnTo>
                  <a:lnTo>
                    <a:pt x="910" y="730"/>
                  </a:lnTo>
                  <a:lnTo>
                    <a:pt x="916" y="742"/>
                  </a:lnTo>
                  <a:lnTo>
                    <a:pt x="918" y="756"/>
                  </a:lnTo>
                  <a:lnTo>
                    <a:pt x="918" y="756"/>
                  </a:lnTo>
                  <a:lnTo>
                    <a:pt x="920" y="766"/>
                  </a:lnTo>
                  <a:lnTo>
                    <a:pt x="924" y="774"/>
                  </a:lnTo>
                  <a:lnTo>
                    <a:pt x="930" y="782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6" y="792"/>
                  </a:lnTo>
                  <a:lnTo>
                    <a:pt x="946" y="792"/>
                  </a:lnTo>
                  <a:lnTo>
                    <a:pt x="946" y="790"/>
                  </a:lnTo>
                  <a:lnTo>
                    <a:pt x="946" y="788"/>
                  </a:lnTo>
                  <a:lnTo>
                    <a:pt x="946" y="784"/>
                  </a:lnTo>
                  <a:lnTo>
                    <a:pt x="946" y="784"/>
                  </a:lnTo>
                  <a:lnTo>
                    <a:pt x="942" y="776"/>
                  </a:lnTo>
                  <a:lnTo>
                    <a:pt x="940" y="772"/>
                  </a:lnTo>
                  <a:lnTo>
                    <a:pt x="940" y="768"/>
                  </a:lnTo>
                  <a:lnTo>
                    <a:pt x="940" y="768"/>
                  </a:lnTo>
                  <a:lnTo>
                    <a:pt x="940" y="758"/>
                  </a:lnTo>
                  <a:lnTo>
                    <a:pt x="938" y="750"/>
                  </a:lnTo>
                  <a:lnTo>
                    <a:pt x="932" y="744"/>
                  </a:lnTo>
                  <a:lnTo>
                    <a:pt x="926" y="738"/>
                  </a:lnTo>
                  <a:lnTo>
                    <a:pt x="926" y="738"/>
                  </a:lnTo>
                  <a:lnTo>
                    <a:pt x="918" y="728"/>
                  </a:lnTo>
                  <a:lnTo>
                    <a:pt x="912" y="718"/>
                  </a:lnTo>
                  <a:lnTo>
                    <a:pt x="910" y="708"/>
                  </a:lnTo>
                  <a:lnTo>
                    <a:pt x="908" y="696"/>
                  </a:lnTo>
                  <a:lnTo>
                    <a:pt x="908" y="696"/>
                  </a:lnTo>
                  <a:lnTo>
                    <a:pt x="912" y="684"/>
                  </a:lnTo>
                  <a:lnTo>
                    <a:pt x="914" y="672"/>
                  </a:lnTo>
                  <a:lnTo>
                    <a:pt x="914" y="672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2" y="668"/>
                  </a:lnTo>
                  <a:lnTo>
                    <a:pt x="922" y="668"/>
                  </a:lnTo>
                  <a:lnTo>
                    <a:pt x="926" y="676"/>
                  </a:lnTo>
                  <a:lnTo>
                    <a:pt x="932" y="682"/>
                  </a:lnTo>
                  <a:lnTo>
                    <a:pt x="944" y="694"/>
                  </a:lnTo>
                  <a:lnTo>
                    <a:pt x="944" y="694"/>
                  </a:lnTo>
                  <a:lnTo>
                    <a:pt x="952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16"/>
                  </a:lnTo>
                  <a:lnTo>
                    <a:pt x="960" y="708"/>
                  </a:lnTo>
                  <a:lnTo>
                    <a:pt x="966" y="702"/>
                  </a:lnTo>
                  <a:lnTo>
                    <a:pt x="982" y="690"/>
                  </a:lnTo>
                  <a:lnTo>
                    <a:pt x="982" y="690"/>
                  </a:lnTo>
                  <a:lnTo>
                    <a:pt x="984" y="686"/>
                  </a:lnTo>
                  <a:lnTo>
                    <a:pt x="984" y="686"/>
                  </a:lnTo>
                  <a:lnTo>
                    <a:pt x="986" y="672"/>
                  </a:lnTo>
                  <a:lnTo>
                    <a:pt x="986" y="660"/>
                  </a:lnTo>
                  <a:lnTo>
                    <a:pt x="982" y="648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64" y="620"/>
                  </a:lnTo>
                  <a:lnTo>
                    <a:pt x="964" y="620"/>
                  </a:lnTo>
                  <a:lnTo>
                    <a:pt x="958" y="612"/>
                  </a:lnTo>
                  <a:lnTo>
                    <a:pt x="958" y="606"/>
                  </a:lnTo>
                  <a:lnTo>
                    <a:pt x="962" y="598"/>
                  </a:lnTo>
                  <a:lnTo>
                    <a:pt x="966" y="592"/>
                  </a:lnTo>
                  <a:lnTo>
                    <a:pt x="966" y="592"/>
                  </a:lnTo>
                  <a:lnTo>
                    <a:pt x="970" y="586"/>
                  </a:lnTo>
                  <a:lnTo>
                    <a:pt x="976" y="582"/>
                  </a:lnTo>
                  <a:lnTo>
                    <a:pt x="982" y="582"/>
                  </a:lnTo>
                  <a:lnTo>
                    <a:pt x="990" y="582"/>
                  </a:lnTo>
                  <a:lnTo>
                    <a:pt x="990" y="582"/>
                  </a:lnTo>
                  <a:lnTo>
                    <a:pt x="990" y="588"/>
                  </a:lnTo>
                  <a:lnTo>
                    <a:pt x="990" y="592"/>
                  </a:lnTo>
                  <a:lnTo>
                    <a:pt x="992" y="592"/>
                  </a:lnTo>
                  <a:lnTo>
                    <a:pt x="992" y="592"/>
                  </a:lnTo>
                  <a:lnTo>
                    <a:pt x="994" y="592"/>
                  </a:lnTo>
                  <a:lnTo>
                    <a:pt x="994" y="592"/>
                  </a:lnTo>
                  <a:lnTo>
                    <a:pt x="994" y="586"/>
                  </a:lnTo>
                  <a:lnTo>
                    <a:pt x="994" y="586"/>
                  </a:lnTo>
                  <a:lnTo>
                    <a:pt x="1000" y="584"/>
                  </a:lnTo>
                  <a:lnTo>
                    <a:pt x="1008" y="580"/>
                  </a:lnTo>
                  <a:lnTo>
                    <a:pt x="1014" y="578"/>
                  </a:lnTo>
                  <a:lnTo>
                    <a:pt x="1020" y="574"/>
                  </a:lnTo>
                  <a:lnTo>
                    <a:pt x="1020" y="574"/>
                  </a:lnTo>
                  <a:lnTo>
                    <a:pt x="1022" y="574"/>
                  </a:lnTo>
                  <a:lnTo>
                    <a:pt x="1026" y="574"/>
                  </a:lnTo>
                  <a:lnTo>
                    <a:pt x="1026" y="574"/>
                  </a:lnTo>
                  <a:lnTo>
                    <a:pt x="1026" y="572"/>
                  </a:lnTo>
                  <a:lnTo>
                    <a:pt x="1026" y="572"/>
                  </a:lnTo>
                  <a:lnTo>
                    <a:pt x="1038" y="568"/>
                  </a:lnTo>
                  <a:lnTo>
                    <a:pt x="1048" y="562"/>
                  </a:lnTo>
                  <a:lnTo>
                    <a:pt x="1056" y="552"/>
                  </a:lnTo>
                  <a:lnTo>
                    <a:pt x="1064" y="544"/>
                  </a:lnTo>
                  <a:lnTo>
                    <a:pt x="1064" y="544"/>
                  </a:lnTo>
                  <a:lnTo>
                    <a:pt x="1072" y="526"/>
                  </a:lnTo>
                  <a:lnTo>
                    <a:pt x="1076" y="518"/>
                  </a:lnTo>
                  <a:lnTo>
                    <a:pt x="1080" y="510"/>
                  </a:lnTo>
                  <a:lnTo>
                    <a:pt x="1080" y="510"/>
                  </a:lnTo>
                  <a:lnTo>
                    <a:pt x="1084" y="502"/>
                  </a:lnTo>
                  <a:lnTo>
                    <a:pt x="1084" y="498"/>
                  </a:lnTo>
                  <a:lnTo>
                    <a:pt x="1082" y="494"/>
                  </a:lnTo>
                  <a:lnTo>
                    <a:pt x="1082" y="494"/>
                  </a:lnTo>
                  <a:lnTo>
                    <a:pt x="1078" y="488"/>
                  </a:lnTo>
                  <a:lnTo>
                    <a:pt x="1078" y="488"/>
                  </a:lnTo>
                  <a:lnTo>
                    <a:pt x="1082" y="488"/>
                  </a:lnTo>
                  <a:lnTo>
                    <a:pt x="1082" y="486"/>
                  </a:lnTo>
                  <a:lnTo>
                    <a:pt x="1082" y="482"/>
                  </a:lnTo>
                  <a:lnTo>
                    <a:pt x="1080" y="476"/>
                  </a:lnTo>
                  <a:lnTo>
                    <a:pt x="1080" y="476"/>
                  </a:lnTo>
                  <a:lnTo>
                    <a:pt x="1082" y="474"/>
                  </a:lnTo>
                  <a:lnTo>
                    <a:pt x="1082" y="474"/>
                  </a:lnTo>
                  <a:lnTo>
                    <a:pt x="1078" y="468"/>
                  </a:lnTo>
                  <a:lnTo>
                    <a:pt x="1076" y="462"/>
                  </a:lnTo>
                  <a:lnTo>
                    <a:pt x="1074" y="454"/>
                  </a:lnTo>
                  <a:lnTo>
                    <a:pt x="1068" y="448"/>
                  </a:lnTo>
                  <a:lnTo>
                    <a:pt x="1068" y="448"/>
                  </a:lnTo>
                  <a:lnTo>
                    <a:pt x="1064" y="446"/>
                  </a:lnTo>
                  <a:lnTo>
                    <a:pt x="1064" y="442"/>
                  </a:lnTo>
                  <a:lnTo>
                    <a:pt x="1068" y="436"/>
                  </a:lnTo>
                  <a:lnTo>
                    <a:pt x="1068" y="436"/>
                  </a:lnTo>
                  <a:lnTo>
                    <a:pt x="1078" y="426"/>
                  </a:lnTo>
                  <a:lnTo>
                    <a:pt x="1090" y="420"/>
                  </a:lnTo>
                  <a:lnTo>
                    <a:pt x="1090" y="420"/>
                  </a:lnTo>
                  <a:lnTo>
                    <a:pt x="1078" y="416"/>
                  </a:lnTo>
                  <a:lnTo>
                    <a:pt x="1074" y="416"/>
                  </a:lnTo>
                  <a:lnTo>
                    <a:pt x="1068" y="420"/>
                  </a:lnTo>
                  <a:lnTo>
                    <a:pt x="1068" y="420"/>
                  </a:lnTo>
                  <a:lnTo>
                    <a:pt x="1066" y="420"/>
                  </a:lnTo>
                  <a:lnTo>
                    <a:pt x="1064" y="420"/>
                  </a:lnTo>
                  <a:lnTo>
                    <a:pt x="1062" y="416"/>
                  </a:lnTo>
                  <a:lnTo>
                    <a:pt x="1058" y="410"/>
                  </a:lnTo>
                  <a:lnTo>
                    <a:pt x="1056" y="408"/>
                  </a:lnTo>
                  <a:lnTo>
                    <a:pt x="1052" y="408"/>
                  </a:lnTo>
                  <a:lnTo>
                    <a:pt x="1052" y="408"/>
                  </a:lnTo>
                  <a:lnTo>
                    <a:pt x="1052" y="406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0"/>
                  </a:lnTo>
                  <a:lnTo>
                    <a:pt x="1054" y="400"/>
                  </a:lnTo>
                  <a:lnTo>
                    <a:pt x="1060" y="398"/>
                  </a:lnTo>
                  <a:lnTo>
                    <a:pt x="1066" y="394"/>
                  </a:lnTo>
                  <a:lnTo>
                    <a:pt x="1070" y="390"/>
                  </a:lnTo>
                  <a:lnTo>
                    <a:pt x="1074" y="386"/>
                  </a:lnTo>
                  <a:lnTo>
                    <a:pt x="1074" y="386"/>
                  </a:lnTo>
                  <a:lnTo>
                    <a:pt x="1080" y="382"/>
                  </a:lnTo>
                  <a:lnTo>
                    <a:pt x="1082" y="382"/>
                  </a:lnTo>
                  <a:lnTo>
                    <a:pt x="1086" y="382"/>
                  </a:lnTo>
                  <a:lnTo>
                    <a:pt x="1086" y="382"/>
                  </a:lnTo>
                  <a:lnTo>
                    <a:pt x="1088" y="386"/>
                  </a:lnTo>
                  <a:lnTo>
                    <a:pt x="1088" y="388"/>
                  </a:lnTo>
                  <a:lnTo>
                    <a:pt x="1084" y="392"/>
                  </a:lnTo>
                  <a:lnTo>
                    <a:pt x="1084" y="392"/>
                  </a:lnTo>
                  <a:lnTo>
                    <a:pt x="1082" y="394"/>
                  </a:lnTo>
                  <a:lnTo>
                    <a:pt x="1082" y="396"/>
                  </a:lnTo>
                  <a:lnTo>
                    <a:pt x="1084" y="400"/>
                  </a:lnTo>
                  <a:lnTo>
                    <a:pt x="1084" y="400"/>
                  </a:lnTo>
                  <a:lnTo>
                    <a:pt x="1086" y="400"/>
                  </a:lnTo>
                  <a:lnTo>
                    <a:pt x="1086" y="400"/>
                  </a:lnTo>
                  <a:lnTo>
                    <a:pt x="1090" y="396"/>
                  </a:lnTo>
                  <a:lnTo>
                    <a:pt x="1090" y="396"/>
                  </a:lnTo>
                  <a:lnTo>
                    <a:pt x="1096" y="394"/>
                  </a:lnTo>
                  <a:lnTo>
                    <a:pt x="1096" y="394"/>
                  </a:lnTo>
                  <a:lnTo>
                    <a:pt x="1100" y="392"/>
                  </a:lnTo>
                  <a:lnTo>
                    <a:pt x="1102" y="392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2" y="398"/>
                  </a:lnTo>
                  <a:lnTo>
                    <a:pt x="1112" y="400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2" y="412"/>
                  </a:lnTo>
                  <a:lnTo>
                    <a:pt x="1116" y="412"/>
                  </a:lnTo>
                  <a:lnTo>
                    <a:pt x="1116" y="412"/>
                  </a:lnTo>
                  <a:lnTo>
                    <a:pt x="1120" y="414"/>
                  </a:lnTo>
                  <a:lnTo>
                    <a:pt x="1122" y="416"/>
                  </a:lnTo>
                  <a:lnTo>
                    <a:pt x="1124" y="418"/>
                  </a:lnTo>
                  <a:lnTo>
                    <a:pt x="1124" y="422"/>
                  </a:lnTo>
                  <a:lnTo>
                    <a:pt x="1124" y="422"/>
                  </a:lnTo>
                  <a:lnTo>
                    <a:pt x="1120" y="448"/>
                  </a:lnTo>
                  <a:lnTo>
                    <a:pt x="1120" y="448"/>
                  </a:lnTo>
                  <a:lnTo>
                    <a:pt x="1132" y="444"/>
                  </a:lnTo>
                  <a:lnTo>
                    <a:pt x="1140" y="440"/>
                  </a:lnTo>
                  <a:lnTo>
                    <a:pt x="1140" y="440"/>
                  </a:lnTo>
                  <a:lnTo>
                    <a:pt x="1144" y="436"/>
                  </a:lnTo>
                  <a:lnTo>
                    <a:pt x="1144" y="432"/>
                  </a:lnTo>
                  <a:lnTo>
                    <a:pt x="1142" y="422"/>
                  </a:lnTo>
                  <a:lnTo>
                    <a:pt x="1142" y="422"/>
                  </a:lnTo>
                  <a:lnTo>
                    <a:pt x="1138" y="41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28" y="398"/>
                  </a:lnTo>
                  <a:lnTo>
                    <a:pt x="1128" y="396"/>
                  </a:lnTo>
                  <a:lnTo>
                    <a:pt x="1130" y="392"/>
                  </a:lnTo>
                  <a:lnTo>
                    <a:pt x="1134" y="390"/>
                  </a:lnTo>
                  <a:lnTo>
                    <a:pt x="1134" y="390"/>
                  </a:lnTo>
                  <a:lnTo>
                    <a:pt x="1142" y="384"/>
                  </a:lnTo>
                  <a:lnTo>
                    <a:pt x="1146" y="374"/>
                  </a:lnTo>
                  <a:lnTo>
                    <a:pt x="1146" y="374"/>
                  </a:lnTo>
                  <a:lnTo>
                    <a:pt x="1150" y="368"/>
                  </a:lnTo>
                  <a:lnTo>
                    <a:pt x="1154" y="362"/>
                  </a:lnTo>
                  <a:lnTo>
                    <a:pt x="1160" y="360"/>
                  </a:lnTo>
                  <a:lnTo>
                    <a:pt x="1162" y="358"/>
                  </a:lnTo>
                  <a:lnTo>
                    <a:pt x="1166" y="360"/>
                  </a:lnTo>
                  <a:lnTo>
                    <a:pt x="1166" y="360"/>
                  </a:lnTo>
                  <a:lnTo>
                    <a:pt x="1172" y="362"/>
                  </a:lnTo>
                  <a:lnTo>
                    <a:pt x="1178" y="360"/>
                  </a:lnTo>
                  <a:lnTo>
                    <a:pt x="1184" y="358"/>
                  </a:lnTo>
                  <a:lnTo>
                    <a:pt x="1188" y="354"/>
                  </a:lnTo>
                  <a:lnTo>
                    <a:pt x="1188" y="354"/>
                  </a:lnTo>
                  <a:lnTo>
                    <a:pt x="1202" y="336"/>
                  </a:lnTo>
                  <a:lnTo>
                    <a:pt x="1216" y="320"/>
                  </a:lnTo>
                  <a:lnTo>
                    <a:pt x="1222" y="310"/>
                  </a:lnTo>
                  <a:lnTo>
                    <a:pt x="1226" y="300"/>
                  </a:lnTo>
                  <a:lnTo>
                    <a:pt x="1230" y="290"/>
                  </a:lnTo>
                  <a:lnTo>
                    <a:pt x="1230" y="278"/>
                  </a:lnTo>
                  <a:lnTo>
                    <a:pt x="1230" y="278"/>
                  </a:lnTo>
                  <a:lnTo>
                    <a:pt x="1232" y="274"/>
                  </a:lnTo>
                  <a:lnTo>
                    <a:pt x="1232" y="272"/>
                  </a:lnTo>
                  <a:lnTo>
                    <a:pt x="1232" y="272"/>
                  </a:lnTo>
                  <a:lnTo>
                    <a:pt x="1236" y="268"/>
                  </a:lnTo>
                  <a:lnTo>
                    <a:pt x="1236" y="26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50"/>
                  </a:lnTo>
                  <a:lnTo>
                    <a:pt x="1228" y="246"/>
                  </a:lnTo>
                  <a:lnTo>
                    <a:pt x="1220" y="246"/>
                  </a:lnTo>
                  <a:lnTo>
                    <a:pt x="1216" y="248"/>
                  </a:lnTo>
                  <a:lnTo>
                    <a:pt x="1216" y="248"/>
                  </a:lnTo>
                  <a:lnTo>
                    <a:pt x="1210" y="250"/>
                  </a:lnTo>
                  <a:lnTo>
                    <a:pt x="1206" y="250"/>
                  </a:lnTo>
                  <a:lnTo>
                    <a:pt x="1204" y="248"/>
                  </a:lnTo>
                  <a:lnTo>
                    <a:pt x="1202" y="248"/>
                  </a:lnTo>
                  <a:lnTo>
                    <a:pt x="1202" y="248"/>
                  </a:lnTo>
                  <a:lnTo>
                    <a:pt x="1200" y="242"/>
                  </a:lnTo>
                  <a:lnTo>
                    <a:pt x="1196" y="240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202" y="228"/>
                  </a:lnTo>
                  <a:lnTo>
                    <a:pt x="1214" y="218"/>
                  </a:lnTo>
                  <a:lnTo>
                    <a:pt x="1238" y="196"/>
                  </a:lnTo>
                  <a:lnTo>
                    <a:pt x="1238" y="196"/>
                  </a:lnTo>
                  <a:lnTo>
                    <a:pt x="1248" y="190"/>
                  </a:lnTo>
                  <a:lnTo>
                    <a:pt x="1260" y="190"/>
                  </a:lnTo>
                  <a:lnTo>
                    <a:pt x="1260" y="190"/>
                  </a:lnTo>
                  <a:lnTo>
                    <a:pt x="1280" y="190"/>
                  </a:lnTo>
                  <a:lnTo>
                    <a:pt x="1290" y="190"/>
                  </a:lnTo>
                  <a:lnTo>
                    <a:pt x="1300" y="186"/>
                  </a:lnTo>
                  <a:lnTo>
                    <a:pt x="1300" y="186"/>
                  </a:lnTo>
                  <a:lnTo>
                    <a:pt x="1304" y="184"/>
                  </a:lnTo>
                  <a:lnTo>
                    <a:pt x="1308" y="186"/>
                  </a:lnTo>
                  <a:lnTo>
                    <a:pt x="1316" y="188"/>
                  </a:lnTo>
                  <a:lnTo>
                    <a:pt x="1316" y="188"/>
                  </a:lnTo>
                  <a:lnTo>
                    <a:pt x="1322" y="192"/>
                  </a:lnTo>
                  <a:lnTo>
                    <a:pt x="1328" y="192"/>
                  </a:lnTo>
                  <a:lnTo>
                    <a:pt x="1328" y="192"/>
                  </a:lnTo>
                  <a:lnTo>
                    <a:pt x="1342" y="192"/>
                  </a:lnTo>
                  <a:lnTo>
                    <a:pt x="1342" y="192"/>
                  </a:lnTo>
                  <a:lnTo>
                    <a:pt x="1340" y="188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4"/>
                  </a:lnTo>
                  <a:lnTo>
                    <a:pt x="1338" y="184"/>
                  </a:lnTo>
                  <a:lnTo>
                    <a:pt x="1340" y="182"/>
                  </a:lnTo>
                  <a:lnTo>
                    <a:pt x="1340" y="182"/>
                  </a:lnTo>
                  <a:lnTo>
                    <a:pt x="1348" y="174"/>
                  </a:lnTo>
                  <a:lnTo>
                    <a:pt x="1358" y="168"/>
                  </a:lnTo>
                  <a:lnTo>
                    <a:pt x="1368" y="164"/>
                  </a:lnTo>
                  <a:lnTo>
                    <a:pt x="1374" y="164"/>
                  </a:lnTo>
                  <a:lnTo>
                    <a:pt x="1380" y="164"/>
                  </a:lnTo>
                  <a:lnTo>
                    <a:pt x="1380" y="164"/>
                  </a:lnTo>
                  <a:lnTo>
                    <a:pt x="1382" y="164"/>
                  </a:lnTo>
                  <a:lnTo>
                    <a:pt x="1384" y="166"/>
                  </a:lnTo>
                  <a:lnTo>
                    <a:pt x="1384" y="166"/>
                  </a:lnTo>
                  <a:lnTo>
                    <a:pt x="1386" y="170"/>
                  </a:lnTo>
                  <a:lnTo>
                    <a:pt x="1388" y="172"/>
                  </a:lnTo>
                  <a:lnTo>
                    <a:pt x="1396" y="170"/>
                  </a:lnTo>
                  <a:lnTo>
                    <a:pt x="1396" y="170"/>
                  </a:lnTo>
                  <a:lnTo>
                    <a:pt x="1402" y="164"/>
                  </a:lnTo>
                  <a:lnTo>
                    <a:pt x="1406" y="160"/>
                  </a:lnTo>
                  <a:lnTo>
                    <a:pt x="1412" y="156"/>
                  </a:lnTo>
                  <a:lnTo>
                    <a:pt x="1416" y="154"/>
                  </a:lnTo>
                  <a:lnTo>
                    <a:pt x="1420" y="154"/>
                  </a:lnTo>
                  <a:lnTo>
                    <a:pt x="1420" y="154"/>
                  </a:lnTo>
                  <a:lnTo>
                    <a:pt x="1416" y="164"/>
                  </a:lnTo>
                  <a:lnTo>
                    <a:pt x="1410" y="172"/>
                  </a:lnTo>
                  <a:lnTo>
                    <a:pt x="1402" y="178"/>
                  </a:lnTo>
                  <a:lnTo>
                    <a:pt x="1394" y="182"/>
                  </a:lnTo>
                  <a:lnTo>
                    <a:pt x="1394" y="182"/>
                  </a:lnTo>
                  <a:lnTo>
                    <a:pt x="1382" y="19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58" y="212"/>
                  </a:lnTo>
                  <a:lnTo>
                    <a:pt x="1350" y="222"/>
                  </a:lnTo>
                  <a:lnTo>
                    <a:pt x="1348" y="230"/>
                  </a:lnTo>
                  <a:lnTo>
                    <a:pt x="1350" y="242"/>
                  </a:lnTo>
                  <a:lnTo>
                    <a:pt x="1350" y="242"/>
                  </a:lnTo>
                  <a:lnTo>
                    <a:pt x="1356" y="270"/>
                  </a:lnTo>
                  <a:lnTo>
                    <a:pt x="1356" y="270"/>
                  </a:lnTo>
                  <a:lnTo>
                    <a:pt x="1358" y="274"/>
                  </a:lnTo>
                  <a:lnTo>
                    <a:pt x="1360" y="272"/>
                  </a:lnTo>
                  <a:lnTo>
                    <a:pt x="1360" y="272"/>
                  </a:lnTo>
                  <a:lnTo>
                    <a:pt x="1366" y="270"/>
                  </a:lnTo>
                  <a:lnTo>
                    <a:pt x="1368" y="266"/>
                  </a:lnTo>
                  <a:lnTo>
                    <a:pt x="1370" y="262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76" y="254"/>
                  </a:lnTo>
                  <a:lnTo>
                    <a:pt x="1378" y="254"/>
                  </a:lnTo>
                  <a:lnTo>
                    <a:pt x="1380" y="250"/>
                  </a:lnTo>
                  <a:lnTo>
                    <a:pt x="1380" y="250"/>
                  </a:lnTo>
                  <a:lnTo>
                    <a:pt x="1380" y="248"/>
                  </a:lnTo>
                  <a:lnTo>
                    <a:pt x="1380" y="24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94" y="238"/>
                  </a:lnTo>
                  <a:lnTo>
                    <a:pt x="1396" y="234"/>
                  </a:lnTo>
                  <a:lnTo>
                    <a:pt x="1398" y="232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8" y="224"/>
                  </a:lnTo>
                  <a:lnTo>
                    <a:pt x="1402" y="222"/>
                  </a:lnTo>
                  <a:lnTo>
                    <a:pt x="1402" y="222"/>
                  </a:lnTo>
                  <a:lnTo>
                    <a:pt x="1406" y="222"/>
                  </a:lnTo>
                  <a:lnTo>
                    <a:pt x="1408" y="222"/>
                  </a:lnTo>
                  <a:lnTo>
                    <a:pt x="1404" y="216"/>
                  </a:lnTo>
                  <a:lnTo>
                    <a:pt x="1404" y="216"/>
                  </a:lnTo>
                  <a:lnTo>
                    <a:pt x="1404" y="212"/>
                  </a:lnTo>
                  <a:lnTo>
                    <a:pt x="1404" y="208"/>
                  </a:lnTo>
                  <a:lnTo>
                    <a:pt x="1404" y="208"/>
                  </a:lnTo>
                  <a:lnTo>
                    <a:pt x="1406" y="208"/>
                  </a:lnTo>
                  <a:lnTo>
                    <a:pt x="1406" y="206"/>
                  </a:lnTo>
                  <a:lnTo>
                    <a:pt x="1404" y="206"/>
                  </a:lnTo>
                  <a:lnTo>
                    <a:pt x="1404" y="206"/>
                  </a:lnTo>
                  <a:lnTo>
                    <a:pt x="1400" y="206"/>
                  </a:lnTo>
                  <a:lnTo>
                    <a:pt x="1398" y="204"/>
                  </a:lnTo>
                  <a:lnTo>
                    <a:pt x="1398" y="200"/>
                  </a:lnTo>
                  <a:lnTo>
                    <a:pt x="1398" y="200"/>
                  </a:lnTo>
                  <a:lnTo>
                    <a:pt x="1410" y="188"/>
                  </a:lnTo>
                  <a:lnTo>
                    <a:pt x="1416" y="182"/>
                  </a:lnTo>
                  <a:lnTo>
                    <a:pt x="1424" y="180"/>
                  </a:lnTo>
                  <a:lnTo>
                    <a:pt x="1424" y="180"/>
                  </a:lnTo>
                  <a:lnTo>
                    <a:pt x="1430" y="182"/>
                  </a:lnTo>
                  <a:lnTo>
                    <a:pt x="1434" y="182"/>
                  </a:lnTo>
                  <a:lnTo>
                    <a:pt x="1436" y="180"/>
                  </a:lnTo>
                  <a:lnTo>
                    <a:pt x="1436" y="180"/>
                  </a:lnTo>
                  <a:lnTo>
                    <a:pt x="1446" y="176"/>
                  </a:lnTo>
                  <a:lnTo>
                    <a:pt x="1450" y="176"/>
                  </a:lnTo>
                  <a:lnTo>
                    <a:pt x="1454" y="178"/>
                  </a:lnTo>
                  <a:lnTo>
                    <a:pt x="1454" y="178"/>
                  </a:lnTo>
                  <a:lnTo>
                    <a:pt x="1460" y="180"/>
                  </a:lnTo>
                  <a:lnTo>
                    <a:pt x="1464" y="180"/>
                  </a:lnTo>
                  <a:lnTo>
                    <a:pt x="1474" y="174"/>
                  </a:lnTo>
                  <a:lnTo>
                    <a:pt x="1474" y="174"/>
                  </a:lnTo>
                  <a:lnTo>
                    <a:pt x="1484" y="168"/>
                  </a:lnTo>
                  <a:lnTo>
                    <a:pt x="1496" y="162"/>
                  </a:lnTo>
                  <a:lnTo>
                    <a:pt x="1496" y="162"/>
                  </a:lnTo>
                  <a:lnTo>
                    <a:pt x="1504" y="160"/>
                  </a:lnTo>
                  <a:lnTo>
                    <a:pt x="1512" y="156"/>
                  </a:lnTo>
                  <a:lnTo>
                    <a:pt x="1520" y="156"/>
                  </a:lnTo>
                  <a:lnTo>
                    <a:pt x="1528" y="156"/>
                  </a:lnTo>
                  <a:lnTo>
                    <a:pt x="1528" y="156"/>
                  </a:lnTo>
                  <a:lnTo>
                    <a:pt x="1532" y="156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0"/>
                  </a:lnTo>
                  <a:lnTo>
                    <a:pt x="1532" y="150"/>
                  </a:lnTo>
                  <a:lnTo>
                    <a:pt x="1526" y="142"/>
                  </a:lnTo>
                  <a:lnTo>
                    <a:pt x="1522" y="138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24" y="134"/>
                  </a:lnTo>
                  <a:lnTo>
                    <a:pt x="1524" y="134"/>
                  </a:lnTo>
                  <a:lnTo>
                    <a:pt x="1536" y="132"/>
                  </a:lnTo>
                  <a:lnTo>
                    <a:pt x="1540" y="128"/>
                  </a:lnTo>
                  <a:lnTo>
                    <a:pt x="1540" y="126"/>
                  </a:lnTo>
                  <a:lnTo>
                    <a:pt x="1540" y="122"/>
                  </a:lnTo>
                  <a:lnTo>
                    <a:pt x="1540" y="122"/>
                  </a:lnTo>
                  <a:lnTo>
                    <a:pt x="1542" y="118"/>
                  </a:lnTo>
                  <a:lnTo>
                    <a:pt x="1544" y="118"/>
                  </a:lnTo>
                  <a:lnTo>
                    <a:pt x="1544" y="118"/>
                  </a:lnTo>
                  <a:lnTo>
                    <a:pt x="1548" y="118"/>
                  </a:lnTo>
                  <a:lnTo>
                    <a:pt x="1548" y="118"/>
                  </a:lnTo>
                  <a:lnTo>
                    <a:pt x="1548" y="120"/>
                  </a:lnTo>
                  <a:lnTo>
                    <a:pt x="1548" y="120"/>
                  </a:lnTo>
                  <a:lnTo>
                    <a:pt x="1550" y="124"/>
                  </a:lnTo>
                  <a:lnTo>
                    <a:pt x="1552" y="124"/>
                  </a:lnTo>
                  <a:lnTo>
                    <a:pt x="1552" y="124"/>
                  </a:lnTo>
                  <a:lnTo>
                    <a:pt x="1562" y="124"/>
                  </a:lnTo>
                  <a:lnTo>
                    <a:pt x="1570" y="128"/>
                  </a:lnTo>
                  <a:lnTo>
                    <a:pt x="1578" y="132"/>
                  </a:lnTo>
                  <a:lnTo>
                    <a:pt x="1586" y="136"/>
                  </a:lnTo>
                  <a:lnTo>
                    <a:pt x="1586" y="136"/>
                  </a:lnTo>
                  <a:lnTo>
                    <a:pt x="1590" y="138"/>
                  </a:lnTo>
                  <a:lnTo>
                    <a:pt x="1592" y="138"/>
                  </a:lnTo>
                  <a:lnTo>
                    <a:pt x="1594" y="134"/>
                  </a:lnTo>
                  <a:lnTo>
                    <a:pt x="1594" y="134"/>
                  </a:lnTo>
                  <a:lnTo>
                    <a:pt x="1596" y="130"/>
                  </a:lnTo>
                  <a:lnTo>
                    <a:pt x="1598" y="126"/>
                  </a:lnTo>
                  <a:lnTo>
                    <a:pt x="1602" y="124"/>
                  </a:lnTo>
                  <a:lnTo>
                    <a:pt x="1608" y="124"/>
                  </a:lnTo>
                  <a:lnTo>
                    <a:pt x="1608" y="124"/>
                  </a:lnTo>
                  <a:lnTo>
                    <a:pt x="1612" y="122"/>
                  </a:lnTo>
                  <a:lnTo>
                    <a:pt x="1612" y="120"/>
                  </a:lnTo>
                  <a:lnTo>
                    <a:pt x="1612" y="118"/>
                  </a:lnTo>
                  <a:lnTo>
                    <a:pt x="1612" y="118"/>
                  </a:lnTo>
                  <a:close/>
                  <a:moveTo>
                    <a:pt x="350" y="152"/>
                  </a:moveTo>
                  <a:lnTo>
                    <a:pt x="350" y="152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50" y="156"/>
                  </a:lnTo>
                  <a:lnTo>
                    <a:pt x="348" y="154"/>
                  </a:lnTo>
                  <a:lnTo>
                    <a:pt x="350" y="152"/>
                  </a:lnTo>
                  <a:lnTo>
                    <a:pt x="350" y="152"/>
                  </a:lnTo>
                  <a:close/>
                  <a:moveTo>
                    <a:pt x="348" y="168"/>
                  </a:move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52" y="166"/>
                  </a:lnTo>
                  <a:lnTo>
                    <a:pt x="356" y="164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60" y="158"/>
                  </a:lnTo>
                  <a:lnTo>
                    <a:pt x="364" y="158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4" y="164"/>
                  </a:lnTo>
                  <a:lnTo>
                    <a:pt x="360" y="170"/>
                  </a:lnTo>
                  <a:lnTo>
                    <a:pt x="354" y="170"/>
                  </a:lnTo>
                  <a:lnTo>
                    <a:pt x="348" y="168"/>
                  </a:lnTo>
                  <a:lnTo>
                    <a:pt x="348" y="168"/>
                  </a:lnTo>
                  <a:close/>
                  <a:moveTo>
                    <a:pt x="380" y="184"/>
                  </a:moveTo>
                  <a:lnTo>
                    <a:pt x="380" y="184"/>
                  </a:lnTo>
                  <a:lnTo>
                    <a:pt x="376" y="182"/>
                  </a:lnTo>
                  <a:lnTo>
                    <a:pt x="372" y="178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8" y="170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88" y="180"/>
                  </a:lnTo>
                  <a:lnTo>
                    <a:pt x="386" y="182"/>
                  </a:lnTo>
                  <a:lnTo>
                    <a:pt x="380" y="184"/>
                  </a:lnTo>
                  <a:lnTo>
                    <a:pt x="380" y="184"/>
                  </a:lnTo>
                  <a:close/>
                  <a:moveTo>
                    <a:pt x="410" y="174"/>
                  </a:moveTo>
                  <a:lnTo>
                    <a:pt x="410" y="174"/>
                  </a:lnTo>
                  <a:lnTo>
                    <a:pt x="406" y="172"/>
                  </a:lnTo>
                  <a:lnTo>
                    <a:pt x="406" y="170"/>
                  </a:lnTo>
                  <a:lnTo>
                    <a:pt x="406" y="168"/>
                  </a:lnTo>
                  <a:lnTo>
                    <a:pt x="406" y="168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402" y="160"/>
                  </a:lnTo>
                  <a:lnTo>
                    <a:pt x="404" y="156"/>
                  </a:lnTo>
                  <a:lnTo>
                    <a:pt x="404" y="156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06" y="154"/>
                  </a:lnTo>
                  <a:lnTo>
                    <a:pt x="406" y="154"/>
                  </a:lnTo>
                  <a:lnTo>
                    <a:pt x="412" y="156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8" y="170"/>
                  </a:lnTo>
                  <a:lnTo>
                    <a:pt x="416" y="172"/>
                  </a:lnTo>
                  <a:lnTo>
                    <a:pt x="410" y="174"/>
                  </a:lnTo>
                  <a:lnTo>
                    <a:pt x="410" y="174"/>
                  </a:lnTo>
                  <a:close/>
                  <a:moveTo>
                    <a:pt x="432" y="202"/>
                  </a:moveTo>
                  <a:lnTo>
                    <a:pt x="432" y="202"/>
                  </a:lnTo>
                  <a:lnTo>
                    <a:pt x="428" y="200"/>
                  </a:lnTo>
                  <a:lnTo>
                    <a:pt x="428" y="198"/>
                  </a:lnTo>
                  <a:lnTo>
                    <a:pt x="426" y="196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28" y="192"/>
                  </a:lnTo>
                  <a:lnTo>
                    <a:pt x="430" y="192"/>
                  </a:lnTo>
                  <a:lnTo>
                    <a:pt x="430" y="192"/>
                  </a:lnTo>
                  <a:lnTo>
                    <a:pt x="434" y="194"/>
                  </a:lnTo>
                  <a:lnTo>
                    <a:pt x="436" y="198"/>
                  </a:lnTo>
                  <a:lnTo>
                    <a:pt x="436" y="198"/>
                  </a:lnTo>
                  <a:lnTo>
                    <a:pt x="436" y="202"/>
                  </a:lnTo>
                  <a:lnTo>
                    <a:pt x="432" y="202"/>
                  </a:lnTo>
                  <a:lnTo>
                    <a:pt x="432" y="202"/>
                  </a:lnTo>
                  <a:close/>
                  <a:moveTo>
                    <a:pt x="470" y="218"/>
                  </a:moveTo>
                  <a:lnTo>
                    <a:pt x="470" y="218"/>
                  </a:lnTo>
                  <a:lnTo>
                    <a:pt x="468" y="212"/>
                  </a:lnTo>
                  <a:lnTo>
                    <a:pt x="470" y="210"/>
                  </a:lnTo>
                  <a:lnTo>
                    <a:pt x="472" y="208"/>
                  </a:lnTo>
                  <a:lnTo>
                    <a:pt x="472" y="208"/>
                  </a:lnTo>
                  <a:lnTo>
                    <a:pt x="474" y="214"/>
                  </a:lnTo>
                  <a:lnTo>
                    <a:pt x="472" y="216"/>
                  </a:lnTo>
                  <a:lnTo>
                    <a:pt x="470" y="218"/>
                  </a:lnTo>
                  <a:lnTo>
                    <a:pt x="470" y="218"/>
                  </a:lnTo>
                  <a:close/>
                  <a:moveTo>
                    <a:pt x="518" y="232"/>
                  </a:moveTo>
                  <a:lnTo>
                    <a:pt x="518" y="232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2"/>
                  </a:lnTo>
                  <a:lnTo>
                    <a:pt x="518" y="232"/>
                  </a:lnTo>
                  <a:close/>
                  <a:moveTo>
                    <a:pt x="552" y="384"/>
                  </a:moveTo>
                  <a:lnTo>
                    <a:pt x="552" y="384"/>
                  </a:lnTo>
                  <a:lnTo>
                    <a:pt x="548" y="384"/>
                  </a:lnTo>
                  <a:lnTo>
                    <a:pt x="546" y="386"/>
                  </a:lnTo>
                  <a:lnTo>
                    <a:pt x="546" y="386"/>
                  </a:lnTo>
                  <a:lnTo>
                    <a:pt x="546" y="388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54" y="398"/>
                  </a:lnTo>
                  <a:lnTo>
                    <a:pt x="554" y="406"/>
                  </a:lnTo>
                  <a:lnTo>
                    <a:pt x="554" y="420"/>
                  </a:lnTo>
                  <a:lnTo>
                    <a:pt x="554" y="420"/>
                  </a:lnTo>
                  <a:lnTo>
                    <a:pt x="552" y="424"/>
                  </a:lnTo>
                  <a:lnTo>
                    <a:pt x="546" y="426"/>
                  </a:lnTo>
                  <a:lnTo>
                    <a:pt x="538" y="426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20" y="418"/>
                  </a:lnTo>
                  <a:lnTo>
                    <a:pt x="518" y="416"/>
                  </a:lnTo>
                  <a:lnTo>
                    <a:pt x="516" y="412"/>
                  </a:lnTo>
                  <a:lnTo>
                    <a:pt x="514" y="408"/>
                  </a:lnTo>
                  <a:lnTo>
                    <a:pt x="516" y="404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86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08" y="364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12" y="328"/>
                  </a:lnTo>
                  <a:lnTo>
                    <a:pt x="522" y="322"/>
                  </a:lnTo>
                  <a:lnTo>
                    <a:pt x="530" y="318"/>
                  </a:lnTo>
                  <a:lnTo>
                    <a:pt x="536" y="318"/>
                  </a:lnTo>
                  <a:lnTo>
                    <a:pt x="542" y="318"/>
                  </a:lnTo>
                  <a:lnTo>
                    <a:pt x="542" y="318"/>
                  </a:lnTo>
                  <a:lnTo>
                    <a:pt x="546" y="320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48" y="324"/>
                  </a:lnTo>
                  <a:lnTo>
                    <a:pt x="548" y="332"/>
                  </a:lnTo>
                  <a:lnTo>
                    <a:pt x="546" y="334"/>
                  </a:lnTo>
                  <a:lnTo>
                    <a:pt x="544" y="334"/>
                  </a:lnTo>
                  <a:lnTo>
                    <a:pt x="544" y="334"/>
                  </a:lnTo>
                  <a:lnTo>
                    <a:pt x="538" y="336"/>
                  </a:lnTo>
                  <a:lnTo>
                    <a:pt x="534" y="338"/>
                  </a:lnTo>
                  <a:lnTo>
                    <a:pt x="532" y="342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40" y="360"/>
                  </a:lnTo>
                  <a:lnTo>
                    <a:pt x="540" y="360"/>
                  </a:lnTo>
                  <a:lnTo>
                    <a:pt x="542" y="362"/>
                  </a:lnTo>
                  <a:lnTo>
                    <a:pt x="544" y="366"/>
                  </a:lnTo>
                  <a:lnTo>
                    <a:pt x="544" y="370"/>
                  </a:lnTo>
                  <a:lnTo>
                    <a:pt x="542" y="376"/>
                  </a:lnTo>
                  <a:lnTo>
                    <a:pt x="542" y="376"/>
                  </a:lnTo>
                  <a:lnTo>
                    <a:pt x="550" y="370"/>
                  </a:lnTo>
                  <a:lnTo>
                    <a:pt x="552" y="370"/>
                  </a:lnTo>
                  <a:lnTo>
                    <a:pt x="554" y="370"/>
                  </a:lnTo>
                  <a:lnTo>
                    <a:pt x="558" y="374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0" y="382"/>
                  </a:lnTo>
                  <a:lnTo>
                    <a:pt x="558" y="384"/>
                  </a:lnTo>
                  <a:lnTo>
                    <a:pt x="552" y="384"/>
                  </a:lnTo>
                  <a:lnTo>
                    <a:pt x="552" y="384"/>
                  </a:lnTo>
                  <a:close/>
                  <a:moveTo>
                    <a:pt x="604" y="354"/>
                  </a:moveTo>
                  <a:lnTo>
                    <a:pt x="604" y="354"/>
                  </a:lnTo>
                  <a:lnTo>
                    <a:pt x="596" y="354"/>
                  </a:lnTo>
                  <a:lnTo>
                    <a:pt x="592" y="352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88" y="344"/>
                  </a:lnTo>
                  <a:lnTo>
                    <a:pt x="588" y="338"/>
                  </a:lnTo>
                  <a:lnTo>
                    <a:pt x="590" y="334"/>
                  </a:lnTo>
                  <a:lnTo>
                    <a:pt x="592" y="330"/>
                  </a:lnTo>
                  <a:lnTo>
                    <a:pt x="592" y="330"/>
                  </a:lnTo>
                  <a:lnTo>
                    <a:pt x="602" y="322"/>
                  </a:lnTo>
                  <a:lnTo>
                    <a:pt x="608" y="320"/>
                  </a:lnTo>
                  <a:lnTo>
                    <a:pt x="614" y="322"/>
                  </a:lnTo>
                  <a:lnTo>
                    <a:pt x="614" y="322"/>
                  </a:lnTo>
                  <a:lnTo>
                    <a:pt x="612" y="326"/>
                  </a:lnTo>
                  <a:lnTo>
                    <a:pt x="610" y="330"/>
                  </a:lnTo>
                  <a:lnTo>
                    <a:pt x="612" y="334"/>
                  </a:lnTo>
                  <a:lnTo>
                    <a:pt x="616" y="338"/>
                  </a:lnTo>
                  <a:lnTo>
                    <a:pt x="616" y="338"/>
                  </a:lnTo>
                  <a:lnTo>
                    <a:pt x="612" y="342"/>
                  </a:lnTo>
                  <a:lnTo>
                    <a:pt x="610" y="348"/>
                  </a:lnTo>
                  <a:lnTo>
                    <a:pt x="608" y="352"/>
                  </a:lnTo>
                  <a:lnTo>
                    <a:pt x="604" y="354"/>
                  </a:lnTo>
                  <a:lnTo>
                    <a:pt x="604" y="354"/>
                  </a:lnTo>
                  <a:close/>
                  <a:moveTo>
                    <a:pt x="784" y="76"/>
                  </a:moveTo>
                  <a:lnTo>
                    <a:pt x="784" y="76"/>
                  </a:lnTo>
                  <a:lnTo>
                    <a:pt x="778" y="78"/>
                  </a:lnTo>
                  <a:lnTo>
                    <a:pt x="778" y="74"/>
                  </a:lnTo>
                  <a:lnTo>
                    <a:pt x="778" y="74"/>
                  </a:lnTo>
                  <a:lnTo>
                    <a:pt x="784" y="68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8" y="74"/>
                  </a:lnTo>
                  <a:lnTo>
                    <a:pt x="786" y="76"/>
                  </a:lnTo>
                  <a:lnTo>
                    <a:pt x="784" y="76"/>
                  </a:lnTo>
                  <a:lnTo>
                    <a:pt x="784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2"/>
            <p:cNvSpPr/>
            <p:nvPr/>
          </p:nvSpPr>
          <p:spPr bwMode="auto">
            <a:xfrm>
              <a:off x="7213866" y="41276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3"/>
            <p:cNvSpPr/>
            <p:nvPr/>
          </p:nvSpPr>
          <p:spPr bwMode="auto">
            <a:xfrm>
              <a:off x="4886504" y="714402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>
              <a:spLocks noEditPoints="1"/>
            </p:cNvSpPr>
            <p:nvPr/>
          </p:nvSpPr>
          <p:spPr bwMode="auto">
            <a:xfrm>
              <a:off x="4391187" y="336562"/>
              <a:ext cx="1644711" cy="2140030"/>
            </a:xfrm>
            <a:custGeom>
              <a:avLst/>
              <a:gdLst/>
              <a:ahLst/>
              <a:cxnLst>
                <a:cxn ang="0">
                  <a:pos x="924" y="772"/>
                </a:cxn>
                <a:cxn ang="0">
                  <a:pos x="872" y="710"/>
                </a:cxn>
                <a:cxn ang="0">
                  <a:pos x="776" y="662"/>
                </a:cxn>
                <a:cxn ang="0">
                  <a:pos x="708" y="686"/>
                </a:cxn>
                <a:cxn ang="0">
                  <a:pos x="618" y="592"/>
                </a:cxn>
                <a:cxn ang="0">
                  <a:pos x="544" y="532"/>
                </a:cxn>
                <a:cxn ang="0">
                  <a:pos x="646" y="462"/>
                </a:cxn>
                <a:cxn ang="0">
                  <a:pos x="712" y="378"/>
                </a:cxn>
                <a:cxn ang="0">
                  <a:pos x="734" y="344"/>
                </a:cxn>
                <a:cxn ang="0">
                  <a:pos x="798" y="318"/>
                </a:cxn>
                <a:cxn ang="0">
                  <a:pos x="806" y="264"/>
                </a:cxn>
                <a:cxn ang="0">
                  <a:pos x="854" y="208"/>
                </a:cxn>
                <a:cxn ang="0">
                  <a:pos x="776" y="164"/>
                </a:cxn>
                <a:cxn ang="0">
                  <a:pos x="698" y="160"/>
                </a:cxn>
                <a:cxn ang="0">
                  <a:pos x="666" y="212"/>
                </a:cxn>
                <a:cxn ang="0">
                  <a:pos x="610" y="104"/>
                </a:cxn>
                <a:cxn ang="0">
                  <a:pos x="672" y="54"/>
                </a:cxn>
                <a:cxn ang="0">
                  <a:pos x="734" y="80"/>
                </a:cxn>
                <a:cxn ang="0">
                  <a:pos x="792" y="126"/>
                </a:cxn>
                <a:cxn ang="0">
                  <a:pos x="782" y="80"/>
                </a:cxn>
                <a:cxn ang="0">
                  <a:pos x="774" y="54"/>
                </a:cxn>
                <a:cxn ang="0">
                  <a:pos x="732" y="28"/>
                </a:cxn>
                <a:cxn ang="0">
                  <a:pos x="640" y="24"/>
                </a:cxn>
                <a:cxn ang="0">
                  <a:pos x="618" y="30"/>
                </a:cxn>
                <a:cxn ang="0">
                  <a:pos x="630" y="70"/>
                </a:cxn>
                <a:cxn ang="0">
                  <a:pos x="570" y="24"/>
                </a:cxn>
                <a:cxn ang="0">
                  <a:pos x="574" y="60"/>
                </a:cxn>
                <a:cxn ang="0">
                  <a:pos x="536" y="52"/>
                </a:cxn>
                <a:cxn ang="0">
                  <a:pos x="468" y="68"/>
                </a:cxn>
                <a:cxn ang="0">
                  <a:pos x="338" y="48"/>
                </a:cxn>
                <a:cxn ang="0">
                  <a:pos x="258" y="48"/>
                </a:cxn>
                <a:cxn ang="0">
                  <a:pos x="12" y="56"/>
                </a:cxn>
                <a:cxn ang="0">
                  <a:pos x="52" y="100"/>
                </a:cxn>
                <a:cxn ang="0">
                  <a:pos x="78" y="160"/>
                </a:cxn>
                <a:cxn ang="0">
                  <a:pos x="128" y="136"/>
                </a:cxn>
                <a:cxn ang="0">
                  <a:pos x="200" y="146"/>
                </a:cxn>
                <a:cxn ang="0">
                  <a:pos x="282" y="194"/>
                </a:cxn>
                <a:cxn ang="0">
                  <a:pos x="338" y="252"/>
                </a:cxn>
                <a:cxn ang="0">
                  <a:pos x="354" y="380"/>
                </a:cxn>
                <a:cxn ang="0">
                  <a:pos x="448" y="528"/>
                </a:cxn>
                <a:cxn ang="0">
                  <a:pos x="442" y="480"/>
                </a:cxn>
                <a:cxn ang="0">
                  <a:pos x="582" y="612"/>
                </a:cxn>
                <a:cxn ang="0">
                  <a:pos x="692" y="678"/>
                </a:cxn>
                <a:cxn ang="0">
                  <a:pos x="676" y="826"/>
                </a:cxn>
                <a:cxn ang="0">
                  <a:pos x="746" y="1130"/>
                </a:cxn>
                <a:cxn ang="0">
                  <a:pos x="730" y="1262"/>
                </a:cxn>
                <a:cxn ang="0">
                  <a:pos x="748" y="1336"/>
                </a:cxn>
                <a:cxn ang="0">
                  <a:pos x="770" y="1310"/>
                </a:cxn>
                <a:cxn ang="0">
                  <a:pos x="800" y="1196"/>
                </a:cxn>
                <a:cxn ang="0">
                  <a:pos x="884" y="1132"/>
                </a:cxn>
                <a:cxn ang="0">
                  <a:pos x="968" y="1010"/>
                </a:cxn>
                <a:cxn ang="0">
                  <a:pos x="796" y="210"/>
                </a:cxn>
                <a:cxn ang="0">
                  <a:pos x="738" y="240"/>
                </a:cxn>
                <a:cxn ang="0">
                  <a:pos x="688" y="318"/>
                </a:cxn>
                <a:cxn ang="0">
                  <a:pos x="670" y="316"/>
                </a:cxn>
                <a:cxn ang="0">
                  <a:pos x="624" y="336"/>
                </a:cxn>
                <a:cxn ang="0">
                  <a:pos x="682" y="10"/>
                </a:cxn>
                <a:cxn ang="0">
                  <a:pos x="564" y="260"/>
                </a:cxn>
                <a:cxn ang="0">
                  <a:pos x="374" y="80"/>
                </a:cxn>
                <a:cxn ang="0">
                  <a:pos x="426" y="126"/>
                </a:cxn>
                <a:cxn ang="0">
                  <a:pos x="508" y="180"/>
                </a:cxn>
                <a:cxn ang="0">
                  <a:pos x="530" y="214"/>
                </a:cxn>
                <a:cxn ang="0">
                  <a:pos x="542" y="208"/>
                </a:cxn>
              </a:cxnLst>
              <a:rect l="0" t="0" r="r" b="b"/>
              <a:pathLst>
                <a:path w="1036" h="1348">
                  <a:moveTo>
                    <a:pt x="1028" y="824"/>
                  </a:moveTo>
                  <a:lnTo>
                    <a:pt x="1028" y="824"/>
                  </a:lnTo>
                  <a:lnTo>
                    <a:pt x="1022" y="824"/>
                  </a:lnTo>
                  <a:lnTo>
                    <a:pt x="1016" y="820"/>
                  </a:lnTo>
                  <a:lnTo>
                    <a:pt x="1008" y="812"/>
                  </a:lnTo>
                  <a:lnTo>
                    <a:pt x="1008" y="812"/>
                  </a:lnTo>
                  <a:lnTo>
                    <a:pt x="1004" y="808"/>
                  </a:lnTo>
                  <a:lnTo>
                    <a:pt x="998" y="804"/>
                  </a:lnTo>
                  <a:lnTo>
                    <a:pt x="992" y="800"/>
                  </a:lnTo>
                  <a:lnTo>
                    <a:pt x="984" y="800"/>
                  </a:lnTo>
                  <a:lnTo>
                    <a:pt x="984" y="800"/>
                  </a:lnTo>
                  <a:lnTo>
                    <a:pt x="970" y="800"/>
                  </a:lnTo>
                  <a:lnTo>
                    <a:pt x="964" y="79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56" y="788"/>
                  </a:lnTo>
                  <a:lnTo>
                    <a:pt x="950" y="784"/>
                  </a:lnTo>
                  <a:lnTo>
                    <a:pt x="934" y="778"/>
                  </a:lnTo>
                  <a:lnTo>
                    <a:pt x="934" y="778"/>
                  </a:lnTo>
                  <a:lnTo>
                    <a:pt x="930" y="786"/>
                  </a:lnTo>
                  <a:lnTo>
                    <a:pt x="928" y="788"/>
                  </a:lnTo>
                  <a:lnTo>
                    <a:pt x="922" y="790"/>
                  </a:lnTo>
                  <a:lnTo>
                    <a:pt x="922" y="790"/>
                  </a:lnTo>
                  <a:lnTo>
                    <a:pt x="928" y="782"/>
                  </a:lnTo>
                  <a:lnTo>
                    <a:pt x="928" y="778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24" y="772"/>
                  </a:lnTo>
                  <a:lnTo>
                    <a:pt x="924" y="772"/>
                  </a:lnTo>
                  <a:lnTo>
                    <a:pt x="914" y="774"/>
                  </a:lnTo>
                  <a:lnTo>
                    <a:pt x="914" y="774"/>
                  </a:lnTo>
                  <a:lnTo>
                    <a:pt x="912" y="778"/>
                  </a:lnTo>
                  <a:lnTo>
                    <a:pt x="912" y="782"/>
                  </a:lnTo>
                  <a:lnTo>
                    <a:pt x="910" y="784"/>
                  </a:lnTo>
                  <a:lnTo>
                    <a:pt x="910" y="784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74"/>
                  </a:lnTo>
                  <a:lnTo>
                    <a:pt x="908" y="770"/>
                  </a:lnTo>
                  <a:lnTo>
                    <a:pt x="912" y="768"/>
                  </a:lnTo>
                  <a:lnTo>
                    <a:pt x="912" y="768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8" y="756"/>
                  </a:lnTo>
                  <a:lnTo>
                    <a:pt x="918" y="754"/>
                  </a:lnTo>
                  <a:lnTo>
                    <a:pt x="916" y="752"/>
                  </a:lnTo>
                  <a:lnTo>
                    <a:pt x="916" y="752"/>
                  </a:lnTo>
                  <a:lnTo>
                    <a:pt x="912" y="750"/>
                  </a:lnTo>
                  <a:lnTo>
                    <a:pt x="912" y="746"/>
                  </a:lnTo>
                  <a:lnTo>
                    <a:pt x="910" y="738"/>
                  </a:lnTo>
                  <a:lnTo>
                    <a:pt x="910" y="738"/>
                  </a:lnTo>
                  <a:lnTo>
                    <a:pt x="904" y="726"/>
                  </a:lnTo>
                  <a:lnTo>
                    <a:pt x="896" y="716"/>
                  </a:lnTo>
                  <a:lnTo>
                    <a:pt x="886" y="710"/>
                  </a:lnTo>
                  <a:lnTo>
                    <a:pt x="880" y="710"/>
                  </a:lnTo>
                  <a:lnTo>
                    <a:pt x="872" y="710"/>
                  </a:lnTo>
                  <a:lnTo>
                    <a:pt x="872" y="710"/>
                  </a:lnTo>
                  <a:lnTo>
                    <a:pt x="866" y="710"/>
                  </a:lnTo>
                  <a:lnTo>
                    <a:pt x="860" y="706"/>
                  </a:lnTo>
                  <a:lnTo>
                    <a:pt x="854" y="702"/>
                  </a:lnTo>
                  <a:lnTo>
                    <a:pt x="852" y="698"/>
                  </a:lnTo>
                  <a:lnTo>
                    <a:pt x="852" y="698"/>
                  </a:lnTo>
                  <a:lnTo>
                    <a:pt x="848" y="690"/>
                  </a:lnTo>
                  <a:lnTo>
                    <a:pt x="842" y="686"/>
                  </a:lnTo>
                  <a:lnTo>
                    <a:pt x="836" y="682"/>
                  </a:lnTo>
                  <a:lnTo>
                    <a:pt x="828" y="682"/>
                  </a:lnTo>
                  <a:lnTo>
                    <a:pt x="828" y="682"/>
                  </a:lnTo>
                  <a:lnTo>
                    <a:pt x="830" y="678"/>
                  </a:lnTo>
                  <a:lnTo>
                    <a:pt x="832" y="674"/>
                  </a:lnTo>
                  <a:lnTo>
                    <a:pt x="830" y="672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8" y="662"/>
                  </a:lnTo>
                  <a:lnTo>
                    <a:pt x="800" y="666"/>
                  </a:lnTo>
                  <a:lnTo>
                    <a:pt x="800" y="666"/>
                  </a:lnTo>
                  <a:lnTo>
                    <a:pt x="798" y="666"/>
                  </a:lnTo>
                  <a:lnTo>
                    <a:pt x="796" y="664"/>
                  </a:lnTo>
                  <a:lnTo>
                    <a:pt x="796" y="664"/>
                  </a:lnTo>
                  <a:lnTo>
                    <a:pt x="790" y="662"/>
                  </a:lnTo>
                  <a:lnTo>
                    <a:pt x="782" y="662"/>
                  </a:lnTo>
                  <a:lnTo>
                    <a:pt x="782" y="662"/>
                  </a:lnTo>
                  <a:lnTo>
                    <a:pt x="778" y="662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6" y="660"/>
                  </a:lnTo>
                  <a:lnTo>
                    <a:pt x="770" y="652"/>
                  </a:lnTo>
                  <a:lnTo>
                    <a:pt x="766" y="652"/>
                  </a:lnTo>
                  <a:lnTo>
                    <a:pt x="760" y="654"/>
                  </a:lnTo>
                  <a:lnTo>
                    <a:pt x="754" y="656"/>
                  </a:lnTo>
                  <a:lnTo>
                    <a:pt x="754" y="656"/>
                  </a:lnTo>
                  <a:lnTo>
                    <a:pt x="752" y="658"/>
                  </a:lnTo>
                  <a:lnTo>
                    <a:pt x="750" y="658"/>
                  </a:lnTo>
                  <a:lnTo>
                    <a:pt x="748" y="656"/>
                  </a:lnTo>
                  <a:lnTo>
                    <a:pt x="748" y="656"/>
                  </a:lnTo>
                  <a:lnTo>
                    <a:pt x="746" y="652"/>
                  </a:lnTo>
                  <a:lnTo>
                    <a:pt x="746" y="650"/>
                  </a:lnTo>
                  <a:lnTo>
                    <a:pt x="750" y="648"/>
                  </a:lnTo>
                  <a:lnTo>
                    <a:pt x="750" y="648"/>
                  </a:lnTo>
                  <a:lnTo>
                    <a:pt x="752" y="646"/>
                  </a:lnTo>
                  <a:lnTo>
                    <a:pt x="750" y="642"/>
                  </a:lnTo>
                  <a:lnTo>
                    <a:pt x="750" y="642"/>
                  </a:lnTo>
                  <a:lnTo>
                    <a:pt x="738" y="652"/>
                  </a:lnTo>
                  <a:lnTo>
                    <a:pt x="730" y="656"/>
                  </a:lnTo>
                  <a:lnTo>
                    <a:pt x="722" y="658"/>
                  </a:lnTo>
                  <a:lnTo>
                    <a:pt x="722" y="658"/>
                  </a:lnTo>
                  <a:lnTo>
                    <a:pt x="720" y="662"/>
                  </a:lnTo>
                  <a:lnTo>
                    <a:pt x="720" y="662"/>
                  </a:lnTo>
                  <a:lnTo>
                    <a:pt x="718" y="668"/>
                  </a:lnTo>
                  <a:lnTo>
                    <a:pt x="716" y="674"/>
                  </a:lnTo>
                  <a:lnTo>
                    <a:pt x="710" y="680"/>
                  </a:lnTo>
                  <a:lnTo>
                    <a:pt x="708" y="686"/>
                  </a:lnTo>
                  <a:lnTo>
                    <a:pt x="708" y="686"/>
                  </a:lnTo>
                  <a:lnTo>
                    <a:pt x="698" y="676"/>
                  </a:lnTo>
                  <a:lnTo>
                    <a:pt x="692" y="672"/>
                  </a:lnTo>
                  <a:lnTo>
                    <a:pt x="688" y="674"/>
                  </a:lnTo>
                  <a:lnTo>
                    <a:pt x="684" y="674"/>
                  </a:lnTo>
                  <a:lnTo>
                    <a:pt x="684" y="674"/>
                  </a:lnTo>
                  <a:lnTo>
                    <a:pt x="678" y="678"/>
                  </a:lnTo>
                  <a:lnTo>
                    <a:pt x="672" y="678"/>
                  </a:lnTo>
                  <a:lnTo>
                    <a:pt x="666" y="676"/>
                  </a:lnTo>
                  <a:lnTo>
                    <a:pt x="662" y="670"/>
                  </a:lnTo>
                  <a:lnTo>
                    <a:pt x="662" y="670"/>
                  </a:lnTo>
                  <a:lnTo>
                    <a:pt x="658" y="664"/>
                  </a:lnTo>
                  <a:lnTo>
                    <a:pt x="656" y="660"/>
                  </a:lnTo>
                  <a:lnTo>
                    <a:pt x="654" y="648"/>
                  </a:lnTo>
                  <a:lnTo>
                    <a:pt x="658" y="626"/>
                  </a:lnTo>
                  <a:lnTo>
                    <a:pt x="658" y="626"/>
                  </a:lnTo>
                  <a:lnTo>
                    <a:pt x="656" y="616"/>
                  </a:lnTo>
                  <a:lnTo>
                    <a:pt x="652" y="610"/>
                  </a:lnTo>
                  <a:lnTo>
                    <a:pt x="646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26" y="606"/>
                  </a:lnTo>
                  <a:lnTo>
                    <a:pt x="616" y="608"/>
                  </a:lnTo>
                  <a:lnTo>
                    <a:pt x="616" y="608"/>
                  </a:lnTo>
                  <a:lnTo>
                    <a:pt x="614" y="602"/>
                  </a:lnTo>
                  <a:lnTo>
                    <a:pt x="614" y="602"/>
                  </a:lnTo>
                  <a:lnTo>
                    <a:pt x="616" y="600"/>
                  </a:lnTo>
                  <a:lnTo>
                    <a:pt x="618" y="598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6" y="560"/>
                  </a:lnTo>
                  <a:lnTo>
                    <a:pt x="626" y="560"/>
                  </a:lnTo>
                  <a:lnTo>
                    <a:pt x="630" y="554"/>
                  </a:lnTo>
                  <a:lnTo>
                    <a:pt x="630" y="552"/>
                  </a:lnTo>
                  <a:lnTo>
                    <a:pt x="630" y="550"/>
                  </a:lnTo>
                  <a:lnTo>
                    <a:pt x="630" y="550"/>
                  </a:lnTo>
                  <a:lnTo>
                    <a:pt x="626" y="548"/>
                  </a:lnTo>
                  <a:lnTo>
                    <a:pt x="622" y="548"/>
                  </a:lnTo>
                  <a:lnTo>
                    <a:pt x="616" y="548"/>
                  </a:lnTo>
                  <a:lnTo>
                    <a:pt x="616" y="548"/>
                  </a:lnTo>
                  <a:lnTo>
                    <a:pt x="610" y="550"/>
                  </a:lnTo>
                  <a:lnTo>
                    <a:pt x="606" y="552"/>
                  </a:lnTo>
                  <a:lnTo>
                    <a:pt x="604" y="556"/>
                  </a:lnTo>
                  <a:lnTo>
                    <a:pt x="602" y="562"/>
                  </a:lnTo>
                  <a:lnTo>
                    <a:pt x="602" y="562"/>
                  </a:lnTo>
                  <a:lnTo>
                    <a:pt x="600" y="568"/>
                  </a:lnTo>
                  <a:lnTo>
                    <a:pt x="598" y="572"/>
                  </a:lnTo>
                  <a:lnTo>
                    <a:pt x="594" y="576"/>
                  </a:lnTo>
                  <a:lnTo>
                    <a:pt x="588" y="580"/>
                  </a:lnTo>
                  <a:lnTo>
                    <a:pt x="582" y="580"/>
                  </a:lnTo>
                  <a:lnTo>
                    <a:pt x="576" y="582"/>
                  </a:lnTo>
                  <a:lnTo>
                    <a:pt x="572" y="580"/>
                  </a:lnTo>
                  <a:lnTo>
                    <a:pt x="566" y="578"/>
                  </a:lnTo>
                  <a:lnTo>
                    <a:pt x="566" y="578"/>
                  </a:lnTo>
                  <a:lnTo>
                    <a:pt x="556" y="568"/>
                  </a:lnTo>
                  <a:lnTo>
                    <a:pt x="550" y="558"/>
                  </a:lnTo>
                  <a:lnTo>
                    <a:pt x="546" y="546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46" y="516"/>
                  </a:lnTo>
                  <a:lnTo>
                    <a:pt x="548" y="500"/>
                  </a:lnTo>
                  <a:lnTo>
                    <a:pt x="548" y="500"/>
                  </a:lnTo>
                  <a:lnTo>
                    <a:pt x="550" y="490"/>
                  </a:lnTo>
                  <a:lnTo>
                    <a:pt x="552" y="480"/>
                  </a:lnTo>
                  <a:lnTo>
                    <a:pt x="556" y="472"/>
                  </a:lnTo>
                  <a:lnTo>
                    <a:pt x="562" y="468"/>
                  </a:lnTo>
                  <a:lnTo>
                    <a:pt x="570" y="464"/>
                  </a:lnTo>
                  <a:lnTo>
                    <a:pt x="578" y="462"/>
                  </a:lnTo>
                  <a:lnTo>
                    <a:pt x="586" y="462"/>
                  </a:lnTo>
                  <a:lnTo>
                    <a:pt x="598" y="466"/>
                  </a:lnTo>
                  <a:lnTo>
                    <a:pt x="598" y="466"/>
                  </a:lnTo>
                  <a:lnTo>
                    <a:pt x="602" y="466"/>
                  </a:lnTo>
                  <a:lnTo>
                    <a:pt x="604" y="466"/>
                  </a:lnTo>
                  <a:lnTo>
                    <a:pt x="608" y="464"/>
                  </a:lnTo>
                  <a:lnTo>
                    <a:pt x="608" y="460"/>
                  </a:lnTo>
                  <a:lnTo>
                    <a:pt x="608" y="460"/>
                  </a:lnTo>
                  <a:lnTo>
                    <a:pt x="610" y="456"/>
                  </a:lnTo>
                  <a:lnTo>
                    <a:pt x="612" y="454"/>
                  </a:lnTo>
                  <a:lnTo>
                    <a:pt x="614" y="454"/>
                  </a:lnTo>
                  <a:lnTo>
                    <a:pt x="614" y="454"/>
                  </a:lnTo>
                  <a:lnTo>
                    <a:pt x="628" y="454"/>
                  </a:lnTo>
                  <a:lnTo>
                    <a:pt x="636" y="456"/>
                  </a:lnTo>
                  <a:lnTo>
                    <a:pt x="640" y="458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4" y="462"/>
                  </a:lnTo>
                  <a:lnTo>
                    <a:pt x="646" y="462"/>
                  </a:lnTo>
                  <a:lnTo>
                    <a:pt x="646" y="462"/>
                  </a:lnTo>
                  <a:lnTo>
                    <a:pt x="652" y="460"/>
                  </a:lnTo>
                  <a:lnTo>
                    <a:pt x="658" y="464"/>
                  </a:lnTo>
                  <a:lnTo>
                    <a:pt x="662" y="468"/>
                  </a:lnTo>
                  <a:lnTo>
                    <a:pt x="664" y="474"/>
                  </a:lnTo>
                  <a:lnTo>
                    <a:pt x="664" y="474"/>
                  </a:lnTo>
                  <a:lnTo>
                    <a:pt x="664" y="484"/>
                  </a:lnTo>
                  <a:lnTo>
                    <a:pt x="668" y="492"/>
                  </a:lnTo>
                  <a:lnTo>
                    <a:pt x="678" y="510"/>
                  </a:lnTo>
                  <a:lnTo>
                    <a:pt x="678" y="510"/>
                  </a:lnTo>
                  <a:lnTo>
                    <a:pt x="682" y="502"/>
                  </a:lnTo>
                  <a:lnTo>
                    <a:pt x="682" y="496"/>
                  </a:lnTo>
                  <a:lnTo>
                    <a:pt x="682" y="488"/>
                  </a:lnTo>
                  <a:lnTo>
                    <a:pt x="680" y="482"/>
                  </a:lnTo>
                  <a:lnTo>
                    <a:pt x="680" y="482"/>
                  </a:lnTo>
                  <a:lnTo>
                    <a:pt x="674" y="460"/>
                  </a:lnTo>
                  <a:lnTo>
                    <a:pt x="672" y="452"/>
                  </a:lnTo>
                  <a:lnTo>
                    <a:pt x="672" y="444"/>
                  </a:lnTo>
                  <a:lnTo>
                    <a:pt x="676" y="438"/>
                  </a:lnTo>
                  <a:lnTo>
                    <a:pt x="682" y="432"/>
                  </a:lnTo>
                  <a:lnTo>
                    <a:pt x="700" y="416"/>
                  </a:lnTo>
                  <a:lnTo>
                    <a:pt x="700" y="416"/>
                  </a:lnTo>
                  <a:lnTo>
                    <a:pt x="706" y="410"/>
                  </a:lnTo>
                  <a:lnTo>
                    <a:pt x="712" y="402"/>
                  </a:lnTo>
                  <a:lnTo>
                    <a:pt x="714" y="398"/>
                  </a:lnTo>
                  <a:lnTo>
                    <a:pt x="714" y="394"/>
                  </a:lnTo>
                  <a:lnTo>
                    <a:pt x="714" y="388"/>
                  </a:lnTo>
                  <a:lnTo>
                    <a:pt x="712" y="382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2" y="378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2" y="370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12" y="362"/>
                  </a:lnTo>
                  <a:lnTo>
                    <a:pt x="712" y="362"/>
                  </a:lnTo>
                  <a:lnTo>
                    <a:pt x="714" y="360"/>
                  </a:lnTo>
                  <a:lnTo>
                    <a:pt x="714" y="360"/>
                  </a:lnTo>
                  <a:lnTo>
                    <a:pt x="714" y="368"/>
                  </a:lnTo>
                  <a:lnTo>
                    <a:pt x="714" y="37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22" y="372"/>
                  </a:lnTo>
                  <a:lnTo>
                    <a:pt x="722" y="368"/>
                  </a:lnTo>
                  <a:lnTo>
                    <a:pt x="720" y="364"/>
                  </a:lnTo>
                  <a:lnTo>
                    <a:pt x="720" y="362"/>
                  </a:lnTo>
                  <a:lnTo>
                    <a:pt x="720" y="362"/>
                  </a:lnTo>
                  <a:lnTo>
                    <a:pt x="726" y="362"/>
                  </a:lnTo>
                  <a:lnTo>
                    <a:pt x="728" y="360"/>
                  </a:lnTo>
                  <a:lnTo>
                    <a:pt x="730" y="356"/>
                  </a:lnTo>
                  <a:lnTo>
                    <a:pt x="730" y="352"/>
                  </a:lnTo>
                  <a:lnTo>
                    <a:pt x="730" y="352"/>
                  </a:lnTo>
                  <a:lnTo>
                    <a:pt x="730" y="350"/>
                  </a:lnTo>
                  <a:lnTo>
                    <a:pt x="732" y="348"/>
                  </a:lnTo>
                  <a:lnTo>
                    <a:pt x="736" y="348"/>
                  </a:lnTo>
                  <a:lnTo>
                    <a:pt x="736" y="348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44" y="342"/>
                  </a:lnTo>
                  <a:lnTo>
                    <a:pt x="744" y="342"/>
                  </a:lnTo>
                  <a:lnTo>
                    <a:pt x="754" y="338"/>
                  </a:lnTo>
                  <a:lnTo>
                    <a:pt x="754" y="338"/>
                  </a:lnTo>
                  <a:lnTo>
                    <a:pt x="756" y="338"/>
                  </a:lnTo>
                  <a:lnTo>
                    <a:pt x="756" y="334"/>
                  </a:lnTo>
                  <a:lnTo>
                    <a:pt x="756" y="334"/>
                  </a:lnTo>
                  <a:lnTo>
                    <a:pt x="754" y="328"/>
                  </a:lnTo>
                  <a:lnTo>
                    <a:pt x="756" y="322"/>
                  </a:lnTo>
                  <a:lnTo>
                    <a:pt x="760" y="318"/>
                  </a:lnTo>
                  <a:lnTo>
                    <a:pt x="764" y="314"/>
                  </a:lnTo>
                  <a:lnTo>
                    <a:pt x="764" y="314"/>
                  </a:lnTo>
                  <a:lnTo>
                    <a:pt x="776" y="308"/>
                  </a:lnTo>
                  <a:lnTo>
                    <a:pt x="786" y="302"/>
                  </a:lnTo>
                  <a:lnTo>
                    <a:pt x="786" y="302"/>
                  </a:lnTo>
                  <a:lnTo>
                    <a:pt x="790" y="300"/>
                  </a:lnTo>
                  <a:lnTo>
                    <a:pt x="796" y="298"/>
                  </a:lnTo>
                  <a:lnTo>
                    <a:pt x="802" y="298"/>
                  </a:lnTo>
                  <a:lnTo>
                    <a:pt x="810" y="302"/>
                  </a:lnTo>
                  <a:lnTo>
                    <a:pt x="810" y="302"/>
                  </a:lnTo>
                  <a:lnTo>
                    <a:pt x="804" y="302"/>
                  </a:lnTo>
                  <a:lnTo>
                    <a:pt x="800" y="302"/>
                  </a:lnTo>
                  <a:lnTo>
                    <a:pt x="794" y="308"/>
                  </a:lnTo>
                  <a:lnTo>
                    <a:pt x="794" y="308"/>
                  </a:lnTo>
                  <a:lnTo>
                    <a:pt x="792" y="312"/>
                  </a:lnTo>
                  <a:lnTo>
                    <a:pt x="794" y="316"/>
                  </a:lnTo>
                  <a:lnTo>
                    <a:pt x="794" y="316"/>
                  </a:lnTo>
                  <a:lnTo>
                    <a:pt x="798" y="318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804" y="310"/>
                  </a:lnTo>
                  <a:lnTo>
                    <a:pt x="810" y="308"/>
                  </a:lnTo>
                  <a:lnTo>
                    <a:pt x="822" y="304"/>
                  </a:lnTo>
                  <a:lnTo>
                    <a:pt x="822" y="304"/>
                  </a:lnTo>
                  <a:lnTo>
                    <a:pt x="826" y="302"/>
                  </a:lnTo>
                  <a:lnTo>
                    <a:pt x="828" y="300"/>
                  </a:lnTo>
                  <a:lnTo>
                    <a:pt x="828" y="298"/>
                  </a:lnTo>
                  <a:lnTo>
                    <a:pt x="828" y="298"/>
                  </a:lnTo>
                  <a:lnTo>
                    <a:pt x="826" y="296"/>
                  </a:lnTo>
                  <a:lnTo>
                    <a:pt x="824" y="296"/>
                  </a:lnTo>
                  <a:lnTo>
                    <a:pt x="820" y="296"/>
                  </a:lnTo>
                  <a:lnTo>
                    <a:pt x="820" y="296"/>
                  </a:lnTo>
                  <a:lnTo>
                    <a:pt x="814" y="294"/>
                  </a:lnTo>
                  <a:lnTo>
                    <a:pt x="808" y="292"/>
                  </a:lnTo>
                  <a:lnTo>
                    <a:pt x="802" y="288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78"/>
                  </a:lnTo>
                  <a:lnTo>
                    <a:pt x="798" y="276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6" y="272"/>
                  </a:lnTo>
                  <a:lnTo>
                    <a:pt x="796" y="272"/>
                  </a:lnTo>
                  <a:lnTo>
                    <a:pt x="802" y="268"/>
                  </a:lnTo>
                  <a:lnTo>
                    <a:pt x="804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804" y="260"/>
                  </a:lnTo>
                  <a:lnTo>
                    <a:pt x="800" y="260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86" y="262"/>
                  </a:lnTo>
                  <a:lnTo>
                    <a:pt x="786" y="262"/>
                  </a:lnTo>
                  <a:lnTo>
                    <a:pt x="766" y="270"/>
                  </a:lnTo>
                  <a:lnTo>
                    <a:pt x="766" y="270"/>
                  </a:lnTo>
                  <a:lnTo>
                    <a:pt x="778" y="258"/>
                  </a:lnTo>
                  <a:lnTo>
                    <a:pt x="790" y="250"/>
                  </a:lnTo>
                  <a:lnTo>
                    <a:pt x="796" y="248"/>
                  </a:lnTo>
                  <a:lnTo>
                    <a:pt x="804" y="246"/>
                  </a:lnTo>
                  <a:lnTo>
                    <a:pt x="810" y="246"/>
                  </a:lnTo>
                  <a:lnTo>
                    <a:pt x="818" y="248"/>
                  </a:lnTo>
                  <a:lnTo>
                    <a:pt x="818" y="248"/>
                  </a:lnTo>
                  <a:lnTo>
                    <a:pt x="826" y="248"/>
                  </a:lnTo>
                  <a:lnTo>
                    <a:pt x="834" y="248"/>
                  </a:lnTo>
                  <a:lnTo>
                    <a:pt x="846" y="242"/>
                  </a:lnTo>
                  <a:lnTo>
                    <a:pt x="858" y="236"/>
                  </a:lnTo>
                  <a:lnTo>
                    <a:pt x="864" y="232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30"/>
                  </a:lnTo>
                  <a:lnTo>
                    <a:pt x="872" y="230"/>
                  </a:lnTo>
                  <a:lnTo>
                    <a:pt x="872" y="226"/>
                  </a:lnTo>
                  <a:lnTo>
                    <a:pt x="872" y="226"/>
                  </a:lnTo>
                  <a:lnTo>
                    <a:pt x="870" y="218"/>
                  </a:lnTo>
                  <a:lnTo>
                    <a:pt x="866" y="214"/>
                  </a:lnTo>
                  <a:lnTo>
                    <a:pt x="854" y="208"/>
                  </a:lnTo>
                  <a:lnTo>
                    <a:pt x="854" y="208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42" y="198"/>
                  </a:lnTo>
                  <a:lnTo>
                    <a:pt x="842" y="198"/>
                  </a:lnTo>
                  <a:lnTo>
                    <a:pt x="832" y="192"/>
                  </a:lnTo>
                  <a:lnTo>
                    <a:pt x="828" y="188"/>
                  </a:lnTo>
                  <a:lnTo>
                    <a:pt x="826" y="184"/>
                  </a:lnTo>
                  <a:lnTo>
                    <a:pt x="826" y="184"/>
                  </a:lnTo>
                  <a:lnTo>
                    <a:pt x="824" y="174"/>
                  </a:lnTo>
                  <a:lnTo>
                    <a:pt x="818" y="166"/>
                  </a:lnTo>
                  <a:lnTo>
                    <a:pt x="812" y="158"/>
                  </a:lnTo>
                  <a:lnTo>
                    <a:pt x="808" y="150"/>
                  </a:lnTo>
                  <a:lnTo>
                    <a:pt x="808" y="150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800" y="148"/>
                  </a:lnTo>
                  <a:lnTo>
                    <a:pt x="798" y="152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0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80" y="164"/>
                  </a:lnTo>
                  <a:lnTo>
                    <a:pt x="776" y="164"/>
                  </a:lnTo>
                  <a:lnTo>
                    <a:pt x="770" y="160"/>
                  </a:lnTo>
                  <a:lnTo>
                    <a:pt x="766" y="156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4"/>
                  </a:lnTo>
                  <a:lnTo>
                    <a:pt x="760" y="138"/>
                  </a:lnTo>
                  <a:lnTo>
                    <a:pt x="756" y="136"/>
                  </a:lnTo>
                  <a:lnTo>
                    <a:pt x="750" y="134"/>
                  </a:lnTo>
                  <a:lnTo>
                    <a:pt x="750" y="134"/>
                  </a:lnTo>
                  <a:lnTo>
                    <a:pt x="746" y="130"/>
                  </a:lnTo>
                  <a:lnTo>
                    <a:pt x="740" y="126"/>
                  </a:lnTo>
                  <a:lnTo>
                    <a:pt x="736" y="124"/>
                  </a:lnTo>
                  <a:lnTo>
                    <a:pt x="730" y="124"/>
                  </a:lnTo>
                  <a:lnTo>
                    <a:pt x="718" y="124"/>
                  </a:lnTo>
                  <a:lnTo>
                    <a:pt x="706" y="122"/>
                  </a:lnTo>
                  <a:lnTo>
                    <a:pt x="706" y="122"/>
                  </a:lnTo>
                  <a:lnTo>
                    <a:pt x="704" y="120"/>
                  </a:lnTo>
                  <a:lnTo>
                    <a:pt x="702" y="122"/>
                  </a:lnTo>
                  <a:lnTo>
                    <a:pt x="700" y="124"/>
                  </a:lnTo>
                  <a:lnTo>
                    <a:pt x="700" y="130"/>
                  </a:lnTo>
                  <a:lnTo>
                    <a:pt x="700" y="130"/>
                  </a:lnTo>
                  <a:lnTo>
                    <a:pt x="702" y="136"/>
                  </a:lnTo>
                  <a:lnTo>
                    <a:pt x="704" y="142"/>
                  </a:lnTo>
                  <a:lnTo>
                    <a:pt x="704" y="148"/>
                  </a:lnTo>
                  <a:lnTo>
                    <a:pt x="704" y="150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698" y="156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702" y="166"/>
                  </a:lnTo>
                  <a:lnTo>
                    <a:pt x="702" y="166"/>
                  </a:lnTo>
                  <a:lnTo>
                    <a:pt x="710" y="172"/>
                  </a:lnTo>
                  <a:lnTo>
                    <a:pt x="712" y="180"/>
                  </a:lnTo>
                  <a:lnTo>
                    <a:pt x="712" y="184"/>
                  </a:lnTo>
                  <a:lnTo>
                    <a:pt x="710" y="188"/>
                  </a:lnTo>
                  <a:lnTo>
                    <a:pt x="706" y="192"/>
                  </a:lnTo>
                  <a:lnTo>
                    <a:pt x="702" y="194"/>
                  </a:lnTo>
                  <a:lnTo>
                    <a:pt x="702" y="194"/>
                  </a:lnTo>
                  <a:lnTo>
                    <a:pt x="694" y="200"/>
                  </a:lnTo>
                  <a:lnTo>
                    <a:pt x="692" y="204"/>
                  </a:lnTo>
                  <a:lnTo>
                    <a:pt x="690" y="206"/>
                  </a:lnTo>
                  <a:lnTo>
                    <a:pt x="692" y="214"/>
                  </a:lnTo>
                  <a:lnTo>
                    <a:pt x="694" y="222"/>
                  </a:lnTo>
                  <a:lnTo>
                    <a:pt x="694" y="222"/>
                  </a:lnTo>
                  <a:lnTo>
                    <a:pt x="696" y="226"/>
                  </a:lnTo>
                  <a:lnTo>
                    <a:pt x="696" y="226"/>
                  </a:lnTo>
                  <a:lnTo>
                    <a:pt x="694" y="230"/>
                  </a:lnTo>
                  <a:lnTo>
                    <a:pt x="692" y="232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72" y="228"/>
                  </a:lnTo>
                  <a:lnTo>
                    <a:pt x="668" y="220"/>
                  </a:lnTo>
                  <a:lnTo>
                    <a:pt x="666" y="212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64" y="200"/>
                  </a:lnTo>
                  <a:lnTo>
                    <a:pt x="664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48" y="196"/>
                  </a:lnTo>
                  <a:lnTo>
                    <a:pt x="638" y="192"/>
                  </a:lnTo>
                  <a:lnTo>
                    <a:pt x="618" y="184"/>
                  </a:lnTo>
                  <a:lnTo>
                    <a:pt x="618" y="184"/>
                  </a:lnTo>
                  <a:lnTo>
                    <a:pt x="606" y="178"/>
                  </a:lnTo>
                  <a:lnTo>
                    <a:pt x="598" y="176"/>
                  </a:lnTo>
                  <a:lnTo>
                    <a:pt x="592" y="178"/>
                  </a:lnTo>
                  <a:lnTo>
                    <a:pt x="592" y="178"/>
                  </a:lnTo>
                  <a:lnTo>
                    <a:pt x="588" y="174"/>
                  </a:lnTo>
                  <a:lnTo>
                    <a:pt x="580" y="166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0"/>
                  </a:lnTo>
                  <a:lnTo>
                    <a:pt x="576" y="130"/>
                  </a:lnTo>
                  <a:lnTo>
                    <a:pt x="586" y="122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8" y="116"/>
                  </a:lnTo>
                  <a:lnTo>
                    <a:pt x="600" y="114"/>
                  </a:lnTo>
                  <a:lnTo>
                    <a:pt x="600" y="114"/>
                  </a:lnTo>
                  <a:lnTo>
                    <a:pt x="604" y="108"/>
                  </a:lnTo>
                  <a:lnTo>
                    <a:pt x="606" y="104"/>
                  </a:lnTo>
                  <a:lnTo>
                    <a:pt x="610" y="104"/>
                  </a:lnTo>
                  <a:lnTo>
                    <a:pt x="610" y="104"/>
                  </a:lnTo>
                  <a:lnTo>
                    <a:pt x="616" y="104"/>
                  </a:lnTo>
                  <a:lnTo>
                    <a:pt x="620" y="102"/>
                  </a:lnTo>
                  <a:lnTo>
                    <a:pt x="624" y="98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8" y="92"/>
                  </a:lnTo>
                  <a:lnTo>
                    <a:pt x="628" y="92"/>
                  </a:lnTo>
                  <a:lnTo>
                    <a:pt x="630" y="90"/>
                  </a:lnTo>
                  <a:lnTo>
                    <a:pt x="632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2" y="80"/>
                  </a:lnTo>
                  <a:lnTo>
                    <a:pt x="644" y="82"/>
                  </a:lnTo>
                  <a:lnTo>
                    <a:pt x="648" y="82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64" y="78"/>
                  </a:lnTo>
                  <a:lnTo>
                    <a:pt x="668" y="74"/>
                  </a:lnTo>
                  <a:lnTo>
                    <a:pt x="668" y="70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70" y="52"/>
                  </a:lnTo>
                  <a:lnTo>
                    <a:pt x="666" y="50"/>
                  </a:lnTo>
                  <a:lnTo>
                    <a:pt x="662" y="48"/>
                  </a:lnTo>
                  <a:lnTo>
                    <a:pt x="662" y="48"/>
                  </a:lnTo>
                  <a:lnTo>
                    <a:pt x="662" y="44"/>
                  </a:lnTo>
                  <a:lnTo>
                    <a:pt x="662" y="44"/>
                  </a:lnTo>
                  <a:lnTo>
                    <a:pt x="676" y="44"/>
                  </a:lnTo>
                  <a:lnTo>
                    <a:pt x="690" y="42"/>
                  </a:lnTo>
                  <a:lnTo>
                    <a:pt x="704" y="44"/>
                  </a:lnTo>
                  <a:lnTo>
                    <a:pt x="710" y="46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6" y="52"/>
                  </a:lnTo>
                  <a:lnTo>
                    <a:pt x="714" y="52"/>
                  </a:lnTo>
                  <a:lnTo>
                    <a:pt x="712" y="54"/>
                  </a:lnTo>
                  <a:lnTo>
                    <a:pt x="712" y="56"/>
                  </a:lnTo>
                  <a:lnTo>
                    <a:pt x="712" y="56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2" y="70"/>
                  </a:lnTo>
                  <a:lnTo>
                    <a:pt x="742" y="74"/>
                  </a:lnTo>
                  <a:lnTo>
                    <a:pt x="742" y="74"/>
                  </a:lnTo>
                  <a:lnTo>
                    <a:pt x="738" y="76"/>
                  </a:lnTo>
                  <a:lnTo>
                    <a:pt x="734" y="80"/>
                  </a:lnTo>
                  <a:lnTo>
                    <a:pt x="730" y="82"/>
                  </a:lnTo>
                  <a:lnTo>
                    <a:pt x="730" y="86"/>
                  </a:lnTo>
                  <a:lnTo>
                    <a:pt x="732" y="88"/>
                  </a:lnTo>
                  <a:lnTo>
                    <a:pt x="732" y="88"/>
                  </a:lnTo>
                  <a:lnTo>
                    <a:pt x="728" y="90"/>
                  </a:lnTo>
                  <a:lnTo>
                    <a:pt x="728" y="90"/>
                  </a:lnTo>
                  <a:lnTo>
                    <a:pt x="724" y="92"/>
                  </a:lnTo>
                  <a:lnTo>
                    <a:pt x="722" y="92"/>
                  </a:lnTo>
                  <a:lnTo>
                    <a:pt x="722" y="94"/>
                  </a:lnTo>
                  <a:lnTo>
                    <a:pt x="722" y="94"/>
                  </a:lnTo>
                  <a:lnTo>
                    <a:pt x="718" y="94"/>
                  </a:lnTo>
                  <a:lnTo>
                    <a:pt x="716" y="94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02" y="92"/>
                  </a:lnTo>
                  <a:lnTo>
                    <a:pt x="700" y="94"/>
                  </a:lnTo>
                  <a:lnTo>
                    <a:pt x="700" y="98"/>
                  </a:lnTo>
                  <a:lnTo>
                    <a:pt x="700" y="98"/>
                  </a:lnTo>
                  <a:lnTo>
                    <a:pt x="700" y="100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32" y="98"/>
                  </a:lnTo>
                  <a:lnTo>
                    <a:pt x="732" y="98"/>
                  </a:lnTo>
                  <a:lnTo>
                    <a:pt x="742" y="108"/>
                  </a:lnTo>
                  <a:lnTo>
                    <a:pt x="754" y="116"/>
                  </a:lnTo>
                  <a:lnTo>
                    <a:pt x="754" y="116"/>
                  </a:lnTo>
                  <a:lnTo>
                    <a:pt x="772" y="122"/>
                  </a:lnTo>
                  <a:lnTo>
                    <a:pt x="792" y="126"/>
                  </a:lnTo>
                  <a:lnTo>
                    <a:pt x="792" y="126"/>
                  </a:lnTo>
                  <a:lnTo>
                    <a:pt x="788" y="122"/>
                  </a:lnTo>
                  <a:lnTo>
                    <a:pt x="782" y="118"/>
                  </a:lnTo>
                  <a:lnTo>
                    <a:pt x="778" y="114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80" y="110"/>
                  </a:lnTo>
                  <a:lnTo>
                    <a:pt x="784" y="112"/>
                  </a:lnTo>
                  <a:lnTo>
                    <a:pt x="788" y="114"/>
                  </a:lnTo>
                  <a:lnTo>
                    <a:pt x="792" y="116"/>
                  </a:lnTo>
                  <a:lnTo>
                    <a:pt x="792" y="116"/>
                  </a:lnTo>
                  <a:lnTo>
                    <a:pt x="798" y="118"/>
                  </a:lnTo>
                  <a:lnTo>
                    <a:pt x="800" y="118"/>
                  </a:lnTo>
                  <a:lnTo>
                    <a:pt x="800" y="116"/>
                  </a:lnTo>
                  <a:lnTo>
                    <a:pt x="800" y="116"/>
                  </a:lnTo>
                  <a:lnTo>
                    <a:pt x="802" y="110"/>
                  </a:lnTo>
                  <a:lnTo>
                    <a:pt x="802" y="108"/>
                  </a:lnTo>
                  <a:lnTo>
                    <a:pt x="802" y="106"/>
                  </a:lnTo>
                  <a:lnTo>
                    <a:pt x="802" y="106"/>
                  </a:lnTo>
                  <a:lnTo>
                    <a:pt x="796" y="102"/>
                  </a:lnTo>
                  <a:lnTo>
                    <a:pt x="794" y="98"/>
                  </a:lnTo>
                  <a:lnTo>
                    <a:pt x="790" y="96"/>
                  </a:lnTo>
                  <a:lnTo>
                    <a:pt x="790" y="96"/>
                  </a:lnTo>
                  <a:lnTo>
                    <a:pt x="786" y="94"/>
                  </a:lnTo>
                  <a:lnTo>
                    <a:pt x="782" y="92"/>
                  </a:lnTo>
                  <a:lnTo>
                    <a:pt x="780" y="88"/>
                  </a:lnTo>
                  <a:lnTo>
                    <a:pt x="782" y="82"/>
                  </a:lnTo>
                  <a:lnTo>
                    <a:pt x="782" y="82"/>
                  </a:lnTo>
                  <a:lnTo>
                    <a:pt x="782" y="80"/>
                  </a:lnTo>
                  <a:lnTo>
                    <a:pt x="784" y="78"/>
                  </a:lnTo>
                  <a:lnTo>
                    <a:pt x="788" y="80"/>
                  </a:lnTo>
                  <a:lnTo>
                    <a:pt x="792" y="82"/>
                  </a:lnTo>
                  <a:lnTo>
                    <a:pt x="796" y="84"/>
                  </a:lnTo>
                  <a:lnTo>
                    <a:pt x="796" y="84"/>
                  </a:lnTo>
                  <a:lnTo>
                    <a:pt x="798" y="84"/>
                  </a:lnTo>
                  <a:lnTo>
                    <a:pt x="798" y="84"/>
                  </a:lnTo>
                  <a:lnTo>
                    <a:pt x="802" y="92"/>
                  </a:lnTo>
                  <a:lnTo>
                    <a:pt x="806" y="94"/>
                  </a:lnTo>
                  <a:lnTo>
                    <a:pt x="812" y="92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22" y="84"/>
                  </a:lnTo>
                  <a:lnTo>
                    <a:pt x="826" y="80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4" y="76"/>
                  </a:lnTo>
                  <a:lnTo>
                    <a:pt x="822" y="76"/>
                  </a:lnTo>
                  <a:lnTo>
                    <a:pt x="820" y="76"/>
                  </a:lnTo>
                  <a:lnTo>
                    <a:pt x="816" y="76"/>
                  </a:lnTo>
                  <a:lnTo>
                    <a:pt x="816" y="76"/>
                  </a:lnTo>
                  <a:lnTo>
                    <a:pt x="810" y="72"/>
                  </a:lnTo>
                  <a:lnTo>
                    <a:pt x="810" y="72"/>
                  </a:lnTo>
                  <a:lnTo>
                    <a:pt x="802" y="66"/>
                  </a:lnTo>
                  <a:lnTo>
                    <a:pt x="794" y="64"/>
                  </a:lnTo>
                  <a:lnTo>
                    <a:pt x="784" y="62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4" y="54"/>
                  </a:lnTo>
                  <a:lnTo>
                    <a:pt x="774" y="54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4" y="48"/>
                  </a:lnTo>
                  <a:lnTo>
                    <a:pt x="774" y="48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4" y="40"/>
                  </a:lnTo>
                  <a:lnTo>
                    <a:pt x="774" y="40"/>
                  </a:lnTo>
                  <a:lnTo>
                    <a:pt x="772" y="38"/>
                  </a:lnTo>
                  <a:lnTo>
                    <a:pt x="768" y="36"/>
                  </a:lnTo>
                  <a:lnTo>
                    <a:pt x="762" y="36"/>
                  </a:lnTo>
                  <a:lnTo>
                    <a:pt x="762" y="36"/>
                  </a:lnTo>
                  <a:lnTo>
                    <a:pt x="756" y="36"/>
                  </a:lnTo>
                  <a:lnTo>
                    <a:pt x="754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0" y="28"/>
                  </a:lnTo>
                  <a:lnTo>
                    <a:pt x="746" y="26"/>
                  </a:lnTo>
                  <a:lnTo>
                    <a:pt x="742" y="26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4" y="30"/>
                  </a:lnTo>
                  <a:lnTo>
                    <a:pt x="732" y="28"/>
                  </a:lnTo>
                  <a:lnTo>
                    <a:pt x="728" y="26"/>
                  </a:lnTo>
                  <a:lnTo>
                    <a:pt x="724" y="28"/>
                  </a:lnTo>
                  <a:lnTo>
                    <a:pt x="724" y="28"/>
                  </a:lnTo>
                  <a:lnTo>
                    <a:pt x="722" y="20"/>
                  </a:lnTo>
                  <a:lnTo>
                    <a:pt x="718" y="18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0" y="12"/>
                  </a:lnTo>
                  <a:lnTo>
                    <a:pt x="710" y="10"/>
                  </a:lnTo>
                  <a:lnTo>
                    <a:pt x="708" y="8"/>
                  </a:lnTo>
                  <a:lnTo>
                    <a:pt x="708" y="8"/>
                  </a:lnTo>
                  <a:lnTo>
                    <a:pt x="700" y="6"/>
                  </a:lnTo>
                  <a:lnTo>
                    <a:pt x="694" y="4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8" y="6"/>
                  </a:lnTo>
                  <a:lnTo>
                    <a:pt x="678" y="8"/>
                  </a:lnTo>
                  <a:lnTo>
                    <a:pt x="680" y="10"/>
                  </a:lnTo>
                  <a:lnTo>
                    <a:pt x="680" y="10"/>
                  </a:lnTo>
                  <a:lnTo>
                    <a:pt x="672" y="6"/>
                  </a:lnTo>
                  <a:lnTo>
                    <a:pt x="666" y="4"/>
                  </a:lnTo>
                  <a:lnTo>
                    <a:pt x="658" y="6"/>
                  </a:lnTo>
                  <a:lnTo>
                    <a:pt x="650" y="8"/>
                  </a:lnTo>
                  <a:lnTo>
                    <a:pt x="650" y="8"/>
                  </a:lnTo>
                  <a:lnTo>
                    <a:pt x="646" y="10"/>
                  </a:lnTo>
                  <a:lnTo>
                    <a:pt x="644" y="1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4" y="24"/>
                  </a:lnTo>
                  <a:lnTo>
                    <a:pt x="646" y="26"/>
                  </a:lnTo>
                  <a:lnTo>
                    <a:pt x="646" y="26"/>
                  </a:lnTo>
                  <a:lnTo>
                    <a:pt x="648" y="30"/>
                  </a:lnTo>
                  <a:lnTo>
                    <a:pt x="646" y="32"/>
                  </a:lnTo>
                  <a:lnTo>
                    <a:pt x="646" y="32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42" y="28"/>
                  </a:lnTo>
                  <a:lnTo>
                    <a:pt x="640" y="26"/>
                  </a:lnTo>
                  <a:lnTo>
                    <a:pt x="640" y="26"/>
                  </a:lnTo>
                  <a:lnTo>
                    <a:pt x="634" y="20"/>
                  </a:lnTo>
                  <a:lnTo>
                    <a:pt x="632" y="16"/>
                  </a:lnTo>
                  <a:lnTo>
                    <a:pt x="634" y="10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6" y="2"/>
                  </a:lnTo>
                  <a:lnTo>
                    <a:pt x="630" y="2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4" y="10"/>
                  </a:lnTo>
                  <a:lnTo>
                    <a:pt x="610" y="14"/>
                  </a:lnTo>
                  <a:lnTo>
                    <a:pt x="606" y="20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8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0" y="32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4"/>
                  </a:lnTo>
                  <a:lnTo>
                    <a:pt x="614" y="36"/>
                  </a:lnTo>
                  <a:lnTo>
                    <a:pt x="616" y="38"/>
                  </a:lnTo>
                  <a:lnTo>
                    <a:pt x="616" y="38"/>
                  </a:lnTo>
                  <a:lnTo>
                    <a:pt x="622" y="40"/>
                  </a:lnTo>
                  <a:lnTo>
                    <a:pt x="626" y="40"/>
                  </a:lnTo>
                  <a:lnTo>
                    <a:pt x="632" y="40"/>
                  </a:lnTo>
                  <a:lnTo>
                    <a:pt x="638" y="42"/>
                  </a:lnTo>
                  <a:lnTo>
                    <a:pt x="638" y="42"/>
                  </a:lnTo>
                  <a:lnTo>
                    <a:pt x="640" y="48"/>
                  </a:lnTo>
                  <a:lnTo>
                    <a:pt x="640" y="50"/>
                  </a:lnTo>
                  <a:lnTo>
                    <a:pt x="642" y="52"/>
                  </a:lnTo>
                  <a:lnTo>
                    <a:pt x="642" y="52"/>
                  </a:lnTo>
                  <a:lnTo>
                    <a:pt x="646" y="54"/>
                  </a:lnTo>
                  <a:lnTo>
                    <a:pt x="646" y="54"/>
                  </a:lnTo>
                  <a:lnTo>
                    <a:pt x="644" y="56"/>
                  </a:lnTo>
                  <a:lnTo>
                    <a:pt x="644" y="56"/>
                  </a:lnTo>
                  <a:lnTo>
                    <a:pt x="640" y="58"/>
                  </a:lnTo>
                  <a:lnTo>
                    <a:pt x="638" y="60"/>
                  </a:lnTo>
                  <a:lnTo>
                    <a:pt x="632" y="66"/>
                  </a:lnTo>
                  <a:lnTo>
                    <a:pt x="632" y="66"/>
                  </a:lnTo>
                  <a:lnTo>
                    <a:pt x="630" y="70"/>
                  </a:lnTo>
                  <a:lnTo>
                    <a:pt x="628" y="72"/>
                  </a:lnTo>
                  <a:lnTo>
                    <a:pt x="626" y="70"/>
                  </a:lnTo>
                  <a:lnTo>
                    <a:pt x="626" y="70"/>
                  </a:lnTo>
                  <a:lnTo>
                    <a:pt x="620" y="68"/>
                  </a:lnTo>
                  <a:lnTo>
                    <a:pt x="618" y="64"/>
                  </a:lnTo>
                  <a:lnTo>
                    <a:pt x="620" y="60"/>
                  </a:lnTo>
                  <a:lnTo>
                    <a:pt x="620" y="60"/>
                  </a:lnTo>
                  <a:lnTo>
                    <a:pt x="622" y="58"/>
                  </a:lnTo>
                  <a:lnTo>
                    <a:pt x="620" y="56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12" y="52"/>
                  </a:lnTo>
                  <a:lnTo>
                    <a:pt x="610" y="52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8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598" y="52"/>
                  </a:lnTo>
                  <a:lnTo>
                    <a:pt x="594" y="48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6" y="44"/>
                  </a:lnTo>
                  <a:lnTo>
                    <a:pt x="586" y="44"/>
                  </a:lnTo>
                  <a:lnTo>
                    <a:pt x="586" y="36"/>
                  </a:lnTo>
                  <a:lnTo>
                    <a:pt x="584" y="32"/>
                  </a:lnTo>
                  <a:lnTo>
                    <a:pt x="578" y="28"/>
                  </a:lnTo>
                  <a:lnTo>
                    <a:pt x="570" y="24"/>
                  </a:lnTo>
                  <a:lnTo>
                    <a:pt x="570" y="24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0" y="14"/>
                  </a:lnTo>
                  <a:lnTo>
                    <a:pt x="588" y="14"/>
                  </a:lnTo>
                  <a:lnTo>
                    <a:pt x="592" y="1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68" y="0"/>
                  </a:lnTo>
                  <a:lnTo>
                    <a:pt x="564" y="4"/>
                  </a:lnTo>
                  <a:lnTo>
                    <a:pt x="562" y="8"/>
                  </a:lnTo>
                  <a:lnTo>
                    <a:pt x="566" y="18"/>
                  </a:lnTo>
                  <a:lnTo>
                    <a:pt x="566" y="18"/>
                  </a:lnTo>
                  <a:lnTo>
                    <a:pt x="566" y="24"/>
                  </a:lnTo>
                  <a:lnTo>
                    <a:pt x="566" y="24"/>
                  </a:lnTo>
                  <a:lnTo>
                    <a:pt x="560" y="28"/>
                  </a:lnTo>
                  <a:lnTo>
                    <a:pt x="556" y="32"/>
                  </a:lnTo>
                  <a:lnTo>
                    <a:pt x="556" y="38"/>
                  </a:lnTo>
                  <a:lnTo>
                    <a:pt x="558" y="44"/>
                  </a:lnTo>
                  <a:lnTo>
                    <a:pt x="558" y="44"/>
                  </a:lnTo>
                  <a:lnTo>
                    <a:pt x="568" y="46"/>
                  </a:lnTo>
                  <a:lnTo>
                    <a:pt x="572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6" y="56"/>
                  </a:lnTo>
                  <a:lnTo>
                    <a:pt x="574" y="60"/>
                  </a:lnTo>
                  <a:lnTo>
                    <a:pt x="574" y="60"/>
                  </a:lnTo>
                  <a:lnTo>
                    <a:pt x="568" y="64"/>
                  </a:lnTo>
                  <a:lnTo>
                    <a:pt x="564" y="66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2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6" y="70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4"/>
                  </a:lnTo>
                  <a:lnTo>
                    <a:pt x="558" y="64"/>
                  </a:lnTo>
                  <a:lnTo>
                    <a:pt x="558" y="64"/>
                  </a:lnTo>
                  <a:lnTo>
                    <a:pt x="556" y="62"/>
                  </a:lnTo>
                  <a:lnTo>
                    <a:pt x="556" y="62"/>
                  </a:lnTo>
                  <a:lnTo>
                    <a:pt x="554" y="62"/>
                  </a:lnTo>
                  <a:lnTo>
                    <a:pt x="552" y="62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62" y="56"/>
                  </a:lnTo>
                  <a:lnTo>
                    <a:pt x="562" y="56"/>
                  </a:lnTo>
                  <a:lnTo>
                    <a:pt x="556" y="50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8" y="46"/>
                  </a:lnTo>
                  <a:lnTo>
                    <a:pt x="544" y="44"/>
                  </a:lnTo>
                  <a:lnTo>
                    <a:pt x="540" y="48"/>
                  </a:lnTo>
                  <a:lnTo>
                    <a:pt x="536" y="52"/>
                  </a:lnTo>
                  <a:lnTo>
                    <a:pt x="534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8" y="54"/>
                  </a:lnTo>
                  <a:lnTo>
                    <a:pt x="542" y="56"/>
                  </a:lnTo>
                  <a:lnTo>
                    <a:pt x="544" y="60"/>
                  </a:lnTo>
                  <a:lnTo>
                    <a:pt x="544" y="60"/>
                  </a:lnTo>
                  <a:lnTo>
                    <a:pt x="542" y="60"/>
                  </a:lnTo>
                  <a:lnTo>
                    <a:pt x="540" y="62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10" y="66"/>
                  </a:lnTo>
                  <a:lnTo>
                    <a:pt x="498" y="64"/>
                  </a:lnTo>
                  <a:lnTo>
                    <a:pt x="484" y="60"/>
                  </a:lnTo>
                  <a:lnTo>
                    <a:pt x="484" y="60"/>
                  </a:lnTo>
                  <a:lnTo>
                    <a:pt x="482" y="56"/>
                  </a:lnTo>
                  <a:lnTo>
                    <a:pt x="480" y="54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64" y="58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40" y="66"/>
                  </a:lnTo>
                  <a:lnTo>
                    <a:pt x="424" y="68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10" y="62"/>
                  </a:lnTo>
                  <a:lnTo>
                    <a:pt x="412" y="62"/>
                  </a:lnTo>
                  <a:lnTo>
                    <a:pt x="414" y="60"/>
                  </a:lnTo>
                  <a:lnTo>
                    <a:pt x="416" y="60"/>
                  </a:lnTo>
                  <a:lnTo>
                    <a:pt x="416" y="60"/>
                  </a:lnTo>
                  <a:lnTo>
                    <a:pt x="412" y="56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398" y="54"/>
                  </a:lnTo>
                  <a:lnTo>
                    <a:pt x="390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58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4"/>
                  </a:lnTo>
                  <a:lnTo>
                    <a:pt x="334" y="44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6" y="50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18" y="44"/>
                  </a:lnTo>
                  <a:lnTo>
                    <a:pt x="314" y="42"/>
                  </a:lnTo>
                  <a:lnTo>
                    <a:pt x="308" y="42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8" y="44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68" y="48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6" y="54"/>
                  </a:lnTo>
                  <a:lnTo>
                    <a:pt x="238" y="54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02" y="46"/>
                  </a:lnTo>
                  <a:lnTo>
                    <a:pt x="192" y="4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52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96" y="32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52" y="38"/>
                  </a:lnTo>
                  <a:lnTo>
                    <a:pt x="44" y="4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84"/>
                  </a:lnTo>
                  <a:lnTo>
                    <a:pt x="40" y="86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3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18" y="122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0" y="140"/>
                  </a:lnTo>
                  <a:lnTo>
                    <a:pt x="22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40" y="148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6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66"/>
                  </a:lnTo>
                  <a:lnTo>
                    <a:pt x="74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12" y="150"/>
                  </a:lnTo>
                  <a:lnTo>
                    <a:pt x="118" y="144"/>
                  </a:lnTo>
                  <a:lnTo>
                    <a:pt x="122" y="140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42" y="148"/>
                  </a:lnTo>
                  <a:lnTo>
                    <a:pt x="148" y="146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80" y="144"/>
                  </a:lnTo>
                  <a:lnTo>
                    <a:pt x="19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30" y="156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6" y="166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6" y="170"/>
                  </a:lnTo>
                  <a:lnTo>
                    <a:pt x="268" y="172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6" y="182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2" y="190"/>
                  </a:lnTo>
                  <a:lnTo>
                    <a:pt x="282" y="194"/>
                  </a:lnTo>
                  <a:lnTo>
                    <a:pt x="282" y="194"/>
                  </a:lnTo>
                  <a:lnTo>
                    <a:pt x="284" y="194"/>
                  </a:lnTo>
                  <a:lnTo>
                    <a:pt x="286" y="196"/>
                  </a:lnTo>
                  <a:lnTo>
                    <a:pt x="286" y="200"/>
                  </a:lnTo>
                  <a:lnTo>
                    <a:pt x="286" y="200"/>
                  </a:lnTo>
                  <a:lnTo>
                    <a:pt x="288" y="202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94" y="208"/>
                  </a:lnTo>
                  <a:lnTo>
                    <a:pt x="294" y="210"/>
                  </a:lnTo>
                  <a:lnTo>
                    <a:pt x="296" y="214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4" y="218"/>
                  </a:lnTo>
                  <a:lnTo>
                    <a:pt x="310" y="224"/>
                  </a:lnTo>
                  <a:lnTo>
                    <a:pt x="312" y="230"/>
                  </a:lnTo>
                  <a:lnTo>
                    <a:pt x="312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4" y="240"/>
                  </a:lnTo>
                  <a:lnTo>
                    <a:pt x="316" y="242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8" y="244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6" y="250"/>
                  </a:lnTo>
                  <a:lnTo>
                    <a:pt x="338" y="252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8" y="260"/>
                  </a:lnTo>
                  <a:lnTo>
                    <a:pt x="352" y="264"/>
                  </a:lnTo>
                  <a:lnTo>
                    <a:pt x="354" y="268"/>
                  </a:lnTo>
                  <a:lnTo>
                    <a:pt x="354" y="274"/>
                  </a:lnTo>
                  <a:lnTo>
                    <a:pt x="354" y="274"/>
                  </a:lnTo>
                  <a:lnTo>
                    <a:pt x="348" y="272"/>
                  </a:lnTo>
                  <a:lnTo>
                    <a:pt x="348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8" y="270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8" y="278"/>
                  </a:lnTo>
                  <a:lnTo>
                    <a:pt x="340" y="284"/>
                  </a:lnTo>
                  <a:lnTo>
                    <a:pt x="342" y="292"/>
                  </a:lnTo>
                  <a:lnTo>
                    <a:pt x="342" y="298"/>
                  </a:lnTo>
                  <a:lnTo>
                    <a:pt x="342" y="298"/>
                  </a:lnTo>
                  <a:lnTo>
                    <a:pt x="340" y="314"/>
                  </a:lnTo>
                  <a:lnTo>
                    <a:pt x="338" y="330"/>
                  </a:lnTo>
                  <a:lnTo>
                    <a:pt x="340" y="346"/>
                  </a:lnTo>
                  <a:lnTo>
                    <a:pt x="342" y="362"/>
                  </a:lnTo>
                  <a:lnTo>
                    <a:pt x="342" y="362"/>
                  </a:lnTo>
                  <a:lnTo>
                    <a:pt x="346" y="368"/>
                  </a:lnTo>
                  <a:lnTo>
                    <a:pt x="348" y="372"/>
                  </a:lnTo>
                  <a:lnTo>
                    <a:pt x="352" y="376"/>
                  </a:lnTo>
                  <a:lnTo>
                    <a:pt x="354" y="380"/>
                  </a:lnTo>
                  <a:lnTo>
                    <a:pt x="354" y="380"/>
                  </a:lnTo>
                  <a:lnTo>
                    <a:pt x="358" y="392"/>
                  </a:lnTo>
                  <a:lnTo>
                    <a:pt x="364" y="402"/>
                  </a:lnTo>
                  <a:lnTo>
                    <a:pt x="372" y="412"/>
                  </a:lnTo>
                  <a:lnTo>
                    <a:pt x="376" y="414"/>
                  </a:lnTo>
                  <a:lnTo>
                    <a:pt x="382" y="418"/>
                  </a:lnTo>
                  <a:lnTo>
                    <a:pt x="382" y="418"/>
                  </a:lnTo>
                  <a:lnTo>
                    <a:pt x="386" y="420"/>
                  </a:lnTo>
                  <a:lnTo>
                    <a:pt x="390" y="42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402" y="452"/>
                  </a:lnTo>
                  <a:lnTo>
                    <a:pt x="408" y="462"/>
                  </a:lnTo>
                  <a:lnTo>
                    <a:pt x="414" y="470"/>
                  </a:lnTo>
                  <a:lnTo>
                    <a:pt x="414" y="470"/>
                  </a:lnTo>
                  <a:lnTo>
                    <a:pt x="416" y="472"/>
                  </a:lnTo>
                  <a:lnTo>
                    <a:pt x="418" y="476"/>
                  </a:lnTo>
                  <a:lnTo>
                    <a:pt x="418" y="478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4" y="484"/>
                  </a:lnTo>
                  <a:lnTo>
                    <a:pt x="414" y="486"/>
                  </a:lnTo>
                  <a:lnTo>
                    <a:pt x="414" y="486"/>
                  </a:lnTo>
                  <a:lnTo>
                    <a:pt x="424" y="492"/>
                  </a:lnTo>
                  <a:lnTo>
                    <a:pt x="430" y="500"/>
                  </a:lnTo>
                  <a:lnTo>
                    <a:pt x="440" y="518"/>
                  </a:lnTo>
                  <a:lnTo>
                    <a:pt x="440" y="518"/>
                  </a:lnTo>
                  <a:lnTo>
                    <a:pt x="442" y="520"/>
                  </a:lnTo>
                  <a:lnTo>
                    <a:pt x="442" y="520"/>
                  </a:lnTo>
                  <a:lnTo>
                    <a:pt x="448" y="528"/>
                  </a:lnTo>
                  <a:lnTo>
                    <a:pt x="448" y="528"/>
                  </a:lnTo>
                  <a:lnTo>
                    <a:pt x="450" y="530"/>
                  </a:lnTo>
                  <a:lnTo>
                    <a:pt x="450" y="532"/>
                  </a:lnTo>
                  <a:lnTo>
                    <a:pt x="452" y="530"/>
                  </a:lnTo>
                  <a:lnTo>
                    <a:pt x="452" y="530"/>
                  </a:lnTo>
                  <a:lnTo>
                    <a:pt x="454" y="528"/>
                  </a:lnTo>
                  <a:lnTo>
                    <a:pt x="454" y="528"/>
                  </a:lnTo>
                  <a:lnTo>
                    <a:pt x="452" y="524"/>
                  </a:lnTo>
                  <a:lnTo>
                    <a:pt x="452" y="524"/>
                  </a:lnTo>
                  <a:lnTo>
                    <a:pt x="448" y="520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442" y="512"/>
                  </a:lnTo>
                  <a:lnTo>
                    <a:pt x="442" y="512"/>
                  </a:lnTo>
                  <a:lnTo>
                    <a:pt x="432" y="48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4" y="458"/>
                  </a:lnTo>
                  <a:lnTo>
                    <a:pt x="412" y="452"/>
                  </a:lnTo>
                  <a:lnTo>
                    <a:pt x="412" y="442"/>
                  </a:lnTo>
                  <a:lnTo>
                    <a:pt x="412" y="442"/>
                  </a:lnTo>
                  <a:lnTo>
                    <a:pt x="418" y="442"/>
                  </a:lnTo>
                  <a:lnTo>
                    <a:pt x="424" y="446"/>
                  </a:lnTo>
                  <a:lnTo>
                    <a:pt x="426" y="450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0" y="462"/>
                  </a:lnTo>
                  <a:lnTo>
                    <a:pt x="434" y="470"/>
                  </a:lnTo>
                  <a:lnTo>
                    <a:pt x="442" y="480"/>
                  </a:lnTo>
                  <a:lnTo>
                    <a:pt x="452" y="492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62" y="510"/>
                  </a:lnTo>
                  <a:lnTo>
                    <a:pt x="468" y="518"/>
                  </a:lnTo>
                  <a:lnTo>
                    <a:pt x="478" y="530"/>
                  </a:lnTo>
                  <a:lnTo>
                    <a:pt x="478" y="530"/>
                  </a:lnTo>
                  <a:lnTo>
                    <a:pt x="482" y="536"/>
                  </a:lnTo>
                  <a:lnTo>
                    <a:pt x="486" y="544"/>
                  </a:lnTo>
                  <a:lnTo>
                    <a:pt x="486" y="550"/>
                  </a:lnTo>
                  <a:lnTo>
                    <a:pt x="486" y="558"/>
                  </a:lnTo>
                  <a:lnTo>
                    <a:pt x="486" y="558"/>
                  </a:lnTo>
                  <a:lnTo>
                    <a:pt x="484" y="562"/>
                  </a:lnTo>
                  <a:lnTo>
                    <a:pt x="486" y="566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504" y="58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34" y="598"/>
                  </a:lnTo>
                  <a:lnTo>
                    <a:pt x="550" y="606"/>
                  </a:lnTo>
                  <a:lnTo>
                    <a:pt x="550" y="606"/>
                  </a:lnTo>
                  <a:lnTo>
                    <a:pt x="556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66" y="602"/>
                  </a:lnTo>
                  <a:lnTo>
                    <a:pt x="572" y="602"/>
                  </a:lnTo>
                  <a:lnTo>
                    <a:pt x="578" y="606"/>
                  </a:lnTo>
                  <a:lnTo>
                    <a:pt x="582" y="612"/>
                  </a:lnTo>
                  <a:lnTo>
                    <a:pt x="582" y="612"/>
                  </a:lnTo>
                  <a:lnTo>
                    <a:pt x="592" y="622"/>
                  </a:lnTo>
                  <a:lnTo>
                    <a:pt x="596" y="624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14" y="630"/>
                  </a:lnTo>
                  <a:lnTo>
                    <a:pt x="622" y="634"/>
                  </a:lnTo>
                  <a:lnTo>
                    <a:pt x="630" y="642"/>
                  </a:lnTo>
                  <a:lnTo>
                    <a:pt x="636" y="652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38" y="652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38" y="662"/>
                  </a:lnTo>
                  <a:lnTo>
                    <a:pt x="640" y="666"/>
                  </a:lnTo>
                  <a:lnTo>
                    <a:pt x="640" y="666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2" y="694"/>
                  </a:lnTo>
                  <a:lnTo>
                    <a:pt x="682" y="694"/>
                  </a:lnTo>
                  <a:lnTo>
                    <a:pt x="682" y="692"/>
                  </a:lnTo>
                  <a:lnTo>
                    <a:pt x="682" y="692"/>
                  </a:lnTo>
                  <a:lnTo>
                    <a:pt x="680" y="686"/>
                  </a:lnTo>
                  <a:lnTo>
                    <a:pt x="682" y="684"/>
                  </a:lnTo>
                  <a:lnTo>
                    <a:pt x="686" y="680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92" y="678"/>
                  </a:lnTo>
                  <a:lnTo>
                    <a:pt x="694" y="678"/>
                  </a:lnTo>
                  <a:lnTo>
                    <a:pt x="696" y="684"/>
                  </a:lnTo>
                  <a:lnTo>
                    <a:pt x="698" y="690"/>
                  </a:lnTo>
                  <a:lnTo>
                    <a:pt x="700" y="694"/>
                  </a:lnTo>
                  <a:lnTo>
                    <a:pt x="700" y="694"/>
                  </a:lnTo>
                  <a:lnTo>
                    <a:pt x="702" y="702"/>
                  </a:lnTo>
                  <a:lnTo>
                    <a:pt x="704" y="710"/>
                  </a:lnTo>
                  <a:lnTo>
                    <a:pt x="706" y="720"/>
                  </a:lnTo>
                  <a:lnTo>
                    <a:pt x="704" y="728"/>
                  </a:lnTo>
                  <a:lnTo>
                    <a:pt x="702" y="738"/>
                  </a:lnTo>
                  <a:lnTo>
                    <a:pt x="700" y="746"/>
                  </a:lnTo>
                  <a:lnTo>
                    <a:pt x="696" y="754"/>
                  </a:lnTo>
                  <a:lnTo>
                    <a:pt x="690" y="760"/>
                  </a:lnTo>
                  <a:lnTo>
                    <a:pt x="690" y="760"/>
                  </a:lnTo>
                  <a:lnTo>
                    <a:pt x="684" y="766"/>
                  </a:lnTo>
                  <a:lnTo>
                    <a:pt x="680" y="774"/>
                  </a:lnTo>
                  <a:lnTo>
                    <a:pt x="678" y="784"/>
                  </a:lnTo>
                  <a:lnTo>
                    <a:pt x="678" y="792"/>
                  </a:lnTo>
                  <a:lnTo>
                    <a:pt x="678" y="792"/>
                  </a:lnTo>
                  <a:lnTo>
                    <a:pt x="678" y="796"/>
                  </a:lnTo>
                  <a:lnTo>
                    <a:pt x="680" y="798"/>
                  </a:lnTo>
                  <a:lnTo>
                    <a:pt x="680" y="798"/>
                  </a:lnTo>
                  <a:lnTo>
                    <a:pt x="684" y="800"/>
                  </a:lnTo>
                  <a:lnTo>
                    <a:pt x="686" y="802"/>
                  </a:lnTo>
                  <a:lnTo>
                    <a:pt x="682" y="806"/>
                  </a:lnTo>
                  <a:lnTo>
                    <a:pt x="682" y="806"/>
                  </a:lnTo>
                  <a:lnTo>
                    <a:pt x="678" y="812"/>
                  </a:lnTo>
                  <a:lnTo>
                    <a:pt x="676" y="816"/>
                  </a:lnTo>
                  <a:lnTo>
                    <a:pt x="676" y="826"/>
                  </a:lnTo>
                  <a:lnTo>
                    <a:pt x="676" y="826"/>
                  </a:lnTo>
                  <a:lnTo>
                    <a:pt x="676" y="832"/>
                  </a:lnTo>
                  <a:lnTo>
                    <a:pt x="680" y="836"/>
                  </a:lnTo>
                  <a:lnTo>
                    <a:pt x="684" y="840"/>
                  </a:lnTo>
                  <a:lnTo>
                    <a:pt x="686" y="846"/>
                  </a:lnTo>
                  <a:lnTo>
                    <a:pt x="686" y="846"/>
                  </a:lnTo>
                  <a:lnTo>
                    <a:pt x="700" y="876"/>
                  </a:lnTo>
                  <a:lnTo>
                    <a:pt x="706" y="892"/>
                  </a:lnTo>
                  <a:lnTo>
                    <a:pt x="712" y="908"/>
                  </a:lnTo>
                  <a:lnTo>
                    <a:pt x="712" y="908"/>
                  </a:lnTo>
                  <a:lnTo>
                    <a:pt x="716" y="920"/>
                  </a:lnTo>
                  <a:lnTo>
                    <a:pt x="722" y="930"/>
                  </a:lnTo>
                  <a:lnTo>
                    <a:pt x="730" y="938"/>
                  </a:lnTo>
                  <a:lnTo>
                    <a:pt x="740" y="944"/>
                  </a:lnTo>
                  <a:lnTo>
                    <a:pt x="740" y="944"/>
                  </a:lnTo>
                  <a:lnTo>
                    <a:pt x="748" y="950"/>
                  </a:lnTo>
                  <a:lnTo>
                    <a:pt x="754" y="958"/>
                  </a:lnTo>
                  <a:lnTo>
                    <a:pt x="760" y="966"/>
                  </a:lnTo>
                  <a:lnTo>
                    <a:pt x="760" y="976"/>
                  </a:lnTo>
                  <a:lnTo>
                    <a:pt x="760" y="976"/>
                  </a:lnTo>
                  <a:lnTo>
                    <a:pt x="760" y="1006"/>
                  </a:lnTo>
                  <a:lnTo>
                    <a:pt x="758" y="1038"/>
                  </a:lnTo>
                  <a:lnTo>
                    <a:pt x="758" y="1038"/>
                  </a:lnTo>
                  <a:lnTo>
                    <a:pt x="752" y="1066"/>
                  </a:lnTo>
                  <a:lnTo>
                    <a:pt x="750" y="1080"/>
                  </a:lnTo>
                  <a:lnTo>
                    <a:pt x="750" y="1094"/>
                  </a:lnTo>
                  <a:lnTo>
                    <a:pt x="750" y="1094"/>
                  </a:lnTo>
                  <a:lnTo>
                    <a:pt x="748" y="1118"/>
                  </a:lnTo>
                  <a:lnTo>
                    <a:pt x="746" y="1130"/>
                  </a:lnTo>
                  <a:lnTo>
                    <a:pt x="742" y="1140"/>
                  </a:lnTo>
                  <a:lnTo>
                    <a:pt x="742" y="1140"/>
                  </a:lnTo>
                  <a:lnTo>
                    <a:pt x="740" y="1148"/>
                  </a:lnTo>
                  <a:lnTo>
                    <a:pt x="738" y="1154"/>
                  </a:lnTo>
                  <a:lnTo>
                    <a:pt x="736" y="1170"/>
                  </a:lnTo>
                  <a:lnTo>
                    <a:pt x="734" y="1184"/>
                  </a:lnTo>
                  <a:lnTo>
                    <a:pt x="732" y="1198"/>
                  </a:lnTo>
                  <a:lnTo>
                    <a:pt x="732" y="1198"/>
                  </a:lnTo>
                  <a:lnTo>
                    <a:pt x="732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8" y="1204"/>
                  </a:lnTo>
                  <a:lnTo>
                    <a:pt x="740" y="1204"/>
                  </a:lnTo>
                  <a:lnTo>
                    <a:pt x="742" y="1206"/>
                  </a:lnTo>
                  <a:lnTo>
                    <a:pt x="742" y="1210"/>
                  </a:lnTo>
                  <a:lnTo>
                    <a:pt x="742" y="1210"/>
                  </a:lnTo>
                  <a:lnTo>
                    <a:pt x="738" y="1232"/>
                  </a:lnTo>
                  <a:lnTo>
                    <a:pt x="736" y="1242"/>
                  </a:lnTo>
                  <a:lnTo>
                    <a:pt x="732" y="1252"/>
                  </a:lnTo>
                  <a:lnTo>
                    <a:pt x="732" y="1252"/>
                  </a:lnTo>
                  <a:lnTo>
                    <a:pt x="730" y="1252"/>
                  </a:lnTo>
                  <a:lnTo>
                    <a:pt x="728" y="1250"/>
                  </a:lnTo>
                  <a:lnTo>
                    <a:pt x="726" y="1248"/>
                  </a:lnTo>
                  <a:lnTo>
                    <a:pt x="722" y="1252"/>
                  </a:lnTo>
                  <a:lnTo>
                    <a:pt x="722" y="1252"/>
                  </a:lnTo>
                  <a:lnTo>
                    <a:pt x="722" y="1254"/>
                  </a:lnTo>
                  <a:lnTo>
                    <a:pt x="724" y="1258"/>
                  </a:lnTo>
                  <a:lnTo>
                    <a:pt x="724" y="1258"/>
                  </a:lnTo>
                  <a:lnTo>
                    <a:pt x="730" y="1262"/>
                  </a:lnTo>
                  <a:lnTo>
                    <a:pt x="730" y="1268"/>
                  </a:lnTo>
                  <a:lnTo>
                    <a:pt x="730" y="1274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24" y="1282"/>
                  </a:lnTo>
                  <a:lnTo>
                    <a:pt x="724" y="1284"/>
                  </a:lnTo>
                  <a:lnTo>
                    <a:pt x="724" y="1284"/>
                  </a:lnTo>
                  <a:lnTo>
                    <a:pt x="726" y="1290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34" y="1316"/>
                  </a:lnTo>
                  <a:lnTo>
                    <a:pt x="734" y="1316"/>
                  </a:lnTo>
                  <a:lnTo>
                    <a:pt x="736" y="1320"/>
                  </a:lnTo>
                  <a:lnTo>
                    <a:pt x="736" y="1322"/>
                  </a:lnTo>
                  <a:lnTo>
                    <a:pt x="734" y="1324"/>
                  </a:lnTo>
                  <a:lnTo>
                    <a:pt x="734" y="1324"/>
                  </a:lnTo>
                  <a:lnTo>
                    <a:pt x="734" y="1328"/>
                  </a:lnTo>
                  <a:lnTo>
                    <a:pt x="736" y="1332"/>
                  </a:lnTo>
                  <a:lnTo>
                    <a:pt x="736" y="1332"/>
                  </a:lnTo>
                  <a:lnTo>
                    <a:pt x="740" y="1332"/>
                  </a:lnTo>
                  <a:lnTo>
                    <a:pt x="742" y="1332"/>
                  </a:lnTo>
                  <a:lnTo>
                    <a:pt x="744" y="1330"/>
                  </a:lnTo>
                  <a:lnTo>
                    <a:pt x="744" y="1330"/>
                  </a:lnTo>
                  <a:lnTo>
                    <a:pt x="746" y="1330"/>
                  </a:lnTo>
                  <a:lnTo>
                    <a:pt x="748" y="1332"/>
                  </a:lnTo>
                  <a:lnTo>
                    <a:pt x="748" y="1332"/>
                  </a:lnTo>
                  <a:lnTo>
                    <a:pt x="746" y="1334"/>
                  </a:lnTo>
                  <a:lnTo>
                    <a:pt x="748" y="1336"/>
                  </a:lnTo>
                  <a:lnTo>
                    <a:pt x="752" y="1338"/>
                  </a:lnTo>
                  <a:lnTo>
                    <a:pt x="752" y="1338"/>
                  </a:lnTo>
                  <a:lnTo>
                    <a:pt x="756" y="1342"/>
                  </a:lnTo>
                  <a:lnTo>
                    <a:pt x="758" y="1342"/>
                  </a:lnTo>
                  <a:lnTo>
                    <a:pt x="760" y="1340"/>
                  </a:lnTo>
                  <a:lnTo>
                    <a:pt x="760" y="1340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6"/>
                  </a:lnTo>
                  <a:lnTo>
                    <a:pt x="768" y="1346"/>
                  </a:lnTo>
                  <a:lnTo>
                    <a:pt x="770" y="1348"/>
                  </a:lnTo>
                  <a:lnTo>
                    <a:pt x="772" y="1348"/>
                  </a:lnTo>
                  <a:lnTo>
                    <a:pt x="772" y="1348"/>
                  </a:lnTo>
                  <a:lnTo>
                    <a:pt x="782" y="1346"/>
                  </a:lnTo>
                  <a:lnTo>
                    <a:pt x="786" y="1346"/>
                  </a:lnTo>
                  <a:lnTo>
                    <a:pt x="788" y="1344"/>
                  </a:lnTo>
                  <a:lnTo>
                    <a:pt x="788" y="1344"/>
                  </a:lnTo>
                  <a:lnTo>
                    <a:pt x="792" y="1340"/>
                  </a:lnTo>
                  <a:lnTo>
                    <a:pt x="788" y="1338"/>
                  </a:lnTo>
                  <a:lnTo>
                    <a:pt x="788" y="1338"/>
                  </a:lnTo>
                  <a:lnTo>
                    <a:pt x="778" y="1330"/>
                  </a:lnTo>
                  <a:lnTo>
                    <a:pt x="774" y="1326"/>
                  </a:lnTo>
                  <a:lnTo>
                    <a:pt x="774" y="1320"/>
                  </a:lnTo>
                  <a:lnTo>
                    <a:pt x="774" y="1320"/>
                  </a:lnTo>
                  <a:lnTo>
                    <a:pt x="774" y="1314"/>
                  </a:lnTo>
                  <a:lnTo>
                    <a:pt x="772" y="1312"/>
                  </a:lnTo>
                  <a:lnTo>
                    <a:pt x="770" y="1310"/>
                  </a:lnTo>
                  <a:lnTo>
                    <a:pt x="770" y="1310"/>
                  </a:lnTo>
                  <a:lnTo>
                    <a:pt x="768" y="1302"/>
                  </a:lnTo>
                  <a:lnTo>
                    <a:pt x="768" y="1298"/>
                  </a:lnTo>
                  <a:lnTo>
                    <a:pt x="770" y="1296"/>
                  </a:lnTo>
                  <a:lnTo>
                    <a:pt x="770" y="1296"/>
                  </a:lnTo>
                  <a:lnTo>
                    <a:pt x="776" y="1292"/>
                  </a:lnTo>
                  <a:lnTo>
                    <a:pt x="780" y="1284"/>
                  </a:lnTo>
                  <a:lnTo>
                    <a:pt x="782" y="1278"/>
                  </a:lnTo>
                  <a:lnTo>
                    <a:pt x="788" y="1274"/>
                  </a:lnTo>
                  <a:lnTo>
                    <a:pt x="788" y="1274"/>
                  </a:lnTo>
                  <a:lnTo>
                    <a:pt x="792" y="1270"/>
                  </a:lnTo>
                  <a:lnTo>
                    <a:pt x="794" y="1268"/>
                  </a:lnTo>
                  <a:lnTo>
                    <a:pt x="794" y="1264"/>
                  </a:lnTo>
                  <a:lnTo>
                    <a:pt x="788" y="1260"/>
                  </a:lnTo>
                  <a:lnTo>
                    <a:pt x="788" y="1260"/>
                  </a:lnTo>
                  <a:lnTo>
                    <a:pt x="784" y="1258"/>
                  </a:lnTo>
                  <a:lnTo>
                    <a:pt x="782" y="1256"/>
                  </a:lnTo>
                  <a:lnTo>
                    <a:pt x="780" y="1252"/>
                  </a:lnTo>
                  <a:lnTo>
                    <a:pt x="780" y="1248"/>
                  </a:lnTo>
                  <a:lnTo>
                    <a:pt x="780" y="1248"/>
                  </a:lnTo>
                  <a:lnTo>
                    <a:pt x="784" y="1244"/>
                  </a:lnTo>
                  <a:lnTo>
                    <a:pt x="784" y="1244"/>
                  </a:lnTo>
                  <a:lnTo>
                    <a:pt x="794" y="1236"/>
                  </a:lnTo>
                  <a:lnTo>
                    <a:pt x="798" y="1230"/>
                  </a:lnTo>
                  <a:lnTo>
                    <a:pt x="800" y="1226"/>
                  </a:lnTo>
                  <a:lnTo>
                    <a:pt x="802" y="1214"/>
                  </a:lnTo>
                  <a:lnTo>
                    <a:pt x="800" y="1202"/>
                  </a:lnTo>
                  <a:lnTo>
                    <a:pt x="800" y="1202"/>
                  </a:lnTo>
                  <a:lnTo>
                    <a:pt x="800" y="1198"/>
                  </a:lnTo>
                  <a:lnTo>
                    <a:pt x="800" y="1196"/>
                  </a:lnTo>
                  <a:lnTo>
                    <a:pt x="806" y="1196"/>
                  </a:lnTo>
                  <a:lnTo>
                    <a:pt x="806" y="1196"/>
                  </a:lnTo>
                  <a:lnTo>
                    <a:pt x="814" y="1198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0" y="1194"/>
                  </a:lnTo>
                  <a:lnTo>
                    <a:pt x="822" y="1186"/>
                  </a:lnTo>
                  <a:lnTo>
                    <a:pt x="822" y="1180"/>
                  </a:lnTo>
                  <a:lnTo>
                    <a:pt x="820" y="1176"/>
                  </a:lnTo>
                  <a:lnTo>
                    <a:pt x="820" y="1176"/>
                  </a:lnTo>
                  <a:lnTo>
                    <a:pt x="844" y="1174"/>
                  </a:lnTo>
                  <a:lnTo>
                    <a:pt x="844" y="1174"/>
                  </a:lnTo>
                  <a:lnTo>
                    <a:pt x="852" y="1172"/>
                  </a:lnTo>
                  <a:lnTo>
                    <a:pt x="858" y="1168"/>
                  </a:lnTo>
                  <a:lnTo>
                    <a:pt x="862" y="1162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48"/>
                  </a:lnTo>
                  <a:lnTo>
                    <a:pt x="862" y="1142"/>
                  </a:lnTo>
                  <a:lnTo>
                    <a:pt x="858" y="1136"/>
                  </a:lnTo>
                  <a:lnTo>
                    <a:pt x="852" y="1132"/>
                  </a:lnTo>
                  <a:lnTo>
                    <a:pt x="852" y="1132"/>
                  </a:lnTo>
                  <a:lnTo>
                    <a:pt x="852" y="1128"/>
                  </a:lnTo>
                  <a:lnTo>
                    <a:pt x="854" y="1126"/>
                  </a:lnTo>
                  <a:lnTo>
                    <a:pt x="854" y="1126"/>
                  </a:lnTo>
                  <a:lnTo>
                    <a:pt x="868" y="1132"/>
                  </a:lnTo>
                  <a:lnTo>
                    <a:pt x="868" y="1132"/>
                  </a:lnTo>
                  <a:lnTo>
                    <a:pt x="876" y="1134"/>
                  </a:lnTo>
                  <a:lnTo>
                    <a:pt x="884" y="1132"/>
                  </a:lnTo>
                  <a:lnTo>
                    <a:pt x="888" y="1128"/>
                  </a:lnTo>
                  <a:lnTo>
                    <a:pt x="892" y="1120"/>
                  </a:lnTo>
                  <a:lnTo>
                    <a:pt x="892" y="1120"/>
                  </a:lnTo>
                  <a:lnTo>
                    <a:pt x="894" y="1112"/>
                  </a:lnTo>
                  <a:lnTo>
                    <a:pt x="900" y="1104"/>
                  </a:lnTo>
                  <a:lnTo>
                    <a:pt x="910" y="1088"/>
                  </a:lnTo>
                  <a:lnTo>
                    <a:pt x="910" y="1088"/>
                  </a:lnTo>
                  <a:lnTo>
                    <a:pt x="908" y="1092"/>
                  </a:lnTo>
                  <a:lnTo>
                    <a:pt x="910" y="1096"/>
                  </a:lnTo>
                  <a:lnTo>
                    <a:pt x="910" y="1096"/>
                  </a:lnTo>
                  <a:lnTo>
                    <a:pt x="914" y="1090"/>
                  </a:lnTo>
                  <a:lnTo>
                    <a:pt x="916" y="1084"/>
                  </a:lnTo>
                  <a:lnTo>
                    <a:pt x="916" y="1084"/>
                  </a:lnTo>
                  <a:lnTo>
                    <a:pt x="918" y="1078"/>
                  </a:lnTo>
                  <a:lnTo>
                    <a:pt x="922" y="1072"/>
                  </a:lnTo>
                  <a:lnTo>
                    <a:pt x="922" y="1072"/>
                  </a:lnTo>
                  <a:lnTo>
                    <a:pt x="926" y="1068"/>
                  </a:lnTo>
                  <a:lnTo>
                    <a:pt x="928" y="1064"/>
                  </a:lnTo>
                  <a:lnTo>
                    <a:pt x="928" y="1054"/>
                  </a:lnTo>
                  <a:lnTo>
                    <a:pt x="928" y="1054"/>
                  </a:lnTo>
                  <a:lnTo>
                    <a:pt x="930" y="1046"/>
                  </a:lnTo>
                  <a:lnTo>
                    <a:pt x="932" y="1038"/>
                  </a:lnTo>
                  <a:lnTo>
                    <a:pt x="936" y="1030"/>
                  </a:lnTo>
                  <a:lnTo>
                    <a:pt x="940" y="1024"/>
                  </a:lnTo>
                  <a:lnTo>
                    <a:pt x="946" y="1018"/>
                  </a:lnTo>
                  <a:lnTo>
                    <a:pt x="954" y="1014"/>
                  </a:lnTo>
                  <a:lnTo>
                    <a:pt x="962" y="1012"/>
                  </a:lnTo>
                  <a:lnTo>
                    <a:pt x="968" y="1010"/>
                  </a:lnTo>
                  <a:lnTo>
                    <a:pt x="968" y="1010"/>
                  </a:lnTo>
                  <a:lnTo>
                    <a:pt x="976" y="1008"/>
                  </a:lnTo>
                  <a:lnTo>
                    <a:pt x="982" y="1004"/>
                  </a:lnTo>
                  <a:lnTo>
                    <a:pt x="982" y="1004"/>
                  </a:lnTo>
                  <a:lnTo>
                    <a:pt x="986" y="1000"/>
                  </a:lnTo>
                  <a:lnTo>
                    <a:pt x="988" y="994"/>
                  </a:lnTo>
                  <a:lnTo>
                    <a:pt x="990" y="986"/>
                  </a:lnTo>
                  <a:lnTo>
                    <a:pt x="990" y="986"/>
                  </a:lnTo>
                  <a:lnTo>
                    <a:pt x="996" y="972"/>
                  </a:lnTo>
                  <a:lnTo>
                    <a:pt x="1000" y="960"/>
                  </a:lnTo>
                  <a:lnTo>
                    <a:pt x="1002" y="946"/>
                  </a:lnTo>
                  <a:lnTo>
                    <a:pt x="1002" y="932"/>
                  </a:lnTo>
                  <a:lnTo>
                    <a:pt x="1002" y="932"/>
                  </a:lnTo>
                  <a:lnTo>
                    <a:pt x="1004" y="918"/>
                  </a:lnTo>
                  <a:lnTo>
                    <a:pt x="1008" y="904"/>
                  </a:lnTo>
                  <a:lnTo>
                    <a:pt x="1014" y="892"/>
                  </a:lnTo>
                  <a:lnTo>
                    <a:pt x="1022" y="880"/>
                  </a:lnTo>
                  <a:lnTo>
                    <a:pt x="1022" y="880"/>
                  </a:lnTo>
                  <a:lnTo>
                    <a:pt x="1030" y="870"/>
                  </a:lnTo>
                  <a:lnTo>
                    <a:pt x="1034" y="858"/>
                  </a:lnTo>
                  <a:lnTo>
                    <a:pt x="1036" y="846"/>
                  </a:lnTo>
                  <a:lnTo>
                    <a:pt x="1032" y="832"/>
                  </a:lnTo>
                  <a:lnTo>
                    <a:pt x="1032" y="832"/>
                  </a:lnTo>
                  <a:lnTo>
                    <a:pt x="1032" y="828"/>
                  </a:lnTo>
                  <a:lnTo>
                    <a:pt x="1030" y="826"/>
                  </a:lnTo>
                  <a:lnTo>
                    <a:pt x="1028" y="824"/>
                  </a:lnTo>
                  <a:lnTo>
                    <a:pt x="1028" y="824"/>
                  </a:lnTo>
                  <a:close/>
                  <a:moveTo>
                    <a:pt x="796" y="214"/>
                  </a:moveTo>
                  <a:lnTo>
                    <a:pt x="796" y="214"/>
                  </a:lnTo>
                  <a:lnTo>
                    <a:pt x="796" y="210"/>
                  </a:lnTo>
                  <a:lnTo>
                    <a:pt x="798" y="208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2"/>
                  </a:lnTo>
                  <a:lnTo>
                    <a:pt x="798" y="214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6" y="214"/>
                  </a:lnTo>
                  <a:lnTo>
                    <a:pt x="796" y="214"/>
                  </a:lnTo>
                  <a:close/>
                  <a:moveTo>
                    <a:pt x="772" y="232"/>
                  </a:moveTo>
                  <a:lnTo>
                    <a:pt x="772" y="232"/>
                  </a:lnTo>
                  <a:lnTo>
                    <a:pt x="776" y="234"/>
                  </a:lnTo>
                  <a:lnTo>
                    <a:pt x="776" y="238"/>
                  </a:lnTo>
                  <a:lnTo>
                    <a:pt x="776" y="238"/>
                  </a:lnTo>
                  <a:lnTo>
                    <a:pt x="774" y="240"/>
                  </a:lnTo>
                  <a:lnTo>
                    <a:pt x="772" y="240"/>
                  </a:lnTo>
                  <a:lnTo>
                    <a:pt x="772" y="240"/>
                  </a:lnTo>
                  <a:lnTo>
                    <a:pt x="768" y="238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70" y="232"/>
                  </a:lnTo>
                  <a:lnTo>
                    <a:pt x="772" y="232"/>
                  </a:lnTo>
                  <a:lnTo>
                    <a:pt x="772" y="232"/>
                  </a:lnTo>
                  <a:close/>
                  <a:moveTo>
                    <a:pt x="736" y="238"/>
                  </a:moveTo>
                  <a:lnTo>
                    <a:pt x="736" y="238"/>
                  </a:lnTo>
                  <a:lnTo>
                    <a:pt x="738" y="240"/>
                  </a:lnTo>
                  <a:lnTo>
                    <a:pt x="738" y="240"/>
                  </a:lnTo>
                  <a:lnTo>
                    <a:pt x="734" y="244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32" y="240"/>
                  </a:lnTo>
                  <a:lnTo>
                    <a:pt x="736" y="238"/>
                  </a:lnTo>
                  <a:lnTo>
                    <a:pt x="736" y="238"/>
                  </a:lnTo>
                  <a:close/>
                  <a:moveTo>
                    <a:pt x="658" y="336"/>
                  </a:moveTo>
                  <a:lnTo>
                    <a:pt x="658" y="336"/>
                  </a:lnTo>
                  <a:lnTo>
                    <a:pt x="676" y="328"/>
                  </a:lnTo>
                  <a:lnTo>
                    <a:pt x="682" y="326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80" y="334"/>
                  </a:lnTo>
                  <a:lnTo>
                    <a:pt x="672" y="338"/>
                  </a:lnTo>
                  <a:lnTo>
                    <a:pt x="664" y="338"/>
                  </a:lnTo>
                  <a:lnTo>
                    <a:pt x="658" y="336"/>
                  </a:lnTo>
                  <a:lnTo>
                    <a:pt x="658" y="336"/>
                  </a:lnTo>
                  <a:close/>
                  <a:moveTo>
                    <a:pt x="712" y="310"/>
                  </a:moveTo>
                  <a:lnTo>
                    <a:pt x="712" y="310"/>
                  </a:lnTo>
                  <a:lnTo>
                    <a:pt x="714" y="312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08" y="320"/>
                  </a:lnTo>
                  <a:lnTo>
                    <a:pt x="708" y="320"/>
                  </a:lnTo>
                  <a:lnTo>
                    <a:pt x="686" y="320"/>
                  </a:lnTo>
                  <a:lnTo>
                    <a:pt x="686" y="320"/>
                  </a:lnTo>
                  <a:lnTo>
                    <a:pt x="688" y="318"/>
                  </a:lnTo>
                  <a:lnTo>
                    <a:pt x="692" y="316"/>
                  </a:lnTo>
                  <a:lnTo>
                    <a:pt x="698" y="314"/>
                  </a:lnTo>
                  <a:lnTo>
                    <a:pt x="706" y="312"/>
                  </a:lnTo>
                  <a:lnTo>
                    <a:pt x="712" y="310"/>
                  </a:lnTo>
                  <a:lnTo>
                    <a:pt x="712" y="310"/>
                  </a:lnTo>
                  <a:close/>
                  <a:moveTo>
                    <a:pt x="628" y="264"/>
                  </a:moveTo>
                  <a:lnTo>
                    <a:pt x="628" y="264"/>
                  </a:lnTo>
                  <a:lnTo>
                    <a:pt x="634" y="266"/>
                  </a:lnTo>
                  <a:lnTo>
                    <a:pt x="640" y="270"/>
                  </a:lnTo>
                  <a:lnTo>
                    <a:pt x="646" y="274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52" y="290"/>
                  </a:lnTo>
                  <a:lnTo>
                    <a:pt x="652" y="290"/>
                  </a:lnTo>
                  <a:lnTo>
                    <a:pt x="668" y="290"/>
                  </a:lnTo>
                  <a:lnTo>
                    <a:pt x="676" y="292"/>
                  </a:lnTo>
                  <a:lnTo>
                    <a:pt x="682" y="298"/>
                  </a:lnTo>
                  <a:lnTo>
                    <a:pt x="682" y="298"/>
                  </a:lnTo>
                  <a:lnTo>
                    <a:pt x="684" y="302"/>
                  </a:lnTo>
                  <a:lnTo>
                    <a:pt x="684" y="306"/>
                  </a:lnTo>
                  <a:lnTo>
                    <a:pt x="684" y="306"/>
                  </a:lnTo>
                  <a:lnTo>
                    <a:pt x="682" y="308"/>
                  </a:lnTo>
                  <a:lnTo>
                    <a:pt x="682" y="308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4" y="308"/>
                  </a:lnTo>
                  <a:lnTo>
                    <a:pt x="672" y="310"/>
                  </a:lnTo>
                  <a:lnTo>
                    <a:pt x="670" y="316"/>
                  </a:lnTo>
                  <a:lnTo>
                    <a:pt x="670" y="316"/>
                  </a:lnTo>
                  <a:lnTo>
                    <a:pt x="670" y="320"/>
                  </a:lnTo>
                  <a:lnTo>
                    <a:pt x="666" y="322"/>
                  </a:lnTo>
                  <a:lnTo>
                    <a:pt x="666" y="322"/>
                  </a:lnTo>
                  <a:lnTo>
                    <a:pt x="664" y="322"/>
                  </a:lnTo>
                  <a:lnTo>
                    <a:pt x="664" y="322"/>
                  </a:lnTo>
                  <a:lnTo>
                    <a:pt x="662" y="318"/>
                  </a:lnTo>
                  <a:lnTo>
                    <a:pt x="662" y="318"/>
                  </a:lnTo>
                  <a:lnTo>
                    <a:pt x="662" y="314"/>
                  </a:lnTo>
                  <a:lnTo>
                    <a:pt x="658" y="314"/>
                  </a:lnTo>
                  <a:lnTo>
                    <a:pt x="656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58" y="304"/>
                  </a:lnTo>
                  <a:lnTo>
                    <a:pt x="656" y="300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2" y="300"/>
                  </a:lnTo>
                  <a:lnTo>
                    <a:pt x="638" y="306"/>
                  </a:lnTo>
                  <a:lnTo>
                    <a:pt x="634" y="312"/>
                  </a:lnTo>
                  <a:lnTo>
                    <a:pt x="634" y="320"/>
                  </a:lnTo>
                  <a:lnTo>
                    <a:pt x="634" y="32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334"/>
                  </a:lnTo>
                  <a:lnTo>
                    <a:pt x="632" y="336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24" y="336"/>
                  </a:lnTo>
                  <a:lnTo>
                    <a:pt x="624" y="334"/>
                  </a:lnTo>
                  <a:lnTo>
                    <a:pt x="622" y="326"/>
                  </a:lnTo>
                  <a:lnTo>
                    <a:pt x="622" y="326"/>
                  </a:lnTo>
                  <a:lnTo>
                    <a:pt x="622" y="320"/>
                  </a:lnTo>
                  <a:lnTo>
                    <a:pt x="622" y="314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6" y="298"/>
                  </a:lnTo>
                  <a:lnTo>
                    <a:pt x="630" y="294"/>
                  </a:lnTo>
                  <a:lnTo>
                    <a:pt x="636" y="292"/>
                  </a:lnTo>
                  <a:lnTo>
                    <a:pt x="644" y="292"/>
                  </a:lnTo>
                  <a:lnTo>
                    <a:pt x="644" y="292"/>
                  </a:lnTo>
                  <a:lnTo>
                    <a:pt x="648" y="292"/>
                  </a:lnTo>
                  <a:lnTo>
                    <a:pt x="650" y="29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20" y="284"/>
                  </a:lnTo>
                  <a:lnTo>
                    <a:pt x="604" y="284"/>
                  </a:lnTo>
                  <a:lnTo>
                    <a:pt x="590" y="284"/>
                  </a:lnTo>
                  <a:lnTo>
                    <a:pt x="590" y="284"/>
                  </a:lnTo>
                  <a:lnTo>
                    <a:pt x="600" y="278"/>
                  </a:lnTo>
                  <a:lnTo>
                    <a:pt x="608" y="270"/>
                  </a:lnTo>
                  <a:lnTo>
                    <a:pt x="616" y="264"/>
                  </a:lnTo>
                  <a:lnTo>
                    <a:pt x="622" y="264"/>
                  </a:lnTo>
                  <a:lnTo>
                    <a:pt x="628" y="264"/>
                  </a:lnTo>
                  <a:lnTo>
                    <a:pt x="628" y="264"/>
                  </a:lnTo>
                  <a:close/>
                  <a:moveTo>
                    <a:pt x="682" y="10"/>
                  </a:moveTo>
                  <a:lnTo>
                    <a:pt x="682" y="10"/>
                  </a:lnTo>
                  <a:lnTo>
                    <a:pt x="682" y="10"/>
                  </a:lnTo>
                  <a:lnTo>
                    <a:pt x="682" y="10"/>
                  </a:lnTo>
                  <a:lnTo>
                    <a:pt x="686" y="14"/>
                  </a:lnTo>
                  <a:lnTo>
                    <a:pt x="690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4" y="14"/>
                  </a:lnTo>
                  <a:lnTo>
                    <a:pt x="690" y="20"/>
                  </a:lnTo>
                  <a:lnTo>
                    <a:pt x="678" y="22"/>
                  </a:lnTo>
                  <a:lnTo>
                    <a:pt x="678" y="22"/>
                  </a:lnTo>
                  <a:lnTo>
                    <a:pt x="676" y="18"/>
                  </a:lnTo>
                  <a:lnTo>
                    <a:pt x="678" y="16"/>
                  </a:lnTo>
                  <a:lnTo>
                    <a:pt x="682" y="10"/>
                  </a:lnTo>
                  <a:lnTo>
                    <a:pt x="682" y="10"/>
                  </a:lnTo>
                  <a:close/>
                  <a:moveTo>
                    <a:pt x="564" y="260"/>
                  </a:moveTo>
                  <a:lnTo>
                    <a:pt x="564" y="260"/>
                  </a:lnTo>
                  <a:lnTo>
                    <a:pt x="566" y="256"/>
                  </a:lnTo>
                  <a:lnTo>
                    <a:pt x="570" y="254"/>
                  </a:lnTo>
                  <a:lnTo>
                    <a:pt x="570" y="254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72" y="262"/>
                  </a:lnTo>
                  <a:lnTo>
                    <a:pt x="568" y="262"/>
                  </a:lnTo>
                  <a:lnTo>
                    <a:pt x="568" y="262"/>
                  </a:lnTo>
                  <a:lnTo>
                    <a:pt x="566" y="262"/>
                  </a:lnTo>
                  <a:lnTo>
                    <a:pt x="564" y="260"/>
                  </a:lnTo>
                  <a:lnTo>
                    <a:pt x="564" y="260"/>
                  </a:lnTo>
                  <a:close/>
                  <a:moveTo>
                    <a:pt x="378" y="86"/>
                  </a:moveTo>
                  <a:lnTo>
                    <a:pt x="378" y="86"/>
                  </a:lnTo>
                  <a:lnTo>
                    <a:pt x="376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68" y="94"/>
                  </a:lnTo>
                  <a:lnTo>
                    <a:pt x="362" y="96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8" y="92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54" y="78"/>
                  </a:lnTo>
                  <a:lnTo>
                    <a:pt x="360" y="76"/>
                  </a:lnTo>
                  <a:lnTo>
                    <a:pt x="368" y="74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6" y="76"/>
                  </a:lnTo>
                  <a:lnTo>
                    <a:pt x="374" y="78"/>
                  </a:lnTo>
                  <a:lnTo>
                    <a:pt x="372" y="78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6" y="82"/>
                  </a:lnTo>
                  <a:lnTo>
                    <a:pt x="382" y="80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0" y="82"/>
                  </a:lnTo>
                  <a:lnTo>
                    <a:pt x="388" y="86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8" y="86"/>
                  </a:lnTo>
                  <a:close/>
                  <a:moveTo>
                    <a:pt x="442" y="124"/>
                  </a:moveTo>
                  <a:lnTo>
                    <a:pt x="442" y="124"/>
                  </a:lnTo>
                  <a:lnTo>
                    <a:pt x="440" y="124"/>
                  </a:lnTo>
                  <a:lnTo>
                    <a:pt x="440" y="124"/>
                  </a:lnTo>
                  <a:lnTo>
                    <a:pt x="428" y="132"/>
                  </a:lnTo>
                  <a:lnTo>
                    <a:pt x="418" y="138"/>
                  </a:lnTo>
                  <a:lnTo>
                    <a:pt x="406" y="138"/>
                  </a:lnTo>
                  <a:lnTo>
                    <a:pt x="394" y="134"/>
                  </a:lnTo>
                  <a:lnTo>
                    <a:pt x="394" y="134"/>
                  </a:lnTo>
                  <a:lnTo>
                    <a:pt x="402" y="132"/>
                  </a:lnTo>
                  <a:lnTo>
                    <a:pt x="408" y="128"/>
                  </a:lnTo>
                  <a:lnTo>
                    <a:pt x="408" y="128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410" y="124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22"/>
                  </a:lnTo>
                  <a:lnTo>
                    <a:pt x="426" y="126"/>
                  </a:lnTo>
                  <a:lnTo>
                    <a:pt x="426" y="126"/>
                  </a:lnTo>
                  <a:lnTo>
                    <a:pt x="428" y="126"/>
                  </a:lnTo>
                  <a:lnTo>
                    <a:pt x="432" y="124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42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20"/>
                  </a:lnTo>
                  <a:lnTo>
                    <a:pt x="448" y="122"/>
                  </a:lnTo>
                  <a:lnTo>
                    <a:pt x="442" y="124"/>
                  </a:lnTo>
                  <a:lnTo>
                    <a:pt x="442" y="124"/>
                  </a:lnTo>
                  <a:close/>
                  <a:moveTo>
                    <a:pt x="456" y="156"/>
                  </a:moveTo>
                  <a:lnTo>
                    <a:pt x="456" y="156"/>
                  </a:lnTo>
                  <a:lnTo>
                    <a:pt x="450" y="154"/>
                  </a:lnTo>
                  <a:lnTo>
                    <a:pt x="450" y="154"/>
                  </a:lnTo>
                  <a:lnTo>
                    <a:pt x="454" y="152"/>
                  </a:lnTo>
                  <a:lnTo>
                    <a:pt x="458" y="152"/>
                  </a:lnTo>
                  <a:lnTo>
                    <a:pt x="462" y="154"/>
                  </a:lnTo>
                  <a:lnTo>
                    <a:pt x="466" y="154"/>
                  </a:lnTo>
                  <a:lnTo>
                    <a:pt x="466" y="154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6" y="156"/>
                  </a:lnTo>
                  <a:close/>
                  <a:moveTo>
                    <a:pt x="508" y="180"/>
                  </a:moveTo>
                  <a:lnTo>
                    <a:pt x="508" y="180"/>
                  </a:lnTo>
                  <a:lnTo>
                    <a:pt x="506" y="176"/>
                  </a:lnTo>
                  <a:lnTo>
                    <a:pt x="506" y="172"/>
                  </a:lnTo>
                  <a:lnTo>
                    <a:pt x="510" y="170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2" y="176"/>
                  </a:lnTo>
                  <a:lnTo>
                    <a:pt x="510" y="178"/>
                  </a:lnTo>
                  <a:lnTo>
                    <a:pt x="508" y="180"/>
                  </a:lnTo>
                  <a:lnTo>
                    <a:pt x="508" y="180"/>
                  </a:lnTo>
                  <a:close/>
                  <a:moveTo>
                    <a:pt x="516" y="118"/>
                  </a:moveTo>
                  <a:lnTo>
                    <a:pt x="516" y="118"/>
                  </a:ln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4" y="112"/>
                  </a:lnTo>
                  <a:lnTo>
                    <a:pt x="518" y="110"/>
                  </a:lnTo>
                  <a:lnTo>
                    <a:pt x="518" y="110"/>
                  </a:lnTo>
                  <a:lnTo>
                    <a:pt x="520" y="110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0" y="116"/>
                  </a:lnTo>
                  <a:lnTo>
                    <a:pt x="518" y="118"/>
                  </a:lnTo>
                  <a:lnTo>
                    <a:pt x="516" y="118"/>
                  </a:lnTo>
                  <a:lnTo>
                    <a:pt x="516" y="118"/>
                  </a:lnTo>
                  <a:close/>
                  <a:moveTo>
                    <a:pt x="526" y="208"/>
                  </a:moveTo>
                  <a:lnTo>
                    <a:pt x="526" y="208"/>
                  </a:lnTo>
                  <a:lnTo>
                    <a:pt x="528" y="210"/>
                  </a:lnTo>
                  <a:lnTo>
                    <a:pt x="530" y="214"/>
                  </a:lnTo>
                  <a:lnTo>
                    <a:pt x="530" y="222"/>
                  </a:lnTo>
                  <a:lnTo>
                    <a:pt x="532" y="230"/>
                  </a:lnTo>
                  <a:lnTo>
                    <a:pt x="534" y="232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28" y="230"/>
                  </a:lnTo>
                  <a:lnTo>
                    <a:pt x="522" y="224"/>
                  </a:lnTo>
                  <a:lnTo>
                    <a:pt x="522" y="216"/>
                  </a:lnTo>
                  <a:lnTo>
                    <a:pt x="526" y="208"/>
                  </a:lnTo>
                  <a:lnTo>
                    <a:pt x="526" y="208"/>
                  </a:lnTo>
                  <a:close/>
                  <a:moveTo>
                    <a:pt x="542" y="208"/>
                  </a:moveTo>
                  <a:lnTo>
                    <a:pt x="542" y="208"/>
                  </a:lnTo>
                  <a:lnTo>
                    <a:pt x="544" y="208"/>
                  </a:lnTo>
                  <a:lnTo>
                    <a:pt x="544" y="208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56" y="238"/>
                  </a:lnTo>
                  <a:lnTo>
                    <a:pt x="556" y="240"/>
                  </a:lnTo>
                  <a:lnTo>
                    <a:pt x="552" y="248"/>
                  </a:lnTo>
                  <a:lnTo>
                    <a:pt x="552" y="248"/>
                  </a:lnTo>
                  <a:lnTo>
                    <a:pt x="550" y="236"/>
                  </a:lnTo>
                  <a:lnTo>
                    <a:pt x="546" y="232"/>
                  </a:lnTo>
                  <a:lnTo>
                    <a:pt x="542" y="228"/>
                  </a:lnTo>
                  <a:lnTo>
                    <a:pt x="542" y="228"/>
                  </a:lnTo>
                  <a:lnTo>
                    <a:pt x="536" y="222"/>
                  </a:lnTo>
                  <a:lnTo>
                    <a:pt x="534" y="218"/>
                  </a:lnTo>
                  <a:lnTo>
                    <a:pt x="536" y="212"/>
                  </a:lnTo>
                  <a:lnTo>
                    <a:pt x="542" y="208"/>
                  </a:lnTo>
                  <a:lnTo>
                    <a:pt x="542" y="208"/>
                  </a:lnTo>
                  <a:close/>
                  <a:moveTo>
                    <a:pt x="752" y="676"/>
                  </a:moveTo>
                  <a:lnTo>
                    <a:pt x="752" y="676"/>
                  </a:lnTo>
                  <a:lnTo>
                    <a:pt x="750" y="676"/>
                  </a:lnTo>
                  <a:lnTo>
                    <a:pt x="748" y="676"/>
                  </a:lnTo>
                  <a:lnTo>
                    <a:pt x="748" y="676"/>
                  </a:lnTo>
                  <a:lnTo>
                    <a:pt x="746" y="672"/>
                  </a:lnTo>
                  <a:lnTo>
                    <a:pt x="746" y="668"/>
                  </a:lnTo>
                  <a:lnTo>
                    <a:pt x="746" y="664"/>
                  </a:lnTo>
                  <a:lnTo>
                    <a:pt x="750" y="662"/>
                  </a:lnTo>
                  <a:lnTo>
                    <a:pt x="750" y="662"/>
                  </a:lnTo>
                  <a:lnTo>
                    <a:pt x="754" y="668"/>
                  </a:lnTo>
                  <a:lnTo>
                    <a:pt x="754" y="672"/>
                  </a:lnTo>
                  <a:lnTo>
                    <a:pt x="752" y="676"/>
                  </a:lnTo>
                  <a:lnTo>
                    <a:pt x="752" y="6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5556454" y="2251159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7817138" y="1447854"/>
              <a:ext cx="123829" cy="177807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82"/>
                </a:cxn>
                <a:cxn ang="0">
                  <a:pos x="10" y="98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40" y="106"/>
                </a:cxn>
                <a:cxn ang="0">
                  <a:pos x="46" y="112"/>
                </a:cxn>
                <a:cxn ang="0">
                  <a:pos x="50" y="110"/>
                </a:cxn>
                <a:cxn ang="0">
                  <a:pos x="54" y="108"/>
                </a:cxn>
                <a:cxn ang="0">
                  <a:pos x="58" y="96"/>
                </a:cxn>
                <a:cxn ang="0">
                  <a:pos x="60" y="88"/>
                </a:cxn>
                <a:cxn ang="0">
                  <a:pos x="66" y="74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8" y="60"/>
                </a:cxn>
                <a:cxn ang="0">
                  <a:pos x="70" y="50"/>
                </a:cxn>
                <a:cxn ang="0">
                  <a:pos x="66" y="38"/>
                </a:cxn>
                <a:cxn ang="0">
                  <a:pos x="66" y="32"/>
                </a:cxn>
                <a:cxn ang="0">
                  <a:pos x="68" y="26"/>
                </a:cxn>
                <a:cxn ang="0">
                  <a:pos x="78" y="16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48" y="20"/>
                </a:cxn>
                <a:cxn ang="0">
                  <a:pos x="40" y="28"/>
                </a:cxn>
                <a:cxn ang="0">
                  <a:pos x="24" y="44"/>
                </a:cxn>
                <a:cxn ang="0">
                  <a:pos x="18" y="52"/>
                </a:cxn>
                <a:cxn ang="0">
                  <a:pos x="12" y="54"/>
                </a:cxn>
                <a:cxn ang="0">
                  <a:pos x="6" y="52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78" h="112">
                  <a:moveTo>
                    <a:pt x="0" y="64"/>
                  </a:moveTo>
                  <a:lnTo>
                    <a:pt x="0" y="6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8" y="90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0" y="104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0" y="88"/>
                  </a:lnTo>
                  <a:lnTo>
                    <a:pt x="62" y="80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70" y="5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0" y="28"/>
                  </a:lnTo>
                  <a:lnTo>
                    <a:pt x="30" y="36"/>
                  </a:lnTo>
                  <a:lnTo>
                    <a:pt x="24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7"/>
            <p:cNvSpPr/>
            <p:nvPr/>
          </p:nvSpPr>
          <p:spPr bwMode="auto">
            <a:xfrm>
              <a:off x="7648857" y="1470080"/>
              <a:ext cx="133355" cy="184157"/>
            </a:xfrm>
            <a:custGeom>
              <a:avLst/>
              <a:gdLst/>
              <a:ahLst/>
              <a:cxnLst>
                <a:cxn ang="0">
                  <a:pos x="82" y="108"/>
                </a:cxn>
                <a:cxn ang="0">
                  <a:pos x="82" y="108"/>
                </a:cxn>
                <a:cxn ang="0">
                  <a:pos x="82" y="9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2" y="78"/>
                </a:cxn>
                <a:cxn ang="0">
                  <a:pos x="68" y="72"/>
                </a:cxn>
                <a:cxn ang="0">
                  <a:pos x="64" y="6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4" y="56"/>
                </a:cxn>
                <a:cxn ang="0">
                  <a:pos x="62" y="52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8" y="30"/>
                </a:cxn>
                <a:cxn ang="0">
                  <a:pos x="32" y="2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8" y="26"/>
                </a:cxn>
                <a:cxn ang="0">
                  <a:pos x="26" y="42"/>
                </a:cxn>
                <a:cxn ang="0">
                  <a:pos x="34" y="56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6" y="84"/>
                </a:cxn>
                <a:cxn ang="0">
                  <a:pos x="54" y="94"/>
                </a:cxn>
                <a:cxn ang="0">
                  <a:pos x="70" y="114"/>
                </a:cxn>
                <a:cxn ang="0">
                  <a:pos x="70" y="114"/>
                </a:cxn>
                <a:cxn ang="0">
                  <a:pos x="72" y="116"/>
                </a:cxn>
                <a:cxn ang="0">
                  <a:pos x="74" y="116"/>
                </a:cxn>
                <a:cxn ang="0">
                  <a:pos x="78" y="114"/>
                </a:cxn>
                <a:cxn ang="0">
                  <a:pos x="78" y="114"/>
                </a:cxn>
                <a:cxn ang="0">
                  <a:pos x="80" y="114"/>
                </a:cxn>
                <a:cxn ang="0">
                  <a:pos x="82" y="112"/>
                </a:cxn>
                <a:cxn ang="0">
                  <a:pos x="82" y="108"/>
                </a:cxn>
                <a:cxn ang="0">
                  <a:pos x="82" y="108"/>
                </a:cxn>
              </a:cxnLst>
              <a:rect l="0" t="0" r="r" b="b"/>
              <a:pathLst>
                <a:path w="84" h="116">
                  <a:moveTo>
                    <a:pt x="82" y="108"/>
                  </a:moveTo>
                  <a:lnTo>
                    <a:pt x="82" y="108"/>
                  </a:lnTo>
                  <a:lnTo>
                    <a:pt x="82" y="9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2" y="78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8" y="30"/>
                  </a:lnTo>
                  <a:lnTo>
                    <a:pt x="32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8" y="26"/>
                  </a:lnTo>
                  <a:lnTo>
                    <a:pt x="26" y="42"/>
                  </a:lnTo>
                  <a:lnTo>
                    <a:pt x="34" y="5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6" y="84"/>
                  </a:lnTo>
                  <a:lnTo>
                    <a:pt x="54" y="9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8"/>
            <p:cNvSpPr/>
            <p:nvPr/>
          </p:nvSpPr>
          <p:spPr bwMode="auto">
            <a:xfrm>
              <a:off x="8087023" y="882683"/>
              <a:ext cx="139705" cy="123829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36" y="58"/>
                </a:cxn>
                <a:cxn ang="0">
                  <a:pos x="16" y="60"/>
                </a:cxn>
                <a:cxn ang="0">
                  <a:pos x="0" y="74"/>
                </a:cxn>
                <a:cxn ang="0">
                  <a:pos x="8" y="72"/>
                </a:cxn>
                <a:cxn ang="0">
                  <a:pos x="26" y="68"/>
                </a:cxn>
                <a:cxn ang="0">
                  <a:pos x="32" y="64"/>
                </a:cxn>
                <a:cxn ang="0">
                  <a:pos x="36" y="72"/>
                </a:cxn>
                <a:cxn ang="0">
                  <a:pos x="36" y="76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2" y="72"/>
                </a:cxn>
                <a:cxn ang="0">
                  <a:pos x="46" y="68"/>
                </a:cxn>
                <a:cxn ang="0">
                  <a:pos x="46" y="64"/>
                </a:cxn>
                <a:cxn ang="0">
                  <a:pos x="54" y="66"/>
                </a:cxn>
                <a:cxn ang="0">
                  <a:pos x="66" y="60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78" y="46"/>
                </a:cxn>
                <a:cxn ang="0">
                  <a:pos x="82" y="28"/>
                </a:cxn>
                <a:cxn ang="0">
                  <a:pos x="86" y="20"/>
                </a:cxn>
                <a:cxn ang="0">
                  <a:pos x="88" y="14"/>
                </a:cxn>
                <a:cxn ang="0">
                  <a:pos x="84" y="8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4" y="4"/>
                </a:cxn>
                <a:cxn ang="0">
                  <a:pos x="72" y="10"/>
                </a:cxn>
                <a:cxn ang="0">
                  <a:pos x="70" y="26"/>
                </a:cxn>
                <a:cxn ang="0">
                  <a:pos x="68" y="32"/>
                </a:cxn>
                <a:cxn ang="0">
                  <a:pos x="54" y="42"/>
                </a:cxn>
                <a:cxn ang="0">
                  <a:pos x="42" y="52"/>
                </a:cxn>
                <a:cxn ang="0">
                  <a:pos x="38" y="58"/>
                </a:cxn>
              </a:cxnLst>
              <a:rect l="0" t="0" r="r" b="b"/>
              <a:pathLst>
                <a:path w="88" h="78">
                  <a:moveTo>
                    <a:pt x="38" y="58"/>
                  </a:move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16" y="60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" y="72"/>
                  </a:lnTo>
                  <a:lnTo>
                    <a:pt x="14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60" y="64"/>
                  </a:lnTo>
                  <a:lnTo>
                    <a:pt x="66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58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32"/>
                  </a:lnTo>
                  <a:lnTo>
                    <a:pt x="64" y="36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9"/>
            <p:cNvSpPr/>
            <p:nvPr/>
          </p:nvSpPr>
          <p:spPr bwMode="auto">
            <a:xfrm>
              <a:off x="4911906" y="330212"/>
              <a:ext cx="301636" cy="98429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54" y="18"/>
                </a:cxn>
                <a:cxn ang="0">
                  <a:pos x="62" y="16"/>
                </a:cxn>
                <a:cxn ang="0">
                  <a:pos x="62" y="18"/>
                </a:cxn>
                <a:cxn ang="0">
                  <a:pos x="56" y="24"/>
                </a:cxn>
                <a:cxn ang="0">
                  <a:pos x="52" y="26"/>
                </a:cxn>
                <a:cxn ang="0">
                  <a:pos x="78" y="32"/>
                </a:cxn>
                <a:cxn ang="0">
                  <a:pos x="58" y="36"/>
                </a:cxn>
                <a:cxn ang="0">
                  <a:pos x="70" y="40"/>
                </a:cxn>
                <a:cxn ang="0">
                  <a:pos x="88" y="40"/>
                </a:cxn>
                <a:cxn ang="0">
                  <a:pos x="106" y="44"/>
                </a:cxn>
                <a:cxn ang="0">
                  <a:pos x="66" y="48"/>
                </a:cxn>
                <a:cxn ang="0">
                  <a:pos x="72" y="52"/>
                </a:cxn>
                <a:cxn ang="0">
                  <a:pos x="88" y="54"/>
                </a:cxn>
                <a:cxn ang="0">
                  <a:pos x="96" y="60"/>
                </a:cxn>
                <a:cxn ang="0">
                  <a:pos x="114" y="62"/>
                </a:cxn>
                <a:cxn ang="0">
                  <a:pos x="176" y="58"/>
                </a:cxn>
                <a:cxn ang="0">
                  <a:pos x="182" y="58"/>
                </a:cxn>
                <a:cxn ang="0">
                  <a:pos x="182" y="54"/>
                </a:cxn>
                <a:cxn ang="0">
                  <a:pos x="176" y="52"/>
                </a:cxn>
                <a:cxn ang="0">
                  <a:pos x="182" y="48"/>
                </a:cxn>
                <a:cxn ang="0">
                  <a:pos x="190" y="46"/>
                </a:cxn>
                <a:cxn ang="0">
                  <a:pos x="162" y="28"/>
                </a:cxn>
                <a:cxn ang="0">
                  <a:pos x="162" y="14"/>
                </a:cxn>
                <a:cxn ang="0">
                  <a:pos x="162" y="1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52" y="14"/>
                </a:cxn>
                <a:cxn ang="0">
                  <a:pos x="140" y="14"/>
                </a:cxn>
                <a:cxn ang="0">
                  <a:pos x="138" y="18"/>
                </a:cxn>
                <a:cxn ang="0">
                  <a:pos x="142" y="26"/>
                </a:cxn>
                <a:cxn ang="0">
                  <a:pos x="136" y="30"/>
                </a:cxn>
                <a:cxn ang="0">
                  <a:pos x="132" y="22"/>
                </a:cxn>
                <a:cxn ang="0">
                  <a:pos x="120" y="18"/>
                </a:cxn>
                <a:cxn ang="0">
                  <a:pos x="114" y="22"/>
                </a:cxn>
                <a:cxn ang="0">
                  <a:pos x="102" y="16"/>
                </a:cxn>
                <a:cxn ang="0">
                  <a:pos x="94" y="18"/>
                </a:cxn>
                <a:cxn ang="0">
                  <a:pos x="88" y="14"/>
                </a:cxn>
                <a:cxn ang="0">
                  <a:pos x="78" y="14"/>
                </a:cxn>
                <a:cxn ang="0">
                  <a:pos x="74" y="14"/>
                </a:cxn>
                <a:cxn ang="0">
                  <a:pos x="78" y="12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2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4" y="20"/>
                </a:cxn>
                <a:cxn ang="0">
                  <a:pos x="16" y="32"/>
                </a:cxn>
                <a:cxn ang="0">
                  <a:pos x="34" y="32"/>
                </a:cxn>
              </a:cxnLst>
              <a:rect l="0" t="0" r="r" b="b"/>
              <a:pathLst>
                <a:path w="190" h="62">
                  <a:moveTo>
                    <a:pt x="34" y="32"/>
                  </a:moveTo>
                  <a:lnTo>
                    <a:pt x="34" y="32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40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86" y="44"/>
                  </a:lnTo>
                  <a:lnTo>
                    <a:pt x="76" y="44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44" y="56"/>
                  </a:lnTo>
                  <a:lnTo>
                    <a:pt x="160" y="56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78" y="54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8" y="44"/>
                  </a:lnTo>
                  <a:lnTo>
                    <a:pt x="168" y="38"/>
                  </a:lnTo>
                  <a:lnTo>
                    <a:pt x="162" y="2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2" y="16"/>
                  </a:lnTo>
                  <a:lnTo>
                    <a:pt x="98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0"/>
            <p:cNvSpPr/>
            <p:nvPr/>
          </p:nvSpPr>
          <p:spPr bwMode="auto">
            <a:xfrm>
              <a:off x="7004308" y="1759015"/>
              <a:ext cx="88903" cy="222258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8"/>
                </a:cxn>
                <a:cxn ang="0">
                  <a:pos x="42" y="14"/>
                </a:cxn>
                <a:cxn ang="0">
                  <a:pos x="38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6"/>
                </a:cxn>
                <a:cxn ang="0">
                  <a:pos x="8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2" y="96"/>
                </a:cxn>
                <a:cxn ang="0">
                  <a:pos x="2" y="102"/>
                </a:cxn>
                <a:cxn ang="0">
                  <a:pos x="0" y="112"/>
                </a:cxn>
                <a:cxn ang="0">
                  <a:pos x="6" y="132"/>
                </a:cxn>
                <a:cxn ang="0">
                  <a:pos x="6" y="132"/>
                </a:cxn>
                <a:cxn ang="0">
                  <a:pos x="8" y="136"/>
                </a:cxn>
                <a:cxn ang="0">
                  <a:pos x="12" y="138"/>
                </a:cxn>
                <a:cxn ang="0">
                  <a:pos x="12" y="138"/>
                </a:cxn>
                <a:cxn ang="0">
                  <a:pos x="14" y="140"/>
                </a:cxn>
                <a:cxn ang="0">
                  <a:pos x="16" y="140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36"/>
                </a:cxn>
                <a:cxn ang="0">
                  <a:pos x="28" y="134"/>
                </a:cxn>
                <a:cxn ang="0">
                  <a:pos x="30" y="130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46" y="68"/>
                </a:cxn>
                <a:cxn ang="0">
                  <a:pos x="46" y="68"/>
                </a:cxn>
                <a:cxn ang="0">
                  <a:pos x="48" y="60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50" y="48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48" y="42"/>
                </a:cxn>
                <a:cxn ang="0">
                  <a:pos x="48" y="38"/>
                </a:cxn>
                <a:cxn ang="0">
                  <a:pos x="52" y="36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56" h="140">
                  <a:moveTo>
                    <a:pt x="56" y="34"/>
                  </a:moveTo>
                  <a:lnTo>
                    <a:pt x="56" y="34"/>
                  </a:lnTo>
                  <a:lnTo>
                    <a:pt x="54" y="26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8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2" y="46"/>
                  </a:lnTo>
                  <a:lnTo>
                    <a:pt x="8" y="52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6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8" y="6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1"/>
            <p:cNvSpPr/>
            <p:nvPr/>
          </p:nvSpPr>
          <p:spPr bwMode="auto">
            <a:xfrm>
              <a:off x="6172427" y="466742"/>
              <a:ext cx="123829" cy="44452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6" y="14"/>
                </a:cxn>
                <a:cxn ang="0">
                  <a:pos x="78" y="10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4" y="4"/>
                </a:cxn>
                <a:cxn ang="0">
                  <a:pos x="36" y="4"/>
                </a:cxn>
                <a:cxn ang="0">
                  <a:pos x="2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6"/>
                </a:cxn>
                <a:cxn ang="0">
                  <a:pos x="28" y="28"/>
                </a:cxn>
                <a:cxn ang="0">
                  <a:pos x="46" y="26"/>
                </a:cxn>
                <a:cxn ang="0">
                  <a:pos x="64" y="22"/>
                </a:cxn>
                <a:cxn ang="0">
                  <a:pos x="72" y="18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8" h="28">
                  <a:moveTo>
                    <a:pt x="76" y="14"/>
                  </a:moveTo>
                  <a:lnTo>
                    <a:pt x="76" y="14"/>
                  </a:lnTo>
                  <a:lnTo>
                    <a:pt x="78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46" y="26"/>
                  </a:lnTo>
                  <a:lnTo>
                    <a:pt x="64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2"/>
            <p:cNvSpPr/>
            <p:nvPr/>
          </p:nvSpPr>
          <p:spPr bwMode="auto">
            <a:xfrm>
              <a:off x="8531539" y="2232108"/>
              <a:ext cx="92078" cy="98429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6" y="30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2" y="38"/>
                </a:cxn>
                <a:cxn ang="0">
                  <a:pos x="8" y="4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10" y="6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4" y="60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4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8"/>
                </a:cxn>
                <a:cxn ang="0">
                  <a:pos x="56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62">
                  <a:moveTo>
                    <a:pt x="48" y="2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2" y="2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3"/>
            <p:cNvSpPr/>
            <p:nvPr/>
          </p:nvSpPr>
          <p:spPr bwMode="auto">
            <a:xfrm>
              <a:off x="5315146" y="295286"/>
              <a:ext cx="161931" cy="34926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42" y="20"/>
                </a:cxn>
                <a:cxn ang="0">
                  <a:pos x="70" y="20"/>
                </a:cxn>
                <a:cxn ang="0">
                  <a:pos x="70" y="20"/>
                </a:cxn>
                <a:cxn ang="0">
                  <a:pos x="82" y="22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100" y="18"/>
                </a:cxn>
                <a:cxn ang="0">
                  <a:pos x="102" y="14"/>
                </a:cxn>
                <a:cxn ang="0">
                  <a:pos x="102" y="14"/>
                </a:cxn>
                <a:cxn ang="0">
                  <a:pos x="102" y="12"/>
                </a:cxn>
                <a:cxn ang="0">
                  <a:pos x="100" y="12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88" y="10"/>
                </a:cxn>
                <a:cxn ang="0">
                  <a:pos x="82" y="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48" y="12"/>
                </a:cxn>
                <a:cxn ang="0">
                  <a:pos x="3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102" h="22">
                  <a:moveTo>
                    <a:pt x="14" y="20"/>
                  </a:moveTo>
                  <a:lnTo>
                    <a:pt x="14" y="20"/>
                  </a:lnTo>
                  <a:lnTo>
                    <a:pt x="42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8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8" y="10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48" y="12"/>
                  </a:lnTo>
                  <a:lnTo>
                    <a:pt x="3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5273869" y="288935"/>
              <a:ext cx="41276" cy="12701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4"/>
                </a:cxn>
              </a:cxnLst>
              <a:rect l="0" t="0" r="r" b="b"/>
              <a:pathLst>
                <a:path w="26" h="8">
                  <a:moveTo>
                    <a:pt x="24" y="4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5"/>
            <p:cNvSpPr/>
            <p:nvPr/>
          </p:nvSpPr>
          <p:spPr bwMode="auto">
            <a:xfrm>
              <a:off x="5731086" y="708051"/>
              <a:ext cx="69852" cy="793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4" y="32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4"/>
                </a:cxn>
                <a:cxn ang="0">
                  <a:pos x="28" y="22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44" h="50">
                  <a:moveTo>
                    <a:pt x="30" y="0"/>
                  </a:moveTo>
                  <a:lnTo>
                    <a:pt x="30" y="0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6"/>
            <p:cNvSpPr/>
            <p:nvPr/>
          </p:nvSpPr>
          <p:spPr bwMode="auto">
            <a:xfrm>
              <a:off x="6340709" y="647724"/>
              <a:ext cx="53977" cy="6032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8"/>
                </a:cxn>
                <a:cxn ang="0">
                  <a:pos x="20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8" y="38"/>
                </a:cxn>
              </a:cxnLst>
              <a:rect l="0" t="0" r="r" b="b"/>
              <a:pathLst>
                <a:path w="34" h="38">
                  <a:moveTo>
                    <a:pt x="8" y="38"/>
                  </a:moveTo>
                  <a:lnTo>
                    <a:pt x="8" y="38"/>
                  </a:lnTo>
                  <a:lnTo>
                    <a:pt x="2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7"/>
            <p:cNvSpPr/>
            <p:nvPr/>
          </p:nvSpPr>
          <p:spPr bwMode="auto">
            <a:xfrm>
              <a:off x="7940968" y="1571683"/>
              <a:ext cx="47627" cy="82553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48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0" y="46"/>
                </a:cxn>
                <a:cxn ang="0">
                  <a:pos x="10" y="4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34"/>
                </a:cxn>
                <a:cxn ang="0">
                  <a:pos x="20" y="38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4" y="26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52">
                  <a:moveTo>
                    <a:pt x="4" y="32"/>
                  </a:moveTo>
                  <a:lnTo>
                    <a:pt x="4" y="32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8"/>
            <p:cNvSpPr/>
            <p:nvPr/>
          </p:nvSpPr>
          <p:spPr bwMode="auto">
            <a:xfrm>
              <a:off x="7985420" y="163518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9"/>
            <p:cNvSpPr/>
            <p:nvPr/>
          </p:nvSpPr>
          <p:spPr bwMode="auto">
            <a:xfrm>
              <a:off x="8626793" y="2171781"/>
              <a:ext cx="50802" cy="730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32" h="46">
                  <a:moveTo>
                    <a:pt x="14" y="6"/>
                  </a:moveTo>
                  <a:lnTo>
                    <a:pt x="14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0"/>
            <p:cNvSpPr/>
            <p:nvPr/>
          </p:nvSpPr>
          <p:spPr bwMode="auto">
            <a:xfrm>
              <a:off x="7775862" y="1660587"/>
              <a:ext cx="111129" cy="41276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70" y="22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8" y="16"/>
                </a:cxn>
                <a:cxn ang="0">
                  <a:pos x="34" y="20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8" y="24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0" h="26">
                  <a:moveTo>
                    <a:pt x="70" y="22"/>
                  </a:moveTo>
                  <a:lnTo>
                    <a:pt x="70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2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8" y="16"/>
                  </a:lnTo>
                  <a:lnTo>
                    <a:pt x="34" y="2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1"/>
            <p:cNvSpPr/>
            <p:nvPr/>
          </p:nvSpPr>
          <p:spPr bwMode="auto">
            <a:xfrm>
              <a:off x="7102737" y="288935"/>
              <a:ext cx="215908" cy="104779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44" y="64"/>
                </a:cxn>
                <a:cxn ang="0">
                  <a:pos x="38" y="60"/>
                </a:cxn>
                <a:cxn ang="0">
                  <a:pos x="34" y="56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2" y="48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6" y="24"/>
                </a:cxn>
                <a:cxn ang="0">
                  <a:pos x="78" y="18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4" y="6"/>
                </a:cxn>
                <a:cxn ang="0">
                  <a:pos x="134" y="6"/>
                </a:cxn>
                <a:cxn ang="0">
                  <a:pos x="136" y="4"/>
                </a:cxn>
                <a:cxn ang="0">
                  <a:pos x="136" y="4"/>
                </a:cxn>
                <a:cxn ang="0">
                  <a:pos x="134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02" y="6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64" y="12"/>
                </a:cxn>
                <a:cxn ang="0">
                  <a:pos x="52" y="16"/>
                </a:cxn>
                <a:cxn ang="0">
                  <a:pos x="40" y="22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0" y="40"/>
                </a:cxn>
                <a:cxn ang="0">
                  <a:pos x="14" y="4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4" y="64"/>
                </a:cxn>
                <a:cxn ang="0">
                  <a:pos x="44" y="64"/>
                </a:cxn>
              </a:cxnLst>
              <a:rect l="0" t="0" r="r" b="b"/>
              <a:pathLst>
                <a:path w="136" h="66">
                  <a:moveTo>
                    <a:pt x="44" y="64"/>
                  </a:moveTo>
                  <a:lnTo>
                    <a:pt x="44" y="64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2"/>
                  </a:lnTo>
                  <a:lnTo>
                    <a:pt x="52" y="16"/>
                  </a:lnTo>
                  <a:lnTo>
                    <a:pt x="40" y="2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2"/>
            <p:cNvSpPr/>
            <p:nvPr/>
          </p:nvSpPr>
          <p:spPr bwMode="auto">
            <a:xfrm>
              <a:off x="5194491" y="339737"/>
              <a:ext cx="76203" cy="4127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22" y="22"/>
                </a:cxn>
                <a:cxn ang="0">
                  <a:pos x="32" y="26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26">
                  <a:moveTo>
                    <a:pt x="0" y="14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22" y="22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3"/>
            <p:cNvSpPr/>
            <p:nvPr/>
          </p:nvSpPr>
          <p:spPr bwMode="auto">
            <a:xfrm>
              <a:off x="5423099" y="1177969"/>
              <a:ext cx="120654" cy="53977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70" y="34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60" y="2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8" y="14"/>
                </a:cxn>
                <a:cxn ang="0">
                  <a:pos x="44" y="1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70" y="34"/>
                </a:cxn>
                <a:cxn ang="0">
                  <a:pos x="70" y="34"/>
                </a:cxn>
              </a:cxnLst>
              <a:rect l="0" t="0" r="r" b="b"/>
              <a:pathLst>
                <a:path w="76" h="34">
                  <a:moveTo>
                    <a:pt x="70" y="34"/>
                  </a:moveTo>
                  <a:lnTo>
                    <a:pt x="70" y="34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4"/>
            <p:cNvSpPr/>
            <p:nvPr/>
          </p:nvSpPr>
          <p:spPr bwMode="auto">
            <a:xfrm>
              <a:off x="8223553" y="676300"/>
              <a:ext cx="28576" cy="1206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8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66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6" y="74"/>
                </a:cxn>
                <a:cxn ang="0">
                  <a:pos x="8" y="70"/>
                </a:cxn>
                <a:cxn ang="0">
                  <a:pos x="10" y="66"/>
                </a:cxn>
                <a:cxn ang="0">
                  <a:pos x="6" y="62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7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74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4" y="46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5"/>
            <p:cNvSpPr/>
            <p:nvPr/>
          </p:nvSpPr>
          <p:spPr bwMode="auto">
            <a:xfrm>
              <a:off x="7953668" y="1254172"/>
              <a:ext cx="34926" cy="79378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0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4" y="42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4"/>
                </a:cxn>
                <a:cxn ang="0">
                  <a:pos x="10" y="50"/>
                </a:cxn>
                <a:cxn ang="0">
                  <a:pos x="10" y="50"/>
                </a:cxn>
              </a:cxnLst>
              <a:rect l="0" t="0" r="r" b="b"/>
              <a:pathLst>
                <a:path w="22" h="50">
                  <a:moveTo>
                    <a:pt x="10" y="50"/>
                  </a:move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8261655" y="2235283"/>
              <a:ext cx="41276" cy="41276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6" h="26">
                  <a:moveTo>
                    <a:pt x="20" y="2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8087023" y="1568508"/>
              <a:ext cx="234959" cy="161931"/>
            </a:xfrm>
            <a:custGeom>
              <a:avLst/>
              <a:gdLst/>
              <a:ahLst/>
              <a:cxnLst>
                <a:cxn ang="0">
                  <a:pos x="124" y="56"/>
                </a:cxn>
                <a:cxn ang="0">
                  <a:pos x="118" y="50"/>
                </a:cxn>
                <a:cxn ang="0">
                  <a:pos x="114" y="42"/>
                </a:cxn>
                <a:cxn ang="0">
                  <a:pos x="94" y="30"/>
                </a:cxn>
                <a:cxn ang="0">
                  <a:pos x="80" y="24"/>
                </a:cxn>
                <a:cxn ang="0">
                  <a:pos x="68" y="18"/>
                </a:cxn>
                <a:cxn ang="0">
                  <a:pos x="52" y="14"/>
                </a:cxn>
                <a:cxn ang="0">
                  <a:pos x="42" y="24"/>
                </a:cxn>
                <a:cxn ang="0">
                  <a:pos x="38" y="28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50" y="46"/>
                </a:cxn>
                <a:cxn ang="0">
                  <a:pos x="60" y="60"/>
                </a:cxn>
                <a:cxn ang="0">
                  <a:pos x="58" y="76"/>
                </a:cxn>
                <a:cxn ang="0">
                  <a:pos x="56" y="78"/>
                </a:cxn>
                <a:cxn ang="0">
                  <a:pos x="56" y="80"/>
                </a:cxn>
                <a:cxn ang="0">
                  <a:pos x="60" y="80"/>
                </a:cxn>
                <a:cxn ang="0">
                  <a:pos x="70" y="80"/>
                </a:cxn>
                <a:cxn ang="0">
                  <a:pos x="78" y="86"/>
                </a:cxn>
                <a:cxn ang="0">
                  <a:pos x="80" y="90"/>
                </a:cxn>
                <a:cxn ang="0">
                  <a:pos x="86" y="90"/>
                </a:cxn>
                <a:cxn ang="0">
                  <a:pos x="92" y="90"/>
                </a:cxn>
                <a:cxn ang="0">
                  <a:pos x="94" y="82"/>
                </a:cxn>
                <a:cxn ang="0">
                  <a:pos x="104" y="76"/>
                </a:cxn>
                <a:cxn ang="0">
                  <a:pos x="120" y="78"/>
                </a:cxn>
                <a:cxn ang="0">
                  <a:pos x="126" y="90"/>
                </a:cxn>
                <a:cxn ang="0">
                  <a:pos x="132" y="98"/>
                </a:cxn>
                <a:cxn ang="0">
                  <a:pos x="140" y="102"/>
                </a:cxn>
                <a:cxn ang="0">
                  <a:pos x="146" y="100"/>
                </a:cxn>
                <a:cxn ang="0">
                  <a:pos x="146" y="96"/>
                </a:cxn>
                <a:cxn ang="0">
                  <a:pos x="142" y="90"/>
                </a:cxn>
                <a:cxn ang="0">
                  <a:pos x="138" y="88"/>
                </a:cxn>
                <a:cxn ang="0">
                  <a:pos x="128" y="72"/>
                </a:cxn>
                <a:cxn ang="0">
                  <a:pos x="126" y="70"/>
                </a:cxn>
                <a:cxn ang="0">
                  <a:pos x="128" y="64"/>
                </a:cxn>
                <a:cxn ang="0">
                  <a:pos x="130" y="60"/>
                </a:cxn>
                <a:cxn ang="0">
                  <a:pos x="124" y="56"/>
                </a:cxn>
              </a:cxnLst>
              <a:rect l="0" t="0" r="r" b="b"/>
              <a:pathLst>
                <a:path w="148" h="102">
                  <a:moveTo>
                    <a:pt x="124" y="56"/>
                  </a:moveTo>
                  <a:lnTo>
                    <a:pt x="124" y="56"/>
                  </a:lnTo>
                  <a:lnTo>
                    <a:pt x="120" y="54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2" y="14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52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2" y="9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6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8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2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8169577" y="304811"/>
              <a:ext cx="60327" cy="22226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38" h="14">
                  <a:moveTo>
                    <a:pt x="10" y="14"/>
                  </a:moveTo>
                  <a:lnTo>
                    <a:pt x="10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4943657" y="282585"/>
              <a:ext cx="88903" cy="22226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2" y="0"/>
                </a:cxn>
                <a:cxn ang="0">
                  <a:pos x="28" y="4"/>
                </a:cxn>
                <a:cxn ang="0">
                  <a:pos x="14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56" h="14">
                  <a:moveTo>
                    <a:pt x="36" y="8"/>
                  </a:move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1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7458350" y="1400227"/>
              <a:ext cx="22226" cy="603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2" y="34"/>
                </a:cxn>
                <a:cxn ang="0">
                  <a:pos x="14" y="30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38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7601230" y="219083"/>
              <a:ext cx="101604" cy="38101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62" y="24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14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64" h="24">
                  <a:moveTo>
                    <a:pt x="24" y="12"/>
                  </a:moveTo>
                  <a:lnTo>
                    <a:pt x="2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7706009" y="250834"/>
              <a:ext cx="66677" cy="19051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42" h="12">
                  <a:moveTo>
                    <a:pt x="42" y="8"/>
                  </a:moveTo>
                  <a:lnTo>
                    <a:pt x="42" y="8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5162740" y="250834"/>
              <a:ext cx="79378" cy="2222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38" y="6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50" h="14">
                  <a:moveTo>
                    <a:pt x="12" y="8"/>
                  </a:moveTo>
                  <a:lnTo>
                    <a:pt x="1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4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4886505" y="727102"/>
              <a:ext cx="50802" cy="31751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18"/>
                </a:cxn>
                <a:cxn ang="0">
                  <a:pos x="30" y="16"/>
                </a:cxn>
                <a:cxn ang="0">
                  <a:pos x="24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0"/>
                </a:cxn>
                <a:cxn ang="0">
                  <a:pos x="32" y="20"/>
                </a:cxn>
              </a:cxnLst>
              <a:rect l="0" t="0" r="r" b="b"/>
              <a:pathLst>
                <a:path w="32" h="20">
                  <a:moveTo>
                    <a:pt x="32" y="20"/>
                  </a:move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8074323" y="1003337"/>
              <a:ext cx="25401" cy="3810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175441" y="292111"/>
              <a:ext cx="82553" cy="31751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6" y="18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2" h="20">
                  <a:moveTo>
                    <a:pt x="38" y="4"/>
                  </a:moveTo>
                  <a:lnTo>
                    <a:pt x="38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7956843" y="1143042"/>
              <a:ext cx="19051" cy="4762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24"/>
                </a:cxn>
                <a:cxn ang="0">
                  <a:pos x="10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7813963" y="1231946"/>
              <a:ext cx="28576" cy="2540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572492" y="882683"/>
              <a:ext cx="15876" cy="349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22">
                  <a:moveTo>
                    <a:pt x="0" y="6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0"/>
            <p:cNvSpPr/>
            <p:nvPr/>
          </p:nvSpPr>
          <p:spPr bwMode="auto">
            <a:xfrm>
              <a:off x="7953668" y="1543107"/>
              <a:ext cx="57152" cy="95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0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6620119" y="930310"/>
              <a:ext cx="38101" cy="2540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2"/>
            <p:cNvSpPr/>
            <p:nvPr/>
          </p:nvSpPr>
          <p:spPr bwMode="auto">
            <a:xfrm>
              <a:off x="7998120" y="1701863"/>
              <a:ext cx="41276" cy="2857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26" h="18">
                  <a:moveTo>
                    <a:pt x="6" y="16"/>
                  </a:moveTo>
                  <a:lnTo>
                    <a:pt x="6" y="16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5277045" y="311162"/>
              <a:ext cx="31751" cy="1905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0" h="12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5248468" y="260360"/>
              <a:ext cx="41276" cy="1587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8277530" y="317512"/>
              <a:ext cx="53977" cy="6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5512003" y="434991"/>
              <a:ext cx="25401" cy="1587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8109249" y="996987"/>
              <a:ext cx="25401" cy="2222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18"/>
            <p:cNvSpPr/>
            <p:nvPr/>
          </p:nvSpPr>
          <p:spPr bwMode="auto">
            <a:xfrm>
              <a:off x="8229903" y="320687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9"/>
            <p:cNvSpPr/>
            <p:nvPr/>
          </p:nvSpPr>
          <p:spPr bwMode="auto">
            <a:xfrm>
              <a:off x="8229903" y="307987"/>
              <a:ext cx="31751" cy="15876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20" h="10">
                  <a:moveTo>
                    <a:pt x="18" y="8"/>
                  </a:move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0"/>
            <p:cNvSpPr/>
            <p:nvPr/>
          </p:nvSpPr>
          <p:spPr bwMode="auto">
            <a:xfrm>
              <a:off x="4553118" y="600097"/>
              <a:ext cx="25401" cy="1905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1"/>
            <p:cNvSpPr/>
            <p:nvPr/>
          </p:nvSpPr>
          <p:spPr bwMode="auto">
            <a:xfrm>
              <a:off x="8055272" y="1606610"/>
              <a:ext cx="28576" cy="95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2"/>
            <p:cNvSpPr/>
            <p:nvPr/>
          </p:nvSpPr>
          <p:spPr bwMode="auto">
            <a:xfrm>
              <a:off x="8207678" y="339737"/>
              <a:ext cx="34926" cy="1270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8">
                  <a:moveTo>
                    <a:pt x="0" y="6"/>
                  </a:moveTo>
                  <a:lnTo>
                    <a:pt x="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23"/>
            <p:cNvSpPr/>
            <p:nvPr/>
          </p:nvSpPr>
          <p:spPr bwMode="auto">
            <a:xfrm>
              <a:off x="5067486" y="260360"/>
              <a:ext cx="44452" cy="222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8" h="14">
                  <a:moveTo>
                    <a:pt x="20" y="10"/>
                  </a:moveTo>
                  <a:lnTo>
                    <a:pt x="20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4"/>
            <p:cNvSpPr/>
            <p:nvPr/>
          </p:nvSpPr>
          <p:spPr bwMode="auto">
            <a:xfrm>
              <a:off x="8007645" y="1352600"/>
              <a:ext cx="15876" cy="38101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6" y="2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5"/>
            <p:cNvSpPr/>
            <p:nvPr/>
          </p:nvSpPr>
          <p:spPr bwMode="auto">
            <a:xfrm>
              <a:off x="5016685" y="292111"/>
              <a:ext cx="142880" cy="4127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34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62" y="20"/>
                </a:cxn>
                <a:cxn ang="0">
                  <a:pos x="70" y="18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86" y="18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0" y="10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10"/>
                </a:cxn>
                <a:cxn ang="0">
                  <a:pos x="74" y="10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2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2" y="14"/>
                </a:cxn>
                <a:cxn ang="0">
                  <a:pos x="62" y="14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90" h="26">
                  <a:moveTo>
                    <a:pt x="4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48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6"/>
            <p:cNvSpPr/>
            <p:nvPr/>
          </p:nvSpPr>
          <p:spPr bwMode="auto">
            <a:xfrm>
              <a:off x="7064635" y="412765"/>
              <a:ext cx="25401" cy="1270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6" h="8">
                  <a:moveTo>
                    <a:pt x="2" y="6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7"/>
            <p:cNvSpPr/>
            <p:nvPr/>
          </p:nvSpPr>
          <p:spPr bwMode="auto">
            <a:xfrm>
              <a:off x="8045747" y="1530407"/>
              <a:ext cx="9526" cy="3810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6" h="24">
                  <a:moveTo>
                    <a:pt x="2" y="14"/>
                  </a:moveTo>
                  <a:lnTo>
                    <a:pt x="2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8"/>
            <p:cNvSpPr/>
            <p:nvPr/>
          </p:nvSpPr>
          <p:spPr bwMode="auto">
            <a:xfrm>
              <a:off x="5429450" y="520719"/>
              <a:ext cx="19051" cy="1270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6870953" y="977937"/>
              <a:ext cx="19051" cy="95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0"/>
            <p:cNvSpPr/>
            <p:nvPr/>
          </p:nvSpPr>
          <p:spPr bwMode="auto">
            <a:xfrm>
              <a:off x="5499303" y="1254172"/>
              <a:ext cx="22226" cy="1270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5712036" y="781079"/>
              <a:ext cx="9526" cy="22226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2"/>
            <p:cNvSpPr/>
            <p:nvPr/>
          </p:nvSpPr>
          <p:spPr bwMode="auto">
            <a:xfrm>
              <a:off x="5797764" y="774729"/>
              <a:ext cx="15876" cy="12701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5556454" y="2251159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5550104" y="2251159"/>
              <a:ext cx="6350" cy="222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5"/>
            <p:cNvSpPr/>
            <p:nvPr/>
          </p:nvSpPr>
          <p:spPr bwMode="auto">
            <a:xfrm>
              <a:off x="7991770" y="1378001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6"/>
            <p:cNvSpPr/>
            <p:nvPr/>
          </p:nvSpPr>
          <p:spPr bwMode="auto">
            <a:xfrm>
              <a:off x="7979069" y="1368476"/>
              <a:ext cx="12701" cy="15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7"/>
            <p:cNvSpPr/>
            <p:nvPr/>
          </p:nvSpPr>
          <p:spPr bwMode="auto">
            <a:xfrm>
              <a:off x="6607419" y="638199"/>
              <a:ext cx="15876" cy="127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8"/>
            <p:cNvSpPr/>
            <p:nvPr/>
          </p:nvSpPr>
          <p:spPr bwMode="auto">
            <a:xfrm>
              <a:off x="7194815" y="400065"/>
              <a:ext cx="19051" cy="127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9"/>
            <p:cNvSpPr/>
            <p:nvPr/>
          </p:nvSpPr>
          <p:spPr bwMode="auto">
            <a:xfrm>
              <a:off x="7213866" y="41276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0"/>
            <p:cNvSpPr/>
            <p:nvPr/>
          </p:nvSpPr>
          <p:spPr bwMode="auto">
            <a:xfrm>
              <a:off x="4816652" y="669950"/>
              <a:ext cx="15876" cy="127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41"/>
            <p:cNvSpPr/>
            <p:nvPr/>
          </p:nvSpPr>
          <p:spPr bwMode="auto">
            <a:xfrm>
              <a:off x="8309282" y="1641536"/>
              <a:ext cx="41276" cy="22226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6" h="14">
                  <a:moveTo>
                    <a:pt x="14" y="12"/>
                  </a:move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42"/>
            <p:cNvSpPr/>
            <p:nvPr/>
          </p:nvSpPr>
          <p:spPr bwMode="auto">
            <a:xfrm>
              <a:off x="4791251" y="609623"/>
              <a:ext cx="12701" cy="1905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43"/>
            <p:cNvSpPr/>
            <p:nvPr/>
          </p:nvSpPr>
          <p:spPr bwMode="auto">
            <a:xfrm>
              <a:off x="6394686" y="593747"/>
              <a:ext cx="92078" cy="136530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8"/>
                </a:cxn>
                <a:cxn ang="0">
                  <a:pos x="18" y="38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8" y="70"/>
                </a:cxn>
                <a:cxn ang="0">
                  <a:pos x="16" y="72"/>
                </a:cxn>
                <a:cxn ang="0">
                  <a:pos x="26" y="74"/>
                </a:cxn>
                <a:cxn ang="0">
                  <a:pos x="14" y="78"/>
                </a:cxn>
                <a:cxn ang="0">
                  <a:pos x="8" y="86"/>
                </a:cxn>
                <a:cxn ang="0">
                  <a:pos x="30" y="82"/>
                </a:cxn>
                <a:cxn ang="0">
                  <a:pos x="50" y="78"/>
                </a:cxn>
                <a:cxn ang="0">
                  <a:pos x="56" y="72"/>
                </a:cxn>
                <a:cxn ang="0">
                  <a:pos x="58" y="62"/>
                </a:cxn>
                <a:cxn ang="0">
                  <a:pos x="54" y="58"/>
                </a:cxn>
                <a:cxn ang="0">
                  <a:pos x="50" y="60"/>
                </a:cxn>
                <a:cxn ang="0">
                  <a:pos x="46" y="52"/>
                </a:cxn>
                <a:cxn ang="0">
                  <a:pos x="38" y="40"/>
                </a:cxn>
                <a:cxn ang="0">
                  <a:pos x="28" y="28"/>
                </a:cxn>
                <a:cxn ang="0">
                  <a:pos x="24" y="20"/>
                </a:cxn>
                <a:cxn ang="0">
                  <a:pos x="28" y="16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</a:cxnLst>
              <a:rect l="0" t="0" r="r" b="b"/>
              <a:pathLst>
                <a:path w="58" h="86">
                  <a:moveTo>
                    <a:pt x="2" y="32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0" y="60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4"/>
            <p:cNvSpPr/>
            <p:nvPr/>
          </p:nvSpPr>
          <p:spPr bwMode="auto">
            <a:xfrm>
              <a:off x="7950493" y="1698688"/>
              <a:ext cx="22226" cy="635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5"/>
            <p:cNvSpPr/>
            <p:nvPr/>
          </p:nvSpPr>
          <p:spPr bwMode="auto">
            <a:xfrm>
              <a:off x="5391348" y="473092"/>
              <a:ext cx="79378" cy="44452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50" y="20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0" y="20"/>
                </a:cxn>
              </a:cxnLst>
              <a:rect l="0" t="0" r="r" b="b"/>
              <a:pathLst>
                <a:path w="50" h="28">
                  <a:moveTo>
                    <a:pt x="50" y="20"/>
                  </a:moveTo>
                  <a:lnTo>
                    <a:pt x="5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6"/>
            <p:cNvSpPr/>
            <p:nvPr/>
          </p:nvSpPr>
          <p:spPr bwMode="auto">
            <a:xfrm>
              <a:off x="8614093" y="2140030"/>
              <a:ext cx="19051" cy="28576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7"/>
            <p:cNvSpPr/>
            <p:nvPr/>
          </p:nvSpPr>
          <p:spPr bwMode="auto">
            <a:xfrm>
              <a:off x="5635833" y="1254172"/>
              <a:ext cx="19051" cy="95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8"/>
            <p:cNvSpPr/>
            <p:nvPr/>
          </p:nvSpPr>
          <p:spPr bwMode="auto">
            <a:xfrm>
              <a:off x="6575667" y="854107"/>
              <a:ext cx="9526" cy="222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9"/>
            <p:cNvSpPr/>
            <p:nvPr/>
          </p:nvSpPr>
          <p:spPr bwMode="auto">
            <a:xfrm>
              <a:off x="5546929" y="1231946"/>
              <a:ext cx="73027" cy="317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30" y="18"/>
                </a:cxn>
                <a:cxn ang="0">
                  <a:pos x="38" y="14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50"/>
            <p:cNvSpPr/>
            <p:nvPr/>
          </p:nvSpPr>
          <p:spPr bwMode="auto">
            <a:xfrm>
              <a:off x="8029871" y="1609785"/>
              <a:ext cx="12701" cy="1270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51"/>
            <p:cNvSpPr/>
            <p:nvPr/>
          </p:nvSpPr>
          <p:spPr bwMode="auto">
            <a:xfrm>
              <a:off x="7982245" y="1635186"/>
              <a:ext cx="9526" cy="1270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52"/>
            <p:cNvSpPr/>
            <p:nvPr/>
          </p:nvSpPr>
          <p:spPr bwMode="auto">
            <a:xfrm>
              <a:off x="7985420" y="163518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3"/>
            <p:cNvSpPr/>
            <p:nvPr/>
          </p:nvSpPr>
          <p:spPr bwMode="auto">
            <a:xfrm>
              <a:off x="7779037" y="1606610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4"/>
            <p:cNvSpPr/>
            <p:nvPr/>
          </p:nvSpPr>
          <p:spPr bwMode="auto">
            <a:xfrm>
              <a:off x="7772687" y="1587559"/>
              <a:ext cx="9526" cy="190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5"/>
            <p:cNvSpPr/>
            <p:nvPr/>
          </p:nvSpPr>
          <p:spPr bwMode="auto">
            <a:xfrm>
              <a:off x="5280219" y="215908"/>
              <a:ext cx="130180" cy="53977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6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28" y="32"/>
                </a:cxn>
                <a:cxn ang="0">
                  <a:pos x="40" y="34"/>
                </a:cxn>
                <a:cxn ang="0">
                  <a:pos x="54" y="30"/>
                </a:cxn>
                <a:cxn ang="0">
                  <a:pos x="70" y="24"/>
                </a:cxn>
                <a:cxn ang="0">
                  <a:pos x="70" y="24"/>
                </a:cxn>
                <a:cxn ang="0">
                  <a:pos x="82" y="22"/>
                </a:cxn>
                <a:cxn ang="0">
                  <a:pos x="82" y="22"/>
                </a:cxn>
                <a:cxn ang="0">
                  <a:pos x="80" y="20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72" y="18"/>
                </a:cxn>
                <a:cxn ang="0">
                  <a:pos x="64" y="14"/>
                </a:cxn>
                <a:cxn ang="0">
                  <a:pos x="58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82" h="34">
                  <a:moveTo>
                    <a:pt x="6" y="22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8" y="32"/>
                  </a:lnTo>
                  <a:lnTo>
                    <a:pt x="40" y="34"/>
                  </a:lnTo>
                  <a:lnTo>
                    <a:pt x="5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6"/>
            <p:cNvSpPr/>
            <p:nvPr/>
          </p:nvSpPr>
          <p:spPr bwMode="auto">
            <a:xfrm>
              <a:off x="5346897" y="190508"/>
              <a:ext cx="361964" cy="107954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42" y="26"/>
                </a:cxn>
                <a:cxn ang="0">
                  <a:pos x="54" y="24"/>
                </a:cxn>
                <a:cxn ang="0">
                  <a:pos x="60" y="26"/>
                </a:cxn>
                <a:cxn ang="0">
                  <a:pos x="70" y="24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84" y="26"/>
                </a:cxn>
                <a:cxn ang="0">
                  <a:pos x="74" y="28"/>
                </a:cxn>
                <a:cxn ang="0">
                  <a:pos x="62" y="28"/>
                </a:cxn>
                <a:cxn ang="0">
                  <a:pos x="68" y="30"/>
                </a:cxn>
                <a:cxn ang="0">
                  <a:pos x="70" y="34"/>
                </a:cxn>
                <a:cxn ang="0">
                  <a:pos x="60" y="30"/>
                </a:cxn>
                <a:cxn ang="0">
                  <a:pos x="38" y="28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64" y="44"/>
                </a:cxn>
                <a:cxn ang="0">
                  <a:pos x="50" y="42"/>
                </a:cxn>
                <a:cxn ang="0">
                  <a:pos x="28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6" y="50"/>
                </a:cxn>
                <a:cxn ang="0">
                  <a:pos x="42" y="58"/>
                </a:cxn>
                <a:cxn ang="0">
                  <a:pos x="36" y="56"/>
                </a:cxn>
                <a:cxn ang="0">
                  <a:pos x="24" y="54"/>
                </a:cxn>
                <a:cxn ang="0">
                  <a:pos x="22" y="56"/>
                </a:cxn>
                <a:cxn ang="0">
                  <a:pos x="22" y="62"/>
                </a:cxn>
                <a:cxn ang="0">
                  <a:pos x="16" y="62"/>
                </a:cxn>
                <a:cxn ang="0">
                  <a:pos x="8" y="68"/>
                </a:cxn>
                <a:cxn ang="0">
                  <a:pos x="76" y="68"/>
                </a:cxn>
                <a:cxn ang="0">
                  <a:pos x="96" y="64"/>
                </a:cxn>
                <a:cxn ang="0">
                  <a:pos x="88" y="60"/>
                </a:cxn>
                <a:cxn ang="0">
                  <a:pos x="92" y="58"/>
                </a:cxn>
                <a:cxn ang="0">
                  <a:pos x="98" y="54"/>
                </a:cxn>
                <a:cxn ang="0">
                  <a:pos x="102" y="52"/>
                </a:cxn>
                <a:cxn ang="0">
                  <a:pos x="122" y="44"/>
                </a:cxn>
                <a:cxn ang="0">
                  <a:pos x="126" y="38"/>
                </a:cxn>
                <a:cxn ang="0">
                  <a:pos x="132" y="34"/>
                </a:cxn>
                <a:cxn ang="0">
                  <a:pos x="144" y="34"/>
                </a:cxn>
                <a:cxn ang="0">
                  <a:pos x="164" y="26"/>
                </a:cxn>
                <a:cxn ang="0">
                  <a:pos x="186" y="20"/>
                </a:cxn>
                <a:cxn ang="0">
                  <a:pos x="188" y="14"/>
                </a:cxn>
                <a:cxn ang="0">
                  <a:pos x="228" y="6"/>
                </a:cxn>
                <a:cxn ang="0">
                  <a:pos x="192" y="0"/>
                </a:cxn>
                <a:cxn ang="0">
                  <a:pos x="112" y="0"/>
                </a:cxn>
                <a:cxn ang="0">
                  <a:pos x="68" y="4"/>
                </a:cxn>
                <a:cxn ang="0">
                  <a:pos x="58" y="8"/>
                </a:cxn>
                <a:cxn ang="0">
                  <a:pos x="46" y="6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6" y="16"/>
                </a:cxn>
              </a:cxnLst>
              <a:rect l="0" t="0" r="r" b="b"/>
              <a:pathLst>
                <a:path w="228" h="6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4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6" y="28"/>
                  </a:lnTo>
                  <a:lnTo>
                    <a:pt x="38" y="2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54" y="68"/>
                  </a:lnTo>
                  <a:lnTo>
                    <a:pt x="76" y="68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0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208" y="12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0" y="4"/>
                  </a:lnTo>
                  <a:lnTo>
                    <a:pt x="19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7"/>
            <p:cNvSpPr/>
            <p:nvPr/>
          </p:nvSpPr>
          <p:spPr bwMode="auto">
            <a:xfrm>
              <a:off x="7985420" y="1378001"/>
              <a:ext cx="12701" cy="31751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8"/>
            <p:cNvSpPr/>
            <p:nvPr/>
          </p:nvSpPr>
          <p:spPr bwMode="auto">
            <a:xfrm>
              <a:off x="6766174" y="974761"/>
              <a:ext cx="19051" cy="95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9"/>
            <p:cNvSpPr/>
            <p:nvPr/>
          </p:nvSpPr>
          <p:spPr bwMode="auto">
            <a:xfrm>
              <a:off x="7963193" y="1343075"/>
              <a:ext cx="9526" cy="1270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0"/>
            <p:cNvSpPr/>
            <p:nvPr/>
          </p:nvSpPr>
          <p:spPr bwMode="auto">
            <a:xfrm>
              <a:off x="4451514" y="638199"/>
              <a:ext cx="25401" cy="1270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1"/>
            <p:cNvSpPr/>
            <p:nvPr/>
          </p:nvSpPr>
          <p:spPr bwMode="auto">
            <a:xfrm>
              <a:off x="8080673" y="1749490"/>
              <a:ext cx="12701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2"/>
            <p:cNvSpPr/>
            <p:nvPr/>
          </p:nvSpPr>
          <p:spPr bwMode="auto">
            <a:xfrm>
              <a:off x="7944143" y="1717739"/>
              <a:ext cx="19051" cy="95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63"/>
            <p:cNvSpPr/>
            <p:nvPr/>
          </p:nvSpPr>
          <p:spPr bwMode="auto">
            <a:xfrm>
              <a:off x="7915568" y="1701864"/>
              <a:ext cx="15876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4"/>
            <p:cNvSpPr/>
            <p:nvPr/>
          </p:nvSpPr>
          <p:spPr bwMode="auto">
            <a:xfrm>
              <a:off x="7931443" y="1698689"/>
              <a:ext cx="9526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65"/>
            <p:cNvSpPr/>
            <p:nvPr/>
          </p:nvSpPr>
          <p:spPr bwMode="auto">
            <a:xfrm>
              <a:off x="5473902" y="530245"/>
              <a:ext cx="9526" cy="95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66"/>
            <p:cNvSpPr/>
            <p:nvPr/>
          </p:nvSpPr>
          <p:spPr bwMode="auto">
            <a:xfrm>
              <a:off x="8201328" y="809656"/>
              <a:ext cx="66677" cy="60327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8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32" y="28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2" y="16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42" h="38">
                  <a:moveTo>
                    <a:pt x="4" y="38"/>
                  </a:moveTo>
                  <a:lnTo>
                    <a:pt x="4" y="3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67"/>
            <p:cNvSpPr/>
            <p:nvPr/>
          </p:nvSpPr>
          <p:spPr bwMode="auto">
            <a:xfrm>
              <a:off x="7871116" y="1736790"/>
              <a:ext cx="495318" cy="463567"/>
            </a:xfrm>
            <a:custGeom>
              <a:avLst/>
              <a:gdLst/>
              <a:ahLst/>
              <a:cxnLst>
                <a:cxn ang="0">
                  <a:pos x="312" y="152"/>
                </a:cxn>
                <a:cxn ang="0">
                  <a:pos x="284" y="120"/>
                </a:cxn>
                <a:cxn ang="0">
                  <a:pos x="266" y="92"/>
                </a:cxn>
                <a:cxn ang="0">
                  <a:pos x="256" y="74"/>
                </a:cxn>
                <a:cxn ang="0">
                  <a:pos x="246" y="44"/>
                </a:cxn>
                <a:cxn ang="0">
                  <a:pos x="232" y="16"/>
                </a:cxn>
                <a:cxn ang="0">
                  <a:pos x="222" y="20"/>
                </a:cxn>
                <a:cxn ang="0">
                  <a:pos x="216" y="68"/>
                </a:cxn>
                <a:cxn ang="0">
                  <a:pos x="208" y="74"/>
                </a:cxn>
                <a:cxn ang="0">
                  <a:pos x="176" y="48"/>
                </a:cxn>
                <a:cxn ang="0">
                  <a:pos x="176" y="32"/>
                </a:cxn>
                <a:cxn ang="0">
                  <a:pos x="182" y="18"/>
                </a:cxn>
                <a:cxn ang="0">
                  <a:pos x="162" y="14"/>
                </a:cxn>
                <a:cxn ang="0">
                  <a:pos x="150" y="14"/>
                </a:cxn>
                <a:cxn ang="0">
                  <a:pos x="140" y="18"/>
                </a:cxn>
                <a:cxn ang="0">
                  <a:pos x="128" y="40"/>
                </a:cxn>
                <a:cxn ang="0">
                  <a:pos x="126" y="44"/>
                </a:cxn>
                <a:cxn ang="0">
                  <a:pos x="116" y="44"/>
                </a:cxn>
                <a:cxn ang="0">
                  <a:pos x="100" y="38"/>
                </a:cxn>
                <a:cxn ang="0">
                  <a:pos x="86" y="60"/>
                </a:cxn>
                <a:cxn ang="0">
                  <a:pos x="72" y="66"/>
                </a:cxn>
                <a:cxn ang="0">
                  <a:pos x="68" y="80"/>
                </a:cxn>
                <a:cxn ang="0">
                  <a:pos x="54" y="96"/>
                </a:cxn>
                <a:cxn ang="0">
                  <a:pos x="10" y="116"/>
                </a:cxn>
                <a:cxn ang="0">
                  <a:pos x="2" y="144"/>
                </a:cxn>
                <a:cxn ang="0">
                  <a:pos x="0" y="166"/>
                </a:cxn>
                <a:cxn ang="0">
                  <a:pos x="12" y="194"/>
                </a:cxn>
                <a:cxn ang="0">
                  <a:pos x="20" y="232"/>
                </a:cxn>
                <a:cxn ang="0">
                  <a:pos x="14" y="244"/>
                </a:cxn>
                <a:cxn ang="0">
                  <a:pos x="30" y="254"/>
                </a:cxn>
                <a:cxn ang="0">
                  <a:pos x="48" y="244"/>
                </a:cxn>
                <a:cxn ang="0">
                  <a:pos x="72" y="242"/>
                </a:cxn>
                <a:cxn ang="0">
                  <a:pos x="82" y="236"/>
                </a:cxn>
                <a:cxn ang="0">
                  <a:pos x="112" y="222"/>
                </a:cxn>
                <a:cxn ang="0">
                  <a:pos x="150" y="220"/>
                </a:cxn>
                <a:cxn ang="0">
                  <a:pos x="170" y="238"/>
                </a:cxn>
                <a:cxn ang="0">
                  <a:pos x="178" y="248"/>
                </a:cxn>
                <a:cxn ang="0">
                  <a:pos x="192" y="230"/>
                </a:cxn>
                <a:cxn ang="0">
                  <a:pos x="190" y="242"/>
                </a:cxn>
                <a:cxn ang="0">
                  <a:pos x="196" y="258"/>
                </a:cxn>
                <a:cxn ang="0">
                  <a:pos x="206" y="268"/>
                </a:cxn>
                <a:cxn ang="0">
                  <a:pos x="216" y="284"/>
                </a:cxn>
                <a:cxn ang="0">
                  <a:pos x="238" y="288"/>
                </a:cxn>
                <a:cxn ang="0">
                  <a:pos x="248" y="284"/>
                </a:cxn>
                <a:cxn ang="0">
                  <a:pos x="258" y="292"/>
                </a:cxn>
                <a:cxn ang="0">
                  <a:pos x="276" y="280"/>
                </a:cxn>
                <a:cxn ang="0">
                  <a:pos x="284" y="280"/>
                </a:cxn>
                <a:cxn ang="0">
                  <a:pos x="286" y="272"/>
                </a:cxn>
                <a:cxn ang="0">
                  <a:pos x="304" y="228"/>
                </a:cxn>
                <a:cxn ang="0">
                  <a:pos x="312" y="196"/>
                </a:cxn>
                <a:cxn ang="0">
                  <a:pos x="310" y="158"/>
                </a:cxn>
              </a:cxnLst>
              <a:rect l="0" t="0" r="r" b="b"/>
              <a:pathLst>
                <a:path w="312" h="292">
                  <a:moveTo>
                    <a:pt x="310" y="158"/>
                  </a:moveTo>
                  <a:lnTo>
                    <a:pt x="310" y="158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8" y="150"/>
                  </a:lnTo>
                  <a:lnTo>
                    <a:pt x="308" y="150"/>
                  </a:lnTo>
                  <a:lnTo>
                    <a:pt x="292" y="130"/>
                  </a:lnTo>
                  <a:lnTo>
                    <a:pt x="284" y="120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4" y="98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2" y="56"/>
                  </a:lnTo>
                  <a:lnTo>
                    <a:pt x="250" y="48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0" y="38"/>
                  </a:lnTo>
                  <a:lnTo>
                    <a:pt x="236" y="30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2" y="2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0" y="5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4" y="72"/>
                  </a:lnTo>
                  <a:lnTo>
                    <a:pt x="212" y="74"/>
                  </a:lnTo>
                  <a:lnTo>
                    <a:pt x="208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2"/>
                  </a:lnTo>
                  <a:lnTo>
                    <a:pt x="180" y="28"/>
                  </a:lnTo>
                  <a:lnTo>
                    <a:pt x="182" y="2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68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6" y="20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54" y="9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6" y="122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8" y="182"/>
                  </a:lnTo>
                  <a:lnTo>
                    <a:pt x="12" y="19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0" y="228"/>
                  </a:lnTo>
                  <a:lnTo>
                    <a:pt x="20" y="232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8" y="244"/>
                  </a:lnTo>
                  <a:lnTo>
                    <a:pt x="56" y="242"/>
                  </a:lnTo>
                  <a:lnTo>
                    <a:pt x="62" y="240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8" y="242"/>
                  </a:lnTo>
                  <a:lnTo>
                    <a:pt x="82" y="240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6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12" y="222"/>
                  </a:lnTo>
                  <a:lnTo>
                    <a:pt x="124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50" y="220"/>
                  </a:lnTo>
                  <a:lnTo>
                    <a:pt x="156" y="222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70" y="238"/>
                  </a:lnTo>
                  <a:lnTo>
                    <a:pt x="172" y="246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8" y="248"/>
                  </a:lnTo>
                  <a:lnTo>
                    <a:pt x="182" y="242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4" y="248"/>
                  </a:lnTo>
                  <a:lnTo>
                    <a:pt x="196" y="252"/>
                  </a:lnTo>
                  <a:lnTo>
                    <a:pt x="198" y="25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74"/>
                  </a:lnTo>
                  <a:lnTo>
                    <a:pt x="212" y="280"/>
                  </a:lnTo>
                  <a:lnTo>
                    <a:pt x="216" y="284"/>
                  </a:lnTo>
                  <a:lnTo>
                    <a:pt x="220" y="288"/>
                  </a:lnTo>
                  <a:lnTo>
                    <a:pt x="226" y="290"/>
                  </a:lnTo>
                  <a:lnTo>
                    <a:pt x="232" y="290"/>
                  </a:lnTo>
                  <a:lnTo>
                    <a:pt x="238" y="28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4" y="290"/>
                  </a:lnTo>
                  <a:lnTo>
                    <a:pt x="258" y="292"/>
                  </a:lnTo>
                  <a:lnTo>
                    <a:pt x="262" y="290"/>
                  </a:lnTo>
                  <a:lnTo>
                    <a:pt x="266" y="288"/>
                  </a:lnTo>
                  <a:lnTo>
                    <a:pt x="272" y="282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2"/>
                  </a:lnTo>
                  <a:lnTo>
                    <a:pt x="282" y="282"/>
                  </a:lnTo>
                  <a:lnTo>
                    <a:pt x="284" y="280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6" y="272"/>
                  </a:lnTo>
                  <a:lnTo>
                    <a:pt x="292" y="250"/>
                  </a:lnTo>
                  <a:lnTo>
                    <a:pt x="296" y="238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308" y="218"/>
                  </a:lnTo>
                  <a:lnTo>
                    <a:pt x="310" y="208"/>
                  </a:lnTo>
                  <a:lnTo>
                    <a:pt x="310" y="208"/>
                  </a:lnTo>
                  <a:lnTo>
                    <a:pt x="312" y="196"/>
                  </a:lnTo>
                  <a:lnTo>
                    <a:pt x="312" y="18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8"/>
            <p:cNvSpPr/>
            <p:nvPr/>
          </p:nvSpPr>
          <p:spPr bwMode="auto">
            <a:xfrm>
              <a:off x="5556455" y="2438491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9"/>
            <p:cNvSpPr/>
            <p:nvPr/>
          </p:nvSpPr>
          <p:spPr bwMode="auto">
            <a:xfrm>
              <a:off x="5543755" y="2432140"/>
              <a:ext cx="12701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0"/>
            <p:cNvSpPr/>
            <p:nvPr/>
          </p:nvSpPr>
          <p:spPr bwMode="auto">
            <a:xfrm>
              <a:off x="7979070" y="1403402"/>
              <a:ext cx="57152" cy="5715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8" y="36"/>
                </a:cxn>
                <a:cxn ang="0">
                  <a:pos x="28" y="3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4"/>
                </a:cxn>
                <a:cxn ang="0">
                  <a:pos x="24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71"/>
            <p:cNvSpPr/>
            <p:nvPr/>
          </p:nvSpPr>
          <p:spPr bwMode="auto">
            <a:xfrm>
              <a:off x="6499465" y="901734"/>
              <a:ext cx="9526" cy="63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72"/>
            <p:cNvSpPr/>
            <p:nvPr/>
          </p:nvSpPr>
          <p:spPr bwMode="auto">
            <a:xfrm>
              <a:off x="7855240" y="330212"/>
              <a:ext cx="9526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73"/>
            <p:cNvSpPr/>
            <p:nvPr/>
          </p:nvSpPr>
          <p:spPr bwMode="auto">
            <a:xfrm>
              <a:off x="5705686" y="1384352"/>
              <a:ext cx="6350" cy="952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74"/>
            <p:cNvSpPr/>
            <p:nvPr/>
          </p:nvSpPr>
          <p:spPr bwMode="auto">
            <a:xfrm>
              <a:off x="7991770" y="1378001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75"/>
            <p:cNvSpPr/>
            <p:nvPr/>
          </p:nvSpPr>
          <p:spPr bwMode="auto">
            <a:xfrm>
              <a:off x="7944143" y="1381177"/>
              <a:ext cx="9526" cy="95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6"/>
            <p:cNvSpPr/>
            <p:nvPr/>
          </p:nvSpPr>
          <p:spPr bwMode="auto">
            <a:xfrm>
              <a:off x="5277045" y="276235"/>
              <a:ext cx="22226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7"/>
            <p:cNvSpPr/>
            <p:nvPr/>
          </p:nvSpPr>
          <p:spPr bwMode="auto">
            <a:xfrm>
              <a:off x="5670760" y="736627"/>
              <a:ext cx="28576" cy="1270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8"/>
            <p:cNvSpPr/>
            <p:nvPr/>
          </p:nvSpPr>
          <p:spPr bwMode="auto">
            <a:xfrm>
              <a:off x="8083550" y="1558925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2031182" y="2842023"/>
          <a:ext cx="1138132" cy="112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926317" y="970144"/>
          <a:ext cx="1484809" cy="146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3895188" y="2314858"/>
          <a:ext cx="866156" cy="85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4970268" y="304936"/>
          <a:ext cx="1591273" cy="157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6332391" y="2726857"/>
          <a:ext cx="866156" cy="85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294357" y="1281301"/>
            <a:ext cx="200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FFFFF"/>
                </a:solidFill>
              </a:rPr>
              <a:t>点击此处添加标题</a:t>
            </a:r>
            <a:endParaRPr lang="en-US" altLang="zh-CN" sz="1000" b="1" dirty="0">
              <a:solidFill>
                <a:srgbClr val="FFFFFF"/>
              </a:solidFill>
            </a:endParaRPr>
          </a:p>
          <a:p>
            <a:r>
              <a:rPr lang="en-US" altLang="zh-CN" sz="1000" b="1" dirty="0">
                <a:solidFill>
                  <a:srgbClr val="FFFFFF"/>
                </a:solidFill>
              </a:rPr>
              <a:t>TEXT HERE</a:t>
            </a:r>
          </a:p>
          <a:p>
            <a:endParaRPr lang="en-US" altLang="zh-CN" sz="8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endParaRPr lang="en-US" altLang="zh-CN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53986" y="3202541"/>
            <a:ext cx="204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FFFFF"/>
                </a:solidFill>
              </a:rPr>
              <a:t>点击此处添加标题</a:t>
            </a:r>
            <a:endParaRPr lang="en-US" altLang="zh-CN" sz="1000" b="1" dirty="0">
              <a:solidFill>
                <a:srgbClr val="FFFFFF"/>
              </a:solidFill>
            </a:endParaRPr>
          </a:p>
          <a:p>
            <a:r>
              <a:rPr lang="en-US" altLang="zh-CN" sz="1000" b="1" dirty="0">
                <a:solidFill>
                  <a:srgbClr val="FFFFFF"/>
                </a:solidFill>
              </a:rPr>
              <a:t>TEXT HERE</a:t>
            </a:r>
          </a:p>
          <a:p>
            <a:endParaRPr lang="en-US" altLang="zh-CN" sz="8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endParaRPr lang="en-US" altLang="zh-CN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19131" y="2421435"/>
            <a:ext cx="203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FFFFF"/>
                </a:solidFill>
              </a:rPr>
              <a:t>点击此处添加标题</a:t>
            </a:r>
            <a:endParaRPr lang="en-US" altLang="zh-CN" sz="1000" b="1" dirty="0">
              <a:solidFill>
                <a:srgbClr val="FFFFFF"/>
              </a:solidFill>
            </a:endParaRPr>
          </a:p>
          <a:p>
            <a:r>
              <a:rPr lang="en-US" altLang="zh-CN" sz="1000" b="1" dirty="0">
                <a:solidFill>
                  <a:srgbClr val="FFFFFF"/>
                </a:solidFill>
              </a:rPr>
              <a:t>TEXT HERE</a:t>
            </a:r>
          </a:p>
          <a:p>
            <a:endParaRPr lang="en-US" altLang="zh-CN" sz="8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endParaRPr lang="en-US" altLang="zh-CN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98399" y="3467193"/>
            <a:ext cx="212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FFFFF"/>
                </a:solidFill>
              </a:rPr>
              <a:t>点击此处添加标题</a:t>
            </a:r>
            <a:endParaRPr lang="en-US" altLang="zh-CN" sz="1000" b="1" dirty="0">
              <a:solidFill>
                <a:srgbClr val="FFFFFF"/>
              </a:solidFill>
            </a:endParaRPr>
          </a:p>
          <a:p>
            <a:r>
              <a:rPr lang="en-US" altLang="zh-CN" sz="1000" b="1" dirty="0">
                <a:solidFill>
                  <a:srgbClr val="FFFFFF"/>
                </a:solidFill>
              </a:rPr>
              <a:t>TEXT HERE</a:t>
            </a:r>
          </a:p>
          <a:p>
            <a:endParaRPr lang="en-US" altLang="zh-CN" sz="8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endParaRPr lang="en-US" altLang="zh-CN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90167" y="751089"/>
            <a:ext cx="2030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FFFFF"/>
                </a:solidFill>
              </a:rPr>
              <a:t>点击此处添加标题</a:t>
            </a:r>
            <a:endParaRPr lang="en-US" altLang="zh-CN" sz="1000" b="1" dirty="0">
              <a:solidFill>
                <a:srgbClr val="FFFFFF"/>
              </a:solidFill>
            </a:endParaRPr>
          </a:p>
          <a:p>
            <a:r>
              <a:rPr lang="en-US" altLang="zh-CN" sz="1000" b="1" dirty="0">
                <a:solidFill>
                  <a:srgbClr val="FFFFFF"/>
                </a:solidFill>
              </a:rPr>
              <a:t>TEXT HERE</a:t>
            </a:r>
          </a:p>
          <a:p>
            <a:endParaRPr lang="en-US" altLang="zh-CN" sz="8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endParaRPr lang="en-US" altLang="zh-CN" sz="1000" dirty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3749637" y="4526903"/>
            <a:ext cx="164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|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930094" y="933986"/>
            <a:ext cx="1283812" cy="1283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79344" y="2375151"/>
            <a:ext cx="2985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SECTION</a:t>
            </a:r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HERE</a:t>
            </a:r>
          </a:p>
          <a:p>
            <a:pPr algn="ctr"/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预期目标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7307" y="3206148"/>
            <a:ext cx="286938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LOGO | COMPANY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928" y="4526903"/>
            <a:ext cx="164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dirty="0">
                <a:solidFill>
                  <a:srgbClr val="FFFFFF"/>
                </a:solidFill>
              </a:rPr>
              <a:t>COMPANY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|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LOGO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8507" y="0"/>
            <a:ext cx="4725493" cy="51435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65708" y="178481"/>
            <a:ext cx="438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</a:rPr>
              <a:t>INTERNET</a:t>
            </a:r>
            <a:r>
              <a:rPr kumimoji="1" lang="zh-CN" altLang="en-US" sz="32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200" b="1" dirty="0">
                <a:solidFill>
                  <a:schemeClr val="bg1"/>
                </a:solidFill>
              </a:rPr>
              <a:t>PRODUCT</a:t>
            </a:r>
          </a:p>
          <a:p>
            <a:r>
              <a:rPr kumimoji="1" lang="zh-CN" altLang="en-US" sz="3200" b="1" dirty="0">
                <a:solidFill>
                  <a:schemeClr val="bg1"/>
                </a:solidFill>
              </a:rPr>
              <a:t> 互联网产品</a:t>
            </a:r>
          </a:p>
        </p:txBody>
      </p:sp>
      <p:sp>
        <p:nvSpPr>
          <p:cNvPr id="5" name="矩形 4"/>
          <p:cNvSpPr/>
          <p:nvPr/>
        </p:nvSpPr>
        <p:spPr>
          <a:xfrm>
            <a:off x="4665708" y="1667140"/>
            <a:ext cx="430774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点击此处添加文本信息。标题数字等都可以通过点击和重新输入进行更改，顶部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倍字间距。点击此处添加文本信息。标题数字等都可以通过点击和重新输入进行更改，顶部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点击此处添加文本信息。标题数字等都可以通过点击和重新输入进行更改，顶部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倍字间距。点击此处添加文本信息。标题数字等都可以通过点击和重新输入进行更改，顶部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zh-CN" altLang="zh-CN" sz="10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zh-CN" sz="10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Phone6 金色 正面 竖立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14" y="0"/>
            <a:ext cx="2850972" cy="5594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726413"/>
            <a:ext cx="9144000" cy="14170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346344" y="3870128"/>
            <a:ext cx="8480173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点击此处添加文本信息。</a:t>
            </a:r>
            <a:endParaRPr lang="en-US" altLang="zh-CN" sz="10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5" name="椭圆 4"/>
          <p:cNvSpPr/>
          <p:nvPr/>
        </p:nvSpPr>
        <p:spPr>
          <a:xfrm>
            <a:off x="2174090" y="857215"/>
            <a:ext cx="1022352" cy="10223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A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220397" y="1137559"/>
            <a:ext cx="18594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8" name="文本框 7"/>
          <p:cNvSpPr txBox="1"/>
          <p:nvPr/>
        </p:nvSpPr>
        <p:spPr>
          <a:xfrm flipH="1">
            <a:off x="774596" y="768227"/>
            <a:ext cx="13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>
                <a:solidFill>
                  <a:srgbClr val="FFFFFF"/>
                </a:solidFill>
              </a:rPr>
              <a:t>TITLE</a:t>
            </a:r>
            <a:r>
              <a:rPr kumimoji="1" lang="zh-CN" altLang="en-US" dirty="0">
                <a:solidFill>
                  <a:srgbClr val="FFFFFF"/>
                </a:solidFill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</a:rPr>
              <a:t>HERE</a:t>
            </a:r>
          </a:p>
        </p:txBody>
      </p:sp>
      <p:sp>
        <p:nvSpPr>
          <p:cNvPr id="9" name="椭圆 8"/>
          <p:cNvSpPr/>
          <p:nvPr/>
        </p:nvSpPr>
        <p:spPr>
          <a:xfrm>
            <a:off x="2174092" y="2318874"/>
            <a:ext cx="1022352" cy="10223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C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220399" y="2599218"/>
            <a:ext cx="18594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774598" y="2229886"/>
            <a:ext cx="13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>
                <a:solidFill>
                  <a:srgbClr val="FFFFFF"/>
                </a:solidFill>
              </a:rPr>
              <a:t>TITLE</a:t>
            </a:r>
            <a:r>
              <a:rPr kumimoji="1" lang="zh-CN" altLang="en-US" dirty="0">
                <a:solidFill>
                  <a:srgbClr val="FFFFFF"/>
                </a:solidFill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</a:rPr>
              <a:t>HERE</a:t>
            </a:r>
          </a:p>
        </p:txBody>
      </p:sp>
      <p:sp>
        <p:nvSpPr>
          <p:cNvPr id="13" name="椭圆 12"/>
          <p:cNvSpPr/>
          <p:nvPr/>
        </p:nvSpPr>
        <p:spPr>
          <a:xfrm flipH="1">
            <a:off x="5932465" y="859153"/>
            <a:ext cx="1022352" cy="10223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B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49040" y="1139497"/>
            <a:ext cx="18594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54817" y="770165"/>
            <a:ext cx="13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>
                <a:solidFill>
                  <a:srgbClr val="FFFFFF"/>
                </a:solidFill>
              </a:rPr>
              <a:t>TITLE</a:t>
            </a:r>
            <a:r>
              <a:rPr kumimoji="1" lang="zh-CN" altLang="en-US" dirty="0">
                <a:solidFill>
                  <a:srgbClr val="FFFFFF"/>
                </a:solidFill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</a:rPr>
              <a:t>HERE</a:t>
            </a:r>
          </a:p>
        </p:txBody>
      </p:sp>
      <p:sp>
        <p:nvSpPr>
          <p:cNvPr id="17" name="椭圆 16"/>
          <p:cNvSpPr/>
          <p:nvPr/>
        </p:nvSpPr>
        <p:spPr>
          <a:xfrm flipH="1">
            <a:off x="5932463" y="2320812"/>
            <a:ext cx="1022352" cy="10223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D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49038" y="2601156"/>
            <a:ext cx="18594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+mn-ea"/>
              </a:rPr>
              <a:t>倍字间距。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54817" y="2231824"/>
            <a:ext cx="13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>
                <a:solidFill>
                  <a:srgbClr val="FFFFFF"/>
                </a:solidFill>
              </a:rPr>
              <a:t>TITLE</a:t>
            </a:r>
            <a:r>
              <a:rPr kumimoji="1" lang="zh-CN" altLang="en-US" dirty="0">
                <a:solidFill>
                  <a:srgbClr val="FFFFFF"/>
                </a:solidFill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</a:rPr>
              <a:t>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>
                <a:solidFill>
                  <a:srgbClr val="FFFFFF"/>
                </a:solidFill>
              </a:rPr>
              <a:t>LOGO | 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11590" y="2168243"/>
            <a:ext cx="1120820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200" dirty="0">
                <a:solidFill>
                  <a:srgbClr val="FFFFFF"/>
                </a:solidFill>
              </a:rPr>
              <a:t>此处添加图片</a:t>
            </a:r>
            <a:endParaRPr kumimoji="1" lang="en-US" altLang="zh-CN" sz="120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kumimoji="1" lang="en-US" altLang="zh-CN" sz="1200" dirty="0">
                <a:solidFill>
                  <a:srgbClr val="FFFFFF"/>
                </a:solidFill>
              </a:rPr>
              <a:t>PIC</a:t>
            </a:r>
            <a:r>
              <a:rPr kumimoji="1" lang="zh-CN" altLang="en-US" sz="1200" dirty="0">
                <a:solidFill>
                  <a:srgbClr val="FFFFFF"/>
                </a:solidFill>
              </a:rPr>
              <a:t> </a:t>
            </a:r>
            <a:r>
              <a:rPr kumimoji="1" lang="en-US" altLang="zh-CN" sz="1200" dirty="0">
                <a:solidFill>
                  <a:srgbClr val="FFFFFF"/>
                </a:solidFill>
              </a:rPr>
              <a:t>HERE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939"/>
            <a:ext cx="6067806" cy="404362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图片 3" descr="b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45" y="549939"/>
            <a:ext cx="2910354" cy="193947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图片 4" descr="b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45" y="2654085"/>
            <a:ext cx="2910354" cy="193947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912553" y="4666345"/>
            <a:ext cx="1318895" cy="254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LOGO | COMPANY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930094" y="933986"/>
            <a:ext cx="1283812" cy="128381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79344" y="2375151"/>
            <a:ext cx="2985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SECTION</a:t>
            </a:r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HERE</a:t>
            </a:r>
          </a:p>
          <a:p>
            <a:pPr algn="ctr"/>
            <a:r>
              <a:rPr kumimoji="1"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进度安排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7307" y="3206148"/>
            <a:ext cx="286938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LOGO | COMPANY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全屏显示(16:9)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2021-06-18T01:38:48Z</dcterms:created>
  <dcterms:modified xsi:type="dcterms:W3CDTF">2023-01-10T06:07:06Z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BA565B1E067345D38965D8E0326BB3AD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