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363" r:id="rId2"/>
    <p:sldId id="264" r:id="rId3"/>
    <p:sldId id="263" r:id="rId4"/>
    <p:sldId id="261" r:id="rId5"/>
    <p:sldId id="360" r:id="rId6"/>
    <p:sldId id="361" r:id="rId7"/>
    <p:sldId id="275" r:id="rId8"/>
    <p:sldId id="356" r:id="rId9"/>
    <p:sldId id="293" r:id="rId10"/>
    <p:sldId id="362" r:id="rId11"/>
    <p:sldId id="357" r:id="rId12"/>
    <p:sldId id="358" r:id="rId13"/>
    <p:sldId id="288" r:id="rId14"/>
    <p:sldId id="290" r:id="rId15"/>
  </p:sldIdLst>
  <p:sldSz cx="9144000" cy="5143500" type="screen16x9"/>
  <p:notesSz cx="6858000" cy="9144000"/>
  <p:defaultTextStyle>
    <a:defPPr>
      <a:defRPr lang="zh-CN"/>
    </a:defPPr>
    <a:lvl1pPr marL="0" lvl="0" indent="0" algn="l" defTabSz="696595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348615" lvl="1" indent="0" algn="l" defTabSz="696595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696595" lvl="2" indent="0" algn="l" defTabSz="696595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045210" lvl="3" indent="0" algn="l" defTabSz="696595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393190" lvl="4" indent="0" algn="l" defTabSz="696595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1741805" lvl="5" indent="0" algn="l" defTabSz="696595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089785" lvl="6" indent="0" algn="l" defTabSz="696595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2438400" lvl="7" indent="0" algn="l" defTabSz="696595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2787015" lvl="8" indent="0" algn="l" defTabSz="696595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1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0782"/>
    <a:srgbClr val="FF99FF"/>
    <a:srgbClr val="FF66FF"/>
    <a:srgbClr val="00493A"/>
    <a:srgbClr val="F599C1"/>
    <a:srgbClr val="FFB343"/>
    <a:srgbClr val="F8DC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howGuides="1">
      <p:cViewPr varScale="1">
        <p:scale>
          <a:sx n="107" d="100"/>
          <a:sy n="107" d="100"/>
        </p:scale>
        <p:origin x="-84" y="-690"/>
      </p:cViewPr>
      <p:guideLst>
        <p:guide orient="horz" pos="151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8" d="100"/>
        <a:sy n="16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Relationship Id="rId5" Type="http://schemas.openxmlformats.org/officeDocument/2006/relationships/image" Target="../media/image36.wmf"/><Relationship Id="rId4" Type="http://schemas.openxmlformats.org/officeDocument/2006/relationships/image" Target="../media/image3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base"/>
            <a:fld id="{0F9B84EA-7D68-4D60-9CB1-D50884785D1C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2023-01-17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base"/>
            <a:fld id="{8D4E0FC9-F1F8-4FAE-9988-3BA365CFD46F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base"/>
            <a:fld id="{D2A48B96-639E-45A3-A0BA-2464DFDB1FAA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2023-01-17</a:t>
            </a:fld>
            <a:endParaRPr lang="zh-CN" altLang="en-US" strike="noStrike" noProof="1"/>
          </a:p>
        </p:txBody>
      </p:sp>
      <p:sp>
        <p:nvSpPr>
          <p:cNvPr id="4100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101" name="备注占位符 4"/>
          <p:cNvSpPr>
            <a:spLocks noGrp="1"/>
          </p:cNvSpPr>
          <p:nvPr>
            <p:ph type="body" sz="quarter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 indent="0"/>
            <a:r>
              <a:rPr lang="zh-CN" altLang="en-US"/>
              <a:t>第二级</a:t>
            </a:r>
          </a:p>
          <a:p>
            <a:pPr lvl="2" indent="0"/>
            <a:r>
              <a:rPr lang="zh-CN" altLang="en-US"/>
              <a:t>第三级</a:t>
            </a:r>
          </a:p>
          <a:p>
            <a:pPr lvl="3" indent="0"/>
            <a:r>
              <a:rPr lang="zh-CN" altLang="en-US"/>
              <a:t>第四级</a:t>
            </a:r>
          </a:p>
          <a:p>
            <a:pPr lvl="4" indent="0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base"/>
            <a:fld id="{A6837353-30EB-4A48-80EB-173D804AEFBD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69659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8615" algn="l" defTabSz="69659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96595" algn="l" defTabSz="69659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45210" algn="l" defTabSz="69659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93190" algn="l" defTabSz="69659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41805" algn="l" defTabSz="69659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89785" algn="l" defTabSz="69659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38400" algn="l" defTabSz="69659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87015" algn="l" defTabSz="69659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 rotWithShape="1">
          <a:blip r:embed="rId2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350174" y="1916832"/>
            <a:ext cx="735006" cy="2412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00" dirty="0">
                <a:solidFill>
                  <a:schemeClr val="bg1"/>
                </a:solidFill>
              </a:rPr>
              <a:t>PPT</a:t>
            </a:r>
            <a:r>
              <a:rPr lang="zh-CN" altLang="en-US" sz="100" dirty="0">
                <a:solidFill>
                  <a:schemeClr val="bg1"/>
                </a:solidFill>
              </a:rPr>
              <a:t>模板：</a:t>
            </a:r>
            <a:r>
              <a:rPr lang="en-US" altLang="zh-CN" sz="100" dirty="0">
                <a:solidFill>
                  <a:schemeClr val="bg1"/>
                </a:solidFill>
              </a:rPr>
              <a:t>www.1ppt.com/moban/                  PPT</a:t>
            </a:r>
            <a:r>
              <a:rPr lang="zh-CN" altLang="en-US" sz="100" dirty="0">
                <a:solidFill>
                  <a:schemeClr val="bg1"/>
                </a:solidFill>
              </a:rPr>
              <a:t>素材：</a:t>
            </a:r>
            <a:r>
              <a:rPr lang="en-US" altLang="zh-CN" sz="100" dirty="0">
                <a:solidFill>
                  <a:schemeClr val="bg1"/>
                </a:solidFill>
              </a:rPr>
              <a:t>www.1ppt.com/sucai/</a:t>
            </a:r>
          </a:p>
          <a:p>
            <a:r>
              <a:rPr lang="en-US" altLang="zh-CN" sz="100" dirty="0">
                <a:solidFill>
                  <a:schemeClr val="bg1"/>
                </a:solidFill>
              </a:rPr>
              <a:t>PPT</a:t>
            </a:r>
            <a:r>
              <a:rPr lang="zh-CN" altLang="en-US" sz="100" dirty="0">
                <a:solidFill>
                  <a:schemeClr val="bg1"/>
                </a:solidFill>
              </a:rPr>
              <a:t>背景：</a:t>
            </a:r>
            <a:r>
              <a:rPr lang="en-US" altLang="zh-CN" sz="100" dirty="0">
                <a:solidFill>
                  <a:schemeClr val="bg1"/>
                </a:solidFill>
              </a:rPr>
              <a:t>www.1ppt.com/beijing/                   PPT</a:t>
            </a:r>
            <a:r>
              <a:rPr lang="zh-CN" altLang="en-US" sz="100" dirty="0">
                <a:solidFill>
                  <a:schemeClr val="bg1"/>
                </a:solidFill>
              </a:rPr>
              <a:t>图表：</a:t>
            </a:r>
            <a:r>
              <a:rPr lang="en-US" altLang="zh-CN" sz="100" dirty="0">
                <a:solidFill>
                  <a:schemeClr val="bg1"/>
                </a:solidFill>
              </a:rPr>
              <a:t>www.1ppt.com/tubiao/      </a:t>
            </a:r>
          </a:p>
          <a:p>
            <a:r>
              <a:rPr lang="en-US" altLang="zh-CN" sz="100" dirty="0">
                <a:solidFill>
                  <a:schemeClr val="bg1"/>
                </a:solidFill>
              </a:rPr>
              <a:t>PPT</a:t>
            </a:r>
            <a:r>
              <a:rPr lang="zh-CN" altLang="en-US" sz="100" dirty="0">
                <a:solidFill>
                  <a:schemeClr val="bg1"/>
                </a:solidFill>
              </a:rPr>
              <a:t>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www.1ppt.com/xiazai/                     PPT</a:t>
            </a:r>
            <a:r>
              <a:rPr lang="zh-CN" altLang="en-US" sz="100" dirty="0">
                <a:solidFill>
                  <a:schemeClr val="bg1"/>
                </a:solidFill>
              </a:rPr>
              <a:t>教程： </a:t>
            </a:r>
            <a:r>
              <a:rPr lang="en-US" altLang="zh-CN" sz="100" dirty="0">
                <a:solidFill>
                  <a:schemeClr val="bg1"/>
                </a:solidFill>
              </a:rPr>
              <a:t>www.1ppt.com/powerpoint/      </a:t>
            </a:r>
          </a:p>
          <a:p>
            <a:r>
              <a:rPr lang="zh-CN" altLang="en-US" sz="100" dirty="0">
                <a:solidFill>
                  <a:schemeClr val="bg1"/>
                </a:solidFill>
              </a:rPr>
              <a:t>资料下载：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www.1ppt.com/ziliao/                   </a:t>
            </a:r>
            <a:r>
              <a:rPr lang="zh-CN" altLang="en-US" sz="100" dirty="0">
                <a:solidFill>
                  <a:schemeClr val="bg1"/>
                </a:solidFill>
              </a:rPr>
              <a:t>个人简历：</a:t>
            </a:r>
            <a:r>
              <a:rPr lang="en-US" altLang="zh-CN" sz="100" dirty="0">
                <a:solidFill>
                  <a:schemeClr val="bg1"/>
                </a:solidFill>
              </a:rPr>
              <a:t>www.1ppt.com/jianli/             </a:t>
            </a:r>
          </a:p>
          <a:p>
            <a:r>
              <a:rPr lang="zh-CN" altLang="en-US" sz="100" dirty="0">
                <a:solidFill>
                  <a:schemeClr val="bg1"/>
                </a:solidFill>
              </a:rPr>
              <a:t>试卷下载：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www.1ppt.com/shiti/                     </a:t>
            </a:r>
            <a:r>
              <a:rPr lang="zh-CN" altLang="en-US" sz="100" dirty="0">
                <a:solidFill>
                  <a:schemeClr val="bg1"/>
                </a:solidFill>
              </a:rPr>
              <a:t>教案下载：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www.1ppt.com/jiaoan/               </a:t>
            </a:r>
          </a:p>
          <a:p>
            <a:r>
              <a:rPr lang="zh-CN" altLang="en-US" sz="100" dirty="0">
                <a:solidFill>
                  <a:schemeClr val="bg1"/>
                </a:solidFill>
              </a:rPr>
              <a:t>手抄报：</a:t>
            </a:r>
            <a:r>
              <a:rPr lang="en-US" altLang="zh-CN" sz="100" dirty="0">
                <a:solidFill>
                  <a:schemeClr val="bg1"/>
                </a:solidFill>
              </a:rPr>
              <a:t>www.1ppt.com/shouchaobao/          PPT</a:t>
            </a:r>
            <a:r>
              <a:rPr lang="zh-CN" altLang="en-US" sz="100" dirty="0">
                <a:solidFill>
                  <a:schemeClr val="bg1"/>
                </a:solidFill>
              </a:rPr>
              <a:t>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 </a:t>
            </a:r>
          </a:p>
          <a:p>
            <a:r>
              <a:rPr lang="zh-CN" altLang="en-US" sz="100" dirty="0">
                <a:solidFill>
                  <a:schemeClr val="bg1"/>
                </a:solidFill>
              </a:rPr>
              <a:t>语文课件：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www.1ppt.com/kejian/yuwen/    </a:t>
            </a:r>
            <a:r>
              <a:rPr lang="zh-CN" altLang="en-US" sz="100" dirty="0">
                <a:solidFill>
                  <a:schemeClr val="bg1"/>
                </a:solidFill>
              </a:rPr>
              <a:t>数学课件：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www.1ppt.com/kejian/shuxue/ </a:t>
            </a:r>
          </a:p>
          <a:p>
            <a:r>
              <a:rPr lang="zh-CN" altLang="en-US" sz="100" dirty="0">
                <a:solidFill>
                  <a:schemeClr val="bg1"/>
                </a:solidFill>
              </a:rPr>
              <a:t>英语课件：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www.1ppt.com/kejian/yingyu/    </a:t>
            </a:r>
            <a:r>
              <a:rPr lang="zh-CN" altLang="en-US" sz="100" dirty="0">
                <a:solidFill>
                  <a:schemeClr val="bg1"/>
                </a:solidFill>
              </a:rPr>
              <a:t>美术课件：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www.1ppt.com/kejian/meishu/ </a:t>
            </a:r>
          </a:p>
          <a:p>
            <a:r>
              <a:rPr lang="zh-CN" altLang="en-US" sz="100" dirty="0">
                <a:solidFill>
                  <a:schemeClr val="bg1"/>
                </a:solidFill>
              </a:rPr>
              <a:t>科学课件：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www.1ppt.com/kejian/kexue/     </a:t>
            </a:r>
            <a:r>
              <a:rPr lang="zh-CN" altLang="en-US" sz="100" dirty="0">
                <a:solidFill>
                  <a:schemeClr val="bg1"/>
                </a:solidFill>
              </a:rPr>
              <a:t>物理课件：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www.1ppt.com/kejian/wuli/ </a:t>
            </a:r>
          </a:p>
          <a:p>
            <a:r>
              <a:rPr lang="zh-CN" altLang="en-US" sz="100" dirty="0">
                <a:solidFill>
                  <a:schemeClr val="bg1"/>
                </a:solidFill>
              </a:rPr>
              <a:t>化学课件：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www.1ppt.com/kejian/huaxue/  </a:t>
            </a:r>
            <a:r>
              <a:rPr lang="zh-CN" altLang="en-US" sz="100" dirty="0">
                <a:solidFill>
                  <a:schemeClr val="bg1"/>
                </a:solidFill>
              </a:rPr>
              <a:t>生物课件：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www.1ppt.com/kejian/shengwu/ </a:t>
            </a:r>
          </a:p>
          <a:p>
            <a:r>
              <a:rPr lang="zh-CN" altLang="en-US" sz="100" dirty="0">
                <a:solidFill>
                  <a:schemeClr val="bg1"/>
                </a:solidFill>
              </a:rPr>
              <a:t>地理课件：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www.1ppt.com/kejian/dili/          </a:t>
            </a:r>
            <a:r>
              <a:rPr lang="zh-CN" altLang="en-US" sz="100" dirty="0">
                <a:solidFill>
                  <a:schemeClr val="bg1"/>
                </a:solidFill>
              </a:rPr>
              <a:t>历史课件：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www.1ppt.com/kejian/lishi/ </a:t>
            </a:r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rotWithShape="0">
          <a:blip r:embed="rId2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2"/>
          </p:nvPr>
        </p:nvSpPr>
        <p:spPr>
          <a:xfrm>
            <a:off x="457689" y="4685110"/>
            <a:ext cx="2133437" cy="358379"/>
          </a:xfrm>
        </p:spPr>
        <p:txBody>
          <a:bodyPr lIns="69668" tIns="34834" rIns="69668" bIns="34834"/>
          <a:lstStyle>
            <a:lvl1pPr eaLnBrk="1" hangingPunct="1">
              <a:buFont typeface="Arial" panose="020B0604020202020204" pitchFamily="34" charset="0"/>
              <a:buNone/>
              <a:defRPr sz="800" noProof="1"/>
            </a:lvl1pPr>
          </a:lstStyle>
          <a:p>
            <a:pPr fontAlgn="base"/>
            <a:fld id="{82F288E0-7875-42C4-84C8-98DBBD3BF4D2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2023-01-17</a:t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3"/>
          </p:nvPr>
        </p:nvSpPr>
        <p:spPr>
          <a:xfrm>
            <a:off x="3124485" y="4685110"/>
            <a:ext cx="2895030" cy="358379"/>
          </a:xfrm>
        </p:spPr>
        <p:txBody>
          <a:bodyPr lIns="69668" tIns="34834" rIns="69668" bIns="34834"/>
          <a:lstStyle>
            <a:lvl1pPr algn="ctr" eaLnBrk="1" hangingPunct="1">
              <a:buFont typeface="Arial" panose="020B0604020202020204" pitchFamily="34" charset="0"/>
              <a:buNone/>
              <a:defRPr sz="800" noProof="1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6552875" y="4685110"/>
            <a:ext cx="2133437" cy="358379"/>
          </a:xfrm>
        </p:spPr>
        <p:txBody>
          <a:bodyPr lIns="69668" tIns="34834" rIns="69668" bIns="34834"/>
          <a:lstStyle>
            <a:lvl1pPr algn="r" eaLnBrk="1" hangingPunct="1">
              <a:buFont typeface="Arial" panose="020B0604020202020204" pitchFamily="34" charset="0"/>
              <a:buNone/>
              <a:defRPr sz="800" noProof="1"/>
            </a:lvl1pPr>
          </a:lstStyle>
          <a:p>
            <a:pPr fontAlgn="base"/>
            <a:fld id="{7D9BB5D0-35E4-459D-AEF3-FE4D7C45CC19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7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348615" algn="ctr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696595" algn="ctr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045210" algn="ctr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393190" algn="ctr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260985" indent="-260985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65785" lvl="1" indent="-217805" algn="l" rtl="0" eaLnBrk="0" fontAlgn="base" hangingPunct="0">
        <a:spcBef>
          <a:spcPct val="20000"/>
        </a:spcBef>
        <a:spcAft>
          <a:spcPct val="0"/>
        </a:spcAft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70585" lvl="2" indent="-173990" algn="l" rtl="0" eaLnBrk="0" fontAlgn="base" hangingPunct="0">
        <a:spcBef>
          <a:spcPct val="20000"/>
        </a:spcBef>
        <a:spcAft>
          <a:spcPct val="0"/>
        </a:spcAft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19200" lvl="3" indent="-173990" algn="l" rtl="0" eaLnBrk="0" fontAlgn="base" hangingPunct="0">
        <a:spcBef>
          <a:spcPct val="20000"/>
        </a:spcBef>
        <a:spcAft>
          <a:spcPct val="0"/>
        </a:spcAft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67815" lvl="4" indent="-173990" algn="l" rtl="0" eaLnBrk="0" fontAlgn="base" hangingPunct="0">
        <a:spcBef>
          <a:spcPct val="20000"/>
        </a:spcBef>
        <a:spcAft>
          <a:spcPct val="0"/>
        </a:spcAft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16430" lvl="5" indent="-173990" algn="l" defTabSz="69659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264410" lvl="6" indent="-173990" algn="l" defTabSz="69659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13025" lvl="7" indent="-173990" algn="l" defTabSz="69659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61640" lvl="8" indent="-173990" algn="l" defTabSz="69659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69659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48615" lvl="1" indent="0" algn="l" defTabSz="92900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696595" lvl="2" indent="0" algn="l" defTabSz="92900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045210" lvl="3" indent="0" algn="l" defTabSz="92900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393190" lvl="4" indent="0" algn="l" defTabSz="92900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1741805" lvl="5" indent="0" algn="l" defTabSz="92900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091055" lvl="6" indent="0" algn="l" defTabSz="92900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2439035" lvl="7" indent="0" algn="l" defTabSz="92900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2787650" lvl="8" indent="0" algn="l" defTabSz="92900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12" Type="http://schemas.openxmlformats.org/officeDocument/2006/relationships/image" Target="../media/image36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3.wmf"/><Relationship Id="rId11" Type="http://schemas.openxmlformats.org/officeDocument/2006/relationships/oleObject" Target="../embeddings/oleObject14.bin"/><Relationship Id="rId5" Type="http://schemas.openxmlformats.org/officeDocument/2006/relationships/oleObject" Target="../embeddings/oleObject11.bin"/><Relationship Id="rId10" Type="http://schemas.openxmlformats.org/officeDocument/2006/relationships/image" Target="../media/image35.wmf"/><Relationship Id="rId4" Type="http://schemas.openxmlformats.org/officeDocument/2006/relationships/image" Target="../media/image32.wmf"/><Relationship Id="rId9" Type="http://schemas.openxmlformats.org/officeDocument/2006/relationships/oleObject" Target="../embeddings/oleObject13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tiff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image" Target="../media/image17.pn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wmf"/><Relationship Id="rId11" Type="http://schemas.openxmlformats.org/officeDocument/2006/relationships/image" Target="../media/image19.png"/><Relationship Id="rId5" Type="http://schemas.openxmlformats.org/officeDocument/2006/relationships/oleObject" Target="../embeddings/oleObject1.bin"/><Relationship Id="rId10" Type="http://schemas.openxmlformats.org/officeDocument/2006/relationships/image" Target="../media/image16.wmf"/><Relationship Id="rId4" Type="http://schemas.openxmlformats.org/officeDocument/2006/relationships/image" Target="../media/image18.png"/><Relationship Id="rId9" Type="http://schemas.openxmlformats.org/officeDocument/2006/relationships/oleObject" Target="../embeddings/oleObject3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image" Target="../media/image23.png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0.wmf"/><Relationship Id="rId11" Type="http://schemas.openxmlformats.org/officeDocument/2006/relationships/image" Target="../media/image19.png"/><Relationship Id="rId5" Type="http://schemas.openxmlformats.org/officeDocument/2006/relationships/oleObject" Target="../embeddings/oleObject4.bin"/><Relationship Id="rId10" Type="http://schemas.openxmlformats.org/officeDocument/2006/relationships/image" Target="../media/image22.wmf"/><Relationship Id="rId4" Type="http://schemas.openxmlformats.org/officeDocument/2006/relationships/image" Target="../media/image24.png"/><Relationship Id="rId9" Type="http://schemas.openxmlformats.org/officeDocument/2006/relationships/oleObject" Target="../embeddings/oleObject6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if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iff"/><Relationship Id="rId7" Type="http://schemas.openxmlformats.org/officeDocument/2006/relationships/image" Target="../media/image27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26.wmf"/><Relationship Id="rId4" Type="http://schemas.openxmlformats.org/officeDocument/2006/relationships/oleObject" Target="../embeddings/oleObject7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0" y="1059582"/>
            <a:ext cx="9143999" cy="1824675"/>
          </a:xfrm>
          <a:prstGeom prst="rect">
            <a:avLst/>
          </a:prstGeom>
          <a:noFill/>
          <a:ln w="9525">
            <a:noFill/>
          </a:ln>
        </p:spPr>
        <p:txBody>
          <a:bodyPr wrap="square" lIns="69668" tIns="34834" rIns="69668" bIns="34834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4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分数乘法（二）</a:t>
            </a:r>
            <a:endParaRPr lang="en-US" altLang="zh-CN" sz="44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3200" dirty="0" smtClean="0">
                <a:latin typeface="微软雅黑" panose="020B0503020204020204" charset="-122"/>
                <a:ea typeface="微软雅黑" panose="020B0503020204020204" charset="-122"/>
              </a:rPr>
              <a:t>第</a:t>
            </a:r>
            <a:r>
              <a:rPr lang="en-US" altLang="zh-CN" sz="3200" dirty="0" smtClean="0"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en-US" sz="3200" dirty="0" smtClean="0">
                <a:latin typeface="微软雅黑" panose="020B0503020204020204" charset="-122"/>
                <a:ea typeface="微软雅黑" panose="020B0503020204020204" charset="-122"/>
              </a:rPr>
              <a:t>课</a:t>
            </a:r>
            <a:r>
              <a:rPr lang="zh-CN" altLang="en-US" sz="3200" dirty="0">
                <a:latin typeface="微软雅黑" panose="020B0503020204020204" charset="-122"/>
                <a:ea typeface="微软雅黑" panose="020B0503020204020204" charset="-122"/>
              </a:rPr>
              <a:t>时</a:t>
            </a:r>
            <a:endParaRPr lang="zh-CN" altLang="en-US" sz="320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3795886"/>
            <a:ext cx="9143999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53827" y="1111021"/>
            <a:ext cx="4761063" cy="484748"/>
          </a:xfrm>
          <a:prstGeom prst="rect">
            <a:avLst/>
          </a:prstGeom>
          <a:noFill/>
        </p:spPr>
        <p:txBody>
          <a:bodyPr wrap="square" lIns="69668" tIns="34834" rIns="69668" bIns="34834" rtlCol="0">
            <a:spAutoFit/>
          </a:bodyPr>
          <a:lstStyle/>
          <a:p>
            <a:r>
              <a:rPr lang="en-US" altLang="zh-CN" sz="2700" dirty="0">
                <a:solidFill>
                  <a:srgbClr val="E30782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2.</a:t>
            </a:r>
            <a:r>
              <a:rPr lang="zh-CN" altLang="en-US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（选自教材</a:t>
            </a:r>
            <a:r>
              <a:rPr lang="en-US" altLang="zh-CN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P26</a:t>
            </a:r>
            <a:r>
              <a:rPr lang="zh-CN" altLang="en-US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T3</a:t>
            </a:r>
            <a:r>
              <a:rPr lang="zh-CN" altLang="en-US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）</a:t>
            </a:r>
            <a:endParaRPr lang="zh-CN" altLang="en-US" sz="2700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5" name="对象 1"/>
          <p:cNvGraphicFramePr>
            <a:graphicFrameLocks noChangeAspect="1"/>
          </p:cNvGraphicFramePr>
          <p:nvPr/>
        </p:nvGraphicFramePr>
        <p:xfrm>
          <a:off x="591684" y="1719196"/>
          <a:ext cx="3420078" cy="8801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7" r:id="rId3" imgW="1587500" imgH="419100" progId="Equation.DSMT4">
                  <p:embed/>
                </p:oleObj>
              </mc:Choice>
              <mc:Fallback>
                <p:oleObj r:id="rId3" imgW="1587500" imgH="419100" progId="Equation.DSMT4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684" y="1719196"/>
                        <a:ext cx="3420078" cy="8801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10"/>
          <p:cNvGraphicFramePr>
            <a:graphicFrameLocks noChangeAspect="1"/>
          </p:cNvGraphicFramePr>
          <p:nvPr/>
        </p:nvGraphicFramePr>
        <p:xfrm>
          <a:off x="4712928" y="1703476"/>
          <a:ext cx="3885098" cy="8801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8" r:id="rId5" imgW="1803400" imgH="419100" progId="Equation.DSMT4">
                  <p:embed/>
                </p:oleObj>
              </mc:Choice>
              <mc:Fallback>
                <p:oleObj r:id="rId5" imgW="1803400" imgH="419100" progId="Equation.DSMT4">
                  <p:embed/>
                  <p:pic>
                    <p:nvPicPr>
                      <p:cNvPr id="0" name="对象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2928" y="1703476"/>
                        <a:ext cx="3885098" cy="8801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/>
        </p:nvGraphicFramePr>
        <p:xfrm>
          <a:off x="1770863" y="1782215"/>
          <a:ext cx="419313" cy="759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9" r:id="rId7" imgW="241300" imgH="444500" progId="Equation.DSMT4">
                  <p:embed/>
                </p:oleObj>
              </mc:Choice>
              <mc:Fallback>
                <p:oleObj r:id="rId7" imgW="241300" imgH="444500" progId="Equation.DSMT4">
                  <p:embed/>
                  <p:pic>
                    <p:nvPicPr>
                      <p:cNvPr id="0" name="对象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0863" y="1782215"/>
                        <a:ext cx="419313" cy="759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/>
        </p:nvGraphicFramePr>
        <p:xfrm>
          <a:off x="4011762" y="1782215"/>
          <a:ext cx="419312" cy="759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0" r:id="rId9" imgW="241300" imgH="444500" progId="Equation.DSMT4">
                  <p:embed/>
                </p:oleObj>
              </mc:Choice>
              <mc:Fallback>
                <p:oleObj r:id="rId9" imgW="241300" imgH="444500" progId="Equation.DSMT4">
                  <p:embed/>
                  <p:pic>
                    <p:nvPicPr>
                      <p:cNvPr id="0" name="对象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1762" y="1782215"/>
                        <a:ext cx="419312" cy="759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/>
          <p:cNvGraphicFramePr>
            <a:graphicFrameLocks noChangeAspect="1"/>
          </p:cNvGraphicFramePr>
          <p:nvPr/>
        </p:nvGraphicFramePr>
        <p:xfrm>
          <a:off x="6179000" y="1980664"/>
          <a:ext cx="375426" cy="3257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1" r:id="rId11" imgW="215900" imgH="190500" progId="Equation.DSMT4">
                  <p:embed/>
                </p:oleObj>
              </mc:Choice>
              <mc:Fallback>
                <p:oleObj r:id="rId11" imgW="215900" imgH="190500" progId="Equation.DSMT4">
                  <p:embed/>
                  <p:pic>
                    <p:nvPicPr>
                      <p:cNvPr id="0" name="对象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9000" y="1980664"/>
                        <a:ext cx="375426" cy="3257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7" name="组合 16"/>
          <p:cNvGrpSpPr/>
          <p:nvPr/>
        </p:nvGrpSpPr>
        <p:grpSpPr>
          <a:xfrm>
            <a:off x="8598192" y="1740218"/>
            <a:ext cx="269975" cy="831057"/>
            <a:chOff x="14255" y="1697"/>
            <a:chExt cx="553" cy="1745"/>
          </a:xfrm>
        </p:grpSpPr>
        <p:sp>
          <p:nvSpPr>
            <p:cNvPr id="15" name="文本框 14"/>
            <p:cNvSpPr txBox="1"/>
            <p:nvPr/>
          </p:nvSpPr>
          <p:spPr>
            <a:xfrm>
              <a:off x="14255" y="1697"/>
              <a:ext cx="553" cy="17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</a:p>
            <a:p>
              <a:r>
                <a:rPr lang="en-US" altLang="zh-CN" sz="24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cxnSp>
          <p:nvCxnSpPr>
            <p:cNvPr id="16" name="直接连接符 15"/>
            <p:cNvCxnSpPr/>
            <p:nvPr/>
          </p:nvCxnSpPr>
          <p:spPr>
            <a:xfrm>
              <a:off x="14255" y="2545"/>
              <a:ext cx="553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13288" y="933860"/>
            <a:ext cx="8517150" cy="484748"/>
          </a:xfrm>
          <a:prstGeom prst="rect">
            <a:avLst/>
          </a:prstGeom>
          <a:noFill/>
        </p:spPr>
        <p:txBody>
          <a:bodyPr wrap="square" lIns="69668" tIns="34834" rIns="69668" bIns="34834" rtlCol="0">
            <a:spAutoFit/>
          </a:bodyPr>
          <a:lstStyle/>
          <a:p>
            <a:r>
              <a:rPr lang="en-US" altLang="zh-CN" sz="2700" dirty="0">
                <a:solidFill>
                  <a:srgbClr val="E30782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3.</a:t>
            </a:r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列式计算。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00816" y="1450939"/>
            <a:ext cx="3915144" cy="102827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932524" y="1388905"/>
            <a:ext cx="3268526" cy="1080120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1190168" y="2755434"/>
            <a:ext cx="2835971" cy="878001"/>
            <a:chOff x="1377653" y="3434154"/>
            <a:chExt cx="3688732" cy="1170667"/>
          </a:xfrm>
        </p:grpSpPr>
        <p:cxnSp>
          <p:nvCxnSpPr>
            <p:cNvPr id="7" name="直接连接符 6"/>
            <p:cNvCxnSpPr/>
            <p:nvPr/>
          </p:nvCxnSpPr>
          <p:spPr>
            <a:xfrm>
              <a:off x="2399333" y="4005064"/>
              <a:ext cx="432048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文本框 8"/>
            <p:cNvSpPr txBox="1"/>
            <p:nvPr/>
          </p:nvSpPr>
          <p:spPr>
            <a:xfrm>
              <a:off x="2418383" y="3927713"/>
              <a:ext cx="504056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7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endParaRPr lang="zh-CN" altLang="en-US" sz="27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2418383" y="3434154"/>
              <a:ext cx="504056" cy="677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7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zh-CN" altLang="en-US" sz="27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1828751" y="3681898"/>
              <a:ext cx="504056" cy="677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7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×</a:t>
              </a:r>
              <a:endParaRPr lang="zh-CN" altLang="en-US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1377653" y="3681898"/>
              <a:ext cx="720080" cy="677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7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40</a:t>
              </a:r>
              <a:endParaRPr lang="zh-CN" altLang="en-US" sz="27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2897907" y="3681896"/>
              <a:ext cx="504056" cy="677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7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＝</a:t>
              </a: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3401963" y="3687467"/>
              <a:ext cx="725591" cy="677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7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24</a:t>
              </a:r>
              <a:endParaRPr lang="zh-CN" altLang="en-US" sz="27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3764731" y="3715698"/>
              <a:ext cx="1301654" cy="677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7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（吨）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5449297" y="2813777"/>
            <a:ext cx="3470619" cy="877939"/>
            <a:chOff x="1377653" y="3434154"/>
            <a:chExt cx="4514251" cy="1170775"/>
          </a:xfrm>
        </p:grpSpPr>
        <p:cxnSp>
          <p:nvCxnSpPr>
            <p:cNvPr id="18" name="直接连接符 17"/>
            <p:cNvCxnSpPr/>
            <p:nvPr/>
          </p:nvCxnSpPr>
          <p:spPr>
            <a:xfrm>
              <a:off x="2399333" y="4005064"/>
              <a:ext cx="432048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文本框 18"/>
            <p:cNvSpPr txBox="1"/>
            <p:nvPr/>
          </p:nvSpPr>
          <p:spPr>
            <a:xfrm>
              <a:off x="2418383" y="3927711"/>
              <a:ext cx="504056" cy="6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7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lang="zh-CN" altLang="en-US" sz="27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2418383" y="3434154"/>
              <a:ext cx="504056" cy="6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7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zh-CN" altLang="en-US" sz="27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1828750" y="3681898"/>
              <a:ext cx="504056" cy="6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7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×</a:t>
              </a:r>
              <a:endParaRPr lang="zh-CN" altLang="en-US" sz="27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1377653" y="3681898"/>
              <a:ext cx="720081" cy="6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7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22</a:t>
              </a:r>
              <a:endParaRPr lang="zh-CN" altLang="en-US" sz="27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2897906" y="3681897"/>
              <a:ext cx="504056" cy="6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7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＝</a:t>
              </a: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4097215" y="3681705"/>
              <a:ext cx="1794689" cy="6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7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（千米）</a:t>
              </a: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3330293" y="3682993"/>
              <a:ext cx="1109354" cy="6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7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16.5</a:t>
              </a:r>
              <a:endParaRPr lang="zh-CN" altLang="en-US" sz="27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313288" y="890997"/>
            <a:ext cx="8517150" cy="1546577"/>
            <a:chOff x="474167" y="692696"/>
            <a:chExt cx="11078210" cy="2062102"/>
          </a:xfrm>
        </p:grpSpPr>
        <p:sp>
          <p:nvSpPr>
            <p:cNvPr id="4" name="文本框 3"/>
            <p:cNvSpPr txBox="1"/>
            <p:nvPr/>
          </p:nvSpPr>
          <p:spPr>
            <a:xfrm>
              <a:off x="474167" y="692696"/>
              <a:ext cx="11078210" cy="20621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700" dirty="0">
                  <a:solidFill>
                    <a:srgbClr val="E30782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4.</a:t>
              </a:r>
              <a:r>
                <a:rPr lang="zh-CN" altLang="en-US" sz="2700" dirty="0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实验学校接受了一批社会赠书。六年级分到</a:t>
              </a:r>
              <a:r>
                <a:rPr lang="en-US" altLang="zh-CN" sz="2700" dirty="0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800</a:t>
              </a:r>
              <a:r>
                <a:rPr lang="zh-CN" altLang="en-US" sz="2700" dirty="0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本，</a:t>
              </a:r>
              <a:endParaRPr lang="en-US" altLang="zh-CN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altLang="zh-CN" sz="2700" dirty="0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  </a:t>
              </a:r>
              <a:r>
                <a:rPr lang="zh-CN" altLang="en-US" sz="2700" dirty="0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五年级分到的本数相当于六年级的   。五年级分到</a:t>
              </a:r>
              <a:endParaRPr lang="en-US" altLang="zh-CN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endParaRPr>
            </a:p>
            <a:p>
              <a:r>
                <a:rPr lang="en-US" altLang="zh-CN" sz="2700" dirty="0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  </a:t>
              </a:r>
              <a:r>
                <a:rPr lang="zh-CN" altLang="en-US" sz="2700" dirty="0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多少本？</a:t>
              </a:r>
            </a:p>
          </p:txBody>
        </p:sp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7962999" y="1246453"/>
              <a:ext cx="495238" cy="923810"/>
            </a:xfrm>
            <a:prstGeom prst="rect">
              <a:avLst/>
            </a:prstGeom>
          </p:spPr>
        </p:pic>
      </p:grpSp>
      <p:grpSp>
        <p:nvGrpSpPr>
          <p:cNvPr id="6" name="组合 5"/>
          <p:cNvGrpSpPr/>
          <p:nvPr/>
        </p:nvGrpSpPr>
        <p:grpSpPr>
          <a:xfrm>
            <a:off x="2891718" y="2515768"/>
            <a:ext cx="3179135" cy="878001"/>
            <a:chOff x="1103160" y="3434154"/>
            <a:chExt cx="4135083" cy="1170667"/>
          </a:xfrm>
        </p:grpSpPr>
        <p:cxnSp>
          <p:nvCxnSpPr>
            <p:cNvPr id="7" name="直接连接符 6"/>
            <p:cNvCxnSpPr/>
            <p:nvPr/>
          </p:nvCxnSpPr>
          <p:spPr>
            <a:xfrm>
              <a:off x="2399333" y="4005064"/>
              <a:ext cx="432048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文本框 7"/>
            <p:cNvSpPr txBox="1"/>
            <p:nvPr/>
          </p:nvSpPr>
          <p:spPr>
            <a:xfrm>
              <a:off x="2418383" y="3927713"/>
              <a:ext cx="504055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7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endParaRPr lang="zh-CN" altLang="en-US" sz="27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2418383" y="3434154"/>
              <a:ext cx="504055" cy="677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7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lang="zh-CN" altLang="en-US" sz="27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1828751" y="3681898"/>
              <a:ext cx="504055" cy="677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7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×</a:t>
              </a:r>
              <a:endParaRPr lang="zh-CN" altLang="en-US" sz="27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1103160" y="3681898"/>
              <a:ext cx="994573" cy="677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7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800</a:t>
              </a:r>
              <a:endParaRPr lang="zh-CN" altLang="en-US" sz="27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2897908" y="3681896"/>
              <a:ext cx="504055" cy="677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7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＝</a:t>
              </a: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3401963" y="3687467"/>
              <a:ext cx="972184" cy="677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7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640</a:t>
              </a:r>
              <a:endParaRPr lang="zh-CN" altLang="en-US" sz="27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3936587" y="3695367"/>
              <a:ext cx="1301656" cy="677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7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（本）</a:t>
              </a:r>
            </a:p>
          </p:txBody>
        </p:sp>
      </p:grpSp>
      <p:sp>
        <p:nvSpPr>
          <p:cNvPr id="15" name="矩形 14"/>
          <p:cNvSpPr/>
          <p:nvPr/>
        </p:nvSpPr>
        <p:spPr>
          <a:xfrm>
            <a:off x="2746522" y="3370906"/>
            <a:ext cx="4572000" cy="693596"/>
          </a:xfrm>
          <a:prstGeom prst="rect">
            <a:avLst/>
          </a:prstGeom>
        </p:spPr>
        <p:txBody>
          <a:bodyPr lIns="69668" tIns="34834" rIns="69668" bIns="34834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7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答：五年级分到</a:t>
            </a:r>
            <a:r>
              <a:rPr lang="en-US" altLang="zh-CN" sz="27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640</a:t>
            </a:r>
            <a:r>
              <a:rPr lang="zh-CN" altLang="en-US" sz="27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本。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图片 4" descr="图片88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670293" y="169784"/>
            <a:ext cx="2109027" cy="65008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629718" y="1241011"/>
            <a:ext cx="5047019" cy="466725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52251" tIns="26126" rIns="52251" bIns="26126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2700" b="1" noProof="1">
                <a:latin typeface="+mn-ea"/>
                <a:ea typeface="+mn-ea"/>
              </a:rPr>
              <a:t>这节课你们都学会了哪些知识？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629718" y="1869673"/>
            <a:ext cx="8248818" cy="1314926"/>
          </a:xfrm>
          <a:prstGeom prst="rect">
            <a:avLst/>
          </a:prstGeom>
          <a:noFill/>
        </p:spPr>
        <p:txBody>
          <a:bodyPr wrap="square" lIns="69668" tIns="34834" rIns="69668" bIns="34834" rtlCol="0"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</a:pPr>
            <a:r>
              <a:rPr lang="en-US" altLang="zh-CN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求一个数的几分之几是多少，用乘法计算，即用这个数乘几分之几。</a:t>
            </a:r>
            <a:endParaRPr lang="zh-CN" altLang="en-US" sz="3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图片 5" descr="图片99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527251" y="122635"/>
            <a:ext cx="2109027" cy="650081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9458" name="组合 6"/>
          <p:cNvGrpSpPr/>
          <p:nvPr/>
        </p:nvGrpSpPr>
        <p:grpSpPr>
          <a:xfrm>
            <a:off x="1039868" y="1077278"/>
            <a:ext cx="7396730" cy="3138964"/>
            <a:chOff x="2107" y="3122"/>
            <a:chExt cx="14514" cy="6236"/>
          </a:xfrm>
        </p:grpSpPr>
        <p:sp>
          <p:nvSpPr>
            <p:cNvPr id="3" name="矩形 2"/>
            <p:cNvSpPr/>
            <p:nvPr/>
          </p:nvSpPr>
          <p:spPr>
            <a:xfrm>
              <a:off x="2107" y="3122"/>
              <a:ext cx="14515" cy="6237"/>
            </a:xfrm>
            <a:prstGeom prst="rect">
              <a:avLst/>
            </a:prstGeom>
            <a:solidFill>
              <a:srgbClr val="FFB343"/>
            </a:solidFill>
            <a:ln>
              <a:solidFill>
                <a:srgbClr val="F8DC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trike="noStrike" noProof="1"/>
            </a:p>
          </p:txBody>
        </p:sp>
        <p:sp>
          <p:nvSpPr>
            <p:cNvPr id="5" name="矩形 4"/>
            <p:cNvSpPr/>
            <p:nvPr/>
          </p:nvSpPr>
          <p:spPr>
            <a:xfrm>
              <a:off x="2480" y="3416"/>
              <a:ext cx="13723" cy="5694"/>
            </a:xfrm>
            <a:prstGeom prst="rect">
              <a:avLst/>
            </a:prstGeom>
            <a:solidFill>
              <a:srgbClr val="00493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trike="noStrike" noProof="1"/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1755082" y="1881188"/>
            <a:ext cx="5320168" cy="530066"/>
          </a:xfrm>
          <a:prstGeom prst="rect">
            <a:avLst/>
          </a:prstGeom>
          <a:noFill/>
          <a:ln w="9525">
            <a:noFill/>
          </a:ln>
        </p:spPr>
        <p:txBody>
          <a:bodyPr wrap="square" lIns="69668" tIns="34834" rIns="69668" bIns="34834" anchor="t">
            <a:spAutoFit/>
          </a:bodyPr>
          <a:lstStyle/>
          <a:p>
            <a:r>
              <a:rPr lang="zh-CN" altLang="zh-CN" sz="3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作业</a:t>
            </a:r>
            <a:r>
              <a:rPr lang="en-US" altLang="zh-CN" sz="3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</a:t>
            </a:r>
            <a:r>
              <a:rPr lang="zh-CN" altLang="zh-CN" sz="3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：</a:t>
            </a:r>
            <a:r>
              <a:rPr lang="zh-CN" altLang="zh-CN" sz="3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完成教材相关练习</a:t>
            </a:r>
            <a:r>
              <a:rPr lang="zh-CN" altLang="en-US" sz="3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题</a:t>
            </a:r>
            <a:r>
              <a:rPr lang="en-US" altLang="zh-CN" sz="3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。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755082" y="2805113"/>
            <a:ext cx="6240182" cy="530066"/>
          </a:xfrm>
          <a:prstGeom prst="rect">
            <a:avLst/>
          </a:prstGeom>
          <a:noFill/>
          <a:ln w="9525">
            <a:noFill/>
          </a:ln>
        </p:spPr>
        <p:txBody>
          <a:bodyPr wrap="square" lIns="69668" tIns="34834" rIns="69668" bIns="34834" anchor="t">
            <a:spAutoFit/>
          </a:bodyPr>
          <a:lstStyle/>
          <a:p>
            <a:r>
              <a:rPr lang="zh-CN" altLang="zh-CN" sz="3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作业</a:t>
            </a:r>
            <a:r>
              <a:rPr lang="en-US" altLang="zh-CN" sz="3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2</a:t>
            </a:r>
            <a:r>
              <a:rPr lang="zh-CN" altLang="zh-CN" sz="3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：</a:t>
            </a:r>
            <a:r>
              <a:rPr lang="zh-CN" altLang="zh-CN" sz="3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完成对应的练习题</a:t>
            </a:r>
            <a:r>
              <a:rPr lang="en-US" altLang="zh-CN" sz="3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6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6" descr="图片3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516266" y="107157"/>
            <a:ext cx="2109027" cy="65008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6" name="文本框 1"/>
          <p:cNvSpPr txBox="1"/>
          <p:nvPr/>
        </p:nvSpPr>
        <p:spPr>
          <a:xfrm>
            <a:off x="501732" y="1056522"/>
            <a:ext cx="8138095" cy="3030855"/>
          </a:xfrm>
          <a:prstGeom prst="rect">
            <a:avLst/>
          </a:prstGeom>
          <a:noFill/>
          <a:ln w="9525">
            <a:noFill/>
          </a:ln>
        </p:spPr>
        <p:txBody>
          <a:bodyPr wrap="square" lIns="69668" tIns="34834" rIns="69668" bIns="34834" anchor="t">
            <a:spAutoFit/>
          </a:bodyPr>
          <a:lstStyle/>
          <a:p>
            <a:pPr algn="just">
              <a:lnSpc>
                <a:spcPct val="120000"/>
              </a:lnSpc>
              <a:spcBef>
                <a:spcPts val="1525"/>
              </a:spcBef>
              <a:buFont typeface="+mj-lt"/>
            </a:pPr>
            <a:r>
              <a:rPr lang="en-US" altLang="zh-CN" sz="30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1.</a:t>
            </a:r>
            <a:r>
              <a:rPr lang="en-US" altLang="zh-CN" sz="30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</a:t>
            </a:r>
            <a:r>
              <a:rPr lang="zh-CN" altLang="en-US" sz="3000" b="1" dirty="0">
                <a:latin typeface="楷体" panose="02010609060101010101" pitchFamily="49" charset="-122"/>
                <a:ea typeface="楷体" panose="02010609060101010101" pitchFamily="49" charset="-122"/>
              </a:rPr>
              <a:t>掌握求一个数的几分之几是多少的应用题的解法，进一步巩固整数乘分数的计算方法。</a:t>
            </a:r>
            <a:r>
              <a:rPr lang="zh-CN" altLang="en-US" sz="3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（重点）</a:t>
            </a:r>
          </a:p>
          <a:p>
            <a:pPr algn="just">
              <a:lnSpc>
                <a:spcPct val="120000"/>
              </a:lnSpc>
              <a:spcBef>
                <a:spcPts val="1525"/>
              </a:spcBef>
              <a:buFont typeface="+mj-lt"/>
            </a:pPr>
            <a:r>
              <a:rPr lang="en-US" altLang="zh-CN" sz="30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2.</a:t>
            </a:r>
            <a:r>
              <a:rPr lang="en-US" altLang="zh-CN" sz="30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</a:t>
            </a:r>
            <a:r>
              <a:rPr lang="zh-CN" altLang="en-US" sz="3000" b="1" dirty="0">
                <a:latin typeface="楷体" panose="02010609060101010101" pitchFamily="49" charset="-122"/>
                <a:ea typeface="楷体" panose="02010609060101010101" pitchFamily="49" charset="-122"/>
              </a:rPr>
              <a:t>理解整数与分数相乘的意义在分数乘法应用题中的运用。</a:t>
            </a:r>
            <a:r>
              <a:rPr lang="en-US" altLang="zh-CN" sz="3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3000" b="1" dirty="0" err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难点</a:t>
            </a:r>
            <a:r>
              <a:rPr lang="zh-CN" altLang="en-US" sz="3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endParaRPr lang="zh-CN" altLang="en-US" sz="3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839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8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517486" y="212705"/>
            <a:ext cx="2109027" cy="65008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Picture 13" descr="0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17265" y="1220260"/>
            <a:ext cx="2479525" cy="1359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158550" y="1506888"/>
            <a:ext cx="2144422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en-US" sz="2700" b="1">
                <a:latin typeface="楷体" panose="02010609060101010101" pitchFamily="49" charset="-122"/>
                <a:ea typeface="楷体" panose="02010609060101010101" pitchFamily="49" charset="-122"/>
              </a:rPr>
              <a:t>一桶水有</a:t>
            </a:r>
            <a:r>
              <a:rPr lang="zh-CN" altLang="en-US" sz="2700" b="1">
                <a:latin typeface="Times New Roman" panose="02020603050405020304" pitchFamily="18" charset="0"/>
              </a:rPr>
              <a:t>12L</a:t>
            </a:r>
            <a:r>
              <a:rPr lang="zh-CN" altLang="en-US" sz="2700" b="1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3797234" y="2537099"/>
            <a:ext cx="2603236" cy="438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668" tIns="34834" rIns="69668" bIns="34834">
            <a:spAutoFit/>
          </a:bodyPr>
          <a:lstStyle/>
          <a:p>
            <a:pPr eaLnBrk="0" hangingPunct="0"/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</a:rPr>
              <a:t>3桶共多少升？</a:t>
            </a:r>
          </a:p>
        </p:txBody>
      </p:sp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3494455" y="3653922"/>
            <a:ext cx="2906015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7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12×3=36</a:t>
            </a:r>
            <a:r>
              <a:rPr lang="zh-CN" altLang="en-US" sz="27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（升）</a:t>
            </a:r>
          </a:p>
        </p:txBody>
      </p:sp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1435357" y="3066100"/>
            <a:ext cx="5699744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7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求</a:t>
            </a:r>
            <a:r>
              <a:rPr lang="en-US" altLang="zh-CN" sz="27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7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个</a:t>
            </a:r>
            <a:r>
              <a:rPr lang="en-US" altLang="zh-CN" sz="27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12</a:t>
            </a:r>
            <a:r>
              <a:rPr lang="zh-CN" altLang="en-US" sz="27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是多少，用乘法计算：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图片 3" descr="图片55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516266" y="119063"/>
            <a:ext cx="2109027" cy="650081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8194" name="组合 5"/>
          <p:cNvGrpSpPr/>
          <p:nvPr/>
        </p:nvGrpSpPr>
        <p:grpSpPr>
          <a:xfrm>
            <a:off x="323139" y="691052"/>
            <a:ext cx="8608444" cy="554105"/>
            <a:chOff x="691" y="1706"/>
            <a:chExt cx="17633" cy="1164"/>
          </a:xfrm>
        </p:grpSpPr>
        <p:pic>
          <p:nvPicPr>
            <p:cNvPr id="8195" name="图片 2" descr="标1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691" y="1834"/>
              <a:ext cx="3306" cy="89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8196" name="文本框 2"/>
            <p:cNvSpPr txBox="1"/>
            <p:nvPr/>
          </p:nvSpPr>
          <p:spPr>
            <a:xfrm>
              <a:off x="1080" y="1706"/>
              <a:ext cx="2917" cy="116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zh-CN" altLang="en-US" sz="30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知识点</a:t>
              </a:r>
            </a:p>
          </p:txBody>
        </p:sp>
        <p:sp>
          <p:nvSpPr>
            <p:cNvPr id="8197" name="文本框 5"/>
            <p:cNvSpPr txBox="1"/>
            <p:nvPr/>
          </p:nvSpPr>
          <p:spPr>
            <a:xfrm>
              <a:off x="4108" y="1775"/>
              <a:ext cx="14216" cy="106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zh-CN" altLang="en-US" sz="27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求一个数的几分之几是多少</a:t>
              </a:r>
              <a:endParaRPr lang="en-US" altLang="zh-CN" sz="27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629779" y="1496377"/>
            <a:ext cx="3250441" cy="1635443"/>
            <a:chOff x="1290" y="3142"/>
            <a:chExt cx="6658" cy="3434"/>
          </a:xfrm>
        </p:grpSpPr>
        <p:pic>
          <p:nvPicPr>
            <p:cNvPr id="8" name="图片 42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1290" y="3622"/>
              <a:ext cx="2382" cy="29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图片 10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898" y="3142"/>
              <a:ext cx="5050" cy="2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组合 2"/>
          <p:cNvGrpSpPr/>
          <p:nvPr/>
        </p:nvGrpSpPr>
        <p:grpSpPr>
          <a:xfrm>
            <a:off x="3462808" y="2060734"/>
            <a:ext cx="3113256" cy="2534603"/>
            <a:chOff x="7093" y="4327"/>
            <a:chExt cx="6377" cy="5322"/>
          </a:xfrm>
        </p:grpSpPr>
        <p:pic>
          <p:nvPicPr>
            <p:cNvPr id="9" name="图片 43"/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11066" y="6557"/>
              <a:ext cx="2405" cy="30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图片 11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7093" y="4327"/>
              <a:ext cx="4672" cy="2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组合 3"/>
          <p:cNvGrpSpPr/>
          <p:nvPr/>
        </p:nvGrpSpPr>
        <p:grpSpPr>
          <a:xfrm>
            <a:off x="5956049" y="1080135"/>
            <a:ext cx="2492265" cy="2845594"/>
            <a:chOff x="12200" y="2268"/>
            <a:chExt cx="5105" cy="5975"/>
          </a:xfrm>
        </p:grpSpPr>
        <p:pic>
          <p:nvPicPr>
            <p:cNvPr id="10" name="图片 44"/>
            <p:cNvPicPr>
              <a:picLocks noChangeAspect="1" noChangeArrowheads="1"/>
            </p:cNvPicPr>
            <p:nvPr/>
          </p:nvPicPr>
          <p:blipFill>
            <a:blip r:embed="rId9" cstate="email"/>
            <a:srcRect/>
            <a:stretch>
              <a:fillRect/>
            </a:stretch>
          </p:blipFill>
          <p:spPr bwMode="auto">
            <a:xfrm>
              <a:off x="14833" y="5369"/>
              <a:ext cx="2473" cy="2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图片 12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12200" y="2268"/>
              <a:ext cx="4373" cy="35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文本框 1"/>
          <p:cNvSpPr txBox="1">
            <a:spLocks noChangeArrowheads="1"/>
          </p:cNvSpPr>
          <p:nvPr/>
        </p:nvSpPr>
        <p:spPr bwMode="auto">
          <a:xfrm>
            <a:off x="245647" y="1787917"/>
            <a:ext cx="8511672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668" tIns="34834" rIns="69668" bIns="3483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defRPr/>
            </a:pPr>
            <a:r>
              <a:rPr lang="zh-CN" altLang="en-US" sz="27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7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7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r>
              <a:rPr lang="zh-CN" altLang="en-US" sz="27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笑笑吃了多少块饼干？</a:t>
            </a:r>
          </a:p>
        </p:txBody>
      </p:sp>
      <p:grpSp>
        <p:nvGrpSpPr>
          <p:cNvPr id="14" name="组合 53"/>
          <p:cNvGrpSpPr/>
          <p:nvPr/>
        </p:nvGrpSpPr>
        <p:grpSpPr bwMode="auto">
          <a:xfrm>
            <a:off x="6324913" y="3295626"/>
            <a:ext cx="501627" cy="492919"/>
            <a:chOff x="6887135" y="4503042"/>
            <a:chExt cx="864000" cy="870350"/>
          </a:xfrm>
          <a:solidFill>
            <a:srgbClr val="FF99FF"/>
          </a:solidFill>
        </p:grpSpPr>
        <p:sp>
          <p:nvSpPr>
            <p:cNvPr id="15" name="弧形 14"/>
            <p:cNvSpPr/>
            <p:nvPr/>
          </p:nvSpPr>
          <p:spPr>
            <a:xfrm rot="16200000">
              <a:off x="6887114" y="4509370"/>
              <a:ext cx="864042" cy="864000"/>
            </a:xfrm>
            <a:prstGeom prst="arc">
              <a:avLst>
                <a:gd name="adj1" fmla="val 10791298"/>
                <a:gd name="adj2" fmla="val 0"/>
              </a:avLst>
            </a:prstGeom>
            <a:grpFill/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700" b="1">
                <a:solidFill>
                  <a:srgbClr val="000000"/>
                </a:solidFill>
                <a:latin typeface="Times New Roman" panose="02020603050405020304"/>
                <a:ea typeface="宋体" panose="02010600030101010101" pitchFamily="2" charset="-122"/>
                <a:sym typeface="Times New Roman" panose="02020603050405020304"/>
              </a:endParaRPr>
            </a:p>
          </p:txBody>
        </p:sp>
        <p:cxnSp>
          <p:nvCxnSpPr>
            <p:cNvPr id="16" name="直接连接符 15"/>
            <p:cNvCxnSpPr/>
            <p:nvPr/>
          </p:nvCxnSpPr>
          <p:spPr>
            <a:xfrm>
              <a:off x="7311777" y="4503042"/>
              <a:ext cx="0" cy="864044"/>
            </a:xfrm>
            <a:prstGeom prst="line">
              <a:avLst/>
            </a:prstGeom>
            <a:grpFill/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组合 50"/>
          <p:cNvGrpSpPr/>
          <p:nvPr/>
        </p:nvGrpSpPr>
        <p:grpSpPr bwMode="auto">
          <a:xfrm>
            <a:off x="5549893" y="3302772"/>
            <a:ext cx="501626" cy="495299"/>
            <a:chOff x="6887133" y="4492531"/>
            <a:chExt cx="864000" cy="874553"/>
          </a:xfrm>
          <a:solidFill>
            <a:srgbClr val="FF99FF"/>
          </a:solidFill>
        </p:grpSpPr>
        <p:sp>
          <p:nvSpPr>
            <p:cNvPr id="18" name="弧形 17"/>
            <p:cNvSpPr/>
            <p:nvPr/>
          </p:nvSpPr>
          <p:spPr>
            <a:xfrm rot="16200000">
              <a:off x="6887111" y="4492553"/>
              <a:ext cx="864044" cy="864000"/>
            </a:xfrm>
            <a:prstGeom prst="arc">
              <a:avLst>
                <a:gd name="adj1" fmla="val 10791298"/>
                <a:gd name="adj2" fmla="val 0"/>
              </a:avLst>
            </a:prstGeom>
            <a:grpFill/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700" b="1">
                <a:solidFill>
                  <a:srgbClr val="000000"/>
                </a:solidFill>
                <a:latin typeface="Times New Roman" panose="02020603050405020304"/>
                <a:ea typeface="宋体" panose="02010600030101010101" pitchFamily="2" charset="-122"/>
                <a:sym typeface="Times New Roman" panose="02020603050405020304"/>
              </a:endParaRPr>
            </a:p>
          </p:txBody>
        </p:sp>
        <p:cxnSp>
          <p:nvCxnSpPr>
            <p:cNvPr id="19" name="直接连接符 18"/>
            <p:cNvCxnSpPr/>
            <p:nvPr/>
          </p:nvCxnSpPr>
          <p:spPr>
            <a:xfrm>
              <a:off x="7326492" y="4503042"/>
              <a:ext cx="0" cy="864042"/>
            </a:xfrm>
            <a:prstGeom prst="line">
              <a:avLst/>
            </a:prstGeom>
            <a:grpFill/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组合 41"/>
          <p:cNvGrpSpPr/>
          <p:nvPr/>
        </p:nvGrpSpPr>
        <p:grpSpPr bwMode="auto">
          <a:xfrm>
            <a:off x="4774876" y="3303961"/>
            <a:ext cx="501627" cy="492919"/>
            <a:chOff x="6887135" y="4503042"/>
            <a:chExt cx="864000" cy="870350"/>
          </a:xfrm>
          <a:solidFill>
            <a:srgbClr val="FF99FF"/>
          </a:solidFill>
        </p:grpSpPr>
        <p:sp>
          <p:nvSpPr>
            <p:cNvPr id="21" name="弧形 20"/>
            <p:cNvSpPr/>
            <p:nvPr/>
          </p:nvSpPr>
          <p:spPr>
            <a:xfrm rot="16200000">
              <a:off x="6887113" y="4509370"/>
              <a:ext cx="864044" cy="864000"/>
            </a:xfrm>
            <a:prstGeom prst="arc">
              <a:avLst>
                <a:gd name="adj1" fmla="val 10791298"/>
                <a:gd name="adj2" fmla="val 0"/>
              </a:avLst>
            </a:prstGeom>
            <a:grpFill/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700" b="1">
                <a:solidFill>
                  <a:srgbClr val="000000"/>
                </a:solidFill>
                <a:latin typeface="Times New Roman" panose="02020603050405020304"/>
                <a:ea typeface="宋体" panose="02010600030101010101" pitchFamily="2" charset="-122"/>
                <a:sym typeface="Times New Roman" panose="02020603050405020304"/>
              </a:endParaRPr>
            </a:p>
          </p:txBody>
        </p:sp>
        <p:cxnSp>
          <p:nvCxnSpPr>
            <p:cNvPr id="22" name="直接连接符 21"/>
            <p:cNvCxnSpPr/>
            <p:nvPr/>
          </p:nvCxnSpPr>
          <p:spPr>
            <a:xfrm>
              <a:off x="7326493" y="4503042"/>
              <a:ext cx="0" cy="864042"/>
            </a:xfrm>
            <a:prstGeom prst="line">
              <a:avLst/>
            </a:prstGeom>
            <a:grpFill/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组合 38"/>
          <p:cNvGrpSpPr/>
          <p:nvPr/>
        </p:nvGrpSpPr>
        <p:grpSpPr bwMode="auto">
          <a:xfrm>
            <a:off x="3999857" y="3299196"/>
            <a:ext cx="501626" cy="492920"/>
            <a:chOff x="6887135" y="4503042"/>
            <a:chExt cx="864000" cy="870352"/>
          </a:xfrm>
          <a:solidFill>
            <a:srgbClr val="FF99FF"/>
          </a:solidFill>
        </p:grpSpPr>
        <p:sp>
          <p:nvSpPr>
            <p:cNvPr id="24" name="弧形 23"/>
            <p:cNvSpPr/>
            <p:nvPr/>
          </p:nvSpPr>
          <p:spPr>
            <a:xfrm rot="16200000">
              <a:off x="6887113" y="4509372"/>
              <a:ext cx="864044" cy="864000"/>
            </a:xfrm>
            <a:prstGeom prst="arc">
              <a:avLst>
                <a:gd name="adj1" fmla="val 10791298"/>
                <a:gd name="adj2" fmla="val 0"/>
              </a:avLst>
            </a:prstGeom>
            <a:grpFill/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700" b="1">
                <a:solidFill>
                  <a:srgbClr val="000000"/>
                </a:solidFill>
                <a:latin typeface="Times New Roman" panose="02020603050405020304"/>
                <a:ea typeface="宋体" panose="02010600030101010101" pitchFamily="2" charset="-122"/>
                <a:sym typeface="Times New Roman" panose="02020603050405020304"/>
              </a:endParaRPr>
            </a:p>
          </p:txBody>
        </p:sp>
        <p:cxnSp>
          <p:nvCxnSpPr>
            <p:cNvPr id="25" name="直接连接符 24"/>
            <p:cNvCxnSpPr/>
            <p:nvPr/>
          </p:nvCxnSpPr>
          <p:spPr>
            <a:xfrm>
              <a:off x="7326492" y="4503042"/>
              <a:ext cx="0" cy="864042"/>
            </a:xfrm>
            <a:prstGeom prst="line">
              <a:avLst/>
            </a:prstGeom>
            <a:grpFill/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组合 35"/>
          <p:cNvGrpSpPr/>
          <p:nvPr/>
        </p:nvGrpSpPr>
        <p:grpSpPr bwMode="auto">
          <a:xfrm>
            <a:off x="3224838" y="3294436"/>
            <a:ext cx="501627" cy="492919"/>
            <a:chOff x="6887135" y="4503042"/>
            <a:chExt cx="864000" cy="870350"/>
          </a:xfrm>
          <a:solidFill>
            <a:srgbClr val="FF99FF"/>
          </a:solidFill>
        </p:grpSpPr>
        <p:sp>
          <p:nvSpPr>
            <p:cNvPr id="27" name="弧形 26"/>
            <p:cNvSpPr/>
            <p:nvPr/>
          </p:nvSpPr>
          <p:spPr>
            <a:xfrm rot="16200000">
              <a:off x="6887113" y="4509370"/>
              <a:ext cx="864044" cy="864000"/>
            </a:xfrm>
            <a:prstGeom prst="arc">
              <a:avLst>
                <a:gd name="adj1" fmla="val 10791298"/>
                <a:gd name="adj2" fmla="val 0"/>
              </a:avLst>
            </a:prstGeom>
            <a:grpFill/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700" b="1">
                <a:solidFill>
                  <a:srgbClr val="000000"/>
                </a:solidFill>
                <a:latin typeface="Times New Roman" panose="02020603050405020304"/>
                <a:ea typeface="宋体" panose="02010600030101010101" pitchFamily="2" charset="-122"/>
                <a:sym typeface="Times New Roman" panose="02020603050405020304"/>
              </a:endParaRPr>
            </a:p>
          </p:txBody>
        </p:sp>
        <p:cxnSp>
          <p:nvCxnSpPr>
            <p:cNvPr id="28" name="直接连接符 27"/>
            <p:cNvCxnSpPr/>
            <p:nvPr/>
          </p:nvCxnSpPr>
          <p:spPr>
            <a:xfrm>
              <a:off x="7326493" y="4503042"/>
              <a:ext cx="0" cy="864042"/>
            </a:xfrm>
            <a:prstGeom prst="line">
              <a:avLst/>
            </a:prstGeom>
            <a:grpFill/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组合 31"/>
          <p:cNvGrpSpPr/>
          <p:nvPr/>
        </p:nvGrpSpPr>
        <p:grpSpPr bwMode="auto">
          <a:xfrm>
            <a:off x="2449820" y="3298008"/>
            <a:ext cx="501626" cy="492919"/>
            <a:chOff x="6887135" y="4503042"/>
            <a:chExt cx="864000" cy="870350"/>
          </a:xfrm>
          <a:solidFill>
            <a:srgbClr val="FF99FF"/>
          </a:solidFill>
        </p:grpSpPr>
        <p:sp>
          <p:nvSpPr>
            <p:cNvPr id="30" name="弧形 29"/>
            <p:cNvSpPr/>
            <p:nvPr/>
          </p:nvSpPr>
          <p:spPr>
            <a:xfrm rot="16200000">
              <a:off x="6887114" y="4509371"/>
              <a:ext cx="864042" cy="864000"/>
            </a:xfrm>
            <a:prstGeom prst="arc">
              <a:avLst>
                <a:gd name="adj1" fmla="val 10791298"/>
                <a:gd name="adj2" fmla="val 0"/>
              </a:avLst>
            </a:prstGeom>
            <a:grpFill/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700" b="1">
                <a:solidFill>
                  <a:srgbClr val="000000"/>
                </a:solidFill>
                <a:latin typeface="Times New Roman" panose="02020603050405020304"/>
                <a:ea typeface="宋体" panose="02010600030101010101" pitchFamily="2" charset="-122"/>
                <a:sym typeface="Times New Roman" panose="02020603050405020304"/>
              </a:endParaRPr>
            </a:p>
          </p:txBody>
        </p:sp>
        <p:cxnSp>
          <p:nvCxnSpPr>
            <p:cNvPr id="31" name="直接连接符 30"/>
            <p:cNvCxnSpPr/>
            <p:nvPr/>
          </p:nvCxnSpPr>
          <p:spPr>
            <a:xfrm>
              <a:off x="7326492" y="4503042"/>
              <a:ext cx="0" cy="864044"/>
            </a:xfrm>
            <a:prstGeom prst="line">
              <a:avLst/>
            </a:prstGeom>
            <a:grpFill/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椭圆 31"/>
          <p:cNvSpPr/>
          <p:nvPr/>
        </p:nvSpPr>
        <p:spPr>
          <a:xfrm>
            <a:off x="2449820" y="2493145"/>
            <a:ext cx="501626" cy="489347"/>
          </a:xfrm>
          <a:prstGeom prst="ellipse">
            <a:avLst/>
          </a:prstGeom>
          <a:solidFill>
            <a:srgbClr val="FF99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668" tIns="34834" rIns="69668" bIns="34834" anchor="ctr"/>
          <a:lstStyle/>
          <a:p>
            <a:pPr algn="ctr" eaLnBrk="0" hangingPunct="0">
              <a:defRPr/>
            </a:pPr>
            <a:endParaRPr lang="zh-CN" altLang="en-US" sz="1700" b="1">
              <a:solidFill>
                <a:srgbClr val="FFFFFF"/>
              </a:solidFill>
              <a:latin typeface="Times New Roman" panose="02020603050405020304"/>
              <a:ea typeface="宋体" panose="02010600030101010101" pitchFamily="2" charset="-122"/>
              <a:sym typeface="Times New Roman" panose="02020603050405020304"/>
            </a:endParaRPr>
          </a:p>
        </p:txBody>
      </p:sp>
      <p:sp>
        <p:nvSpPr>
          <p:cNvPr id="33" name="椭圆 32"/>
          <p:cNvSpPr/>
          <p:nvPr/>
        </p:nvSpPr>
        <p:spPr>
          <a:xfrm>
            <a:off x="3224838" y="2493145"/>
            <a:ext cx="501627" cy="489347"/>
          </a:xfrm>
          <a:prstGeom prst="ellipse">
            <a:avLst/>
          </a:prstGeom>
          <a:solidFill>
            <a:srgbClr val="FF99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668" tIns="34834" rIns="69668" bIns="34834" anchor="ctr"/>
          <a:lstStyle/>
          <a:p>
            <a:pPr algn="ctr" eaLnBrk="0" hangingPunct="0">
              <a:defRPr/>
            </a:pPr>
            <a:endParaRPr lang="zh-CN" altLang="en-US" sz="1700" b="1">
              <a:solidFill>
                <a:srgbClr val="FFFFFF"/>
              </a:solidFill>
              <a:latin typeface="Times New Roman" panose="02020603050405020304"/>
              <a:ea typeface="宋体" panose="02010600030101010101" pitchFamily="2" charset="-122"/>
              <a:sym typeface="Times New Roman" panose="02020603050405020304"/>
            </a:endParaRPr>
          </a:p>
        </p:txBody>
      </p:sp>
      <p:sp>
        <p:nvSpPr>
          <p:cNvPr id="34" name="椭圆 33"/>
          <p:cNvSpPr/>
          <p:nvPr/>
        </p:nvSpPr>
        <p:spPr>
          <a:xfrm>
            <a:off x="3999857" y="2493145"/>
            <a:ext cx="501626" cy="489347"/>
          </a:xfrm>
          <a:prstGeom prst="ellipse">
            <a:avLst/>
          </a:prstGeom>
          <a:solidFill>
            <a:srgbClr val="FF99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668" tIns="34834" rIns="69668" bIns="34834" anchor="ctr"/>
          <a:lstStyle/>
          <a:p>
            <a:pPr algn="ctr" eaLnBrk="0" hangingPunct="0">
              <a:defRPr/>
            </a:pPr>
            <a:endParaRPr lang="zh-CN" altLang="en-US" sz="1700" b="1">
              <a:solidFill>
                <a:srgbClr val="FFFFFF"/>
              </a:solidFill>
              <a:latin typeface="Times New Roman" panose="02020603050405020304"/>
              <a:ea typeface="宋体" panose="02010600030101010101" pitchFamily="2" charset="-122"/>
              <a:sym typeface="Times New Roman" panose="02020603050405020304"/>
            </a:endParaRPr>
          </a:p>
        </p:txBody>
      </p:sp>
      <p:sp>
        <p:nvSpPr>
          <p:cNvPr id="38" name="椭圆 37"/>
          <p:cNvSpPr/>
          <p:nvPr/>
        </p:nvSpPr>
        <p:spPr>
          <a:xfrm>
            <a:off x="2449820" y="2493145"/>
            <a:ext cx="501626" cy="489347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668" tIns="34834" rIns="69668" bIns="34834" anchor="ctr"/>
          <a:lstStyle/>
          <a:p>
            <a:pPr algn="ctr" eaLnBrk="0" hangingPunct="0">
              <a:defRPr/>
            </a:pPr>
            <a:endParaRPr lang="zh-CN" altLang="en-US" sz="1700" b="1">
              <a:solidFill>
                <a:srgbClr val="FFFFFF"/>
              </a:solidFill>
              <a:latin typeface="Times New Roman" panose="02020603050405020304"/>
              <a:ea typeface="宋体" panose="02010600030101010101" pitchFamily="2" charset="-122"/>
              <a:sym typeface="Times New Roman" panose="02020603050405020304"/>
            </a:endParaRPr>
          </a:p>
        </p:txBody>
      </p:sp>
      <p:sp>
        <p:nvSpPr>
          <p:cNvPr id="39" name="椭圆 38"/>
          <p:cNvSpPr/>
          <p:nvPr/>
        </p:nvSpPr>
        <p:spPr>
          <a:xfrm>
            <a:off x="3224838" y="2493145"/>
            <a:ext cx="501627" cy="489347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668" tIns="34834" rIns="69668" bIns="34834" anchor="ctr"/>
          <a:lstStyle/>
          <a:p>
            <a:pPr algn="ctr" eaLnBrk="0" hangingPunct="0">
              <a:defRPr/>
            </a:pPr>
            <a:endParaRPr lang="zh-CN" altLang="en-US" sz="1700" b="1">
              <a:solidFill>
                <a:srgbClr val="FFFFFF"/>
              </a:solidFill>
              <a:latin typeface="Times New Roman" panose="02020603050405020304"/>
              <a:ea typeface="宋体" panose="02010600030101010101" pitchFamily="2" charset="-122"/>
              <a:sym typeface="Times New Roman" panose="02020603050405020304"/>
            </a:endParaRPr>
          </a:p>
        </p:txBody>
      </p:sp>
      <p:sp>
        <p:nvSpPr>
          <p:cNvPr id="40" name="椭圆 39"/>
          <p:cNvSpPr/>
          <p:nvPr/>
        </p:nvSpPr>
        <p:spPr>
          <a:xfrm>
            <a:off x="3999857" y="2493145"/>
            <a:ext cx="501626" cy="489347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668" tIns="34834" rIns="69668" bIns="34834" anchor="ctr"/>
          <a:lstStyle/>
          <a:p>
            <a:pPr algn="ctr" eaLnBrk="0" hangingPunct="0">
              <a:defRPr/>
            </a:pPr>
            <a:endParaRPr lang="zh-CN" altLang="en-US" sz="1700" b="1">
              <a:solidFill>
                <a:srgbClr val="FFFFFF"/>
              </a:solidFill>
              <a:latin typeface="Times New Roman" panose="02020603050405020304"/>
              <a:ea typeface="宋体" panose="02010600030101010101" pitchFamily="2" charset="-122"/>
              <a:sym typeface="Times New Roman" panose="02020603050405020304"/>
            </a:endParaRPr>
          </a:p>
        </p:txBody>
      </p:sp>
      <p:sp>
        <p:nvSpPr>
          <p:cNvPr id="41" name="椭圆 40"/>
          <p:cNvSpPr/>
          <p:nvPr/>
        </p:nvSpPr>
        <p:spPr>
          <a:xfrm>
            <a:off x="4774876" y="2493145"/>
            <a:ext cx="501627" cy="489347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668" tIns="34834" rIns="69668" bIns="34834" anchor="ctr"/>
          <a:lstStyle/>
          <a:p>
            <a:pPr algn="ctr" eaLnBrk="0" hangingPunct="0">
              <a:defRPr/>
            </a:pPr>
            <a:endParaRPr lang="zh-CN" altLang="en-US" sz="1700" b="1">
              <a:solidFill>
                <a:srgbClr val="FFFFFF"/>
              </a:solidFill>
              <a:latin typeface="Times New Roman" panose="02020603050405020304"/>
              <a:ea typeface="宋体" panose="02010600030101010101" pitchFamily="2" charset="-122"/>
              <a:sym typeface="Times New Roman" panose="02020603050405020304"/>
            </a:endParaRPr>
          </a:p>
        </p:txBody>
      </p:sp>
      <p:sp>
        <p:nvSpPr>
          <p:cNvPr id="42" name="椭圆 41"/>
          <p:cNvSpPr/>
          <p:nvPr/>
        </p:nvSpPr>
        <p:spPr>
          <a:xfrm>
            <a:off x="5549894" y="2493145"/>
            <a:ext cx="501626" cy="489347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668" tIns="34834" rIns="69668" bIns="34834" anchor="ctr"/>
          <a:lstStyle/>
          <a:p>
            <a:pPr algn="ctr" eaLnBrk="0" hangingPunct="0">
              <a:defRPr/>
            </a:pPr>
            <a:endParaRPr lang="zh-CN" altLang="en-US" sz="1700" b="1">
              <a:solidFill>
                <a:srgbClr val="FFFFFF"/>
              </a:solidFill>
              <a:latin typeface="Times New Roman" panose="02020603050405020304"/>
              <a:ea typeface="宋体" panose="02010600030101010101" pitchFamily="2" charset="-122"/>
              <a:sym typeface="Times New Roman" panose="02020603050405020304"/>
            </a:endParaRPr>
          </a:p>
        </p:txBody>
      </p:sp>
      <p:sp>
        <p:nvSpPr>
          <p:cNvPr id="43" name="椭圆 42"/>
          <p:cNvSpPr/>
          <p:nvPr/>
        </p:nvSpPr>
        <p:spPr>
          <a:xfrm>
            <a:off x="6324913" y="2493145"/>
            <a:ext cx="501627" cy="489347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668" tIns="34834" rIns="69668" bIns="34834" anchor="ctr"/>
          <a:lstStyle/>
          <a:p>
            <a:pPr algn="ctr" eaLnBrk="0" hangingPunct="0">
              <a:defRPr/>
            </a:pPr>
            <a:endParaRPr lang="zh-CN" altLang="en-US" sz="1700" b="1">
              <a:solidFill>
                <a:srgbClr val="FFFFFF"/>
              </a:solidFill>
              <a:latin typeface="Times New Roman" panose="02020603050405020304"/>
              <a:ea typeface="宋体" panose="02010600030101010101" pitchFamily="2" charset="-122"/>
              <a:sym typeface="Times New Roman" panose="02020603050405020304"/>
            </a:endParaRPr>
          </a:p>
        </p:txBody>
      </p:sp>
      <p:pic>
        <p:nvPicPr>
          <p:cNvPr id="44" name="图片 4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51" y="2648745"/>
            <a:ext cx="1678331" cy="1259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椭圆 44"/>
          <p:cNvSpPr/>
          <p:nvPr/>
        </p:nvSpPr>
        <p:spPr>
          <a:xfrm>
            <a:off x="2449820" y="3302770"/>
            <a:ext cx="501626" cy="489347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668" tIns="34834" rIns="69668" bIns="34834" anchor="ctr"/>
          <a:lstStyle/>
          <a:p>
            <a:pPr algn="ctr" eaLnBrk="0" hangingPunct="0">
              <a:defRPr/>
            </a:pPr>
            <a:endParaRPr lang="zh-CN" altLang="en-US" sz="1700" b="1">
              <a:solidFill>
                <a:srgbClr val="FFFFFF"/>
              </a:solidFill>
              <a:latin typeface="Times New Roman" panose="02020603050405020304"/>
              <a:ea typeface="宋体" panose="02010600030101010101" pitchFamily="2" charset="-122"/>
              <a:sym typeface="Times New Roman" panose="02020603050405020304"/>
            </a:endParaRPr>
          </a:p>
        </p:txBody>
      </p:sp>
      <p:sp>
        <p:nvSpPr>
          <p:cNvPr id="46" name="椭圆 45"/>
          <p:cNvSpPr/>
          <p:nvPr/>
        </p:nvSpPr>
        <p:spPr>
          <a:xfrm>
            <a:off x="3224838" y="3302770"/>
            <a:ext cx="501627" cy="489347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668" tIns="34834" rIns="69668" bIns="34834" anchor="ctr"/>
          <a:lstStyle/>
          <a:p>
            <a:pPr algn="ctr" eaLnBrk="0" hangingPunct="0">
              <a:defRPr/>
            </a:pPr>
            <a:endParaRPr lang="zh-CN" altLang="en-US" sz="1700" b="1">
              <a:solidFill>
                <a:srgbClr val="FFFFFF"/>
              </a:solidFill>
              <a:latin typeface="Times New Roman" panose="02020603050405020304"/>
              <a:ea typeface="宋体" panose="02010600030101010101" pitchFamily="2" charset="-122"/>
              <a:sym typeface="Times New Roman" panose="02020603050405020304"/>
            </a:endParaRPr>
          </a:p>
        </p:txBody>
      </p:sp>
      <p:sp>
        <p:nvSpPr>
          <p:cNvPr id="47" name="椭圆 46"/>
          <p:cNvSpPr/>
          <p:nvPr/>
        </p:nvSpPr>
        <p:spPr>
          <a:xfrm>
            <a:off x="3999857" y="3302770"/>
            <a:ext cx="501626" cy="489347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668" tIns="34834" rIns="69668" bIns="34834" anchor="ctr"/>
          <a:lstStyle/>
          <a:p>
            <a:pPr algn="ctr" eaLnBrk="0" hangingPunct="0">
              <a:defRPr/>
            </a:pPr>
            <a:endParaRPr lang="zh-CN" altLang="en-US" sz="1700" b="1">
              <a:solidFill>
                <a:srgbClr val="FFFFFF"/>
              </a:solidFill>
              <a:latin typeface="Times New Roman" panose="02020603050405020304"/>
              <a:ea typeface="宋体" panose="02010600030101010101" pitchFamily="2" charset="-122"/>
              <a:sym typeface="Times New Roman" panose="02020603050405020304"/>
            </a:endParaRPr>
          </a:p>
        </p:txBody>
      </p:sp>
      <p:sp>
        <p:nvSpPr>
          <p:cNvPr id="48" name="椭圆 47"/>
          <p:cNvSpPr/>
          <p:nvPr/>
        </p:nvSpPr>
        <p:spPr>
          <a:xfrm>
            <a:off x="4774876" y="3302770"/>
            <a:ext cx="501627" cy="489347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668" tIns="34834" rIns="69668" bIns="34834" anchor="ctr"/>
          <a:lstStyle/>
          <a:p>
            <a:pPr algn="ctr" eaLnBrk="0" hangingPunct="0">
              <a:defRPr/>
            </a:pPr>
            <a:endParaRPr lang="zh-CN" altLang="en-US" sz="1700" b="1">
              <a:solidFill>
                <a:srgbClr val="FFFFFF"/>
              </a:solidFill>
              <a:latin typeface="Times New Roman" panose="02020603050405020304"/>
              <a:ea typeface="宋体" panose="02010600030101010101" pitchFamily="2" charset="-122"/>
              <a:sym typeface="Times New Roman" panose="02020603050405020304"/>
            </a:endParaRPr>
          </a:p>
        </p:txBody>
      </p:sp>
      <p:sp>
        <p:nvSpPr>
          <p:cNvPr id="49" name="椭圆 48"/>
          <p:cNvSpPr/>
          <p:nvPr/>
        </p:nvSpPr>
        <p:spPr>
          <a:xfrm>
            <a:off x="5549894" y="3302770"/>
            <a:ext cx="501626" cy="489347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668" tIns="34834" rIns="69668" bIns="34834" anchor="ctr"/>
          <a:lstStyle/>
          <a:p>
            <a:pPr algn="ctr" eaLnBrk="0" hangingPunct="0">
              <a:defRPr/>
            </a:pPr>
            <a:endParaRPr lang="zh-CN" altLang="en-US" sz="1700" b="1">
              <a:solidFill>
                <a:srgbClr val="FFFFFF"/>
              </a:solidFill>
              <a:latin typeface="Times New Roman" panose="02020603050405020304"/>
              <a:ea typeface="宋体" panose="02010600030101010101" pitchFamily="2" charset="-122"/>
              <a:sym typeface="Times New Roman" panose="02020603050405020304"/>
            </a:endParaRPr>
          </a:p>
        </p:txBody>
      </p:sp>
      <p:sp>
        <p:nvSpPr>
          <p:cNvPr id="50" name="椭圆 49"/>
          <p:cNvSpPr/>
          <p:nvPr/>
        </p:nvSpPr>
        <p:spPr>
          <a:xfrm>
            <a:off x="6324913" y="3302770"/>
            <a:ext cx="501627" cy="489347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668" tIns="34834" rIns="69668" bIns="34834" anchor="ctr"/>
          <a:lstStyle/>
          <a:p>
            <a:pPr algn="ctr" eaLnBrk="0" hangingPunct="0">
              <a:defRPr/>
            </a:pPr>
            <a:endParaRPr lang="zh-CN" altLang="en-US" sz="1700" b="1">
              <a:solidFill>
                <a:srgbClr val="FFFFFF"/>
              </a:solidFill>
              <a:latin typeface="Times New Roman" panose="02020603050405020304"/>
              <a:ea typeface="宋体" panose="02010600030101010101" pitchFamily="2" charset="-122"/>
              <a:sym typeface="Times New Roman" panose="02020603050405020304"/>
            </a:endParaRPr>
          </a:p>
        </p:txBody>
      </p:sp>
      <p:pic>
        <p:nvPicPr>
          <p:cNvPr id="51" name="图片 50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954150" y="2787775"/>
            <a:ext cx="1942359" cy="961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TextBox 58"/>
          <p:cNvSpPr txBox="1">
            <a:spLocks noChangeArrowheads="1"/>
          </p:cNvSpPr>
          <p:nvPr/>
        </p:nvSpPr>
        <p:spPr bwMode="auto">
          <a:xfrm>
            <a:off x="4682723" y="4031401"/>
            <a:ext cx="3963128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668" tIns="34834" rIns="69668" bIns="34834">
            <a:spAutoFit/>
          </a:bodyPr>
          <a:lstStyle/>
          <a:p>
            <a:pPr eaLnBrk="0" hangingPunct="0">
              <a:defRPr/>
            </a:pPr>
            <a:r>
              <a:rPr lang="zh-CN" altLang="en-US" sz="270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答</a:t>
            </a:r>
            <a:r>
              <a:rPr lang="zh-CN" altLang="en-US" sz="27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：</a:t>
            </a:r>
            <a:r>
              <a:rPr lang="zh-CN" altLang="en-US" sz="270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笑笑吃了</a:t>
            </a:r>
            <a:r>
              <a:rPr lang="en-US" altLang="zh-CN" sz="270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3</a:t>
            </a:r>
            <a:r>
              <a:rPr lang="zh-CN" altLang="en-US" sz="270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块饼干。</a:t>
            </a:r>
          </a:p>
        </p:txBody>
      </p:sp>
      <p:graphicFrame>
        <p:nvGraphicFramePr>
          <p:cNvPr id="53" name="对象 52"/>
          <p:cNvGraphicFramePr>
            <a:graphicFrameLocks noChangeAspect="1"/>
          </p:cNvGraphicFramePr>
          <p:nvPr/>
        </p:nvGraphicFramePr>
        <p:xfrm>
          <a:off x="1303056" y="3908166"/>
          <a:ext cx="1116815" cy="8355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2" r:id="rId5" imgW="546100" imgH="419100" progId="Equation.DSMT4">
                  <p:embed/>
                </p:oleObj>
              </mc:Choice>
              <mc:Fallback>
                <p:oleObj r:id="rId5" imgW="546100" imgH="419100" progId="Equation.DSMT4">
                  <p:embed/>
                  <p:pic>
                    <p:nvPicPr>
                      <p:cNvPr id="0" name="对象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3056" y="3908166"/>
                        <a:ext cx="1116815" cy="83551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" name="对象 53"/>
          <p:cNvGraphicFramePr>
            <a:graphicFrameLocks noChangeAspect="1"/>
          </p:cNvGraphicFramePr>
          <p:nvPr/>
        </p:nvGraphicFramePr>
        <p:xfrm>
          <a:off x="2409734" y="3933097"/>
          <a:ext cx="1009962" cy="791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3" r:id="rId7" imgW="520700" imgH="419100" progId="Equation.DSMT4">
                  <p:embed/>
                </p:oleObj>
              </mc:Choice>
              <mc:Fallback>
                <p:oleObj r:id="rId7" imgW="520700" imgH="419100" progId="Equation.DSMT4">
                  <p:embed/>
                  <p:pic>
                    <p:nvPicPr>
                      <p:cNvPr id="0" name="对象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9734" y="3933097"/>
                        <a:ext cx="1009962" cy="7916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" name="对象 54"/>
          <p:cNvGraphicFramePr>
            <a:graphicFrameLocks noChangeAspect="1"/>
          </p:cNvGraphicFramePr>
          <p:nvPr/>
        </p:nvGraphicFramePr>
        <p:xfrm>
          <a:off x="3480624" y="4135694"/>
          <a:ext cx="732137" cy="3804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4" r:id="rId9" imgW="381000" imgH="203200" progId="Equation.DSMT4">
                  <p:embed/>
                </p:oleObj>
              </mc:Choice>
              <mc:Fallback>
                <p:oleObj r:id="rId9" imgW="381000" imgH="203200" progId="Equation.DSMT4">
                  <p:embed/>
                  <p:pic>
                    <p:nvPicPr>
                      <p:cNvPr id="0" name="对象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80624" y="4135694"/>
                        <a:ext cx="732137" cy="3804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6" name="图片 55"/>
          <p:cNvPicPr>
            <a:picLocks noChangeAspect="1"/>
          </p:cNvPicPr>
          <p:nvPr/>
        </p:nvPicPr>
        <p:blipFill>
          <a:blip r:embed="rId11" cstate="email"/>
          <a:stretch>
            <a:fillRect/>
          </a:stretch>
        </p:blipFill>
        <p:spPr>
          <a:xfrm>
            <a:off x="1814974" y="67896"/>
            <a:ext cx="5203952" cy="17290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12547E-7 4.07407E-6 L 0.063 4.07407E-6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50" y="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43833E-6 4.07407E-6 L 0.063 4.07407E-6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50" y="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3588E-6 4.07407E-6 L 0.063 4.07407E-6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500"/>
                            </p:stCondLst>
                            <p:childTnLst>
                              <p:par>
                                <p:cTn id="8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500"/>
                            </p:stCondLst>
                            <p:childTnLst>
                              <p:par>
                                <p:cTn id="8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8" grpId="0" animBg="1"/>
      <p:bldP spid="39" grpId="0" animBg="1"/>
      <p:bldP spid="40" grpId="0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弧形 1"/>
          <p:cNvSpPr/>
          <p:nvPr/>
        </p:nvSpPr>
        <p:spPr>
          <a:xfrm rot="5400000" flipH="1">
            <a:off x="5855265" y="3120203"/>
            <a:ext cx="647700" cy="665173"/>
          </a:xfrm>
          <a:prstGeom prst="arc">
            <a:avLst>
              <a:gd name="adj1" fmla="val 7235719"/>
              <a:gd name="adj2" fmla="val 0"/>
            </a:avLst>
          </a:prstGeom>
          <a:solidFill>
            <a:srgbClr val="FF99FF"/>
          </a:solidFill>
          <a:ln>
            <a:solidFill>
              <a:srgbClr val="FF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9668" tIns="34834" rIns="69668" bIns="34834" anchor="ctr"/>
          <a:lstStyle/>
          <a:p>
            <a:pPr algn="ctr" eaLnBrk="0" hangingPunct="0">
              <a:defRPr/>
            </a:pPr>
            <a:endParaRPr lang="zh-CN" altLang="en-US" sz="1700" b="1">
              <a:solidFill>
                <a:srgbClr val="000000"/>
              </a:solidFill>
              <a:latin typeface="Times New Roman" panose="02020603050405020304"/>
              <a:ea typeface="宋体" panose="02010600030101010101" pitchFamily="2" charset="-122"/>
              <a:sym typeface="Times New Roman" panose="02020603050405020304"/>
            </a:endParaRPr>
          </a:p>
        </p:txBody>
      </p:sp>
      <p:sp>
        <p:nvSpPr>
          <p:cNvPr id="3" name="弧形 2"/>
          <p:cNvSpPr/>
          <p:nvPr/>
        </p:nvSpPr>
        <p:spPr>
          <a:xfrm rot="5400000" flipH="1">
            <a:off x="5078416" y="3120813"/>
            <a:ext cx="647700" cy="663953"/>
          </a:xfrm>
          <a:prstGeom prst="arc">
            <a:avLst>
              <a:gd name="adj1" fmla="val 7235719"/>
              <a:gd name="adj2" fmla="val 0"/>
            </a:avLst>
          </a:prstGeom>
          <a:solidFill>
            <a:srgbClr val="FF99FF"/>
          </a:solidFill>
          <a:ln>
            <a:solidFill>
              <a:srgbClr val="FF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9668" tIns="34834" rIns="69668" bIns="34834" anchor="ctr"/>
          <a:lstStyle/>
          <a:p>
            <a:pPr algn="ctr" eaLnBrk="0" hangingPunct="0">
              <a:defRPr/>
            </a:pPr>
            <a:endParaRPr lang="zh-CN" altLang="en-US" sz="1700" b="1">
              <a:solidFill>
                <a:srgbClr val="000000"/>
              </a:solidFill>
              <a:latin typeface="Times New Roman" panose="02020603050405020304"/>
              <a:ea typeface="宋体" panose="02010600030101010101" pitchFamily="2" charset="-122"/>
              <a:sym typeface="Times New Roman" panose="02020603050405020304"/>
            </a:endParaRPr>
          </a:p>
        </p:txBody>
      </p:sp>
      <p:sp>
        <p:nvSpPr>
          <p:cNvPr id="4" name="弧形 3"/>
          <p:cNvSpPr/>
          <p:nvPr/>
        </p:nvSpPr>
        <p:spPr>
          <a:xfrm rot="5400000" flipH="1">
            <a:off x="4304022" y="3105930"/>
            <a:ext cx="648891" cy="663953"/>
          </a:xfrm>
          <a:prstGeom prst="arc">
            <a:avLst>
              <a:gd name="adj1" fmla="val 7235719"/>
              <a:gd name="adj2" fmla="val 0"/>
            </a:avLst>
          </a:prstGeom>
          <a:solidFill>
            <a:srgbClr val="FF99FF"/>
          </a:solidFill>
          <a:ln>
            <a:solidFill>
              <a:srgbClr val="FF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9668" tIns="34834" rIns="69668" bIns="34834" anchor="ctr"/>
          <a:lstStyle/>
          <a:p>
            <a:pPr algn="ctr" eaLnBrk="0" hangingPunct="0">
              <a:defRPr/>
            </a:pPr>
            <a:endParaRPr lang="zh-CN" altLang="en-US" sz="1700" b="1">
              <a:solidFill>
                <a:srgbClr val="000000"/>
              </a:solidFill>
              <a:latin typeface="Times New Roman" panose="02020603050405020304"/>
              <a:ea typeface="宋体" panose="02010600030101010101" pitchFamily="2" charset="-122"/>
              <a:sym typeface="Times New Roman" panose="02020603050405020304"/>
            </a:endParaRPr>
          </a:p>
        </p:txBody>
      </p:sp>
      <p:sp>
        <p:nvSpPr>
          <p:cNvPr id="5" name="弧形 4"/>
          <p:cNvSpPr/>
          <p:nvPr/>
        </p:nvSpPr>
        <p:spPr>
          <a:xfrm rot="5400000" flipH="1">
            <a:off x="3525937" y="3111288"/>
            <a:ext cx="647700" cy="663953"/>
          </a:xfrm>
          <a:prstGeom prst="arc">
            <a:avLst>
              <a:gd name="adj1" fmla="val 7235719"/>
              <a:gd name="adj2" fmla="val 0"/>
            </a:avLst>
          </a:prstGeom>
          <a:solidFill>
            <a:srgbClr val="FF99FF"/>
          </a:solidFill>
          <a:ln>
            <a:solidFill>
              <a:srgbClr val="FF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9668" tIns="34834" rIns="69668" bIns="34834" anchor="ctr"/>
          <a:lstStyle/>
          <a:p>
            <a:pPr algn="ctr" eaLnBrk="0" hangingPunct="0">
              <a:defRPr/>
            </a:pPr>
            <a:endParaRPr lang="zh-CN" altLang="en-US" sz="1700" b="1">
              <a:solidFill>
                <a:srgbClr val="000000"/>
              </a:solidFill>
              <a:latin typeface="Times New Roman" panose="02020603050405020304"/>
              <a:ea typeface="宋体" panose="02010600030101010101" pitchFamily="2" charset="-122"/>
              <a:sym typeface="Times New Roman" panose="02020603050405020304"/>
            </a:endParaRPr>
          </a:p>
        </p:txBody>
      </p:sp>
      <p:sp>
        <p:nvSpPr>
          <p:cNvPr id="6" name="弧形 5"/>
          <p:cNvSpPr/>
          <p:nvPr/>
        </p:nvSpPr>
        <p:spPr>
          <a:xfrm rot="5400000" flipH="1">
            <a:off x="2753359" y="3120813"/>
            <a:ext cx="647700" cy="663953"/>
          </a:xfrm>
          <a:prstGeom prst="arc">
            <a:avLst>
              <a:gd name="adj1" fmla="val 7235719"/>
              <a:gd name="adj2" fmla="val 0"/>
            </a:avLst>
          </a:prstGeom>
          <a:solidFill>
            <a:srgbClr val="FF99FF"/>
          </a:solidFill>
          <a:ln>
            <a:solidFill>
              <a:srgbClr val="FF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9668" tIns="34834" rIns="69668" bIns="34834" anchor="ctr"/>
          <a:lstStyle/>
          <a:p>
            <a:pPr algn="ctr" eaLnBrk="0" hangingPunct="0">
              <a:defRPr/>
            </a:pPr>
            <a:endParaRPr lang="zh-CN" altLang="en-US" sz="1700" b="1">
              <a:solidFill>
                <a:srgbClr val="000000"/>
              </a:solidFill>
              <a:latin typeface="Times New Roman" panose="02020603050405020304"/>
              <a:ea typeface="宋体" panose="02010600030101010101" pitchFamily="2" charset="-122"/>
              <a:sym typeface="Times New Roman" panose="02020603050405020304"/>
            </a:endParaRPr>
          </a:p>
        </p:txBody>
      </p:sp>
      <p:sp>
        <p:nvSpPr>
          <p:cNvPr id="7" name="弧形 6"/>
          <p:cNvSpPr/>
          <p:nvPr/>
        </p:nvSpPr>
        <p:spPr>
          <a:xfrm rot="5400000" flipH="1">
            <a:off x="1978341" y="3120813"/>
            <a:ext cx="647700" cy="663953"/>
          </a:xfrm>
          <a:prstGeom prst="arc">
            <a:avLst>
              <a:gd name="adj1" fmla="val 7235719"/>
              <a:gd name="adj2" fmla="val 0"/>
            </a:avLst>
          </a:prstGeom>
          <a:solidFill>
            <a:srgbClr val="FF99FF"/>
          </a:solidFill>
          <a:ln>
            <a:solidFill>
              <a:srgbClr val="FF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9668" tIns="34834" rIns="69668" bIns="34834" anchor="ctr"/>
          <a:lstStyle/>
          <a:p>
            <a:pPr algn="ctr" eaLnBrk="0" hangingPunct="0">
              <a:defRPr/>
            </a:pPr>
            <a:endParaRPr lang="zh-CN" altLang="en-US" sz="1700" b="1">
              <a:solidFill>
                <a:srgbClr val="000000"/>
              </a:solidFill>
              <a:latin typeface="Times New Roman" panose="02020603050405020304"/>
              <a:ea typeface="宋体" panose="02010600030101010101" pitchFamily="2" charset="-122"/>
              <a:sym typeface="Times New Roman" panose="02020603050405020304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1970214" y="3119414"/>
            <a:ext cx="663953" cy="64770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668" tIns="34834" rIns="69668" bIns="34834" anchor="ctr"/>
          <a:lstStyle/>
          <a:p>
            <a:pPr algn="ctr" eaLnBrk="0" hangingPunct="0">
              <a:defRPr/>
            </a:pPr>
            <a:endParaRPr lang="zh-CN" altLang="en-US" sz="1700" b="1">
              <a:solidFill>
                <a:srgbClr val="FFFFFF"/>
              </a:solidFill>
              <a:latin typeface="Times New Roman" panose="02020603050405020304"/>
              <a:ea typeface="宋体" panose="02010600030101010101" pitchFamily="2" charset="-122"/>
              <a:sym typeface="Times New Roman" panose="02020603050405020304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2745233" y="3119414"/>
            <a:ext cx="663953" cy="64770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668" tIns="34834" rIns="69668" bIns="34834" anchor="ctr"/>
          <a:lstStyle/>
          <a:p>
            <a:pPr algn="ctr" eaLnBrk="0" hangingPunct="0">
              <a:defRPr/>
            </a:pPr>
            <a:endParaRPr lang="zh-CN" altLang="en-US" sz="1700" b="1">
              <a:solidFill>
                <a:srgbClr val="FFFFFF"/>
              </a:solidFill>
              <a:latin typeface="Times New Roman" panose="02020603050405020304"/>
              <a:ea typeface="宋体" panose="02010600030101010101" pitchFamily="2" charset="-122"/>
              <a:sym typeface="Times New Roman" panose="02020603050405020304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3520252" y="3119414"/>
            <a:ext cx="663953" cy="64770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668" tIns="34834" rIns="69668" bIns="34834" anchor="ctr"/>
          <a:lstStyle/>
          <a:p>
            <a:pPr algn="ctr" eaLnBrk="0" hangingPunct="0">
              <a:defRPr/>
            </a:pPr>
            <a:endParaRPr lang="zh-CN" altLang="en-US" sz="1700" b="1">
              <a:solidFill>
                <a:srgbClr val="FFFFFF"/>
              </a:solidFill>
              <a:latin typeface="Times New Roman" panose="02020603050405020304"/>
              <a:ea typeface="宋体" panose="02010600030101010101" pitchFamily="2" charset="-122"/>
              <a:sym typeface="Times New Roman" panose="02020603050405020304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4295270" y="3119414"/>
            <a:ext cx="663953" cy="64770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668" tIns="34834" rIns="69668" bIns="34834" anchor="ctr"/>
          <a:lstStyle/>
          <a:p>
            <a:pPr algn="ctr" eaLnBrk="0" hangingPunct="0">
              <a:defRPr/>
            </a:pPr>
            <a:endParaRPr lang="zh-CN" altLang="en-US" sz="1700" b="1">
              <a:solidFill>
                <a:srgbClr val="FFFFFF"/>
              </a:solidFill>
              <a:latin typeface="Times New Roman" panose="02020603050405020304"/>
              <a:ea typeface="宋体" panose="02010600030101010101" pitchFamily="2" charset="-122"/>
              <a:sym typeface="Times New Roman" panose="02020603050405020304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5070289" y="3119414"/>
            <a:ext cx="663953" cy="64770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668" tIns="34834" rIns="69668" bIns="34834" anchor="ctr"/>
          <a:lstStyle/>
          <a:p>
            <a:pPr algn="ctr" eaLnBrk="0" hangingPunct="0">
              <a:defRPr/>
            </a:pPr>
            <a:endParaRPr lang="zh-CN" altLang="en-US" sz="1700" b="1">
              <a:solidFill>
                <a:srgbClr val="FFFFFF"/>
              </a:solidFill>
              <a:latin typeface="Times New Roman" panose="02020603050405020304"/>
              <a:ea typeface="宋体" panose="02010600030101010101" pitchFamily="2" charset="-122"/>
              <a:sym typeface="Times New Roman" panose="02020603050405020304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5845308" y="3119414"/>
            <a:ext cx="663953" cy="64770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668" tIns="34834" rIns="69668" bIns="34834" anchor="ctr"/>
          <a:lstStyle/>
          <a:p>
            <a:pPr algn="ctr" eaLnBrk="0" hangingPunct="0">
              <a:defRPr/>
            </a:pPr>
            <a:endParaRPr lang="zh-CN" altLang="en-US" sz="1700" b="1">
              <a:solidFill>
                <a:srgbClr val="FFFFFF"/>
              </a:solidFill>
              <a:latin typeface="Times New Roman" panose="02020603050405020304"/>
              <a:ea typeface="宋体" panose="02010600030101010101" pitchFamily="2" charset="-122"/>
              <a:sym typeface="Times New Roman" panose="02020603050405020304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4583319" y="2309789"/>
            <a:ext cx="663953" cy="647700"/>
          </a:xfrm>
          <a:prstGeom prst="ellipse">
            <a:avLst/>
          </a:prstGeom>
          <a:solidFill>
            <a:srgbClr val="FF99FF"/>
          </a:solidFill>
          <a:ln>
            <a:solidFill>
              <a:srgbClr val="FF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668" tIns="34834" rIns="69668" bIns="34834" anchor="ctr"/>
          <a:lstStyle/>
          <a:p>
            <a:pPr algn="ctr" eaLnBrk="0" hangingPunct="0">
              <a:defRPr/>
            </a:pPr>
            <a:endParaRPr lang="zh-CN" altLang="en-US" sz="1700" b="1">
              <a:solidFill>
                <a:srgbClr val="FFFFFF"/>
              </a:solidFill>
              <a:latin typeface="Times New Roman" panose="02020603050405020304"/>
              <a:ea typeface="宋体" panose="02010600030101010101" pitchFamily="2" charset="-122"/>
              <a:sym typeface="Times New Roman" panose="02020603050405020304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4295270" y="2309789"/>
            <a:ext cx="663953" cy="64770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668" tIns="34834" rIns="69668" bIns="34834" anchor="ctr"/>
          <a:lstStyle/>
          <a:p>
            <a:pPr algn="ctr" eaLnBrk="0" hangingPunct="0">
              <a:defRPr/>
            </a:pPr>
            <a:endParaRPr lang="zh-CN" altLang="en-US" sz="1700" b="1">
              <a:solidFill>
                <a:srgbClr val="FFFFFF"/>
              </a:solidFill>
              <a:latin typeface="Times New Roman" panose="02020603050405020304"/>
              <a:ea typeface="宋体" panose="02010600030101010101" pitchFamily="2" charset="-122"/>
              <a:sym typeface="Times New Roman" panose="02020603050405020304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3805849" y="2309789"/>
            <a:ext cx="663953" cy="647700"/>
          </a:xfrm>
          <a:prstGeom prst="ellipse">
            <a:avLst/>
          </a:prstGeom>
          <a:solidFill>
            <a:srgbClr val="FF99FF"/>
          </a:solidFill>
          <a:ln>
            <a:solidFill>
              <a:srgbClr val="FF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668" tIns="34834" rIns="69668" bIns="34834" anchor="ctr"/>
          <a:lstStyle/>
          <a:p>
            <a:pPr algn="ctr" eaLnBrk="0" hangingPunct="0">
              <a:defRPr/>
            </a:pPr>
            <a:endParaRPr lang="zh-CN" altLang="en-US" sz="1700" b="1">
              <a:solidFill>
                <a:srgbClr val="FFFFFF"/>
              </a:solidFill>
              <a:latin typeface="Times New Roman" panose="02020603050405020304"/>
              <a:ea typeface="宋体" panose="02010600030101010101" pitchFamily="2" charset="-122"/>
              <a:sym typeface="Times New Roman" panose="02020603050405020304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2750115" y="2305027"/>
            <a:ext cx="665174" cy="647700"/>
          </a:xfrm>
          <a:prstGeom prst="ellipse">
            <a:avLst/>
          </a:prstGeom>
          <a:solidFill>
            <a:srgbClr val="FF99FF"/>
          </a:solidFill>
          <a:ln>
            <a:solidFill>
              <a:srgbClr val="FF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668" tIns="34834" rIns="69668" bIns="34834" anchor="ctr"/>
          <a:lstStyle/>
          <a:p>
            <a:pPr algn="ctr" eaLnBrk="0" hangingPunct="0">
              <a:defRPr/>
            </a:pPr>
            <a:endParaRPr lang="zh-CN" altLang="en-US" sz="1700" b="1">
              <a:solidFill>
                <a:srgbClr val="FFFFFF"/>
              </a:solidFill>
              <a:latin typeface="Times New Roman" panose="02020603050405020304"/>
              <a:ea typeface="宋体" panose="02010600030101010101" pitchFamily="2" charset="-122"/>
              <a:sym typeface="Times New Roman" panose="02020603050405020304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1970214" y="2305027"/>
            <a:ext cx="663953" cy="647700"/>
          </a:xfrm>
          <a:prstGeom prst="ellipse">
            <a:avLst/>
          </a:prstGeom>
          <a:solidFill>
            <a:srgbClr val="FF99FF"/>
          </a:solidFill>
          <a:ln>
            <a:solidFill>
              <a:srgbClr val="FF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668" tIns="34834" rIns="69668" bIns="34834" anchor="ctr"/>
          <a:lstStyle/>
          <a:p>
            <a:pPr algn="ctr" eaLnBrk="0" hangingPunct="0">
              <a:defRPr/>
            </a:pPr>
            <a:endParaRPr lang="zh-CN" altLang="en-US" sz="1700" b="1">
              <a:solidFill>
                <a:srgbClr val="FFFFFF"/>
              </a:solidFill>
              <a:latin typeface="Times New Roman" panose="02020603050405020304"/>
              <a:ea typeface="宋体" panose="02010600030101010101" pitchFamily="2" charset="-122"/>
              <a:sym typeface="Times New Roman" panose="02020603050405020304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1970214" y="2309789"/>
            <a:ext cx="663953" cy="64770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668" tIns="34834" rIns="69668" bIns="34834" anchor="ctr"/>
          <a:lstStyle/>
          <a:p>
            <a:pPr algn="ctr" eaLnBrk="0" hangingPunct="0">
              <a:defRPr/>
            </a:pPr>
            <a:endParaRPr lang="zh-CN" altLang="en-US" sz="1700" b="1">
              <a:solidFill>
                <a:srgbClr val="FFFFFF"/>
              </a:solidFill>
              <a:latin typeface="Times New Roman" panose="02020603050405020304"/>
              <a:ea typeface="宋体" panose="02010600030101010101" pitchFamily="2" charset="-122"/>
              <a:sym typeface="Times New Roman" panose="02020603050405020304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2745233" y="2309789"/>
            <a:ext cx="663953" cy="64770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668" tIns="34834" rIns="69668" bIns="34834" anchor="ctr"/>
          <a:lstStyle/>
          <a:p>
            <a:pPr algn="ctr" eaLnBrk="0" hangingPunct="0">
              <a:defRPr/>
            </a:pPr>
            <a:endParaRPr lang="zh-CN" altLang="en-US" sz="1700" b="1">
              <a:solidFill>
                <a:srgbClr val="FFFFFF"/>
              </a:solidFill>
              <a:latin typeface="Times New Roman" panose="02020603050405020304"/>
              <a:ea typeface="宋体" panose="02010600030101010101" pitchFamily="2" charset="-122"/>
              <a:sym typeface="Times New Roman" panose="02020603050405020304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3520252" y="2309789"/>
            <a:ext cx="663953" cy="64770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668" tIns="34834" rIns="69668" bIns="34834" anchor="ctr"/>
          <a:lstStyle/>
          <a:p>
            <a:pPr algn="ctr" eaLnBrk="0" hangingPunct="0">
              <a:defRPr/>
            </a:pPr>
            <a:endParaRPr lang="zh-CN" altLang="en-US" sz="1700" b="1">
              <a:solidFill>
                <a:srgbClr val="FFFFFF"/>
              </a:solidFill>
              <a:latin typeface="Times New Roman" panose="02020603050405020304"/>
              <a:ea typeface="宋体" panose="02010600030101010101" pitchFamily="2" charset="-122"/>
              <a:sym typeface="Times New Roman" panose="02020603050405020304"/>
            </a:endParaRPr>
          </a:p>
        </p:txBody>
      </p:sp>
      <p:sp>
        <p:nvSpPr>
          <p:cNvPr id="24" name="TextBox 58"/>
          <p:cNvSpPr txBox="1">
            <a:spLocks noChangeArrowheads="1"/>
          </p:cNvSpPr>
          <p:nvPr/>
        </p:nvSpPr>
        <p:spPr bwMode="auto">
          <a:xfrm>
            <a:off x="4766606" y="4030753"/>
            <a:ext cx="4132190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668" tIns="34834" rIns="69668" bIns="34834">
            <a:spAutoFit/>
          </a:bodyPr>
          <a:lstStyle/>
          <a:p>
            <a:pPr eaLnBrk="0" hangingPunct="0">
              <a:defRPr/>
            </a:pPr>
            <a:r>
              <a:rPr lang="zh-CN" altLang="en-US" sz="270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答：淘气吃了</a:t>
            </a:r>
            <a:r>
              <a:rPr lang="en-US" altLang="zh-CN" sz="270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4</a:t>
            </a:r>
            <a:r>
              <a:rPr lang="zh-CN" altLang="en-US" sz="270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块饼干。</a:t>
            </a:r>
          </a:p>
        </p:txBody>
      </p:sp>
      <p:sp>
        <p:nvSpPr>
          <p:cNvPr id="25" name="椭圆 24"/>
          <p:cNvSpPr/>
          <p:nvPr/>
        </p:nvSpPr>
        <p:spPr>
          <a:xfrm>
            <a:off x="5070289" y="2309789"/>
            <a:ext cx="663953" cy="64770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668" tIns="34834" rIns="69668" bIns="34834" anchor="ctr"/>
          <a:lstStyle/>
          <a:p>
            <a:pPr algn="ctr" eaLnBrk="0" hangingPunct="0">
              <a:defRPr/>
            </a:pPr>
            <a:endParaRPr lang="zh-CN" altLang="en-US" sz="1700" b="1">
              <a:solidFill>
                <a:srgbClr val="FFFFFF"/>
              </a:solidFill>
              <a:latin typeface="Times New Roman" panose="02020603050405020304"/>
              <a:ea typeface="宋体" panose="02010600030101010101" pitchFamily="2" charset="-122"/>
              <a:sym typeface="Times New Roman" panose="02020603050405020304"/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5845308" y="2309789"/>
            <a:ext cx="663953" cy="64770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668" tIns="34834" rIns="69668" bIns="34834" anchor="ctr"/>
          <a:lstStyle/>
          <a:p>
            <a:pPr algn="ctr" eaLnBrk="0" hangingPunct="0">
              <a:defRPr/>
            </a:pPr>
            <a:endParaRPr lang="zh-CN" altLang="en-US" sz="1700" b="1">
              <a:solidFill>
                <a:srgbClr val="FFFFFF"/>
              </a:solidFill>
              <a:latin typeface="Times New Roman" panose="02020603050405020304"/>
              <a:ea typeface="宋体" panose="02010600030101010101" pitchFamily="2" charset="-122"/>
              <a:sym typeface="Times New Roman" panose="02020603050405020304"/>
            </a:endParaRPr>
          </a:p>
        </p:txBody>
      </p:sp>
      <p:pic>
        <p:nvPicPr>
          <p:cNvPr id="27" name="图片 2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2210" y="2574821"/>
            <a:ext cx="1443854" cy="1026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8" name="组合 66"/>
          <p:cNvGrpSpPr/>
          <p:nvPr/>
        </p:nvGrpSpPr>
        <p:grpSpPr bwMode="auto">
          <a:xfrm>
            <a:off x="2003168" y="3124890"/>
            <a:ext cx="620013" cy="404813"/>
            <a:chOff x="2589630" y="4159474"/>
            <a:chExt cx="805795" cy="539783"/>
          </a:xfrm>
        </p:grpSpPr>
        <p:cxnSp>
          <p:nvCxnSpPr>
            <p:cNvPr id="29" name="直接连接符 28"/>
            <p:cNvCxnSpPr>
              <a:stCxn id="8" idx="0"/>
            </p:cNvCxnSpPr>
            <p:nvPr/>
          </p:nvCxnSpPr>
          <p:spPr>
            <a:xfrm>
              <a:off x="2992531" y="4159474"/>
              <a:ext cx="0" cy="431826"/>
            </a:xfrm>
            <a:prstGeom prst="line">
              <a:avLst/>
            </a:prstGeom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>
              <a:stCxn id="8" idx="0"/>
            </p:cNvCxnSpPr>
            <p:nvPr/>
          </p:nvCxnSpPr>
          <p:spPr>
            <a:xfrm rot="7200000">
              <a:off x="3179700" y="4483532"/>
              <a:ext cx="0" cy="431450"/>
            </a:xfrm>
            <a:prstGeom prst="line">
              <a:avLst/>
            </a:prstGeom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>
              <a:stCxn id="8" idx="0"/>
            </p:cNvCxnSpPr>
            <p:nvPr/>
          </p:nvCxnSpPr>
          <p:spPr>
            <a:xfrm rot="14400000">
              <a:off x="2805355" y="4483532"/>
              <a:ext cx="0" cy="431450"/>
            </a:xfrm>
            <a:prstGeom prst="line">
              <a:avLst/>
            </a:prstGeom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组合 67"/>
          <p:cNvGrpSpPr/>
          <p:nvPr/>
        </p:nvGrpSpPr>
        <p:grpSpPr bwMode="auto">
          <a:xfrm>
            <a:off x="2768422" y="3124890"/>
            <a:ext cx="620013" cy="404813"/>
            <a:chOff x="2589630" y="4159474"/>
            <a:chExt cx="805795" cy="539783"/>
          </a:xfrm>
        </p:grpSpPr>
        <p:cxnSp>
          <p:nvCxnSpPr>
            <p:cNvPr id="33" name="直接连接符 32"/>
            <p:cNvCxnSpPr>
              <a:stCxn id="8" idx="0"/>
            </p:cNvCxnSpPr>
            <p:nvPr/>
          </p:nvCxnSpPr>
          <p:spPr>
            <a:xfrm>
              <a:off x="2992531" y="4159474"/>
              <a:ext cx="0" cy="431826"/>
            </a:xfrm>
            <a:prstGeom prst="line">
              <a:avLst/>
            </a:prstGeom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>
              <a:stCxn id="8" idx="0"/>
            </p:cNvCxnSpPr>
            <p:nvPr/>
          </p:nvCxnSpPr>
          <p:spPr>
            <a:xfrm rot="7200000">
              <a:off x="3179700" y="4483532"/>
              <a:ext cx="0" cy="431450"/>
            </a:xfrm>
            <a:prstGeom prst="line">
              <a:avLst/>
            </a:prstGeom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>
              <a:stCxn id="8" idx="0"/>
            </p:cNvCxnSpPr>
            <p:nvPr/>
          </p:nvCxnSpPr>
          <p:spPr>
            <a:xfrm rot="14400000">
              <a:off x="2805355" y="4483532"/>
              <a:ext cx="0" cy="431450"/>
            </a:xfrm>
            <a:prstGeom prst="line">
              <a:avLst/>
            </a:prstGeom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组合 71"/>
          <p:cNvGrpSpPr/>
          <p:nvPr/>
        </p:nvGrpSpPr>
        <p:grpSpPr bwMode="auto">
          <a:xfrm>
            <a:off x="3547103" y="3115364"/>
            <a:ext cx="620013" cy="404813"/>
            <a:chOff x="2589632" y="4159474"/>
            <a:chExt cx="805794" cy="539783"/>
          </a:xfrm>
        </p:grpSpPr>
        <p:cxnSp>
          <p:nvCxnSpPr>
            <p:cNvPr id="37" name="直接连接符 36"/>
            <p:cNvCxnSpPr>
              <a:stCxn id="8" idx="0"/>
            </p:cNvCxnSpPr>
            <p:nvPr/>
          </p:nvCxnSpPr>
          <p:spPr>
            <a:xfrm>
              <a:off x="2992528" y="4159474"/>
              <a:ext cx="0" cy="431826"/>
            </a:xfrm>
            <a:prstGeom prst="line">
              <a:avLst/>
            </a:prstGeom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>
              <a:stCxn id="8" idx="0"/>
            </p:cNvCxnSpPr>
            <p:nvPr/>
          </p:nvCxnSpPr>
          <p:spPr>
            <a:xfrm rot="7200000">
              <a:off x="3179701" y="4483532"/>
              <a:ext cx="0" cy="431450"/>
            </a:xfrm>
            <a:prstGeom prst="line">
              <a:avLst/>
            </a:prstGeom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>
              <a:stCxn id="8" idx="0"/>
            </p:cNvCxnSpPr>
            <p:nvPr/>
          </p:nvCxnSpPr>
          <p:spPr>
            <a:xfrm rot="14400000">
              <a:off x="2805357" y="4483532"/>
              <a:ext cx="0" cy="431450"/>
            </a:xfrm>
            <a:prstGeom prst="line">
              <a:avLst/>
            </a:prstGeom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组合 75"/>
          <p:cNvGrpSpPr/>
          <p:nvPr/>
        </p:nvGrpSpPr>
        <p:grpSpPr bwMode="auto">
          <a:xfrm>
            <a:off x="4324562" y="3115366"/>
            <a:ext cx="618796" cy="404813"/>
            <a:chOff x="2593332" y="4159474"/>
            <a:chExt cx="805800" cy="539784"/>
          </a:xfrm>
        </p:grpSpPr>
        <p:cxnSp>
          <p:nvCxnSpPr>
            <p:cNvPr id="41" name="直接连接符 40"/>
            <p:cNvCxnSpPr>
              <a:stCxn id="8" idx="0"/>
            </p:cNvCxnSpPr>
            <p:nvPr/>
          </p:nvCxnSpPr>
          <p:spPr>
            <a:xfrm>
              <a:off x="2997028" y="4159474"/>
              <a:ext cx="0" cy="431826"/>
            </a:xfrm>
            <a:prstGeom prst="line">
              <a:avLst/>
            </a:prstGeom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/>
            <p:cNvCxnSpPr>
              <a:stCxn id="8" idx="0"/>
            </p:cNvCxnSpPr>
            <p:nvPr/>
          </p:nvCxnSpPr>
          <p:spPr>
            <a:xfrm rot="7200000">
              <a:off x="3182981" y="4483107"/>
              <a:ext cx="0" cy="432302"/>
            </a:xfrm>
            <a:prstGeom prst="line">
              <a:avLst/>
            </a:prstGeom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>
              <a:stCxn id="8" idx="0"/>
            </p:cNvCxnSpPr>
            <p:nvPr/>
          </p:nvCxnSpPr>
          <p:spPr>
            <a:xfrm rot="14400000">
              <a:off x="2809483" y="4483107"/>
              <a:ext cx="0" cy="432302"/>
            </a:xfrm>
            <a:prstGeom prst="line">
              <a:avLst/>
            </a:prstGeom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组合 79"/>
          <p:cNvGrpSpPr/>
          <p:nvPr/>
        </p:nvGrpSpPr>
        <p:grpSpPr bwMode="auto">
          <a:xfrm>
            <a:off x="5099581" y="3124890"/>
            <a:ext cx="618794" cy="404813"/>
            <a:chOff x="2593331" y="4159474"/>
            <a:chExt cx="805795" cy="539783"/>
          </a:xfrm>
        </p:grpSpPr>
        <p:cxnSp>
          <p:nvCxnSpPr>
            <p:cNvPr id="45" name="直接连接符 44"/>
            <p:cNvCxnSpPr>
              <a:stCxn id="8" idx="0"/>
            </p:cNvCxnSpPr>
            <p:nvPr/>
          </p:nvCxnSpPr>
          <p:spPr>
            <a:xfrm>
              <a:off x="2997023" y="4159474"/>
              <a:ext cx="0" cy="431826"/>
            </a:xfrm>
            <a:prstGeom prst="line">
              <a:avLst/>
            </a:prstGeom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/>
            <p:cNvCxnSpPr>
              <a:stCxn id="8" idx="0"/>
            </p:cNvCxnSpPr>
            <p:nvPr/>
          </p:nvCxnSpPr>
          <p:spPr>
            <a:xfrm rot="7200000">
              <a:off x="3182976" y="4483106"/>
              <a:ext cx="0" cy="432301"/>
            </a:xfrm>
            <a:prstGeom prst="line">
              <a:avLst/>
            </a:prstGeom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/>
            <p:cNvCxnSpPr>
              <a:stCxn id="8" idx="0"/>
            </p:cNvCxnSpPr>
            <p:nvPr/>
          </p:nvCxnSpPr>
          <p:spPr>
            <a:xfrm rot="14400000">
              <a:off x="2809482" y="4483106"/>
              <a:ext cx="0" cy="432301"/>
            </a:xfrm>
            <a:prstGeom prst="line">
              <a:avLst/>
            </a:prstGeom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组合 83"/>
          <p:cNvGrpSpPr/>
          <p:nvPr/>
        </p:nvGrpSpPr>
        <p:grpSpPr bwMode="auto">
          <a:xfrm>
            <a:off x="5880702" y="3124888"/>
            <a:ext cx="618795" cy="404814"/>
            <a:chOff x="2593332" y="4159474"/>
            <a:chExt cx="805797" cy="539785"/>
          </a:xfrm>
        </p:grpSpPr>
        <p:cxnSp>
          <p:nvCxnSpPr>
            <p:cNvPr id="49" name="直接连接符 48"/>
            <p:cNvCxnSpPr>
              <a:stCxn id="8" idx="0"/>
            </p:cNvCxnSpPr>
            <p:nvPr/>
          </p:nvCxnSpPr>
          <p:spPr>
            <a:xfrm>
              <a:off x="2997023" y="4159474"/>
              <a:ext cx="0" cy="431826"/>
            </a:xfrm>
            <a:prstGeom prst="line">
              <a:avLst/>
            </a:prstGeom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/>
            <p:cNvCxnSpPr>
              <a:stCxn id="8" idx="0"/>
            </p:cNvCxnSpPr>
            <p:nvPr/>
          </p:nvCxnSpPr>
          <p:spPr>
            <a:xfrm rot="7200000">
              <a:off x="3182979" y="4483108"/>
              <a:ext cx="0" cy="432301"/>
            </a:xfrm>
            <a:prstGeom prst="line">
              <a:avLst/>
            </a:prstGeom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连接符 50"/>
            <p:cNvCxnSpPr>
              <a:stCxn id="8" idx="0"/>
            </p:cNvCxnSpPr>
            <p:nvPr/>
          </p:nvCxnSpPr>
          <p:spPr>
            <a:xfrm rot="14400000">
              <a:off x="2809483" y="4483106"/>
              <a:ext cx="0" cy="432301"/>
            </a:xfrm>
            <a:prstGeom prst="line">
              <a:avLst/>
            </a:prstGeom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2" name="图片 5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764078" y="2890552"/>
            <a:ext cx="1772169" cy="89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3" name="对象 52"/>
          <p:cNvGraphicFramePr>
            <a:graphicFrameLocks noChangeAspect="1"/>
          </p:cNvGraphicFramePr>
          <p:nvPr/>
        </p:nvGraphicFramePr>
        <p:xfrm>
          <a:off x="1586367" y="3863387"/>
          <a:ext cx="1014576" cy="7590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6" r:id="rId5" imgW="546100" imgH="419100" progId="Equation.DSMT4">
                  <p:embed/>
                </p:oleObj>
              </mc:Choice>
              <mc:Fallback>
                <p:oleObj r:id="rId5" imgW="546100" imgH="419100" progId="Equation.DSMT4">
                  <p:embed/>
                  <p:pic>
                    <p:nvPicPr>
                      <p:cNvPr id="0" name="对象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6367" y="3863387"/>
                        <a:ext cx="1014576" cy="75902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" name="对象 53"/>
          <p:cNvGraphicFramePr>
            <a:graphicFrameLocks noChangeAspect="1"/>
          </p:cNvGraphicFramePr>
          <p:nvPr/>
        </p:nvGraphicFramePr>
        <p:xfrm>
          <a:off x="2608371" y="3872912"/>
          <a:ext cx="1016289" cy="7590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7" r:id="rId7" imgW="546100" imgH="419100" progId="Equation.DSMT4">
                  <p:embed/>
                </p:oleObj>
              </mc:Choice>
              <mc:Fallback>
                <p:oleObj r:id="rId7" imgW="546100" imgH="419100" progId="Equation.DSMT4">
                  <p:embed/>
                  <p:pic>
                    <p:nvPicPr>
                      <p:cNvPr id="0" name="对象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8371" y="3872912"/>
                        <a:ext cx="1016289" cy="75902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" name="对象 54"/>
          <p:cNvGraphicFramePr>
            <a:graphicFrameLocks noChangeAspect="1"/>
          </p:cNvGraphicFramePr>
          <p:nvPr/>
        </p:nvGraphicFramePr>
        <p:xfrm>
          <a:off x="3647226" y="4089223"/>
          <a:ext cx="707803" cy="3678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8" r:id="rId9" imgW="381000" imgH="203200" progId="Equation.DSMT4">
                  <p:embed/>
                </p:oleObj>
              </mc:Choice>
              <mc:Fallback>
                <p:oleObj r:id="rId9" imgW="381000" imgH="203200" progId="Equation.DSMT4">
                  <p:embed/>
                  <p:pic>
                    <p:nvPicPr>
                      <p:cNvPr id="0" name="对象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7226" y="4089223"/>
                        <a:ext cx="707803" cy="36780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" name="文本框 1"/>
          <p:cNvSpPr txBox="1">
            <a:spLocks noChangeArrowheads="1"/>
          </p:cNvSpPr>
          <p:nvPr/>
        </p:nvSpPr>
        <p:spPr bwMode="auto">
          <a:xfrm>
            <a:off x="316164" y="1732447"/>
            <a:ext cx="8511672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668" tIns="34834" rIns="69668" bIns="3483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defRPr/>
            </a:pPr>
            <a:r>
              <a:rPr lang="zh-CN" altLang="en-US" sz="27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7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7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r>
              <a:rPr lang="zh-CN" altLang="en-US" sz="27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淘气吃了多少块饼干？</a:t>
            </a:r>
          </a:p>
        </p:txBody>
      </p:sp>
      <p:pic>
        <p:nvPicPr>
          <p:cNvPr id="57" name="图片 56"/>
          <p:cNvPicPr>
            <a:picLocks noChangeAspect="1"/>
          </p:cNvPicPr>
          <p:nvPr/>
        </p:nvPicPr>
        <p:blipFill>
          <a:blip r:embed="rId11" cstate="email"/>
          <a:stretch>
            <a:fillRect/>
          </a:stretch>
        </p:blipFill>
        <p:spPr>
          <a:xfrm>
            <a:off x="1814974" y="67896"/>
            <a:ext cx="5203952" cy="17290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67379E-7 2.96296E-6 L 0.03163 2.96296E-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5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9317E-6 2.96296E-6 L 0.03163 2.96296E-6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5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35 2.96296E-6 L 0.0566 2.96296E-6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3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07 2.96296E-6 L 0.0582 2.96296E-6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3" grpId="0" animBg="1"/>
      <p:bldP spid="24" grpId="0"/>
      <p:bldP spid="25" grpId="0" animBg="1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7" name="组合 2"/>
          <p:cNvGrpSpPr/>
          <p:nvPr/>
        </p:nvGrpSpPr>
        <p:grpSpPr>
          <a:xfrm>
            <a:off x="321236" y="801436"/>
            <a:ext cx="2076074" cy="563166"/>
            <a:chOff x="535" y="2245"/>
            <a:chExt cx="4252" cy="1182"/>
          </a:xfrm>
        </p:grpSpPr>
        <p:pic>
          <p:nvPicPr>
            <p:cNvPr id="14338" name="图片 1" descr="标3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535" y="2245"/>
              <a:ext cx="4252" cy="118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4339" name="文本框 2"/>
            <p:cNvSpPr txBox="1"/>
            <p:nvPr/>
          </p:nvSpPr>
          <p:spPr>
            <a:xfrm>
              <a:off x="1092" y="2333"/>
              <a:ext cx="3247" cy="106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zh-CN" altLang="en-US" sz="27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知识提炼</a:t>
              </a: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481174" y="1599642"/>
            <a:ext cx="8181653" cy="1453515"/>
          </a:xfrm>
          <a:prstGeom prst="rect">
            <a:avLst/>
          </a:prstGeom>
          <a:noFill/>
          <a:ln w="9525">
            <a:noFill/>
          </a:ln>
        </p:spPr>
        <p:txBody>
          <a:bodyPr wrap="square" lIns="69668" tIns="34834" rIns="69668" bIns="34834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30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   求一个数的几分之几是多少，用乘法计算，即用这个数乘几分之几。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矩形 36"/>
          <p:cNvSpPr/>
          <p:nvPr/>
        </p:nvSpPr>
        <p:spPr>
          <a:xfrm>
            <a:off x="4760397" y="3145832"/>
            <a:ext cx="497965" cy="485775"/>
          </a:xfrm>
          <a:prstGeom prst="rect">
            <a:avLst/>
          </a:prstGeom>
          <a:solidFill>
            <a:srgbClr val="00B0F0">
              <a:alpha val="87000"/>
            </a:srgbClr>
          </a:solidFill>
          <a:ln>
            <a:solidFill>
              <a:srgbClr val="1B9B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668" tIns="34834" rIns="69668" bIns="34834" anchor="ctr"/>
          <a:lstStyle/>
          <a:p>
            <a:pPr algn="ctr" eaLnBrk="0" hangingPunct="0">
              <a:defRPr/>
            </a:pPr>
            <a:endParaRPr lang="zh-CN" altLang="en-US" sz="1700" b="1">
              <a:latin typeface="Times New Roman" panose="02020603050405020304"/>
              <a:sym typeface="Times New Roman" panose="02020603050405020304"/>
            </a:endParaRPr>
          </a:p>
        </p:txBody>
      </p:sp>
      <p:pic>
        <p:nvPicPr>
          <p:cNvPr id="15361" name="图片 4" descr="标2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05695" y="465535"/>
            <a:ext cx="2213990" cy="56554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2" name="文本框 5"/>
          <p:cNvSpPr txBox="1"/>
          <p:nvPr/>
        </p:nvSpPr>
        <p:spPr>
          <a:xfrm>
            <a:off x="799917" y="452438"/>
            <a:ext cx="1585432" cy="483394"/>
          </a:xfrm>
          <a:prstGeom prst="rect">
            <a:avLst/>
          </a:prstGeom>
          <a:noFill/>
          <a:ln w="9525">
            <a:noFill/>
          </a:ln>
        </p:spPr>
        <p:txBody>
          <a:bodyPr wrap="square" lIns="69668" tIns="34834" rIns="69668" bIns="34834" anchor="t">
            <a:spAutoFit/>
          </a:bodyPr>
          <a:lstStyle/>
          <a:p>
            <a:r>
              <a:rPr lang="zh-CN" altLang="en-US" sz="2700" b="1">
                <a:latin typeface="楷体" panose="02010609060101010101" pitchFamily="49" charset="-122"/>
                <a:ea typeface="楷体" panose="02010609060101010101" pitchFamily="49" charset="-122"/>
              </a:rPr>
              <a:t>小试牛刀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584376" y="1153002"/>
            <a:ext cx="7975736" cy="484748"/>
          </a:xfrm>
          <a:prstGeom prst="rect">
            <a:avLst/>
          </a:prstGeom>
          <a:noFill/>
        </p:spPr>
        <p:txBody>
          <a:bodyPr wrap="square" lIns="69668" tIns="34834" rIns="69668" bIns="34834" rtlCol="0" anchor="t">
            <a:spAutoFit/>
          </a:bodyPr>
          <a:lstStyle/>
          <a:p>
            <a:r>
              <a:rPr lang="zh-CN" altLang="en-US" sz="27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Times New Roman" panose="02020603050405020304" pitchFamily="18" charset="0"/>
              </a:rPr>
              <a:t>涂一涂，算一算。 </a:t>
            </a:r>
            <a:r>
              <a:rPr lang="zh-CN" altLang="en-US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（选自教材</a:t>
            </a:r>
            <a:r>
              <a:rPr lang="en-US" altLang="zh-CN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P26</a:t>
            </a:r>
            <a:r>
              <a:rPr lang="zh-CN" altLang="en-US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T1</a:t>
            </a:r>
            <a:r>
              <a:rPr lang="zh-CN" altLang="en-US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）</a:t>
            </a:r>
          </a:p>
        </p:txBody>
      </p:sp>
      <p:sp>
        <p:nvSpPr>
          <p:cNvPr id="7" name="矩形 6"/>
          <p:cNvSpPr/>
          <p:nvPr/>
        </p:nvSpPr>
        <p:spPr>
          <a:xfrm>
            <a:off x="1037323" y="2675773"/>
            <a:ext cx="497965" cy="485775"/>
          </a:xfrm>
          <a:prstGeom prst="rect">
            <a:avLst/>
          </a:prstGeom>
          <a:noFill/>
          <a:ln>
            <a:solidFill>
              <a:srgbClr val="1B9B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668" tIns="34834" rIns="69668" bIns="34834" anchor="ctr"/>
          <a:lstStyle/>
          <a:p>
            <a:pPr algn="ctr" eaLnBrk="0" hangingPunct="0">
              <a:defRPr/>
            </a:pPr>
            <a:endParaRPr lang="zh-CN" altLang="en-US" sz="1700" b="1">
              <a:latin typeface="Times New Roman" panose="02020603050405020304"/>
              <a:sym typeface="Times New Roman" panose="02020603050405020304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646353" y="2675773"/>
            <a:ext cx="497965" cy="485775"/>
          </a:xfrm>
          <a:prstGeom prst="rect">
            <a:avLst/>
          </a:prstGeom>
          <a:noFill/>
          <a:ln>
            <a:solidFill>
              <a:srgbClr val="1B9B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668" tIns="34834" rIns="69668" bIns="34834" anchor="ctr"/>
          <a:lstStyle/>
          <a:p>
            <a:pPr algn="ctr" eaLnBrk="0" hangingPunct="0">
              <a:defRPr/>
            </a:pPr>
            <a:endParaRPr lang="zh-CN" altLang="en-US" sz="1700" b="1">
              <a:latin typeface="Times New Roman" panose="02020603050405020304"/>
              <a:sym typeface="Times New Roman" panose="02020603050405020304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266368" y="2675773"/>
            <a:ext cx="497965" cy="485775"/>
          </a:xfrm>
          <a:prstGeom prst="rect">
            <a:avLst/>
          </a:prstGeom>
          <a:noFill/>
          <a:ln>
            <a:solidFill>
              <a:srgbClr val="1B9B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668" tIns="34834" rIns="69668" bIns="34834" anchor="ctr"/>
          <a:lstStyle/>
          <a:p>
            <a:pPr algn="ctr" eaLnBrk="0" hangingPunct="0">
              <a:defRPr/>
            </a:pPr>
            <a:endParaRPr lang="zh-CN" altLang="en-US" sz="1700" b="1">
              <a:latin typeface="Times New Roman" panose="02020603050405020304"/>
              <a:sym typeface="Times New Roman" panose="02020603050405020304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885163" y="2675773"/>
            <a:ext cx="497965" cy="485775"/>
          </a:xfrm>
          <a:prstGeom prst="rect">
            <a:avLst/>
          </a:prstGeom>
          <a:noFill/>
          <a:ln>
            <a:solidFill>
              <a:srgbClr val="1B9B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668" tIns="34834" rIns="69668" bIns="34834" anchor="ctr"/>
          <a:lstStyle/>
          <a:p>
            <a:pPr algn="ctr" eaLnBrk="0" hangingPunct="0">
              <a:defRPr/>
            </a:pPr>
            <a:endParaRPr lang="zh-CN" altLang="en-US" sz="1700" b="1">
              <a:latin typeface="Times New Roman" panose="02020603050405020304"/>
              <a:sym typeface="Times New Roman" panose="02020603050405020304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037323" y="3324663"/>
            <a:ext cx="497965" cy="485775"/>
          </a:xfrm>
          <a:prstGeom prst="rect">
            <a:avLst/>
          </a:prstGeom>
          <a:noFill/>
          <a:ln>
            <a:solidFill>
              <a:srgbClr val="1B9B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668" tIns="34834" rIns="69668" bIns="34834" anchor="ctr"/>
          <a:lstStyle/>
          <a:p>
            <a:pPr algn="ctr" eaLnBrk="0" hangingPunct="0">
              <a:defRPr/>
            </a:pPr>
            <a:endParaRPr lang="zh-CN" altLang="en-US" sz="1700" b="1">
              <a:latin typeface="Times New Roman" panose="02020603050405020304"/>
              <a:sym typeface="Times New Roman" panose="02020603050405020304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646353" y="3324663"/>
            <a:ext cx="497965" cy="485775"/>
          </a:xfrm>
          <a:prstGeom prst="rect">
            <a:avLst/>
          </a:prstGeom>
          <a:noFill/>
          <a:ln>
            <a:solidFill>
              <a:srgbClr val="1B9B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668" tIns="34834" rIns="69668" bIns="34834" anchor="ctr"/>
          <a:lstStyle/>
          <a:p>
            <a:pPr algn="ctr" eaLnBrk="0" hangingPunct="0">
              <a:defRPr/>
            </a:pPr>
            <a:endParaRPr lang="zh-CN" altLang="en-US" sz="1700" b="1">
              <a:latin typeface="Times New Roman" panose="02020603050405020304"/>
              <a:sym typeface="Times New Roman" panose="02020603050405020304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266368" y="3324663"/>
            <a:ext cx="497965" cy="485775"/>
          </a:xfrm>
          <a:prstGeom prst="rect">
            <a:avLst/>
          </a:prstGeom>
          <a:noFill/>
          <a:ln>
            <a:solidFill>
              <a:srgbClr val="1B9B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668" tIns="34834" rIns="69668" bIns="34834" anchor="ctr"/>
          <a:lstStyle/>
          <a:p>
            <a:pPr algn="ctr" eaLnBrk="0" hangingPunct="0">
              <a:defRPr/>
            </a:pPr>
            <a:endParaRPr lang="zh-CN" altLang="en-US" sz="1700" b="1">
              <a:latin typeface="Times New Roman" panose="02020603050405020304"/>
              <a:sym typeface="Times New Roman" panose="02020603050405020304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885163" y="3324663"/>
            <a:ext cx="497965" cy="485775"/>
          </a:xfrm>
          <a:prstGeom prst="rect">
            <a:avLst/>
          </a:prstGeom>
          <a:noFill/>
          <a:ln>
            <a:solidFill>
              <a:srgbClr val="1B9B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668" tIns="34834" rIns="69668" bIns="34834" anchor="ctr"/>
          <a:lstStyle/>
          <a:p>
            <a:pPr algn="ctr" eaLnBrk="0" hangingPunct="0">
              <a:defRPr/>
            </a:pPr>
            <a:endParaRPr lang="zh-CN" altLang="en-US" sz="1700" b="1">
              <a:latin typeface="Times New Roman" panose="02020603050405020304"/>
              <a:sym typeface="Times New Roman" panose="02020603050405020304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760397" y="2507657"/>
            <a:ext cx="497965" cy="485775"/>
          </a:xfrm>
          <a:prstGeom prst="rect">
            <a:avLst/>
          </a:prstGeom>
          <a:noFill/>
          <a:ln>
            <a:solidFill>
              <a:srgbClr val="1B9B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668" tIns="34834" rIns="69668" bIns="34834" anchor="ctr"/>
          <a:lstStyle/>
          <a:p>
            <a:pPr algn="ctr" eaLnBrk="0" hangingPunct="0">
              <a:defRPr/>
            </a:pPr>
            <a:endParaRPr lang="zh-CN" altLang="en-US" sz="1700" b="1">
              <a:latin typeface="Times New Roman" panose="02020603050405020304"/>
              <a:sym typeface="Times New Roman" panose="02020603050405020304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369428" y="2507657"/>
            <a:ext cx="497965" cy="485775"/>
          </a:xfrm>
          <a:prstGeom prst="rect">
            <a:avLst/>
          </a:prstGeom>
          <a:noFill/>
          <a:ln>
            <a:solidFill>
              <a:srgbClr val="1B9B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668" tIns="34834" rIns="69668" bIns="34834" anchor="ctr"/>
          <a:lstStyle/>
          <a:p>
            <a:pPr algn="ctr" eaLnBrk="0" hangingPunct="0">
              <a:defRPr/>
            </a:pPr>
            <a:endParaRPr lang="zh-CN" altLang="en-US" sz="1700" b="1">
              <a:latin typeface="Times New Roman" panose="02020603050405020304"/>
              <a:sym typeface="Times New Roman" panose="02020603050405020304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5988222" y="2507657"/>
            <a:ext cx="497965" cy="485775"/>
          </a:xfrm>
          <a:prstGeom prst="rect">
            <a:avLst/>
          </a:prstGeom>
          <a:noFill/>
          <a:ln>
            <a:solidFill>
              <a:srgbClr val="1B9B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668" tIns="34834" rIns="69668" bIns="34834" anchor="ctr"/>
          <a:lstStyle/>
          <a:p>
            <a:pPr algn="ctr" eaLnBrk="0" hangingPunct="0">
              <a:defRPr/>
            </a:pPr>
            <a:endParaRPr lang="zh-CN" altLang="en-US" sz="1700" b="1">
              <a:latin typeface="Times New Roman" panose="02020603050405020304"/>
              <a:sym typeface="Times New Roman" panose="02020603050405020304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608237" y="2507657"/>
            <a:ext cx="497965" cy="485775"/>
          </a:xfrm>
          <a:prstGeom prst="rect">
            <a:avLst/>
          </a:prstGeom>
          <a:noFill/>
          <a:ln>
            <a:solidFill>
              <a:srgbClr val="1B9B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668" tIns="34834" rIns="69668" bIns="34834" anchor="ctr"/>
          <a:lstStyle/>
          <a:p>
            <a:pPr algn="ctr" eaLnBrk="0" hangingPunct="0">
              <a:defRPr/>
            </a:pPr>
            <a:endParaRPr lang="zh-CN" altLang="en-US" sz="1700" b="1">
              <a:latin typeface="Times New Roman" panose="02020603050405020304"/>
              <a:sym typeface="Times New Roman" panose="02020603050405020304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4760397" y="3156547"/>
            <a:ext cx="497965" cy="485775"/>
          </a:xfrm>
          <a:prstGeom prst="rect">
            <a:avLst/>
          </a:prstGeom>
          <a:noFill/>
          <a:ln>
            <a:solidFill>
              <a:srgbClr val="1B9B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668" tIns="34834" rIns="69668" bIns="34834" anchor="ctr"/>
          <a:lstStyle/>
          <a:p>
            <a:pPr algn="ctr" eaLnBrk="0" hangingPunct="0">
              <a:defRPr/>
            </a:pPr>
            <a:endParaRPr lang="zh-CN" altLang="en-US" sz="1700" b="1">
              <a:latin typeface="Times New Roman" panose="02020603050405020304"/>
              <a:sym typeface="Times New Roman" panose="02020603050405020304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5369428" y="3156547"/>
            <a:ext cx="497965" cy="485775"/>
          </a:xfrm>
          <a:prstGeom prst="rect">
            <a:avLst/>
          </a:prstGeom>
          <a:noFill/>
          <a:ln>
            <a:solidFill>
              <a:srgbClr val="1B9B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668" tIns="34834" rIns="69668" bIns="34834" anchor="ctr"/>
          <a:lstStyle/>
          <a:p>
            <a:pPr algn="ctr" eaLnBrk="0" hangingPunct="0">
              <a:defRPr/>
            </a:pPr>
            <a:endParaRPr lang="zh-CN" altLang="en-US" sz="1700" b="1">
              <a:latin typeface="Times New Roman" panose="02020603050405020304"/>
              <a:sym typeface="Times New Roman" panose="02020603050405020304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5988222" y="3156547"/>
            <a:ext cx="497965" cy="485775"/>
          </a:xfrm>
          <a:prstGeom prst="rect">
            <a:avLst/>
          </a:prstGeom>
          <a:noFill/>
          <a:ln>
            <a:solidFill>
              <a:srgbClr val="1B9B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668" tIns="34834" rIns="69668" bIns="34834" anchor="ctr"/>
          <a:lstStyle/>
          <a:p>
            <a:pPr algn="ctr" eaLnBrk="0" hangingPunct="0">
              <a:defRPr/>
            </a:pPr>
            <a:endParaRPr lang="zh-CN" altLang="en-US" sz="1700" b="1">
              <a:latin typeface="Times New Roman" panose="02020603050405020304"/>
              <a:sym typeface="Times New Roman" panose="02020603050405020304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6608237" y="3156547"/>
            <a:ext cx="497965" cy="485775"/>
          </a:xfrm>
          <a:prstGeom prst="rect">
            <a:avLst/>
          </a:prstGeom>
          <a:noFill/>
          <a:ln>
            <a:solidFill>
              <a:srgbClr val="1B9B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668" tIns="34834" rIns="69668" bIns="34834" anchor="ctr"/>
          <a:lstStyle/>
          <a:p>
            <a:pPr algn="ctr" eaLnBrk="0" hangingPunct="0">
              <a:defRPr/>
            </a:pPr>
            <a:endParaRPr lang="zh-CN" altLang="en-US" sz="1700" b="1">
              <a:latin typeface="Times New Roman" panose="02020603050405020304"/>
              <a:sym typeface="Times New Roman" panose="02020603050405020304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7227032" y="2507657"/>
            <a:ext cx="497965" cy="485775"/>
          </a:xfrm>
          <a:prstGeom prst="rect">
            <a:avLst/>
          </a:prstGeom>
          <a:noFill/>
          <a:ln>
            <a:solidFill>
              <a:srgbClr val="1B9B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668" tIns="34834" rIns="69668" bIns="34834" anchor="ctr"/>
          <a:lstStyle/>
          <a:p>
            <a:pPr algn="ctr" eaLnBrk="0" hangingPunct="0">
              <a:defRPr/>
            </a:pPr>
            <a:endParaRPr lang="zh-CN" altLang="en-US" sz="1700" b="1">
              <a:latin typeface="Times New Roman" panose="02020603050405020304"/>
              <a:sym typeface="Times New Roman" panose="02020603050405020304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7227032" y="3156547"/>
            <a:ext cx="497965" cy="485775"/>
          </a:xfrm>
          <a:prstGeom prst="rect">
            <a:avLst/>
          </a:prstGeom>
          <a:noFill/>
          <a:ln>
            <a:solidFill>
              <a:srgbClr val="1B9B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668" tIns="34834" rIns="69668" bIns="34834" anchor="ctr"/>
          <a:lstStyle/>
          <a:p>
            <a:pPr algn="ctr" eaLnBrk="0" hangingPunct="0">
              <a:defRPr/>
            </a:pPr>
            <a:endParaRPr lang="zh-CN" altLang="en-US" sz="1700" b="1">
              <a:latin typeface="Times New Roman" panose="02020603050405020304"/>
              <a:sym typeface="Times New Roman" panose="02020603050405020304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4756736" y="3793532"/>
            <a:ext cx="497965" cy="485775"/>
          </a:xfrm>
          <a:prstGeom prst="rect">
            <a:avLst/>
          </a:prstGeom>
          <a:noFill/>
          <a:ln>
            <a:solidFill>
              <a:srgbClr val="1B9B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668" tIns="34834" rIns="69668" bIns="34834" anchor="ctr"/>
          <a:lstStyle/>
          <a:p>
            <a:pPr algn="ctr" eaLnBrk="0" hangingPunct="0">
              <a:defRPr/>
            </a:pPr>
            <a:endParaRPr lang="zh-CN" altLang="en-US" sz="1700" b="1">
              <a:latin typeface="Times New Roman" panose="02020603050405020304"/>
              <a:sym typeface="Times New Roman" panose="02020603050405020304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5365766" y="3793532"/>
            <a:ext cx="497965" cy="485775"/>
          </a:xfrm>
          <a:prstGeom prst="rect">
            <a:avLst/>
          </a:prstGeom>
          <a:noFill/>
          <a:ln>
            <a:solidFill>
              <a:srgbClr val="1B9B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668" tIns="34834" rIns="69668" bIns="34834" anchor="ctr"/>
          <a:lstStyle/>
          <a:p>
            <a:pPr algn="ctr" eaLnBrk="0" hangingPunct="0">
              <a:defRPr/>
            </a:pPr>
            <a:endParaRPr lang="zh-CN" altLang="en-US" sz="1700" b="1">
              <a:latin typeface="Times New Roman" panose="02020603050405020304"/>
              <a:sym typeface="Times New Roman" panose="02020603050405020304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5985781" y="3793532"/>
            <a:ext cx="497965" cy="485775"/>
          </a:xfrm>
          <a:prstGeom prst="rect">
            <a:avLst/>
          </a:prstGeom>
          <a:noFill/>
          <a:ln>
            <a:solidFill>
              <a:srgbClr val="1B9B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668" tIns="34834" rIns="69668" bIns="34834" anchor="ctr"/>
          <a:lstStyle/>
          <a:p>
            <a:pPr algn="ctr" eaLnBrk="0" hangingPunct="0">
              <a:defRPr/>
            </a:pPr>
            <a:endParaRPr lang="zh-CN" altLang="en-US" sz="1700" b="1">
              <a:latin typeface="Times New Roman" panose="02020603050405020304"/>
              <a:sym typeface="Times New Roman" panose="02020603050405020304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6604576" y="3793532"/>
            <a:ext cx="497965" cy="485775"/>
          </a:xfrm>
          <a:prstGeom prst="rect">
            <a:avLst/>
          </a:prstGeom>
          <a:noFill/>
          <a:ln>
            <a:solidFill>
              <a:srgbClr val="1B9B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668" tIns="34834" rIns="69668" bIns="34834" anchor="ctr"/>
          <a:lstStyle/>
          <a:p>
            <a:pPr algn="ctr" eaLnBrk="0" hangingPunct="0">
              <a:defRPr/>
            </a:pPr>
            <a:endParaRPr lang="zh-CN" altLang="en-US" sz="1700" b="1">
              <a:latin typeface="Times New Roman" panose="02020603050405020304"/>
              <a:sym typeface="Times New Roman" panose="02020603050405020304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7224591" y="3793532"/>
            <a:ext cx="497965" cy="485775"/>
          </a:xfrm>
          <a:prstGeom prst="rect">
            <a:avLst/>
          </a:prstGeom>
          <a:noFill/>
          <a:ln>
            <a:solidFill>
              <a:srgbClr val="1B9B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668" tIns="34834" rIns="69668" bIns="34834" anchor="ctr"/>
          <a:lstStyle/>
          <a:p>
            <a:pPr algn="ctr" eaLnBrk="0" hangingPunct="0">
              <a:defRPr/>
            </a:pPr>
            <a:endParaRPr lang="zh-CN" altLang="en-US" sz="1700" b="1">
              <a:latin typeface="Times New Roman" panose="02020603050405020304"/>
              <a:sym typeface="Times New Roman" panose="02020603050405020304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4671100" y="1539427"/>
            <a:ext cx="2713176" cy="832187"/>
            <a:chOff x="5948038" y="1785868"/>
            <a:chExt cx="3529013" cy="1109583"/>
          </a:xfrm>
        </p:grpSpPr>
        <p:sp>
          <p:nvSpPr>
            <p:cNvPr id="6" name="TextBox 9"/>
            <p:cNvSpPr txBox="1">
              <a:spLocks noChangeArrowheads="1"/>
            </p:cNvSpPr>
            <p:nvPr/>
          </p:nvSpPr>
          <p:spPr bwMode="auto">
            <a:xfrm>
              <a:off x="5948038" y="2048247"/>
              <a:ext cx="3529013" cy="8156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zh-CN" altLang="en-US" sz="270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Times New Roman" panose="02020603050405020304" pitchFamily="18" charset="0"/>
                </a:rPr>
                <a:t>⑵</a:t>
              </a:r>
              <a:r>
                <a:rPr lang="en-US" altLang="zh-CN" sz="270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Times New Roman" panose="02020603050405020304" pitchFamily="18" charset="0"/>
                </a:rPr>
                <a:t>15</a:t>
              </a:r>
              <a:r>
                <a:rPr lang="zh-CN" altLang="en-US" sz="270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Times New Roman" panose="02020603050405020304" pitchFamily="18" charset="0"/>
                </a:rPr>
                <a:t>的  是多少？</a:t>
              </a:r>
              <a:endParaRPr lang="en-US" altLang="zh-CN" sz="27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Times New Roman" panose="02020603050405020304" pitchFamily="18" charset="0"/>
              </a:endParaRPr>
            </a:p>
          </p:txBody>
        </p:sp>
        <p:graphicFrame>
          <p:nvGraphicFramePr>
            <p:cNvPr id="31" name="对象 35"/>
            <p:cNvGraphicFramePr>
              <a:graphicFrameLocks noChangeAspect="1"/>
            </p:cNvGraphicFramePr>
            <p:nvPr/>
          </p:nvGraphicFramePr>
          <p:xfrm>
            <a:off x="7483057" y="1785868"/>
            <a:ext cx="407934" cy="110958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06" r:id="rId4" imgW="152400" imgH="419100" progId="Equation.DSMT4">
                    <p:embed/>
                  </p:oleObj>
                </mc:Choice>
                <mc:Fallback>
                  <p:oleObj r:id="rId4" imgW="152400" imgH="419100" progId="Equation.DSMT4">
                    <p:embed/>
                    <p:pic>
                      <p:nvPicPr>
                        <p:cNvPr id="0" name="对象 3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83057" y="1785868"/>
                          <a:ext cx="407934" cy="110958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1" name="组合 40"/>
          <p:cNvGrpSpPr/>
          <p:nvPr/>
        </p:nvGrpSpPr>
        <p:grpSpPr>
          <a:xfrm>
            <a:off x="634973" y="1560487"/>
            <a:ext cx="2713176" cy="805411"/>
            <a:chOff x="698270" y="1813949"/>
            <a:chExt cx="3529013" cy="1073881"/>
          </a:xfrm>
        </p:grpSpPr>
        <p:graphicFrame>
          <p:nvGraphicFramePr>
            <p:cNvPr id="30" name="对象 1"/>
            <p:cNvGraphicFramePr>
              <a:graphicFrameLocks noChangeAspect="1"/>
            </p:cNvGraphicFramePr>
            <p:nvPr/>
          </p:nvGraphicFramePr>
          <p:xfrm>
            <a:off x="1994866" y="1813949"/>
            <a:ext cx="360066" cy="10738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07" r:id="rId6" imgW="139700" imgH="419100" progId="Equation.DSMT4">
                    <p:embed/>
                  </p:oleObj>
                </mc:Choice>
                <mc:Fallback>
                  <p:oleObj r:id="rId6" imgW="139700" imgH="419100" progId="Equation.DSMT4">
                    <p:embed/>
                    <p:pic>
                      <p:nvPicPr>
                        <p:cNvPr id="0" name="对象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94866" y="1813949"/>
                          <a:ext cx="360066" cy="10738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2" name="TextBox 9"/>
            <p:cNvSpPr txBox="1">
              <a:spLocks noChangeArrowheads="1"/>
            </p:cNvSpPr>
            <p:nvPr/>
          </p:nvSpPr>
          <p:spPr bwMode="auto">
            <a:xfrm>
              <a:off x="698270" y="1898778"/>
              <a:ext cx="3529013" cy="954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70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Times New Roman" panose="02020603050405020304" pitchFamily="18" charset="0"/>
                </a:rPr>
                <a:t>⑴</a:t>
              </a:r>
              <a:r>
                <a:rPr lang="en-US" altLang="zh-CN" sz="270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Times New Roman" panose="02020603050405020304" pitchFamily="18" charset="0"/>
                </a:rPr>
                <a:t>8</a:t>
              </a:r>
              <a:r>
                <a:rPr lang="zh-CN" altLang="en-US" sz="270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Times New Roman" panose="02020603050405020304" pitchFamily="18" charset="0"/>
                </a:rPr>
                <a:t>的  是多少？</a:t>
              </a:r>
            </a:p>
          </p:txBody>
        </p:sp>
      </p:grpSp>
      <p:sp>
        <p:nvSpPr>
          <p:cNvPr id="33" name="矩形 32"/>
          <p:cNvSpPr/>
          <p:nvPr/>
        </p:nvSpPr>
        <p:spPr>
          <a:xfrm>
            <a:off x="1037323" y="2674582"/>
            <a:ext cx="497965" cy="485775"/>
          </a:xfrm>
          <a:prstGeom prst="rect">
            <a:avLst/>
          </a:prstGeom>
          <a:solidFill>
            <a:srgbClr val="00B0F0"/>
          </a:solidFill>
          <a:ln>
            <a:solidFill>
              <a:srgbClr val="1B9B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668" tIns="34834" rIns="69668" bIns="34834" anchor="ctr"/>
          <a:lstStyle/>
          <a:p>
            <a:pPr algn="ctr" eaLnBrk="0" hangingPunct="0">
              <a:defRPr/>
            </a:pPr>
            <a:endParaRPr lang="zh-CN" altLang="en-US" sz="1700" b="1">
              <a:latin typeface="Times New Roman" panose="02020603050405020304"/>
              <a:sym typeface="Times New Roman" panose="02020603050405020304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1037323" y="3323473"/>
            <a:ext cx="497965" cy="485775"/>
          </a:xfrm>
          <a:prstGeom prst="rect">
            <a:avLst/>
          </a:prstGeom>
          <a:solidFill>
            <a:srgbClr val="00B0F0"/>
          </a:solidFill>
          <a:ln>
            <a:solidFill>
              <a:srgbClr val="1B9B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668" tIns="34834" rIns="69668" bIns="34834" anchor="ctr"/>
          <a:lstStyle/>
          <a:p>
            <a:pPr algn="ctr" eaLnBrk="0" hangingPunct="0">
              <a:defRPr/>
            </a:pPr>
            <a:endParaRPr lang="zh-CN" altLang="en-US" sz="1700" b="1">
              <a:latin typeface="Times New Roman" panose="02020603050405020304"/>
              <a:sym typeface="Times New Roman" panose="02020603050405020304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4760397" y="2496941"/>
            <a:ext cx="497965" cy="485775"/>
          </a:xfrm>
          <a:prstGeom prst="rect">
            <a:avLst/>
          </a:prstGeom>
          <a:solidFill>
            <a:srgbClr val="00B0F0"/>
          </a:solidFill>
          <a:ln>
            <a:solidFill>
              <a:srgbClr val="1B9B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668" tIns="34834" rIns="69668" bIns="34834" anchor="ctr"/>
          <a:lstStyle/>
          <a:p>
            <a:pPr algn="ctr" eaLnBrk="0" hangingPunct="0">
              <a:defRPr/>
            </a:pPr>
            <a:endParaRPr lang="zh-CN" altLang="en-US" sz="1700" b="1">
              <a:latin typeface="Times New Roman" panose="02020603050405020304"/>
              <a:sym typeface="Times New Roman" panose="02020603050405020304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5369428" y="2496941"/>
            <a:ext cx="497965" cy="485775"/>
          </a:xfrm>
          <a:prstGeom prst="rect">
            <a:avLst/>
          </a:prstGeom>
          <a:solidFill>
            <a:srgbClr val="00B0F0"/>
          </a:solidFill>
          <a:ln>
            <a:solidFill>
              <a:srgbClr val="1B9B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668" tIns="34834" rIns="69668" bIns="34834" anchor="ctr"/>
          <a:lstStyle/>
          <a:p>
            <a:pPr algn="ctr" eaLnBrk="0" hangingPunct="0">
              <a:defRPr/>
            </a:pPr>
            <a:endParaRPr lang="zh-CN" altLang="en-US" sz="1700" b="1">
              <a:latin typeface="Times New Roman" panose="02020603050405020304"/>
              <a:sym typeface="Times New Roman" panose="02020603050405020304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5369428" y="3145832"/>
            <a:ext cx="497965" cy="485775"/>
          </a:xfrm>
          <a:prstGeom prst="rect">
            <a:avLst/>
          </a:prstGeom>
          <a:solidFill>
            <a:srgbClr val="00B0F0"/>
          </a:solidFill>
          <a:ln>
            <a:solidFill>
              <a:srgbClr val="1B9B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668" tIns="34834" rIns="69668" bIns="34834" anchor="ctr"/>
          <a:lstStyle/>
          <a:p>
            <a:pPr algn="ctr" eaLnBrk="0" hangingPunct="0">
              <a:defRPr/>
            </a:pPr>
            <a:endParaRPr lang="zh-CN" altLang="en-US" sz="1700" b="1">
              <a:latin typeface="Times New Roman" panose="02020603050405020304"/>
              <a:sym typeface="Times New Roman" panose="02020603050405020304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4756736" y="3782816"/>
            <a:ext cx="497965" cy="485775"/>
          </a:xfrm>
          <a:prstGeom prst="rect">
            <a:avLst/>
          </a:prstGeom>
          <a:solidFill>
            <a:srgbClr val="00B0F0"/>
          </a:solidFill>
          <a:ln>
            <a:solidFill>
              <a:srgbClr val="1B9B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668" tIns="34834" rIns="69668" bIns="34834" anchor="ctr"/>
          <a:lstStyle/>
          <a:p>
            <a:pPr algn="ctr" eaLnBrk="0" hangingPunct="0">
              <a:defRPr/>
            </a:pPr>
            <a:endParaRPr lang="zh-CN" altLang="en-US" sz="1700" b="1">
              <a:latin typeface="Times New Roman" panose="02020603050405020304"/>
              <a:sym typeface="Times New Roman" panose="02020603050405020304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5365766" y="3782816"/>
            <a:ext cx="497965" cy="485775"/>
          </a:xfrm>
          <a:prstGeom prst="rect">
            <a:avLst/>
          </a:prstGeom>
          <a:solidFill>
            <a:srgbClr val="00B0F0"/>
          </a:solidFill>
          <a:ln>
            <a:solidFill>
              <a:srgbClr val="1B9B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668" tIns="34834" rIns="69668" bIns="34834" anchor="ctr"/>
          <a:lstStyle/>
          <a:p>
            <a:pPr algn="ctr" eaLnBrk="0" hangingPunct="0">
              <a:defRPr/>
            </a:pPr>
            <a:endParaRPr lang="zh-CN" altLang="en-US" sz="1700" b="1">
              <a:latin typeface="Times New Roman" panose="02020603050405020304"/>
              <a:sym typeface="Times New Roman" panose="020206030504050203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bldLvl="0" animBg="1"/>
      <p:bldP spid="33" grpId="0" bldLvl="0" animBg="1"/>
      <p:bldP spid="34" grpId="0" bldLvl="0" animBg="1"/>
      <p:bldP spid="35" grpId="0" bldLvl="0" animBg="1"/>
      <p:bldP spid="36" grpId="0" bldLvl="0" animBg="1"/>
      <p:bldP spid="38" grpId="0" bldLvl="0" animBg="1"/>
      <p:bldP spid="39" grpId="0" bldLvl="0" animBg="1"/>
      <p:bldP spid="40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图片 5" descr="图片77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517487" y="98823"/>
            <a:ext cx="2109027" cy="65008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313425" y="763787"/>
            <a:ext cx="8517150" cy="484748"/>
          </a:xfrm>
          <a:prstGeom prst="rect">
            <a:avLst/>
          </a:prstGeom>
          <a:noFill/>
        </p:spPr>
        <p:txBody>
          <a:bodyPr wrap="square" lIns="69668" tIns="34834" rIns="69668" bIns="34834" rtlCol="0">
            <a:spAutoFit/>
          </a:bodyPr>
          <a:lstStyle/>
          <a:p>
            <a:r>
              <a:rPr lang="zh-CN" altLang="en-US" sz="2700" dirty="0">
                <a:solidFill>
                  <a:srgbClr val="E30782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en-US" altLang="zh-CN" sz="2700" dirty="0">
                <a:solidFill>
                  <a:srgbClr val="E30782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.</a:t>
            </a:r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奇思的身高大约是多少厘米？</a:t>
            </a:r>
            <a:r>
              <a:rPr lang="zh-CN" altLang="en-US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（选自教材</a:t>
            </a:r>
            <a:r>
              <a:rPr lang="en-US" altLang="zh-CN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P26</a:t>
            </a:r>
            <a:r>
              <a:rPr lang="zh-CN" altLang="en-US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T2</a:t>
            </a:r>
            <a:r>
              <a:rPr lang="zh-CN" altLang="en-US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）</a:t>
            </a:r>
            <a:endParaRPr lang="zh-CN" altLang="en-US" sz="2700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5" name="图片 3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357552" y="1078113"/>
            <a:ext cx="5185352" cy="188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组合 22"/>
          <p:cNvGrpSpPr/>
          <p:nvPr/>
        </p:nvGrpSpPr>
        <p:grpSpPr bwMode="auto">
          <a:xfrm>
            <a:off x="2545606" y="3009247"/>
            <a:ext cx="4341274" cy="936125"/>
            <a:chOff x="8817137" y="450516"/>
            <a:chExt cx="3488063" cy="620702"/>
          </a:xfrm>
        </p:grpSpPr>
        <p:graphicFrame>
          <p:nvGraphicFramePr>
            <p:cNvPr id="7" name="对象 6"/>
            <p:cNvGraphicFramePr>
              <a:graphicFrameLocks noChangeAspect="1"/>
            </p:cNvGraphicFramePr>
            <p:nvPr/>
          </p:nvGraphicFramePr>
          <p:xfrm>
            <a:off x="8817137" y="450516"/>
            <a:ext cx="915943" cy="6207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20" r:id="rId5" imgW="660400" imgH="444500" progId="Equation.DSMT4">
                    <p:embed/>
                  </p:oleObj>
                </mc:Choice>
                <mc:Fallback>
                  <p:oleObj r:id="rId5" imgW="660400" imgH="444500" progId="Equation.DSMT4">
                    <p:embed/>
                    <p:pic>
                      <p:nvPicPr>
                        <p:cNvPr id="0" name="对象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817137" y="450516"/>
                          <a:ext cx="915943" cy="62070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" name="矩形 5"/>
            <p:cNvSpPr>
              <a:spLocks noChangeArrowheads="1"/>
            </p:cNvSpPr>
            <p:nvPr/>
          </p:nvSpPr>
          <p:spPr bwMode="auto">
            <a:xfrm>
              <a:off x="9561396" y="557544"/>
              <a:ext cx="1041119" cy="4744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lnSpc>
                  <a:spcPct val="150000"/>
                </a:lnSpc>
              </a:pPr>
              <a:r>
                <a:rPr lang="zh-CN" altLang="en-US" sz="270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（米）</a:t>
              </a:r>
            </a:p>
          </p:txBody>
        </p:sp>
        <p:sp>
          <p:nvSpPr>
            <p:cNvPr id="18" name="矩形 5"/>
            <p:cNvSpPr>
              <a:spLocks noChangeArrowheads="1"/>
            </p:cNvSpPr>
            <p:nvPr/>
          </p:nvSpPr>
          <p:spPr bwMode="auto">
            <a:xfrm>
              <a:off x="10323307" y="514338"/>
              <a:ext cx="1041119" cy="520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lnSpc>
                  <a:spcPct val="150000"/>
                </a:lnSpc>
              </a:pPr>
              <a:r>
                <a:rPr lang="en-US" altLang="zh-CN" sz="3000" b="1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=</a:t>
              </a:r>
              <a:endParaRPr lang="zh-CN" altLang="en-US" sz="30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19" name="矩形 5"/>
            <p:cNvSpPr>
              <a:spLocks noChangeArrowheads="1"/>
            </p:cNvSpPr>
            <p:nvPr/>
          </p:nvSpPr>
          <p:spPr bwMode="auto">
            <a:xfrm>
              <a:off x="10602515" y="557544"/>
              <a:ext cx="1702685" cy="4744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eaLnBrk="0" hangingPunct="0">
                <a:lnSpc>
                  <a:spcPct val="150000"/>
                </a:lnSpc>
              </a:pPr>
              <a:r>
                <a:rPr lang="en-US" altLang="zh-CN" sz="2700" b="1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150</a:t>
              </a:r>
              <a:r>
                <a:rPr lang="zh-CN" altLang="en-US" sz="270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（厘米）</a:t>
              </a:r>
            </a:p>
          </p:txBody>
        </p:sp>
      </p:grpSp>
      <p:sp>
        <p:nvSpPr>
          <p:cNvPr id="3" name="矩形 2"/>
          <p:cNvSpPr/>
          <p:nvPr/>
        </p:nvSpPr>
        <p:spPr>
          <a:xfrm>
            <a:off x="1927718" y="4065388"/>
            <a:ext cx="5288564" cy="484748"/>
          </a:xfrm>
          <a:prstGeom prst="rect">
            <a:avLst/>
          </a:prstGeom>
        </p:spPr>
        <p:txBody>
          <a:bodyPr wrap="none" lIns="69668" tIns="34834" rIns="69668" bIns="34834">
            <a:spAutoFit/>
          </a:bodyPr>
          <a:lstStyle/>
          <a:p>
            <a:r>
              <a:rPr lang="zh-CN" altLang="en-US" sz="27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答：奇思的身高大约是</a:t>
            </a:r>
            <a:r>
              <a:rPr lang="en-US" altLang="zh-CN" sz="27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150</a:t>
            </a:r>
            <a:r>
              <a:rPr lang="zh-CN" altLang="en-US" sz="27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厘米。</a:t>
            </a:r>
            <a:endParaRPr lang="zh-CN" altLang="en-US" sz="27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WWW.2PPT.COM&#10;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366</Words>
  <Application>Microsoft Office PowerPoint</Application>
  <PresentationFormat>全屏显示(16:9)</PresentationFormat>
  <Paragraphs>59</Paragraphs>
  <Slides>14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3" baseType="lpstr">
      <vt:lpstr>楷体</vt:lpstr>
      <vt:lpstr>宋体</vt:lpstr>
      <vt:lpstr>微软雅黑</vt:lpstr>
      <vt:lpstr>Arial</vt:lpstr>
      <vt:lpstr>Calibri</vt:lpstr>
      <vt:lpstr>Times New Roman</vt:lpstr>
      <vt:lpstr>Wingdings</vt:lpstr>
      <vt:lpstr>WWW.2PPT.COM
</vt:lpstr>
      <vt:lpstr>Equation.DSMT4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2018-10-27T09:08:00Z</dcterms:created>
  <dcterms:modified xsi:type="dcterms:W3CDTF">2023-01-16T19:55:34Z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A4602B23DE534986960C4B0E75A19CCC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